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70" r:id="rId2"/>
    <p:sldId id="427" r:id="rId3"/>
    <p:sldId id="428" r:id="rId4"/>
    <p:sldId id="425" r:id="rId5"/>
    <p:sldId id="437" r:id="rId6"/>
    <p:sldId id="429" r:id="rId7"/>
    <p:sldId id="430" r:id="rId8"/>
    <p:sldId id="431" r:id="rId9"/>
    <p:sldId id="432" r:id="rId10"/>
    <p:sldId id="433" r:id="rId11"/>
    <p:sldId id="434" r:id="rId12"/>
    <p:sldId id="439" r:id="rId13"/>
    <p:sldId id="435" r:id="rId14"/>
    <p:sldId id="440" r:id="rId15"/>
    <p:sldId id="441" r:id="rId16"/>
    <p:sldId id="442" r:id="rId17"/>
    <p:sldId id="443" r:id="rId18"/>
    <p:sldId id="445" r:id="rId19"/>
    <p:sldId id="446" r:id="rId20"/>
    <p:sldId id="447" r:id="rId21"/>
    <p:sldId id="448" r:id="rId22"/>
    <p:sldId id="417" r:id="rId23"/>
    <p:sldId id="449" r:id="rId24"/>
  </p:sldIdLst>
  <p:sldSz cx="9144000" cy="5143500" type="screen16x9"/>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F26"/>
    <a:srgbClr val="3A6946"/>
    <a:srgbClr val="4FA634"/>
    <a:srgbClr val="E6AF00"/>
    <a:srgbClr val="CC9B00"/>
    <a:srgbClr val="5CC13D"/>
    <a:srgbClr val="7EB73C"/>
    <a:srgbClr val="3BA949"/>
    <a:srgbClr val="E41616"/>
    <a:srgbClr val="E73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7" autoAdjust="0"/>
    <p:restoredTop sz="94660" autoAdjust="0"/>
  </p:normalViewPr>
  <p:slideViewPr>
    <p:cSldViewPr>
      <p:cViewPr>
        <p:scale>
          <a:sx n="70" d="100"/>
          <a:sy n="70" d="100"/>
        </p:scale>
        <p:origin x="-476" y="-416"/>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2021/11/17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2021/11/17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40898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273893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54388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183171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378123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extLst>
      <p:ext uri="{BB962C8B-B14F-4D97-AF65-F5344CB8AC3E}">
        <p14:creationId xmlns:p14="http://schemas.microsoft.com/office/powerpoint/2010/main" val="378123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177591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1408984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t="54282" r="1067"/>
          <a:stretch/>
        </p:blipFill>
        <p:spPr>
          <a:xfrm>
            <a:off x="-36512" y="1"/>
            <a:ext cx="9217024" cy="5166990"/>
          </a:xfrm>
          <a:prstGeom prst="rect">
            <a:avLst/>
          </a:prstGeom>
        </p:spPr>
      </p:pic>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36512" y="1"/>
            <a:ext cx="9217024" cy="5166990"/>
          </a:xfrm>
          <a:prstGeom prst="rect">
            <a:avLst/>
          </a:prstGeom>
        </p:spPr>
      </p:pic>
    </p:spTree>
    <p:extLst>
      <p:ext uri="{BB962C8B-B14F-4D97-AF65-F5344CB8AC3E}">
        <p14:creationId xmlns:p14="http://schemas.microsoft.com/office/powerpoint/2010/main" val="983114887"/>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2021/11/17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46887" y="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23" Type="http://schemas.openxmlformats.org/officeDocument/2006/relationships/image" Target="../media/image75.sv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8.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8.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6.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7" Type="http://schemas.openxmlformats.org/officeDocument/2006/relationships/image" Target="../media/image8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8.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8.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6.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NULL"/><Relationship Id="rId7"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78.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a16="http://schemas.microsoft.com/office/drawing/2014/main" xmlns="" id="{2264DD83-B89F-4172-A397-A07B177EB49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6">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38" name="矩形: 圆角 30">
            <a:extLst>
              <a:ext uri="{FF2B5EF4-FFF2-40B4-BE49-F238E27FC236}">
                <a16:creationId xmlns:a16="http://schemas.microsoft.com/office/drawing/2014/main" xmlns="" id="{FAD0365D-6A6E-4B17-B411-DDCE32D0A74D}"/>
              </a:ext>
            </a:extLst>
          </p:cNvPr>
          <p:cNvSpPr/>
          <p:nvPr/>
        </p:nvSpPr>
        <p:spPr>
          <a:xfrm>
            <a:off x="3906255" y="987574"/>
            <a:ext cx="3478753" cy="648072"/>
          </a:xfrm>
          <a:prstGeom prst="roundRect">
            <a:avLst>
              <a:gd name="adj" fmla="val 289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smtClean="0">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làm văn</a:t>
            </a:r>
            <a:endParaRPr lang="zh-CN" altLang="en-US" sz="3600" dirty="0">
              <a:effectLst>
                <a:outerShdw blurRad="38100" dist="38100" dir="2700000" algn="tl">
                  <a:srgbClr val="000000">
                    <a:alpha val="43137"/>
                  </a:srgbClr>
                </a:outerShdw>
              </a:effectLst>
              <a:latin typeface="UTM Guanine" panose="02040603050506020204" pitchFamily="18" charset="0"/>
            </a:endParaRPr>
          </a:p>
        </p:txBody>
      </p:sp>
      <p:sp>
        <p:nvSpPr>
          <p:cNvPr id="39" name="标题 1">
            <a:extLst>
              <a:ext uri="{FF2B5EF4-FFF2-40B4-BE49-F238E27FC236}">
                <a16:creationId xmlns:a16="http://schemas.microsoft.com/office/drawing/2014/main" xmlns="" id="{DF0BF919-02D9-45DE-8636-8E9E41219442}"/>
              </a:ext>
            </a:extLst>
          </p:cNvPr>
          <p:cNvSpPr txBox="1">
            <a:spLocks/>
          </p:cNvSpPr>
          <p:nvPr/>
        </p:nvSpPr>
        <p:spPr>
          <a:xfrm>
            <a:off x="2411760" y="1635646"/>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CD5F26"/>
                </a:solidFill>
                <a:latin typeface="UTM Sharnay" panose="02040603050506020204" pitchFamily="18" charset="0"/>
                <a:ea typeface="印品溜溜圆" panose="02000000000000000000" pitchFamily="2" charset="-122"/>
              </a:rPr>
              <a:t>Luyện</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tập</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làm</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đơn</a:t>
            </a:r>
            <a:endParaRPr lang="zh-CN" altLang="en-US" sz="4800" b="1" dirty="0">
              <a:solidFill>
                <a:srgbClr val="CD5F26"/>
              </a:solidFill>
              <a:latin typeface="UTM Sharnay" panose="02040603050506020204" pitchFamily="18" charset="0"/>
              <a:ea typeface="印品溜溜圆" panose="02000000000000000000" pitchFamily="2" charset="-122"/>
            </a:endParaRPr>
          </a:p>
        </p:txBody>
      </p:sp>
      <p:sp>
        <p:nvSpPr>
          <p:cNvPr id="40" name="标题 1">
            <a:extLst>
              <a:ext uri="{FF2B5EF4-FFF2-40B4-BE49-F238E27FC236}">
                <a16:creationId xmlns:a16="http://schemas.microsoft.com/office/drawing/2014/main" xmlns="" id="{DF0BF919-02D9-45DE-8636-8E9E41219442}"/>
              </a:ext>
            </a:extLst>
          </p:cNvPr>
          <p:cNvSpPr txBox="1">
            <a:spLocks/>
          </p:cNvSpPr>
          <p:nvPr/>
        </p:nvSpPr>
        <p:spPr>
          <a:xfrm>
            <a:off x="5182846" y="2355244"/>
            <a:ext cx="3961154"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Trang 111; 112</a:t>
            </a:r>
            <a:endParaRPr lang="zh-CN" altLang="en-US" sz="28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
        <p:nvSpPr>
          <p:cNvPr id="41" name="标题 1">
            <a:extLst>
              <a:ext uri="{FF2B5EF4-FFF2-40B4-BE49-F238E27FC236}">
                <a16:creationId xmlns:a16="http://schemas.microsoft.com/office/drawing/2014/main" xmlns="" id="{349F62F1-F41D-4332-BB93-9D23BBF1CF13}"/>
              </a:ext>
            </a:extLst>
          </p:cNvPr>
          <p:cNvSpPr txBox="1">
            <a:spLocks/>
          </p:cNvSpPr>
          <p:nvPr/>
        </p:nvSpPr>
        <p:spPr>
          <a:xfrm>
            <a:off x="2928151" y="2990715"/>
            <a:ext cx="5618690" cy="539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z="2000" b="1" smtClean="0">
                <a:solidFill>
                  <a:srgbClr val="467E09"/>
                </a:solidFill>
                <a:effectLst/>
                <a:latin typeface="UTM Guanine" panose="02040603050506020204" pitchFamily="18" charset="0"/>
                <a:ea typeface="印品溜溜圆" panose="02000000000000000000" pitchFamily="2" charset="-122"/>
              </a:rPr>
              <a:t>Thực hiện: EduFive</a:t>
            </a:r>
            <a:endParaRPr lang="zh-CN" altLang="en-US" sz="2000" b="1" dirty="0">
              <a:solidFill>
                <a:srgbClr val="467E09"/>
              </a:solidFill>
              <a:latin typeface="UTM Guanine"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2786169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750" fill="hold"/>
                                        <p:tgtEl>
                                          <p:spTgt spid="38"/>
                                        </p:tgtEl>
                                        <p:attrNameLst>
                                          <p:attrName>ppt_w</p:attrName>
                                        </p:attrNameLst>
                                      </p:cBhvr>
                                      <p:tavLst>
                                        <p:tav tm="0">
                                          <p:val>
                                            <p:fltVal val="0"/>
                                          </p:val>
                                        </p:tav>
                                        <p:tav tm="100000">
                                          <p:val>
                                            <p:strVal val="#ppt_w"/>
                                          </p:val>
                                        </p:tav>
                                      </p:tavLst>
                                    </p:anim>
                                    <p:anim calcmode="lin" valueType="num">
                                      <p:cBhvr>
                                        <p:cTn id="13" dur="750" fill="hold"/>
                                        <p:tgtEl>
                                          <p:spTgt spid="38"/>
                                        </p:tgtEl>
                                        <p:attrNameLst>
                                          <p:attrName>ppt_h</p:attrName>
                                        </p:attrNameLst>
                                      </p:cBhvr>
                                      <p:tavLst>
                                        <p:tav tm="0">
                                          <p:val>
                                            <p:fltVal val="0"/>
                                          </p:val>
                                        </p:tav>
                                        <p:tav tm="100000">
                                          <p:val>
                                            <p:strVal val="#ppt_h"/>
                                          </p:val>
                                        </p:tav>
                                      </p:tavLst>
                                    </p:anim>
                                    <p:animEffect transition="in" filter="fade">
                                      <p:cBhvr>
                                        <p:cTn id="14" dur="75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80">
                                          <p:stCondLst>
                                            <p:cond delay="0"/>
                                          </p:stCondLst>
                                        </p:cTn>
                                        <p:tgtEl>
                                          <p:spTgt spid="39"/>
                                        </p:tgtEl>
                                      </p:cBhvr>
                                    </p:animEffect>
                                    <p:anim calcmode="lin" valueType="num">
                                      <p:cBhvr>
                                        <p:cTn id="2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5" dur="26">
                                          <p:stCondLst>
                                            <p:cond delay="650"/>
                                          </p:stCondLst>
                                        </p:cTn>
                                        <p:tgtEl>
                                          <p:spTgt spid="39"/>
                                        </p:tgtEl>
                                      </p:cBhvr>
                                      <p:to x="100000" y="60000"/>
                                    </p:animScale>
                                    <p:animScale>
                                      <p:cBhvr>
                                        <p:cTn id="26" dur="166" decel="50000">
                                          <p:stCondLst>
                                            <p:cond delay="676"/>
                                          </p:stCondLst>
                                        </p:cTn>
                                        <p:tgtEl>
                                          <p:spTgt spid="39"/>
                                        </p:tgtEl>
                                      </p:cBhvr>
                                      <p:to x="100000" y="100000"/>
                                    </p:animScale>
                                    <p:animScale>
                                      <p:cBhvr>
                                        <p:cTn id="27" dur="26">
                                          <p:stCondLst>
                                            <p:cond delay="1312"/>
                                          </p:stCondLst>
                                        </p:cTn>
                                        <p:tgtEl>
                                          <p:spTgt spid="39"/>
                                        </p:tgtEl>
                                      </p:cBhvr>
                                      <p:to x="100000" y="80000"/>
                                    </p:animScale>
                                    <p:animScale>
                                      <p:cBhvr>
                                        <p:cTn id="28" dur="166" decel="50000">
                                          <p:stCondLst>
                                            <p:cond delay="1338"/>
                                          </p:stCondLst>
                                        </p:cTn>
                                        <p:tgtEl>
                                          <p:spTgt spid="39"/>
                                        </p:tgtEl>
                                      </p:cBhvr>
                                      <p:to x="100000" y="100000"/>
                                    </p:animScale>
                                    <p:animScale>
                                      <p:cBhvr>
                                        <p:cTn id="29" dur="26">
                                          <p:stCondLst>
                                            <p:cond delay="1642"/>
                                          </p:stCondLst>
                                        </p:cTn>
                                        <p:tgtEl>
                                          <p:spTgt spid="39"/>
                                        </p:tgtEl>
                                      </p:cBhvr>
                                      <p:to x="100000" y="90000"/>
                                    </p:animScale>
                                    <p:animScale>
                                      <p:cBhvr>
                                        <p:cTn id="30" dur="166" decel="50000">
                                          <p:stCondLst>
                                            <p:cond delay="1668"/>
                                          </p:stCondLst>
                                        </p:cTn>
                                        <p:tgtEl>
                                          <p:spTgt spid="39"/>
                                        </p:tgtEl>
                                      </p:cBhvr>
                                      <p:to x="100000" y="100000"/>
                                    </p:animScale>
                                    <p:animScale>
                                      <p:cBhvr>
                                        <p:cTn id="31" dur="26">
                                          <p:stCondLst>
                                            <p:cond delay="1808"/>
                                          </p:stCondLst>
                                        </p:cTn>
                                        <p:tgtEl>
                                          <p:spTgt spid="39"/>
                                        </p:tgtEl>
                                      </p:cBhvr>
                                      <p:to x="100000" y="95000"/>
                                    </p:animScale>
                                    <p:animScale>
                                      <p:cBhvr>
                                        <p:cTn id="32" dur="166" decel="50000">
                                          <p:stCondLst>
                                            <p:cond delay="1834"/>
                                          </p:stCondLst>
                                        </p:cTn>
                                        <p:tgtEl>
                                          <p:spTgt spid="39"/>
                                        </p:tgtEl>
                                      </p:cBhvr>
                                      <p:to x="100000" y="100000"/>
                                    </p:animScale>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750"/>
                                        <p:tgtEl>
                                          <p:spTgt spid="40"/>
                                        </p:tgtEl>
                                      </p:cBhvr>
                                    </p:animEffect>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81"/>
          <a:stretch/>
        </p:blipFill>
        <p:spPr>
          <a:xfrm>
            <a:off x="971600" y="0"/>
            <a:ext cx="7173326" cy="2634593"/>
          </a:xfrm>
          <a:prstGeom prst="rect">
            <a:avLst/>
          </a:prstGeom>
        </p:spPr>
      </p:pic>
      <p:pic>
        <p:nvPicPr>
          <p:cNvPr id="6" name="Picture 5"/>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615" y="2634593"/>
            <a:ext cx="9123385" cy="1800200"/>
          </a:xfrm>
          <a:prstGeom prst="rect">
            <a:avLst/>
          </a:prstGeom>
        </p:spPr>
      </p:pic>
      <p:pic>
        <p:nvPicPr>
          <p:cNvPr id="4"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73" b="97797" l="16250" r="100000">
                        <a14:backgroundMark x1="17375" y1="81017" x2="17375" y2="81017"/>
                        <a14:backgroundMark x1="17750" y1="72542" x2="17750" y2="72542"/>
                        <a14:backgroundMark x1="15375" y1="67288" x2="15375" y2="67288"/>
                        <a14:backgroundMark x1="16625" y1="63051" x2="16625" y2="63051"/>
                        <a14:backgroundMark x1="19000" y1="84068" x2="19000" y2="84068"/>
                        <a14:backgroundMark x1="19375" y1="82034" x2="19375" y2="82034"/>
                        <a14:backgroundMark x1="17000" y1="85254" x2="17000" y2="85254"/>
                        <a14:backgroundMark x1="18625" y1="81017" x2="18625" y2="81017"/>
                        <a14:backgroundMark x1="19750" y1="77797" x2="19750" y2="77797"/>
                        <a14:backgroundMark x1="17000" y1="67288" x2="17000" y2="67288"/>
                        <a14:backgroundMark x1="16625" y1="58814" x2="16625" y2="58814"/>
                        <a14:backgroundMark x1="18125" y1="59831" x2="18125" y2="59831"/>
                        <a14:backgroundMark x1="18125" y1="62034" x2="18125" y2="62034"/>
                        <a14:backgroundMark x1="18125" y1="66271" x2="18125" y2="66271"/>
                        <a14:backgroundMark x1="18125" y1="76780" x2="18125" y2="76780"/>
                        <a14:backgroundMark x1="18625" y1="81017" x2="18625" y2="81017"/>
                        <a14:backgroundMark x1="20500" y1="83051" x2="20500" y2="83051"/>
                        <a14:backgroundMark x1="20875" y1="85254" x2="20875" y2="85254"/>
                        <a14:backgroundMark x1="20125" y1="75763" x2="20125" y2="75763"/>
                        <a14:backgroundMark x1="19750" y1="72542" x2="19750" y2="72542"/>
                      </a14:backgroundRemoval>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3"/>
              </a:ext>
            </a:extLst>
          </a:blip>
          <a:srcRect l="15966" b="1172"/>
          <a:stretch/>
        </p:blipFill>
        <p:spPr>
          <a:xfrm>
            <a:off x="2699792" y="2639072"/>
            <a:ext cx="3744416" cy="1502663"/>
          </a:xfrm>
          <a:prstGeom prst="rect">
            <a:avLst/>
          </a:prstGeom>
        </p:spPr>
      </p:pic>
      <p:sp>
        <p:nvSpPr>
          <p:cNvPr id="5" name="Text Box 18"/>
          <p:cNvSpPr txBox="1"/>
          <p:nvPr/>
        </p:nvSpPr>
        <p:spPr>
          <a:xfrm>
            <a:off x="3016287" y="3074932"/>
            <a:ext cx="3111425" cy="630942"/>
          </a:xfrm>
          <a:prstGeom prst="rect">
            <a:avLst/>
          </a:prstGeom>
          <a:noFill/>
        </p:spPr>
        <p:txBody>
          <a:bodyPr wrap="square" rtlCol="0" anchor="t">
            <a:spAutoFit/>
            <a:scene3d>
              <a:camera prst="orthographicFront"/>
              <a:lightRig rig="threePt" dir="t"/>
            </a:scene3d>
          </a:bodyPr>
          <a:lstStyle/>
          <a:p>
            <a:pPr algn="ctr"/>
            <a:r>
              <a:rPr lang="en-US" sz="350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Bức tranh vẽ gì</a:t>
            </a:r>
            <a:endPar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 Box 3"/>
          <p:cNvSpPr txBox="1">
            <a:spLocks noChangeArrowheads="1"/>
          </p:cNvSpPr>
          <p:nvPr/>
        </p:nvSpPr>
        <p:spPr bwMode="auto">
          <a:xfrm>
            <a:off x="320157" y="2934528"/>
            <a:ext cx="85036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vi-VN" sz="2400" b="1">
                <a:latin typeface="Times New Roman" panose="02020603050405020304" pitchFamily="18" charset="0"/>
                <a:cs typeface="Times New Roman" panose="02020603050405020304" pitchFamily="18" charset="0"/>
              </a:rPr>
              <a:t>Bức tranh vẽ cảnh bà con đang rất sợ hãi khi chứng kiến cảnh một số người dùng thuốc nổ đánh bắt cá, làm cá chết nhiều gây nguy hiểm </a:t>
            </a:r>
            <a:r>
              <a:rPr lang="en-US" sz="2400" b="1" smtClean="0">
                <a:latin typeface="Times New Roman" panose="02020603050405020304" pitchFamily="18" charset="0"/>
                <a:cs typeface="Times New Roman" panose="02020603050405020304" pitchFamily="18" charset="0"/>
              </a:rPr>
              <a:t>cho</a:t>
            </a:r>
            <a:r>
              <a:rPr lang="vi-VN" sz="2400" b="1" smtClean="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người </a:t>
            </a:r>
            <a:r>
              <a:rPr lang="vi-VN" sz="2400" b="1" smtClean="0">
                <a:latin typeface="Times New Roman" panose="02020603050405020304" pitchFamily="18" charset="0"/>
                <a:cs typeface="Times New Roman" panose="02020603050405020304" pitchFamily="18" charset="0"/>
              </a:rPr>
              <a:t>dân</a:t>
            </a:r>
            <a:r>
              <a:rPr lang="en-US" sz="2400" b="1" smtClean="0">
                <a:latin typeface="Times New Roman" panose="02020603050405020304" pitchFamily="18" charset="0"/>
                <a:cs typeface="Times New Roman" panose="02020603050405020304" pitchFamily="18" charset="0"/>
              </a:rPr>
              <a:t> và</a:t>
            </a:r>
            <a:r>
              <a:rPr lang="vi-VN" sz="2400" b="1" smtClean="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làm ô nhiễm môi trường.</a:t>
            </a:r>
          </a:p>
        </p:txBody>
      </p:sp>
    </p:spTree>
    <p:extLst>
      <p:ext uri="{BB962C8B-B14F-4D97-AF65-F5344CB8AC3E}">
        <p14:creationId xmlns:p14="http://schemas.microsoft.com/office/powerpoint/2010/main" val="3052981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6" presetClass="exit" presetSubtype="21" fill="hold" grpId="1" nodeType="withEffect">
                                  <p:stCondLst>
                                    <p:cond delay="0"/>
                                  </p:stCondLst>
                                  <p:childTnLst>
                                    <p:animEffect transition="out" filter="barn(inVertic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53"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220" y="1084775"/>
            <a:ext cx="8662581" cy="2999143"/>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520" y="739390"/>
            <a:ext cx="1175674" cy="749277"/>
          </a:xfrm>
          <a:prstGeom prst="rect">
            <a:avLst/>
          </a:prstGeom>
        </p:spPr>
      </p:pic>
      <p:sp>
        <p:nvSpPr>
          <p:cNvPr id="3" name="Rectangle 3"/>
          <p:cNvSpPr>
            <a:spLocks noChangeArrowheads="1"/>
          </p:cNvSpPr>
          <p:nvPr/>
        </p:nvSpPr>
        <p:spPr bwMode="auto">
          <a:xfrm>
            <a:off x="-40842" y="833589"/>
            <a:ext cx="11079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a:t>
            </a:r>
            <a:r>
              <a:rPr lang="en-US" altLang="en-US" sz="3200" b="1" smtClean="0">
                <a:solidFill>
                  <a:srgbClr val="7030A0"/>
                </a:solidFill>
                <a:latin typeface="Times New Roman" panose="02020603050405020304" pitchFamily="18" charset="0"/>
                <a:cs typeface="Times New Roman" panose="02020603050405020304" pitchFamily="18" charset="0"/>
              </a:rPr>
              <a:t>2:</a:t>
            </a:r>
            <a:endParaRPr lang="en-US" altLang="en-US" sz="3200" b="1">
              <a:solidFill>
                <a:srgbClr val="7030A0"/>
              </a:solidFill>
              <a:latin typeface="Times New Roman" panose="02020603050405020304" pitchFamily="18" charset="0"/>
              <a:cs typeface="Times New Roman" panose="02020603050405020304" pitchFamily="18" charset="0"/>
            </a:endParaRPr>
          </a:p>
        </p:txBody>
      </p:sp>
      <p:sp>
        <p:nvSpPr>
          <p:cNvPr id="4" name="标题 1">
            <a:extLst>
              <a:ext uri="{FF2B5EF4-FFF2-40B4-BE49-F238E27FC236}">
                <a16:creationId xmlns:a16="http://schemas.microsoft.com/office/drawing/2014/main" xmlns="" id="{DF0BF919-02D9-45DE-8636-8E9E41219442}"/>
              </a:ext>
            </a:extLst>
          </p:cNvPr>
          <p:cNvSpPr txBox="1">
            <a:spLocks/>
          </p:cNvSpPr>
          <p:nvPr/>
        </p:nvSpPr>
        <p:spPr>
          <a:xfrm>
            <a:off x="924259" y="429155"/>
            <a:ext cx="7112501" cy="891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smtClean="0">
                <a:solidFill>
                  <a:srgbClr val="CD5F26"/>
                </a:solidFill>
                <a:latin typeface="UTM Sharnay" panose="02040603050506020204" pitchFamily="18" charset="0"/>
                <a:ea typeface="印品溜溜圆" panose="02000000000000000000" pitchFamily="2" charset="-122"/>
              </a:rPr>
              <a:t>Đề bài yêu cầu làm gì?</a:t>
            </a:r>
            <a:endParaRPr lang="zh-CN" altLang="en-US" sz="2800" b="1" dirty="0">
              <a:solidFill>
                <a:srgbClr val="CD5F26"/>
              </a:solidFill>
              <a:latin typeface="UTM Sharnay" panose="02040603050506020204" pitchFamily="18" charset="0"/>
              <a:ea typeface="印品溜溜圆" panose="02000000000000000000" pitchFamily="2" charset="-122"/>
            </a:endParaRPr>
          </a:p>
        </p:txBody>
      </p:sp>
      <p:sp>
        <p:nvSpPr>
          <p:cNvPr id="5" name="Rectangle 4"/>
          <p:cNvSpPr>
            <a:spLocks noChangeArrowheads="1"/>
          </p:cNvSpPr>
          <p:nvPr/>
        </p:nvSpPr>
        <p:spPr bwMode="auto">
          <a:xfrm>
            <a:off x="155118" y="1446352"/>
            <a:ext cx="849694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dirty="0" err="1">
                <a:latin typeface="Times New Roman" panose="02020603050405020304" pitchFamily="18" charset="0"/>
                <a:cs typeface="Times New Roman" panose="02020603050405020304" pitchFamily="18" charset="0"/>
              </a:rPr>
              <a:t>Nơi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suối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dòng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chảy</a:t>
            </a:r>
            <a:r>
              <a:rPr lang="en-US" altLang="en-US" sz="2400" dirty="0">
                <a:latin typeface="Times New Roman" panose="02020603050405020304" pitchFamily="18" charset="0"/>
                <a:cs typeface="Times New Roman" panose="02020603050405020304" pitchFamily="18" charset="0"/>
              </a:rPr>
              <a:t> qua. </a:t>
            </a:r>
            <a:r>
              <a:rPr lang="en-US" altLang="en-US" sz="2400" dirty="0" err="1">
                <a:latin typeface="Times New Roman" panose="02020603050405020304" pitchFamily="18" charset="0"/>
                <a:cs typeface="Times New Roman" panose="02020603050405020304" pitchFamily="18" charset="0"/>
              </a:rPr>
              <a:t>Gần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thuốc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qua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hãy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giúp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trưởng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trưởng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gửi</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Uỷ</a:t>
            </a:r>
            <a:r>
              <a:rPr lang="en-US" altLang="en-US" sz="2400" dirty="0" smtClean="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ban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Công</a:t>
            </a:r>
            <a:r>
              <a:rPr lang="en-US" altLang="en-US" sz="2400" dirty="0" smtClean="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an </a:t>
            </a:r>
            <a:r>
              <a:rPr lang="en-US" altLang="en-US" sz="2400" dirty="0" err="1">
                <a:latin typeface="Times New Roman" panose="02020603050405020304" pitchFamily="18" charset="0"/>
                <a:cs typeface="Times New Roman" panose="02020603050405020304" pitchFamily="18" charset="0"/>
              </a:rPr>
              <a:t>địa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trấn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việc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bảo</a:t>
            </a:r>
            <a:r>
              <a:rPr lang="en-US" altLang="en-US" sz="2400" dirty="0">
                <a:latin typeface="Times New Roman" panose="02020603050405020304" pitchFamily="18" charset="0"/>
                <a:cs typeface="Times New Roman" panose="02020603050405020304" pitchFamily="18" charset="0"/>
              </a:rPr>
              <a:t> an </a:t>
            </a:r>
            <a:r>
              <a:rPr lang="en-US" altLang="en-US" sz="2400" dirty="0" err="1">
                <a:latin typeface="Times New Roman" panose="02020603050405020304" pitchFamily="18" charset="0"/>
                <a:cs typeface="Times New Roman" panose="02020603050405020304" pitchFamily="18" charset="0"/>
              </a:rPr>
              <a:t>toàn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a:t>
            </a:r>
          </a:p>
        </p:txBody>
      </p:sp>
      <p:cxnSp>
        <p:nvCxnSpPr>
          <p:cNvPr id="7" name="Straight Connector 6"/>
          <p:cNvCxnSpPr/>
          <p:nvPr/>
        </p:nvCxnSpPr>
        <p:spPr>
          <a:xfrm>
            <a:off x="4572000" y="2571750"/>
            <a:ext cx="4080062"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51520" y="2931790"/>
            <a:ext cx="8208912"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51520" y="3291830"/>
            <a:ext cx="8208912"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51520" y="3651870"/>
            <a:ext cx="6696744"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3574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362">
                                          <p:stCondLst>
                                            <p:cond delay="0"/>
                                          </p:stCondLst>
                                        </p:cTn>
                                        <p:tgtEl>
                                          <p:spTgt spid="4"/>
                                        </p:tgtEl>
                                      </p:cBhvr>
                                    </p:animEffect>
                                    <p:anim calcmode="lin" valueType="num">
                                      <p:cBhvr>
                                        <p:cTn id="22"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25"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26"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27" dur="16">
                                          <p:stCondLst>
                                            <p:cond delay="406"/>
                                          </p:stCondLst>
                                        </p:cTn>
                                        <p:tgtEl>
                                          <p:spTgt spid="4"/>
                                        </p:tgtEl>
                                      </p:cBhvr>
                                      <p:to x="100000" y="60000"/>
                                    </p:animScale>
                                    <p:animScale>
                                      <p:cBhvr>
                                        <p:cTn id="28" dur="104" decel="50000">
                                          <p:stCondLst>
                                            <p:cond delay="423"/>
                                          </p:stCondLst>
                                        </p:cTn>
                                        <p:tgtEl>
                                          <p:spTgt spid="4"/>
                                        </p:tgtEl>
                                      </p:cBhvr>
                                      <p:to x="100000" y="100000"/>
                                    </p:animScale>
                                    <p:animScale>
                                      <p:cBhvr>
                                        <p:cTn id="29" dur="16">
                                          <p:stCondLst>
                                            <p:cond delay="820"/>
                                          </p:stCondLst>
                                        </p:cTn>
                                        <p:tgtEl>
                                          <p:spTgt spid="4"/>
                                        </p:tgtEl>
                                      </p:cBhvr>
                                      <p:to x="100000" y="80000"/>
                                    </p:animScale>
                                    <p:animScale>
                                      <p:cBhvr>
                                        <p:cTn id="30" dur="104" decel="50000">
                                          <p:stCondLst>
                                            <p:cond delay="836"/>
                                          </p:stCondLst>
                                        </p:cTn>
                                        <p:tgtEl>
                                          <p:spTgt spid="4"/>
                                        </p:tgtEl>
                                      </p:cBhvr>
                                      <p:to x="100000" y="100000"/>
                                    </p:animScale>
                                    <p:animScale>
                                      <p:cBhvr>
                                        <p:cTn id="31" dur="16">
                                          <p:stCondLst>
                                            <p:cond delay="1026"/>
                                          </p:stCondLst>
                                        </p:cTn>
                                        <p:tgtEl>
                                          <p:spTgt spid="4"/>
                                        </p:tgtEl>
                                      </p:cBhvr>
                                      <p:to x="100000" y="90000"/>
                                    </p:animScale>
                                    <p:animScale>
                                      <p:cBhvr>
                                        <p:cTn id="32" dur="104" decel="50000">
                                          <p:stCondLst>
                                            <p:cond delay="1042"/>
                                          </p:stCondLst>
                                        </p:cTn>
                                        <p:tgtEl>
                                          <p:spTgt spid="4"/>
                                        </p:tgtEl>
                                      </p:cBhvr>
                                      <p:to x="100000" y="100000"/>
                                    </p:animScale>
                                    <p:animScale>
                                      <p:cBhvr>
                                        <p:cTn id="33" dur="16">
                                          <p:stCondLst>
                                            <p:cond delay="1130"/>
                                          </p:stCondLst>
                                        </p:cTn>
                                        <p:tgtEl>
                                          <p:spTgt spid="4"/>
                                        </p:tgtEl>
                                      </p:cBhvr>
                                      <p:to x="100000" y="95000"/>
                                    </p:animScale>
                                    <p:animScale>
                                      <p:cBhvr>
                                        <p:cTn id="34" dur="104" decel="50000">
                                          <p:stCondLst>
                                            <p:cond delay="114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2829370"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a16="http://schemas.microsoft.com/office/drawing/2014/main" xmlns=""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739399" y="230866"/>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1114400" cy="532305"/>
          </a:xfrm>
          <a:prstGeom prst="rect">
            <a:avLst/>
          </a:prstGeom>
          <a:noFill/>
        </p:spPr>
        <p:txBody>
          <a:bodyPr wrap="none" anchor="ctr">
            <a:noAutofit/>
          </a:bodyPr>
          <a:lstStyle/>
          <a:p>
            <a:r>
              <a:rPr lang="en-US" altLang="zh-CN" sz="600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02</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3" name="标题 1">
            <a:extLst>
              <a:ext uri="{FF2B5EF4-FFF2-40B4-BE49-F238E27FC236}">
                <a16:creationId xmlns:a16="http://schemas.microsoft.com/office/drawing/2014/main" xmlns=""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00B050"/>
                </a:solidFill>
                <a:latin typeface="UTM Sharnay" panose="02040603050506020204" pitchFamily="18" charset="0"/>
                <a:ea typeface="印品溜溜圆" panose="02000000000000000000" pitchFamily="2" charset="-122"/>
              </a:rPr>
              <a:t>Xây dựng mẫu đơn</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1262269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220" y="-41083"/>
            <a:ext cx="8662581" cy="4125001"/>
          </a:xfrm>
          <a:prstGeom prst="rect">
            <a:avLst/>
          </a:prstGeom>
        </p:spPr>
      </p:pic>
      <p:pic>
        <p:nvPicPr>
          <p:cNvPr id="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519532">
            <a:off x="3338199" y="1522256"/>
            <a:ext cx="1969551" cy="2614870"/>
          </a:xfrm>
          <a:prstGeom prst="rect">
            <a:avLst/>
          </a:prstGeom>
        </p:spPr>
      </p:pic>
      <p:grpSp>
        <p:nvGrpSpPr>
          <p:cNvPr id="3" name="Group 6"/>
          <p:cNvGrpSpPr>
            <a:grpSpLocks noChangeAspect="1"/>
          </p:cNvGrpSpPr>
          <p:nvPr/>
        </p:nvGrpSpPr>
        <p:grpSpPr>
          <a:xfrm>
            <a:off x="3256075" y="1873370"/>
            <a:ext cx="2207547" cy="1703683"/>
            <a:chOff x="0" y="0"/>
            <a:chExt cx="12700000" cy="12700000"/>
          </a:xfrm>
        </p:grpSpPr>
        <p:sp>
          <p:nvSpPr>
            <p:cNvPr id="4"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FFFFF"/>
            </a:solidFill>
            <a:ln>
              <a:solidFill>
                <a:srgbClr val="000000"/>
              </a:solidFill>
            </a:ln>
          </p:spPr>
        </p:sp>
      </p:grpSp>
      <p:sp>
        <p:nvSpPr>
          <p:cNvPr id="5" name="TextBox 4"/>
          <p:cNvSpPr txBox="1"/>
          <p:nvPr/>
        </p:nvSpPr>
        <p:spPr>
          <a:xfrm>
            <a:off x="3256075" y="2157656"/>
            <a:ext cx="2263329" cy="1200329"/>
          </a:xfrm>
          <a:prstGeom prst="rect">
            <a:avLst/>
          </a:prstGeom>
          <a:noFill/>
        </p:spPr>
        <p:txBody>
          <a:bodyPr wrap="square" rtlCol="0">
            <a:spAutoFit/>
          </a:bodyPr>
          <a:lstStyle/>
          <a:p>
            <a:pPr algn="ctr"/>
            <a:r>
              <a:rPr lang="en-US" sz="2400" smtClean="0">
                <a:solidFill>
                  <a:srgbClr val="CD5F26"/>
                </a:solidFill>
                <a:latin typeface="UTM Androgyne" panose="02040603050506020204" pitchFamily="18" charset="0"/>
                <a:ea typeface="微软雅黑" panose="020B0503020204020204" pitchFamily="34" charset="-122"/>
              </a:rPr>
              <a:t>Những quy định bắt buộc khi viết đơn</a:t>
            </a:r>
            <a:endParaRPr lang="en-US" sz="2400" dirty="0" smtClean="0">
              <a:solidFill>
                <a:srgbClr val="CD5F26"/>
              </a:solidFill>
              <a:latin typeface="UTM Androgyne" panose="02040603050506020204" pitchFamily="18" charset="0"/>
              <a:ea typeface="微软雅黑" panose="020B0503020204020204" pitchFamily="34" charset="-122"/>
            </a:endParaRPr>
          </a:p>
        </p:txBody>
      </p:sp>
      <p:grpSp>
        <p:nvGrpSpPr>
          <p:cNvPr id="9" name="Group 8"/>
          <p:cNvGrpSpPr/>
          <p:nvPr/>
        </p:nvGrpSpPr>
        <p:grpSpPr>
          <a:xfrm>
            <a:off x="2585302" y="3045592"/>
            <a:ext cx="635107" cy="609489"/>
            <a:chOff x="2019845" y="3298170"/>
            <a:chExt cx="676275" cy="676275"/>
          </a:xfrm>
        </p:grpSpPr>
        <p:sp>
          <p:nvSpPr>
            <p:cNvPr id="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 name="TextBox 6"/>
            <p:cNvSpPr txBox="1"/>
            <p:nvPr/>
          </p:nvSpPr>
          <p:spPr>
            <a:xfrm>
              <a:off x="2207491" y="3386189"/>
              <a:ext cx="235136" cy="461665"/>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î$ḻîḑé"/>
          <p:cNvSpPr txBox="1">
            <a:spLocks/>
          </p:cNvSpPr>
          <p:nvPr/>
        </p:nvSpPr>
        <p:spPr bwMode="auto">
          <a:xfrm>
            <a:off x="-315042" y="3225612"/>
            <a:ext cx="3160277"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Quốc hiệu, tiêu ngữ</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1" name="Group 10"/>
          <p:cNvGrpSpPr/>
          <p:nvPr/>
        </p:nvGrpSpPr>
        <p:grpSpPr>
          <a:xfrm>
            <a:off x="2652223" y="1972116"/>
            <a:ext cx="635107" cy="609489"/>
            <a:chOff x="2019845" y="3298170"/>
            <a:chExt cx="676275" cy="676275"/>
          </a:xfrm>
        </p:grpSpPr>
        <p:sp>
          <p:nvSpPr>
            <p:cNvPr id="12"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TextBox 12"/>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î$ḻîḑé"/>
          <p:cNvSpPr txBox="1">
            <a:spLocks/>
          </p:cNvSpPr>
          <p:nvPr/>
        </p:nvSpPr>
        <p:spPr bwMode="auto">
          <a:xfrm>
            <a:off x="326171" y="2096840"/>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5" name="Group 14"/>
          <p:cNvGrpSpPr/>
          <p:nvPr/>
        </p:nvGrpSpPr>
        <p:grpSpPr>
          <a:xfrm>
            <a:off x="3551741" y="1219467"/>
            <a:ext cx="635107" cy="609489"/>
            <a:chOff x="2019845" y="3298170"/>
            <a:chExt cx="676275" cy="676275"/>
          </a:xfrm>
        </p:grpSpPr>
        <p:sp>
          <p:nvSpPr>
            <p:cNvPr id="1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TextBox 16"/>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î$ḻîḑé"/>
          <p:cNvSpPr txBox="1">
            <a:spLocks/>
          </p:cNvSpPr>
          <p:nvPr/>
        </p:nvSpPr>
        <p:spPr bwMode="auto">
          <a:xfrm>
            <a:off x="5468499" y="794905"/>
            <a:ext cx="3415281" cy="791817"/>
          </a:xfrm>
          <a:prstGeom prst="rect">
            <a:avLst/>
          </a:prstGeom>
          <a:noFill/>
          <a:extLst/>
        </p:spPr>
        <p:txBody>
          <a:bodyPr wrap="none" lIns="0" tIns="0" rIns="288000" bIns="0" anchor="b" anchorCtr="0">
            <a:noAutofit/>
          </a:bodyPr>
          <a:lstStyle/>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người viết, chức vụ</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9" name="Group 18"/>
          <p:cNvGrpSpPr/>
          <p:nvPr/>
        </p:nvGrpSpPr>
        <p:grpSpPr>
          <a:xfrm>
            <a:off x="4766034" y="1214053"/>
            <a:ext cx="635107" cy="609489"/>
            <a:chOff x="2019845" y="3298170"/>
            <a:chExt cx="676275" cy="676275"/>
          </a:xfrm>
        </p:grpSpPr>
        <p:sp>
          <p:nvSpPr>
            <p:cNvPr id="20"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TextBox 20"/>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2" name="î$ḻîḑé"/>
          <p:cNvSpPr txBox="1">
            <a:spLocks/>
          </p:cNvSpPr>
          <p:nvPr/>
        </p:nvSpPr>
        <p:spPr bwMode="auto">
          <a:xfrm>
            <a:off x="1386842" y="1186405"/>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Nơi nhận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3" name="Group 22"/>
          <p:cNvGrpSpPr/>
          <p:nvPr/>
        </p:nvGrpSpPr>
        <p:grpSpPr>
          <a:xfrm>
            <a:off x="5548936" y="2009070"/>
            <a:ext cx="635107" cy="609489"/>
            <a:chOff x="2019845" y="3298170"/>
            <a:chExt cx="676275" cy="676275"/>
          </a:xfrm>
        </p:grpSpPr>
        <p:sp>
          <p:nvSpPr>
            <p:cNvPr id="24"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TextBox 24"/>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6" name="î$ḻîḑé"/>
          <p:cNvSpPr txBox="1">
            <a:spLocks/>
          </p:cNvSpPr>
          <p:nvPr/>
        </p:nvSpPr>
        <p:spPr bwMode="auto">
          <a:xfrm>
            <a:off x="6184043" y="2148176"/>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Lí do viết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7" name="Group 26"/>
          <p:cNvGrpSpPr/>
          <p:nvPr/>
        </p:nvGrpSpPr>
        <p:grpSpPr>
          <a:xfrm>
            <a:off x="5758153" y="2992867"/>
            <a:ext cx="635107" cy="609489"/>
            <a:chOff x="2019845" y="3298170"/>
            <a:chExt cx="676275" cy="676275"/>
          </a:xfrm>
        </p:grpSpPr>
        <p:sp>
          <p:nvSpPr>
            <p:cNvPr id="28"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TextBox 28"/>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6</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0" name="î$ḻîḑé"/>
          <p:cNvSpPr txBox="1">
            <a:spLocks/>
          </p:cNvSpPr>
          <p:nvPr/>
        </p:nvSpPr>
        <p:spPr bwMode="auto">
          <a:xfrm>
            <a:off x="6850983" y="3242316"/>
            <a:ext cx="1698275" cy="360040"/>
          </a:xfrm>
          <a:prstGeom prst="rect">
            <a:avLst/>
          </a:prstGeom>
          <a:noFill/>
          <a:extLst/>
        </p:spPr>
        <p:txBody>
          <a:bodyPr wrap="none" lIns="0" tIns="0" rIns="288000" bIns="0" anchor="b" anchorCtr="0">
            <a:noAutofit/>
          </a:bodyPr>
          <a:lstStyle/>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Chữ kí </a:t>
            </a:r>
          </a:p>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 v</a:t>
            </a:r>
            <a:r>
              <a:rPr lang="en-US" altLang="zh-CN" sz="2400" b="1" smtClean="0">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pic>
        <p:nvPicPr>
          <p:cNvPr id="31" name="图片 12"/>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a:fillRect/>
          </a:stretch>
        </p:blipFill>
        <p:spPr>
          <a:xfrm>
            <a:off x="-58708" y="-41083"/>
            <a:ext cx="3150205" cy="1635684"/>
          </a:xfrm>
          <a:prstGeom prst="rect">
            <a:avLst/>
          </a:prstGeom>
        </p:spPr>
      </p:pic>
    </p:spTree>
    <p:extLst>
      <p:ext uri="{BB962C8B-B14F-4D97-AF65-F5344CB8AC3E}">
        <p14:creationId xmlns:p14="http://schemas.microsoft.com/office/powerpoint/2010/main" val="2847522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1+#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 presetClass="entr" presetSubtype="2"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1+#ppt_w/2"/>
                                          </p:val>
                                        </p:tav>
                                        <p:tav tm="100000">
                                          <p:val>
                                            <p:strVal val="#ppt_x"/>
                                          </p:val>
                                        </p:tav>
                                      </p:tavLst>
                                    </p:anim>
                                    <p:anim calcmode="lin" valueType="num">
                                      <p:cBhvr additive="base">
                                        <p:cTn id="76" dur="500" fill="hold"/>
                                        <p:tgtEl>
                                          <p:spTgt spid="23"/>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1+#ppt_w/2"/>
                                          </p:val>
                                        </p:tav>
                                        <p:tav tm="100000">
                                          <p:val>
                                            <p:strVal val="#ppt_x"/>
                                          </p:val>
                                        </p:tav>
                                      </p:tavLst>
                                    </p:anim>
                                    <p:anim calcmode="lin" valueType="num">
                                      <p:cBhvr additive="base">
                                        <p:cTn id="8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1+#ppt_w/2"/>
                                          </p:val>
                                        </p:tav>
                                        <p:tav tm="100000">
                                          <p:val>
                                            <p:strVal val="#ppt_x"/>
                                          </p:val>
                                        </p:tav>
                                      </p:tavLst>
                                    </p:anim>
                                    <p:anim calcmode="lin" valueType="num">
                                      <p:cBhvr additive="base">
                                        <p:cTn id="87" dur="5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2" presetClass="entr" presetSubtype="2"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1+#ppt_w/2"/>
                                          </p:val>
                                        </p:tav>
                                        <p:tav tm="100000">
                                          <p:val>
                                            <p:strVal val="#ppt_x"/>
                                          </p:val>
                                        </p:tav>
                                      </p:tavLst>
                                    </p:anim>
                                    <p:anim calcmode="lin" valueType="num">
                                      <p:cBhvr additive="base">
                                        <p:cTn id="9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8" grpId="0"/>
      <p:bldP spid="22" grpId="0"/>
      <p:bldP spid="26"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9512" y="-18073"/>
            <a:ext cx="8978385" cy="4318015"/>
          </a:xfrm>
          <a:prstGeom prst="rect">
            <a:avLst/>
          </a:prstGeom>
        </p:spPr>
      </p:pic>
      <p:sp>
        <p:nvSpPr>
          <p:cNvPr id="3" name="î$ḻîḑé"/>
          <p:cNvSpPr txBox="1">
            <a:spLocks/>
          </p:cNvSpPr>
          <p:nvPr/>
        </p:nvSpPr>
        <p:spPr bwMode="auto">
          <a:xfrm>
            <a:off x="3203848" y="167372"/>
            <a:ext cx="3160277"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Quốc hiệu, tiêu ngữ là gì?</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4" name="TextBox 3"/>
          <p:cNvSpPr txBox="1"/>
          <p:nvPr/>
        </p:nvSpPr>
        <p:spPr>
          <a:xfrm>
            <a:off x="1979712" y="84821"/>
            <a:ext cx="5256584" cy="707886"/>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CỘNG HÒA XÃ HỘI CHỦ NGHĨA VIỆT NAM</a:t>
            </a:r>
          </a:p>
          <a:p>
            <a:pPr algn="ctr"/>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Độc lập – Tự do – Hạnh phúc</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î$ḻîḑé"/>
          <p:cNvSpPr txBox="1">
            <a:spLocks/>
          </p:cNvSpPr>
          <p:nvPr/>
        </p:nvSpPr>
        <p:spPr bwMode="auto">
          <a:xfrm>
            <a:off x="2627784" y="695238"/>
            <a:ext cx="4168389"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Địa điểm, thời gian viết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6" name="TextBox 5"/>
          <p:cNvSpPr txBox="1"/>
          <p:nvPr/>
        </p:nvSpPr>
        <p:spPr>
          <a:xfrm>
            <a:off x="5399606" y="660233"/>
            <a:ext cx="3758291"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Bình Dương, ngày   tháng    năm</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î$ḻîḑé"/>
          <p:cNvSpPr txBox="1">
            <a:spLocks/>
          </p:cNvSpPr>
          <p:nvPr/>
        </p:nvSpPr>
        <p:spPr bwMode="auto">
          <a:xfrm>
            <a:off x="3599892" y="1188099"/>
            <a:ext cx="2224172"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đơn là gì?</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8" name="TextBox 7"/>
          <p:cNvSpPr txBox="1"/>
          <p:nvPr/>
        </p:nvSpPr>
        <p:spPr>
          <a:xfrm>
            <a:off x="2766147" y="1223104"/>
            <a:ext cx="4475472"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ĐƠN KIẾN NGHỊ/ ĐƠN ĐỀ NGHỊ</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î$ḻîḑé"/>
          <p:cNvSpPr txBox="1">
            <a:spLocks/>
          </p:cNvSpPr>
          <p:nvPr/>
        </p:nvSpPr>
        <p:spPr bwMode="auto">
          <a:xfrm>
            <a:off x="-252536" y="1605955"/>
            <a:ext cx="4168389" cy="360040"/>
          </a:xfrm>
          <a:prstGeom prst="rect">
            <a:avLst/>
          </a:prstGeom>
          <a:noFill/>
          <a:extLst/>
        </p:spPr>
        <p:txBody>
          <a:bodyPr wrap="none" lIns="0" tIns="0" rIns="288000" bIns="0" anchor="b" anchorCtr="0">
            <a:noAutofit/>
          </a:bodyPr>
          <a:lstStyle/>
          <a:p>
            <a:pPr algn="r" latinLnBrk="0"/>
            <a:r>
              <a:rPr lang="vi-VN"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Nơi</a:t>
            </a:r>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nhận đơn, em viết gì?</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0" name="TextBox 9"/>
          <p:cNvSpPr txBox="1"/>
          <p:nvPr/>
        </p:nvSpPr>
        <p:spPr>
          <a:xfrm>
            <a:off x="479739" y="1571698"/>
            <a:ext cx="5695331" cy="707886"/>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Kính gửi: Ủy ban nhân dân phường ….</a:t>
            </a:r>
          </a:p>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Hoặc Kính gửi: Công ti cây xanh phường ….</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î$ḻîḑé"/>
          <p:cNvSpPr txBox="1">
            <a:spLocks/>
          </p:cNvSpPr>
          <p:nvPr/>
        </p:nvSpPr>
        <p:spPr bwMode="auto">
          <a:xfrm>
            <a:off x="385533" y="2258259"/>
            <a:ext cx="2880320"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 viết đơn là ai?</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2" name="TextBox 11"/>
          <p:cNvSpPr txBox="1"/>
          <p:nvPr/>
        </p:nvSpPr>
        <p:spPr>
          <a:xfrm>
            <a:off x="461286" y="2264818"/>
            <a:ext cx="5695331"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Bác tổ trưởng dân phố hoặc bác trưởng thôn.</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î$ḻîḑé"/>
          <p:cNvSpPr txBox="1">
            <a:spLocks/>
          </p:cNvSpPr>
          <p:nvPr/>
        </p:nvSpPr>
        <p:spPr bwMode="auto">
          <a:xfrm>
            <a:off x="4148175" y="2645049"/>
            <a:ext cx="4168389"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Em là người viết đơn, tại sao không viết tên em?</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4" name="TextBox 13"/>
          <p:cNvSpPr txBox="1"/>
          <p:nvPr/>
        </p:nvSpPr>
        <p:spPr>
          <a:xfrm>
            <a:off x="971600" y="2607599"/>
            <a:ext cx="8391774"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Vì em chỉ là người viết hộ cho bác trưởng thôn hoặc trưởng khu phố.</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î$ḻîḑé"/>
          <p:cNvSpPr txBox="1">
            <a:spLocks/>
          </p:cNvSpPr>
          <p:nvPr/>
        </p:nvSpPr>
        <p:spPr bwMode="auto">
          <a:xfrm>
            <a:off x="1979712" y="2783731"/>
            <a:ext cx="4168389"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Nêu lí do viết đơn cho 1 trong 2 đề bài trên: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6" name="TextBox 15"/>
          <p:cNvSpPr txBox="1"/>
          <p:nvPr/>
        </p:nvSpPr>
        <p:spPr>
          <a:xfrm>
            <a:off x="-13523" y="2756659"/>
            <a:ext cx="9159790" cy="1323439"/>
          </a:xfrm>
          <a:prstGeom prst="rect">
            <a:avLst/>
          </a:prstGeom>
          <a:noFill/>
        </p:spPr>
        <p:txBody>
          <a:bodyPr wrap="square" rtlCol="0">
            <a:spAutoFit/>
          </a:bodyPr>
          <a:lstStyle/>
          <a:p>
            <a:pPr algn="just"/>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Đề 1: Hiện nay trên đoạn đường … thuộc phường …, có nhiều cành cây vướng vào đường dây điện, một số cành sà xuống thấp, mùa mưa bão đến dễ gây nguy hiểm đến tính mạng con người và tài sản. Chúng tôi đề nghị Ủy ban nhân dân phường…/ Công ti cây xanh… cho tỉa cành sớm để đề phòng tai nạn đáng tiếc.</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TextBox 16"/>
          <p:cNvSpPr txBox="1"/>
          <p:nvPr/>
        </p:nvSpPr>
        <p:spPr>
          <a:xfrm>
            <a:off x="-25965" y="2756659"/>
            <a:ext cx="9159790" cy="1323439"/>
          </a:xfrm>
          <a:prstGeom prst="rect">
            <a:avLst/>
          </a:prstGeom>
          <a:noFill/>
        </p:spPr>
        <p:txBody>
          <a:bodyPr wrap="square" rtlCol="0">
            <a:spAutoFit/>
          </a:bodyPr>
          <a:lstStyle/>
          <a:p>
            <a:pPr algn="just"/>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Đề 2: Gần đây, trên đoạn sông chảy qua phường… có một số người dùng thuốc nổ đánh bắt cá, làm cá chết nhiều và gây nguy hiểm cho người qua lại. Chúng tôi đề nghị Ủy ban nhân dân phường… cần có biện pháp để nghiêm cấm việc đánh bắt cá bằng thuốc nổ, đảm bảo an toàn cho người dân và môi trường sinh thái.</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05612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47"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4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grpId="1" nodeType="click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47"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0-#ppt_w/2"/>
                                          </p:val>
                                        </p:tav>
                                        <p:tav tm="100000">
                                          <p:val>
                                            <p:strVal val="#ppt_x"/>
                                          </p:val>
                                        </p:tav>
                                      </p:tavLst>
                                    </p:anim>
                                    <p:anim calcmode="lin" valueType="num">
                                      <p:cBhvr additive="base">
                                        <p:cTn id="6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1" nodeType="clickEffect">
                                  <p:stCondLst>
                                    <p:cond delay="0"/>
                                  </p:stCondLst>
                                  <p:childTnLst>
                                    <p:animEffect transition="out" filter="barn(inVertic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47"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0-#ppt_w/2"/>
                                          </p:val>
                                        </p:tav>
                                        <p:tav tm="100000">
                                          <p:val>
                                            <p:strVal val="#ppt_x"/>
                                          </p:val>
                                        </p:tav>
                                      </p:tavLst>
                                    </p:anim>
                                    <p:anim calcmode="lin" valueType="num">
                                      <p:cBhvr additive="base">
                                        <p:cTn id="7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xit" presetSubtype="21" fill="hold" grpId="1" nodeType="clickEffect">
                                  <p:stCondLst>
                                    <p:cond delay="0"/>
                                  </p:stCondLst>
                                  <p:childTnLst>
                                    <p:animEffect transition="out" filter="barn(inVertical)">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47"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additive="base">
                                        <p:cTn id="92" dur="500" fill="hold"/>
                                        <p:tgtEl>
                                          <p:spTgt spid="13"/>
                                        </p:tgtEl>
                                        <p:attrNameLst>
                                          <p:attrName>ppt_x</p:attrName>
                                        </p:attrNameLst>
                                      </p:cBhvr>
                                      <p:tavLst>
                                        <p:tav tm="0">
                                          <p:val>
                                            <p:strVal val="0-#ppt_w/2"/>
                                          </p:val>
                                        </p:tav>
                                        <p:tav tm="100000">
                                          <p:val>
                                            <p:strVal val="#ppt_x"/>
                                          </p:val>
                                        </p:tav>
                                      </p:tavLst>
                                    </p:anim>
                                    <p:anim calcmode="lin" valueType="num">
                                      <p:cBhvr additive="base">
                                        <p:cTn id="9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47" presetClass="entr" presetSubtype="0"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fade">
                                      <p:cBhvr>
                                        <p:cTn id="101" dur="1000"/>
                                        <p:tgtEl>
                                          <p:spTgt spid="14"/>
                                        </p:tgtEl>
                                      </p:cBhvr>
                                    </p:animEffect>
                                    <p:anim calcmode="lin" valueType="num">
                                      <p:cBhvr>
                                        <p:cTn id="102" dur="1000" fill="hold"/>
                                        <p:tgtEl>
                                          <p:spTgt spid="14"/>
                                        </p:tgtEl>
                                        <p:attrNameLst>
                                          <p:attrName>ppt_x</p:attrName>
                                        </p:attrNameLst>
                                      </p:cBhvr>
                                      <p:tavLst>
                                        <p:tav tm="0">
                                          <p:val>
                                            <p:strVal val="#ppt_x"/>
                                          </p:val>
                                        </p:tav>
                                        <p:tav tm="100000">
                                          <p:val>
                                            <p:strVal val="#ppt_x"/>
                                          </p:val>
                                        </p:tav>
                                      </p:tavLst>
                                    </p:anim>
                                    <p:anim calcmode="lin" valueType="num">
                                      <p:cBhvr>
                                        <p:cTn id="10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xit" presetSubtype="21" fill="hold" grpId="1" nodeType="clickEffect">
                                  <p:stCondLst>
                                    <p:cond delay="0"/>
                                  </p:stCondLst>
                                  <p:childTnLst>
                                    <p:animEffect transition="out" filter="barn(inVertical)">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additive="base">
                                        <p:cTn id="113" dur="500" fill="hold"/>
                                        <p:tgtEl>
                                          <p:spTgt spid="15"/>
                                        </p:tgtEl>
                                        <p:attrNameLst>
                                          <p:attrName>ppt_x</p:attrName>
                                        </p:attrNameLst>
                                      </p:cBhvr>
                                      <p:tavLst>
                                        <p:tav tm="0">
                                          <p:val>
                                            <p:strVal val="0-#ppt_w/2"/>
                                          </p:val>
                                        </p:tav>
                                        <p:tav tm="100000">
                                          <p:val>
                                            <p:strVal val="#ppt_x"/>
                                          </p:val>
                                        </p:tav>
                                      </p:tavLst>
                                    </p:anim>
                                    <p:anim calcmode="lin" valueType="num">
                                      <p:cBhvr additive="base">
                                        <p:cTn id="1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6" presetClass="exit" presetSubtype="21" fill="hold" grpId="1" nodeType="clickEffect">
                                  <p:stCondLst>
                                    <p:cond delay="0"/>
                                  </p:stCondLst>
                                  <p:childTnLst>
                                    <p:animEffect transition="out" filter="barn(inVertical)">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47" presetClass="entr" presetSubtype="0" fill="hold" grpId="0" nodeType="with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1000"/>
                                        <p:tgtEl>
                                          <p:spTgt spid="16"/>
                                        </p:tgtEl>
                                      </p:cBhvr>
                                    </p:animEffect>
                                    <p:anim calcmode="lin" valueType="num">
                                      <p:cBhvr>
                                        <p:cTn id="123" dur="1000" fill="hold"/>
                                        <p:tgtEl>
                                          <p:spTgt spid="16"/>
                                        </p:tgtEl>
                                        <p:attrNameLst>
                                          <p:attrName>ppt_x</p:attrName>
                                        </p:attrNameLst>
                                      </p:cBhvr>
                                      <p:tavLst>
                                        <p:tav tm="0">
                                          <p:val>
                                            <p:strVal val="#ppt_x"/>
                                          </p:val>
                                        </p:tav>
                                        <p:tav tm="100000">
                                          <p:val>
                                            <p:strVal val="#ppt_x"/>
                                          </p:val>
                                        </p:tav>
                                      </p:tavLst>
                                    </p:anim>
                                    <p:anim calcmode="lin" valueType="num">
                                      <p:cBhvr>
                                        <p:cTn id="1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6" presetClass="exit" presetSubtype="21" fill="hold" grpId="1" nodeType="clickEffect">
                                  <p:stCondLst>
                                    <p:cond delay="0"/>
                                  </p:stCondLst>
                                  <p:childTnLst>
                                    <p:animEffect transition="out" filter="barn(inVertical)">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47" presetClass="entr" presetSubtype="0" fill="hold" grpId="0" nodeType="with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1000"/>
                                        <p:tgtEl>
                                          <p:spTgt spid="17"/>
                                        </p:tgtEl>
                                      </p:cBhvr>
                                    </p:animEffect>
                                    <p:anim calcmode="lin" valueType="num">
                                      <p:cBhvr>
                                        <p:cTn id="133" dur="1000" fill="hold"/>
                                        <p:tgtEl>
                                          <p:spTgt spid="17"/>
                                        </p:tgtEl>
                                        <p:attrNameLst>
                                          <p:attrName>ppt_x</p:attrName>
                                        </p:attrNameLst>
                                      </p:cBhvr>
                                      <p:tavLst>
                                        <p:tav tm="0">
                                          <p:val>
                                            <p:strVal val="#ppt_x"/>
                                          </p:val>
                                        </p:tav>
                                        <p:tav tm="100000">
                                          <p:val>
                                            <p:strVal val="#ppt_x"/>
                                          </p:val>
                                        </p:tav>
                                      </p:tavLst>
                                    </p:anim>
                                    <p:anim calcmode="lin" valueType="num">
                                      <p:cBhvr>
                                        <p:cTn id="1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5" grpId="1"/>
      <p:bldP spid="6" grpId="0"/>
      <p:bldP spid="7" grpId="0"/>
      <p:bldP spid="7" grpId="1"/>
      <p:bldP spid="8" grpId="0"/>
      <p:bldP spid="9" grpId="0"/>
      <p:bldP spid="9" grpId="1"/>
      <p:bldP spid="10" grpId="0"/>
      <p:bldP spid="11" grpId="0"/>
      <p:bldP spid="11" grpId="1"/>
      <p:bldP spid="12" grpId="0"/>
      <p:bldP spid="13" grpId="0"/>
      <p:bldP spid="13" grpId="1"/>
      <p:bldP spid="14" grpId="0"/>
      <p:bldP spid="14" grpId="1"/>
      <p:bldP spid="15" grpId="0"/>
      <p:bldP spid="15" grpId="1"/>
      <p:bldP spid="16" grpId="0"/>
      <p:bldP spid="16" grpId="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2829370"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a16="http://schemas.microsoft.com/office/drawing/2014/main" xmlns=""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739399" y="230866"/>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1114400" cy="532305"/>
          </a:xfrm>
          <a:prstGeom prst="rect">
            <a:avLst/>
          </a:prstGeom>
          <a:noFill/>
        </p:spPr>
        <p:txBody>
          <a:bodyPr wrap="none" anchor="ctr">
            <a:noAutofit/>
          </a:bodyPr>
          <a:lstStyle/>
          <a:p>
            <a:r>
              <a:rPr lang="en-US" altLang="zh-CN" sz="600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03</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3" name="标题 1">
            <a:extLst>
              <a:ext uri="{FF2B5EF4-FFF2-40B4-BE49-F238E27FC236}">
                <a16:creationId xmlns:a16="http://schemas.microsoft.com/office/drawing/2014/main" xmlns=""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00B050"/>
                </a:solidFill>
                <a:latin typeface="UTM Sharnay" panose="02040603050506020204" pitchFamily="18" charset="0"/>
                <a:ea typeface="印品溜溜圆" panose="02000000000000000000" pitchFamily="2" charset="-122"/>
              </a:rPr>
              <a:t>Thực hành viết đơn</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365569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123241"/>
            <a:ext cx="89034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smtClean="0">
                <a:latin typeface="Times New Roman" panose="02020603050405020304" pitchFamily="18" charset="0"/>
                <a:cs typeface="Times New Roman" panose="02020603050405020304" pitchFamily="18" charset="0"/>
              </a:rPr>
              <a:t>              Phố </a:t>
            </a:r>
            <a:r>
              <a:rPr lang="en-US" altLang="en-US" sz="2400">
                <a:latin typeface="Times New Roman" panose="02020603050405020304" pitchFamily="18" charset="0"/>
                <a:cs typeface="Times New Roman" panose="02020603050405020304" pitchFamily="18" charset="0"/>
              </a:rPr>
              <a:t>em có một hàng cây to, nhiều cành vướng vào đường dây </a:t>
            </a:r>
            <a:r>
              <a:rPr lang="en-US" altLang="en-US" sz="2400" smtClean="0">
                <a:latin typeface="Times New Roman" panose="02020603050405020304" pitchFamily="18" charset="0"/>
                <a:cs typeface="Times New Roman" panose="02020603050405020304" pitchFamily="18" charset="0"/>
              </a:rPr>
              <a:t>                                                  điện</a:t>
            </a:r>
            <a:r>
              <a:rPr lang="en-US" altLang="en-US" sz="2400">
                <a:latin typeface="Times New Roman" panose="02020603050405020304" pitchFamily="18" charset="0"/>
                <a:cs typeface="Times New Roman" panose="02020603050405020304" pitchFamily="18" charset="0"/>
              </a:rPr>
              <a:t>, một số cành sà xuống thấp, mùa mưa bão đến dễ gây nguy hiểm. </a:t>
            </a:r>
            <a:r>
              <a:rPr lang="en-US" altLang="en-US" sz="2400" smtClean="0">
                <a:latin typeface="Times New Roman" panose="02020603050405020304" pitchFamily="18" charset="0"/>
                <a:cs typeface="Times New Roman" panose="02020603050405020304" pitchFamily="18" charset="0"/>
              </a:rPr>
              <a:t>Em </a:t>
            </a:r>
            <a:r>
              <a:rPr lang="en-US" altLang="en-US" sz="2400">
                <a:latin typeface="Times New Roman" panose="02020603050405020304" pitchFamily="18" charset="0"/>
                <a:cs typeface="Times New Roman" panose="02020603050405020304" pitchFamily="18" charset="0"/>
              </a:rPr>
              <a:t>hãy giúp bác tổ trưởng dân phố làm đơn gửi công ty cây xanh hoặc uỷ ban nhân dân địa phương (quận, huyện, thị xã, thị trấn,…) đề nghị cho tỉa cành để tránh </a:t>
            </a:r>
            <a:r>
              <a:rPr lang="en-US" altLang="en-US" sz="2400" smtClean="0">
                <a:latin typeface="Times New Roman" panose="02020603050405020304" pitchFamily="18" charset="0"/>
                <a:cs typeface="Times New Roman" panose="02020603050405020304" pitchFamily="18" charset="0"/>
              </a:rPr>
              <a:t>xảy </a:t>
            </a:r>
            <a:r>
              <a:rPr lang="en-US" altLang="en-US" sz="2400">
                <a:latin typeface="Times New Roman" panose="02020603050405020304" pitchFamily="18" charset="0"/>
                <a:cs typeface="Times New Roman" panose="02020603050405020304" pitchFamily="18" charset="0"/>
              </a:rPr>
              <a:t>ra tai nạn đáng tiếc.</a:t>
            </a:r>
          </a:p>
        </p:txBody>
      </p:sp>
      <p:sp>
        <p:nvSpPr>
          <p:cNvPr id="3" name="Rectangle 3"/>
          <p:cNvSpPr>
            <a:spLocks noChangeArrowheads="1"/>
          </p:cNvSpPr>
          <p:nvPr/>
        </p:nvSpPr>
        <p:spPr bwMode="auto">
          <a:xfrm>
            <a:off x="2609" y="18888"/>
            <a:ext cx="12936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1:</a:t>
            </a:r>
          </a:p>
        </p:txBody>
      </p:sp>
      <p:sp>
        <p:nvSpPr>
          <p:cNvPr id="7" name="Rectangle 3"/>
          <p:cNvSpPr>
            <a:spLocks noChangeArrowheads="1"/>
          </p:cNvSpPr>
          <p:nvPr/>
        </p:nvSpPr>
        <p:spPr bwMode="auto">
          <a:xfrm>
            <a:off x="0" y="2054657"/>
            <a:ext cx="11079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a:t>
            </a:r>
            <a:r>
              <a:rPr lang="en-US" altLang="en-US" sz="3200" b="1" smtClean="0">
                <a:solidFill>
                  <a:srgbClr val="7030A0"/>
                </a:solidFill>
                <a:latin typeface="Times New Roman" panose="02020603050405020304" pitchFamily="18" charset="0"/>
                <a:cs typeface="Times New Roman" panose="02020603050405020304" pitchFamily="18" charset="0"/>
              </a:rPr>
              <a:t>2:</a:t>
            </a:r>
            <a:endParaRPr lang="en-US" altLang="en-US" sz="3200" b="1">
              <a:solidFill>
                <a:srgbClr val="7030A0"/>
              </a:solidFill>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0" y="2139702"/>
            <a:ext cx="890342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smtClean="0">
                <a:latin typeface="Times New Roman" panose="02020603050405020304" pitchFamily="18" charset="0"/>
                <a:cs typeface="Times New Roman" panose="02020603050405020304" pitchFamily="18" charset="0"/>
              </a:rPr>
              <a:t>              Nơi </a:t>
            </a:r>
            <a:r>
              <a:rPr lang="en-US" altLang="en-US" sz="2400">
                <a:latin typeface="Times New Roman" panose="02020603050405020304" pitchFamily="18" charset="0"/>
                <a:cs typeface="Times New Roman" panose="02020603050405020304" pitchFamily="18" charset="0"/>
              </a:rPr>
              <a:t>em ở có một con suối hoặc một </a:t>
            </a:r>
            <a:r>
              <a:rPr lang="en-US" altLang="en-US" sz="2400" smtClean="0">
                <a:latin typeface="Times New Roman" panose="02020603050405020304" pitchFamily="18" charset="0"/>
                <a:cs typeface="Times New Roman" panose="02020603050405020304" pitchFamily="18" charset="0"/>
              </a:rPr>
              <a:t>dòng </a:t>
            </a:r>
            <a:r>
              <a:rPr lang="en-US" altLang="en-US" sz="2400">
                <a:latin typeface="Times New Roman" panose="02020603050405020304" pitchFamily="18" charset="0"/>
                <a:cs typeface="Times New Roman" panose="02020603050405020304" pitchFamily="18" charset="0"/>
              </a:rPr>
              <a:t>sông chảy qua. Gần đây, có một số người dùng thuốc nổ đánh bắt cá, làm cá chết nhiều và gây nguy hiểm cho người qua lại. Em hãy giúp bác tổ trưởng thôn (hoặc tổ trưởng dân phố) làm đơn gửi uỷ ban nhân dân hoặc công an địa phương (xã, phường, thị trấn,…) đề nghị ngăn chặn việc làm trên để bảo vệ đàn cá và đảm bảo an toàn cho nhân dân.</a:t>
            </a:r>
          </a:p>
        </p:txBody>
      </p:sp>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179526" y="603663"/>
            <a:ext cx="4729348" cy="3324598"/>
          </a:xfrm>
          <a:prstGeom prst="rect">
            <a:avLst/>
          </a:prstGeom>
        </p:spPr>
      </p:pic>
      <p:sp>
        <p:nvSpPr>
          <p:cNvPr id="10" name="TextBox 9"/>
          <p:cNvSpPr txBox="1"/>
          <p:nvPr/>
        </p:nvSpPr>
        <p:spPr>
          <a:xfrm>
            <a:off x="2771800" y="1092737"/>
            <a:ext cx="3816424" cy="1754326"/>
          </a:xfrm>
          <a:prstGeom prst="rect">
            <a:avLst/>
          </a:prstGeom>
          <a:noFill/>
        </p:spPr>
        <p:txBody>
          <a:bodyPr wrap="square" rtlCol="0">
            <a:spAutoFit/>
          </a:bodyPr>
          <a:lstStyle/>
          <a:p>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hãy</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chọn</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hai</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đề</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để</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đơn</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4172886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ox(i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P spid="8" grpId="0"/>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 Box 14"/>
          <p:cNvSpPr txBox="1">
            <a:spLocks noChangeArrowheads="1"/>
          </p:cNvSpPr>
          <p:nvPr/>
        </p:nvSpPr>
        <p:spPr bwMode="auto">
          <a:xfrm>
            <a:off x="35496" y="0"/>
            <a:ext cx="903649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850" b="1" dirty="0" smtClean="0">
                <a:latin typeface="Times New Roman" pitchFamily="18" charset="0"/>
              </a:rPr>
              <a:t>CỘNG HÒA XÃ HỘI CHỦ NGHĨA VIỆT NAM</a:t>
            </a:r>
            <a:endParaRPr lang="en-US" altLang="en-US" sz="1850" b="1" dirty="0">
              <a:latin typeface="Times New Roman" pitchFamily="18" charset="0"/>
            </a:endParaRPr>
          </a:p>
          <a:p>
            <a:pPr algn="ctr" eaLnBrk="1" hangingPunct="1"/>
            <a:r>
              <a:rPr lang="en-US" altLang="en-US" sz="1850" b="1" u="sng" dirty="0" err="1">
                <a:latin typeface="Times New Roman" pitchFamily="18" charset="0"/>
              </a:rPr>
              <a:t>Độc</a:t>
            </a:r>
            <a:r>
              <a:rPr lang="en-US" altLang="en-US" sz="1850" b="1" u="sng" dirty="0">
                <a:latin typeface="Times New Roman" pitchFamily="18" charset="0"/>
              </a:rPr>
              <a:t> </a:t>
            </a:r>
            <a:r>
              <a:rPr lang="en-US" altLang="en-US" sz="1850" b="1" u="sng" dirty="0" err="1">
                <a:latin typeface="Times New Roman" pitchFamily="18" charset="0"/>
              </a:rPr>
              <a:t>lập</a:t>
            </a:r>
            <a:r>
              <a:rPr lang="en-US" altLang="en-US" sz="1850" b="1" u="sng" dirty="0">
                <a:latin typeface="Times New Roman" pitchFamily="18" charset="0"/>
              </a:rPr>
              <a:t> - </a:t>
            </a:r>
            <a:r>
              <a:rPr lang="en-US" altLang="en-US" sz="1850" b="1" u="sng" dirty="0" err="1">
                <a:latin typeface="Times New Roman" pitchFamily="18" charset="0"/>
              </a:rPr>
              <a:t>Tự</a:t>
            </a:r>
            <a:r>
              <a:rPr lang="en-US" altLang="en-US" sz="1850" b="1" u="sng" dirty="0">
                <a:latin typeface="Times New Roman" pitchFamily="18" charset="0"/>
              </a:rPr>
              <a:t> do - </a:t>
            </a:r>
            <a:r>
              <a:rPr lang="en-US" altLang="en-US" sz="1850" b="1" u="sng" dirty="0" err="1">
                <a:latin typeface="Times New Roman" pitchFamily="18" charset="0"/>
              </a:rPr>
              <a:t>Hạnh</a:t>
            </a:r>
            <a:r>
              <a:rPr lang="en-US" altLang="en-US" sz="1850" b="1" u="sng" dirty="0">
                <a:latin typeface="Times New Roman" pitchFamily="18" charset="0"/>
              </a:rPr>
              <a:t> </a:t>
            </a:r>
            <a:r>
              <a:rPr lang="en-US" altLang="en-US" sz="1850" b="1" u="sng" dirty="0" err="1">
                <a:latin typeface="Times New Roman" pitchFamily="18" charset="0"/>
              </a:rPr>
              <a:t>phúc</a:t>
            </a:r>
            <a:r>
              <a:rPr lang="en-US" altLang="en-US" sz="1850" b="1" dirty="0">
                <a:latin typeface="Times New Roman" pitchFamily="18" charset="0"/>
              </a:rPr>
              <a:t>    </a:t>
            </a:r>
          </a:p>
          <a:p>
            <a:pPr eaLnBrk="1" hangingPunct="1"/>
            <a:r>
              <a:rPr lang="en-US" altLang="en-US" sz="1850" dirty="0">
                <a:latin typeface="Times New Roman" pitchFamily="18" charset="0"/>
              </a:rPr>
              <a:t>                                                     </a:t>
            </a:r>
            <a:r>
              <a:rPr lang="en-US" altLang="en-US" sz="1850" dirty="0" smtClean="0">
                <a:latin typeface="Times New Roman" pitchFamily="18" charset="0"/>
              </a:rPr>
              <a:t>                                             …… </a:t>
            </a:r>
            <a:r>
              <a:rPr lang="en-US" altLang="en-US" sz="1850" i="1" dirty="0" smtClean="0">
                <a:latin typeface="Times New Roman" pitchFamily="18" charset="0"/>
              </a:rPr>
              <a:t>, </a:t>
            </a:r>
            <a:r>
              <a:rPr lang="en-US" altLang="en-US" sz="1850" i="1" dirty="0" err="1">
                <a:latin typeface="Times New Roman" pitchFamily="18" charset="0"/>
              </a:rPr>
              <a:t>ngày</a:t>
            </a:r>
            <a:r>
              <a:rPr lang="en-US" altLang="en-US" sz="1850" i="1" dirty="0">
                <a:latin typeface="Times New Roman" pitchFamily="18" charset="0"/>
              </a:rPr>
              <a:t> </a:t>
            </a:r>
            <a:r>
              <a:rPr lang="en-US" altLang="en-US" sz="1850" i="1" dirty="0" smtClean="0">
                <a:latin typeface="Times New Roman" pitchFamily="18" charset="0"/>
              </a:rPr>
              <a:t>... </a:t>
            </a:r>
            <a:r>
              <a:rPr lang="en-US" altLang="en-US" sz="1850" i="1" dirty="0" err="1">
                <a:latin typeface="Times New Roman" pitchFamily="18" charset="0"/>
              </a:rPr>
              <a:t>tháng</a:t>
            </a:r>
            <a:r>
              <a:rPr lang="en-US" altLang="en-US" sz="1850" i="1" dirty="0">
                <a:latin typeface="Times New Roman" pitchFamily="18" charset="0"/>
              </a:rPr>
              <a:t> </a:t>
            </a:r>
            <a:r>
              <a:rPr lang="en-US" altLang="en-US" sz="1850" i="1" dirty="0" smtClean="0">
                <a:latin typeface="Times New Roman" pitchFamily="18" charset="0"/>
              </a:rPr>
              <a:t>... </a:t>
            </a:r>
            <a:r>
              <a:rPr lang="en-US" altLang="en-US" sz="1850" i="1" dirty="0" err="1">
                <a:latin typeface="Times New Roman" pitchFamily="18" charset="0"/>
              </a:rPr>
              <a:t>năm</a:t>
            </a:r>
            <a:r>
              <a:rPr lang="en-US" altLang="en-US" sz="1850" i="1" dirty="0">
                <a:latin typeface="Times New Roman" pitchFamily="18" charset="0"/>
              </a:rPr>
              <a:t> </a:t>
            </a:r>
            <a:r>
              <a:rPr lang="en-US" altLang="en-US" sz="1850" i="1" dirty="0" smtClean="0">
                <a:latin typeface="Times New Roman" pitchFamily="18" charset="0"/>
              </a:rPr>
              <a:t>…</a:t>
            </a:r>
            <a:endParaRPr lang="en-US" altLang="en-US" sz="1850" i="1" dirty="0">
              <a:latin typeface="Times New Roman" pitchFamily="18" charset="0"/>
            </a:endParaRPr>
          </a:p>
          <a:p>
            <a:pPr algn="ctr" eaLnBrk="1" hangingPunct="1"/>
            <a:r>
              <a:rPr lang="en-US" altLang="en-US" sz="1850" b="1" dirty="0">
                <a:latin typeface="Times New Roman" pitchFamily="18" charset="0"/>
              </a:rPr>
              <a:t>ĐƠN KIẾN NGHỊ</a:t>
            </a:r>
          </a:p>
          <a:p>
            <a:pPr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a:latin typeface="Times New Roman" pitchFamily="18" charset="0"/>
              </a:rPr>
              <a:t>Kính</a:t>
            </a:r>
            <a:r>
              <a:rPr lang="en-US" altLang="en-US" sz="1850" b="1" dirty="0">
                <a:latin typeface="Times New Roman" pitchFamily="18" charset="0"/>
              </a:rPr>
              <a:t> </a:t>
            </a:r>
            <a:r>
              <a:rPr lang="en-US" altLang="en-US" sz="1850" b="1" dirty="0" err="1" smtClean="0">
                <a:latin typeface="Times New Roman" pitchFamily="18" charset="0"/>
              </a:rPr>
              <a:t>gửi</a:t>
            </a:r>
            <a:r>
              <a:rPr lang="en-US" altLang="en-US" sz="1850" b="1" dirty="0" smtClean="0">
                <a:latin typeface="Times New Roman" pitchFamily="18" charset="0"/>
              </a:rPr>
              <a:t>: </a:t>
            </a:r>
            <a:r>
              <a:rPr lang="en-US" altLang="en-US" sz="1850" dirty="0" err="1">
                <a:latin typeface="Times New Roman" pitchFamily="18" charset="0"/>
              </a:rPr>
              <a:t>Ủy</a:t>
            </a:r>
            <a:r>
              <a:rPr lang="en-US" altLang="en-US" sz="1850" dirty="0">
                <a:latin typeface="Times New Roman" pitchFamily="18" charset="0"/>
              </a:rPr>
              <a:t> ban </a:t>
            </a:r>
            <a:r>
              <a:rPr lang="en-US" altLang="en-US" sz="1850" dirty="0" err="1">
                <a:latin typeface="Times New Roman" pitchFamily="18" charset="0"/>
              </a:rPr>
              <a:t>nhân</a:t>
            </a:r>
            <a:r>
              <a:rPr lang="en-US" altLang="en-US" sz="1850" dirty="0">
                <a:latin typeface="Times New Roman" pitchFamily="18" charset="0"/>
              </a:rPr>
              <a:t> </a:t>
            </a:r>
            <a:r>
              <a:rPr lang="en-US" altLang="en-US" sz="1850" dirty="0" err="1">
                <a:latin typeface="Times New Roman" pitchFamily="18" charset="0"/>
              </a:rPr>
              <a:t>dân</a:t>
            </a:r>
            <a:r>
              <a:rPr lang="en-US" altLang="en-US" sz="1850" dirty="0">
                <a:latin typeface="Times New Roman" pitchFamily="18" charset="0"/>
              </a:rPr>
              <a:t> </a:t>
            </a:r>
            <a:r>
              <a:rPr lang="en-US" altLang="en-US" sz="1850" dirty="0" err="1" smtClean="0">
                <a:latin typeface="Times New Roman" pitchFamily="18" charset="0"/>
              </a:rPr>
              <a:t>phường</a:t>
            </a:r>
            <a:r>
              <a:rPr lang="en-US" altLang="en-US" sz="1850" dirty="0" smtClean="0">
                <a:latin typeface="Times New Roman" pitchFamily="18" charset="0"/>
              </a:rPr>
              <a:t> (</a:t>
            </a:r>
            <a:r>
              <a:rPr lang="en-US" altLang="en-US" sz="1850" dirty="0" err="1" smtClean="0">
                <a:latin typeface="Times New Roman" pitchFamily="18" charset="0"/>
              </a:rPr>
              <a:t>xã</a:t>
            </a:r>
            <a:r>
              <a:rPr lang="en-US" altLang="en-US" sz="1850" dirty="0" smtClean="0">
                <a:latin typeface="Times New Roman" pitchFamily="18" charset="0"/>
              </a:rPr>
              <a:t>) …</a:t>
            </a:r>
            <a:endParaRPr lang="en-US" altLang="en-US" sz="1850" dirty="0">
              <a:latin typeface="Times New Roman" pitchFamily="18" charset="0"/>
            </a:endParaRPr>
          </a:p>
          <a:p>
            <a:pPr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smtClean="0">
                <a:latin typeface="Times New Roman" pitchFamily="18" charset="0"/>
              </a:rPr>
              <a:t>Tôi</a:t>
            </a:r>
            <a:r>
              <a:rPr lang="en-US" altLang="en-US" sz="1850" b="1" dirty="0" smtClean="0">
                <a:latin typeface="Times New Roman" pitchFamily="18" charset="0"/>
              </a:rPr>
              <a:t> </a:t>
            </a:r>
            <a:r>
              <a:rPr lang="en-US" altLang="en-US" sz="1850" b="1" dirty="0" err="1" smtClean="0">
                <a:latin typeface="Times New Roman" pitchFamily="18" charset="0"/>
              </a:rPr>
              <a:t>tên</a:t>
            </a:r>
            <a:r>
              <a:rPr lang="en-US" altLang="en-US" sz="1850" b="1" dirty="0" smtClean="0">
                <a:latin typeface="Times New Roman" pitchFamily="18" charset="0"/>
              </a:rPr>
              <a:t> </a:t>
            </a:r>
            <a:r>
              <a:rPr lang="en-US" altLang="en-US" sz="1850" b="1" dirty="0" err="1" smtClean="0">
                <a:latin typeface="Times New Roman" pitchFamily="18" charset="0"/>
              </a:rPr>
              <a:t>là</a:t>
            </a:r>
            <a:r>
              <a:rPr lang="en-US" altLang="en-US" sz="1850" b="1" dirty="0" smtClean="0">
                <a:latin typeface="Times New Roman" pitchFamily="18" charset="0"/>
              </a:rPr>
              <a:t>: </a:t>
            </a:r>
            <a:r>
              <a:rPr lang="en-US" altLang="en-US" sz="1850" dirty="0" smtClean="0">
                <a:latin typeface="Times New Roman" pitchFamily="18" charset="0"/>
              </a:rPr>
              <a:t>…</a:t>
            </a:r>
            <a:endParaRPr lang="en-US" altLang="en-US" sz="1850" dirty="0">
              <a:latin typeface="Times New Roman" pitchFamily="18" charset="0"/>
            </a:endParaRPr>
          </a:p>
          <a:p>
            <a:pPr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a:latin typeface="Times New Roman" pitchFamily="18" charset="0"/>
              </a:rPr>
              <a:t>Hiện</a:t>
            </a:r>
            <a:r>
              <a:rPr lang="en-US" altLang="en-US" sz="1850" b="1" dirty="0">
                <a:latin typeface="Times New Roman" pitchFamily="18" charset="0"/>
              </a:rPr>
              <a:t> </a:t>
            </a:r>
            <a:r>
              <a:rPr lang="en-US" altLang="en-US" sz="1850" b="1" dirty="0" err="1">
                <a:latin typeface="Times New Roman" pitchFamily="18" charset="0"/>
              </a:rPr>
              <a:t>đang</a:t>
            </a:r>
            <a:r>
              <a:rPr lang="en-US" altLang="en-US" sz="1850" b="1" dirty="0">
                <a:latin typeface="Times New Roman" pitchFamily="18" charset="0"/>
              </a:rPr>
              <a:t> </a:t>
            </a:r>
            <a:r>
              <a:rPr lang="en-US" altLang="en-US" sz="1850" b="1" dirty="0" err="1">
                <a:latin typeface="Times New Roman" pitchFamily="18" charset="0"/>
              </a:rPr>
              <a:t>là</a:t>
            </a:r>
            <a:r>
              <a:rPr lang="en-US" altLang="en-US" sz="1850" b="1" dirty="0">
                <a:latin typeface="Times New Roman" pitchFamily="18" charset="0"/>
              </a:rPr>
              <a:t>: </a:t>
            </a:r>
            <a:r>
              <a:rPr lang="en-US" altLang="en-US" sz="1850" dirty="0" err="1">
                <a:latin typeface="Times New Roman" pitchFamily="18" charset="0"/>
              </a:rPr>
              <a:t>Tổ</a:t>
            </a:r>
            <a:r>
              <a:rPr lang="en-US" altLang="en-US" sz="1850" dirty="0">
                <a:latin typeface="Times New Roman" pitchFamily="18" charset="0"/>
              </a:rPr>
              <a:t> </a:t>
            </a:r>
            <a:r>
              <a:rPr lang="en-US" altLang="en-US" sz="1850" dirty="0" err="1">
                <a:latin typeface="Times New Roman" pitchFamily="18" charset="0"/>
              </a:rPr>
              <a:t>trưởng</a:t>
            </a:r>
            <a:r>
              <a:rPr lang="en-US" altLang="en-US" sz="1850" dirty="0">
                <a:latin typeface="Times New Roman" pitchFamily="18" charset="0"/>
              </a:rPr>
              <a:t> </a:t>
            </a:r>
            <a:r>
              <a:rPr lang="en-US" altLang="en-US" sz="1850" dirty="0" err="1">
                <a:latin typeface="Times New Roman" pitchFamily="18" charset="0"/>
              </a:rPr>
              <a:t>tổ</a:t>
            </a:r>
            <a:r>
              <a:rPr lang="en-US" altLang="en-US" sz="1850" dirty="0">
                <a:latin typeface="Times New Roman" pitchFamily="18" charset="0"/>
              </a:rPr>
              <a:t> </a:t>
            </a:r>
            <a:r>
              <a:rPr lang="en-US" altLang="en-US" sz="1850" dirty="0" smtClean="0">
                <a:latin typeface="Times New Roman" pitchFamily="18" charset="0"/>
              </a:rPr>
              <a:t>…</a:t>
            </a:r>
            <a:endParaRPr lang="en-US" altLang="en-US" sz="1850" dirty="0">
              <a:latin typeface="Times New Roman" pitchFamily="18" charset="0"/>
            </a:endParaRPr>
          </a:p>
          <a:p>
            <a:pPr algn="just" eaLnBrk="1" hangingPunct="1"/>
            <a:r>
              <a:rPr lang="en-US" altLang="en-US" sz="1850" dirty="0" smtClean="0">
                <a:latin typeface="Times New Roman" pitchFamily="18" charset="0"/>
              </a:rPr>
              <a:t>     </a:t>
            </a:r>
            <a:r>
              <a:rPr lang="en-US" altLang="en-US" sz="1850" dirty="0" err="1" smtClean="0">
                <a:latin typeface="Times New Roman" pitchFamily="18" charset="0"/>
              </a:rPr>
              <a:t>Tôi</a:t>
            </a:r>
            <a:r>
              <a:rPr lang="en-US" altLang="en-US" sz="1850" dirty="0" smtClean="0">
                <a:latin typeface="Times New Roman" pitchFamily="18" charset="0"/>
              </a:rPr>
              <a:t> </a:t>
            </a:r>
            <a:r>
              <a:rPr lang="en-US" altLang="en-US" sz="1850" dirty="0" err="1" smtClean="0">
                <a:latin typeface="Times New Roman" pitchFamily="18" charset="0"/>
              </a:rPr>
              <a:t>xin</a:t>
            </a:r>
            <a:r>
              <a:rPr lang="en-US" altLang="en-US" sz="1850" dirty="0" smtClean="0">
                <a:latin typeface="Times New Roman" pitchFamily="18" charset="0"/>
              </a:rPr>
              <a:t> </a:t>
            </a:r>
            <a:r>
              <a:rPr lang="en-US" altLang="en-US" sz="1850" dirty="0" err="1">
                <a:latin typeface="Times New Roman" pitchFamily="18" charset="0"/>
              </a:rPr>
              <a:t>được</a:t>
            </a:r>
            <a:r>
              <a:rPr lang="en-US" altLang="en-US" sz="1850" dirty="0">
                <a:latin typeface="Times New Roman" pitchFamily="18" charset="0"/>
              </a:rPr>
              <a:t> </a:t>
            </a:r>
            <a:r>
              <a:rPr lang="en-US" altLang="en-US" sz="1850" dirty="0" err="1">
                <a:latin typeface="Times New Roman" pitchFamily="18" charset="0"/>
              </a:rPr>
              <a:t>trình</a:t>
            </a:r>
            <a:r>
              <a:rPr lang="en-US" altLang="en-US" sz="1850" dirty="0">
                <a:latin typeface="Times New Roman" pitchFamily="18" charset="0"/>
              </a:rPr>
              <a:t> </a:t>
            </a:r>
            <a:r>
              <a:rPr lang="en-US" altLang="en-US" sz="1850" dirty="0" err="1">
                <a:latin typeface="Times New Roman" pitchFamily="18" charset="0"/>
              </a:rPr>
              <a:t>bày</a:t>
            </a:r>
            <a:r>
              <a:rPr lang="en-US" altLang="en-US" sz="1850" dirty="0">
                <a:latin typeface="Times New Roman" pitchFamily="18" charset="0"/>
              </a:rPr>
              <a:t> </a:t>
            </a:r>
            <a:r>
              <a:rPr lang="en-US" altLang="en-US" sz="1850" dirty="0" err="1">
                <a:latin typeface="Times New Roman" pitchFamily="18" charset="0"/>
              </a:rPr>
              <a:t>với</a:t>
            </a:r>
            <a:r>
              <a:rPr lang="en-US" altLang="en-US" sz="1850" dirty="0">
                <a:latin typeface="Times New Roman" pitchFamily="18" charset="0"/>
              </a:rPr>
              <a:t> </a:t>
            </a:r>
            <a:r>
              <a:rPr lang="en-US" altLang="en-US" sz="1850" dirty="0" err="1">
                <a:latin typeface="Times New Roman" pitchFamily="18" charset="0"/>
              </a:rPr>
              <a:t>Ủy</a:t>
            </a:r>
            <a:r>
              <a:rPr lang="en-US" altLang="en-US" sz="1850" dirty="0">
                <a:latin typeface="Times New Roman" pitchFamily="18" charset="0"/>
              </a:rPr>
              <a:t> ban </a:t>
            </a:r>
            <a:r>
              <a:rPr lang="en-US" altLang="en-US" sz="1850" dirty="0" err="1">
                <a:latin typeface="Times New Roman" pitchFamily="18" charset="0"/>
              </a:rPr>
              <a:t>một</a:t>
            </a:r>
            <a:r>
              <a:rPr lang="en-US" altLang="en-US" sz="1850" dirty="0">
                <a:latin typeface="Times New Roman" pitchFamily="18" charset="0"/>
              </a:rPr>
              <a:t> </a:t>
            </a:r>
            <a:r>
              <a:rPr lang="en-US" altLang="en-US" sz="1850" dirty="0" err="1">
                <a:latin typeface="Times New Roman" pitchFamily="18" charset="0"/>
              </a:rPr>
              <a:t>việc</a:t>
            </a:r>
            <a:r>
              <a:rPr lang="en-US" altLang="en-US" sz="1850" dirty="0">
                <a:latin typeface="Times New Roman" pitchFamily="18" charset="0"/>
              </a:rPr>
              <a:t> </a:t>
            </a:r>
            <a:r>
              <a:rPr lang="en-US" altLang="en-US" sz="1850" dirty="0" err="1">
                <a:latin typeface="Times New Roman" pitchFamily="18" charset="0"/>
              </a:rPr>
              <a:t>như</a:t>
            </a:r>
            <a:r>
              <a:rPr lang="en-US" altLang="en-US" sz="1850" dirty="0">
                <a:latin typeface="Times New Roman" pitchFamily="18" charset="0"/>
              </a:rPr>
              <a:t> </a:t>
            </a:r>
            <a:r>
              <a:rPr lang="en-US" altLang="en-US" sz="1850" dirty="0" err="1">
                <a:latin typeface="Times New Roman" pitchFamily="18" charset="0"/>
              </a:rPr>
              <a:t>sau</a:t>
            </a:r>
            <a:r>
              <a:rPr lang="en-US" altLang="en-US" sz="1850" dirty="0">
                <a:latin typeface="Times New Roman" pitchFamily="18" charset="0"/>
              </a:rPr>
              <a:t>: </a:t>
            </a:r>
            <a:r>
              <a:rPr lang="en-US" altLang="en-US" sz="1850" dirty="0" err="1">
                <a:latin typeface="Times New Roman" pitchFamily="18" charset="0"/>
              </a:rPr>
              <a:t>Hiện</a:t>
            </a:r>
            <a:r>
              <a:rPr lang="en-US" altLang="en-US" sz="1850" dirty="0">
                <a:latin typeface="Times New Roman" pitchFamily="18" charset="0"/>
              </a:rPr>
              <a:t> nay, </a:t>
            </a:r>
            <a:r>
              <a:rPr lang="en-US" altLang="en-US" sz="1850" dirty="0" err="1">
                <a:latin typeface="Times New Roman" pitchFamily="18" charset="0"/>
              </a:rPr>
              <a:t>đoạn</a:t>
            </a:r>
            <a:r>
              <a:rPr lang="en-US" altLang="en-US" sz="1850" dirty="0">
                <a:latin typeface="Times New Roman" pitchFamily="18" charset="0"/>
              </a:rPr>
              <a:t> </a:t>
            </a:r>
            <a:r>
              <a:rPr lang="en-US" altLang="en-US" sz="1850" dirty="0" err="1">
                <a:latin typeface="Times New Roman" pitchFamily="18" charset="0"/>
              </a:rPr>
              <a:t>đường</a:t>
            </a:r>
            <a:r>
              <a:rPr lang="en-US" altLang="en-US" sz="1850" dirty="0">
                <a:latin typeface="Times New Roman" pitchFamily="18" charset="0"/>
              </a:rPr>
              <a:t> </a:t>
            </a:r>
            <a:r>
              <a:rPr lang="en-US" altLang="en-US" sz="1850" dirty="0" err="1">
                <a:latin typeface="Times New Roman" pitchFamily="18" charset="0"/>
              </a:rPr>
              <a:t>từ</a:t>
            </a:r>
            <a:r>
              <a:rPr lang="en-US" altLang="en-US" sz="1850" dirty="0">
                <a:latin typeface="Times New Roman" pitchFamily="18" charset="0"/>
              </a:rPr>
              <a:t> </a:t>
            </a:r>
            <a:r>
              <a:rPr lang="en-US" altLang="en-US" sz="1850" dirty="0" err="1">
                <a:latin typeface="Times New Roman" pitchFamily="18" charset="0"/>
              </a:rPr>
              <a:t>nhà</a:t>
            </a:r>
            <a:r>
              <a:rPr lang="en-US" altLang="en-US" sz="1850" dirty="0">
                <a:latin typeface="Times New Roman" pitchFamily="18" charset="0"/>
              </a:rPr>
              <a:t> </a:t>
            </a:r>
            <a:r>
              <a:rPr lang="en-US" altLang="en-US" sz="1850" dirty="0" err="1">
                <a:latin typeface="Times New Roman" pitchFamily="18" charset="0"/>
              </a:rPr>
              <a:t>ông</a:t>
            </a:r>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smtClean="0">
                <a:latin typeface="Times New Roman" pitchFamily="18" charset="0"/>
              </a:rPr>
              <a:t>đến</a:t>
            </a:r>
            <a:r>
              <a:rPr lang="en-US" altLang="en-US" sz="1850" dirty="0" smtClean="0">
                <a:latin typeface="Times New Roman" pitchFamily="18" charset="0"/>
              </a:rPr>
              <a:t> </a:t>
            </a:r>
            <a:r>
              <a:rPr lang="en-US" altLang="en-US" sz="1850" dirty="0" err="1">
                <a:latin typeface="Times New Roman" pitchFamily="18" charset="0"/>
              </a:rPr>
              <a:t>nhà</a:t>
            </a:r>
            <a:r>
              <a:rPr lang="en-US" altLang="en-US" sz="1850" dirty="0">
                <a:latin typeface="Times New Roman" pitchFamily="18" charset="0"/>
              </a:rPr>
              <a:t> </a:t>
            </a:r>
            <a:r>
              <a:rPr lang="en-US" altLang="en-US" sz="1850" dirty="0" err="1">
                <a:latin typeface="Times New Roman" pitchFamily="18" charset="0"/>
              </a:rPr>
              <a:t>bà</a:t>
            </a:r>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a:latin typeface="Times New Roman" pitchFamily="18" charset="0"/>
              </a:rPr>
              <a:t>thuộc</a:t>
            </a:r>
            <a:r>
              <a:rPr lang="en-US" altLang="en-US" sz="1850" dirty="0">
                <a:latin typeface="Times New Roman" pitchFamily="18" charset="0"/>
              </a:rPr>
              <a:t> </a:t>
            </a:r>
            <a:r>
              <a:rPr lang="en-US" altLang="en-US" sz="1850" dirty="0" err="1">
                <a:latin typeface="Times New Roman" pitchFamily="18" charset="0"/>
              </a:rPr>
              <a:t>tổ</a:t>
            </a:r>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smtClean="0">
                <a:latin typeface="Times New Roman" pitchFamily="18" charset="0"/>
              </a:rPr>
              <a:t>của</a:t>
            </a:r>
            <a:r>
              <a:rPr lang="en-US" altLang="en-US" sz="1850" dirty="0" smtClean="0">
                <a:latin typeface="Times New Roman" pitchFamily="18" charset="0"/>
              </a:rPr>
              <a:t> </a:t>
            </a:r>
            <a:r>
              <a:rPr lang="en-US" altLang="en-US" sz="1850" dirty="0" err="1">
                <a:latin typeface="Times New Roman" pitchFamily="18" charset="0"/>
              </a:rPr>
              <a:t>chúng</a:t>
            </a:r>
            <a:r>
              <a:rPr lang="en-US" altLang="en-US" sz="1850" dirty="0">
                <a:latin typeface="Times New Roman" pitchFamily="18" charset="0"/>
              </a:rPr>
              <a:t> </a:t>
            </a:r>
            <a:r>
              <a:rPr lang="en-US" altLang="en-US" sz="1850" dirty="0" err="1">
                <a:latin typeface="Times New Roman" pitchFamily="18" charset="0"/>
              </a:rPr>
              <a:t>tôi</a:t>
            </a:r>
            <a:r>
              <a:rPr lang="en-US" altLang="en-US" sz="1850" dirty="0">
                <a:latin typeface="Times New Roman" pitchFamily="18" charset="0"/>
              </a:rPr>
              <a:t> </a:t>
            </a:r>
            <a:r>
              <a:rPr lang="en-US" altLang="en-US" sz="1850" dirty="0" err="1">
                <a:latin typeface="Times New Roman" pitchFamily="18" charset="0"/>
              </a:rPr>
              <a:t>có</a:t>
            </a:r>
            <a:r>
              <a:rPr lang="en-US" altLang="en-US" sz="1850" dirty="0">
                <a:latin typeface="Times New Roman" pitchFamily="18" charset="0"/>
              </a:rPr>
              <a:t> </a:t>
            </a:r>
            <a:r>
              <a:rPr lang="en-US" altLang="en-US" sz="1850" dirty="0" err="1">
                <a:latin typeface="Times New Roman" pitchFamily="18" charset="0"/>
              </a:rPr>
              <a:t>rất</a:t>
            </a:r>
            <a:r>
              <a:rPr lang="en-US" altLang="en-US" sz="1850" dirty="0">
                <a:latin typeface="Times New Roman" pitchFamily="18" charset="0"/>
              </a:rPr>
              <a:t> </a:t>
            </a:r>
            <a:r>
              <a:rPr lang="en-US" altLang="en-US" sz="1850" dirty="0" err="1">
                <a:latin typeface="Times New Roman" pitchFamily="18" charset="0"/>
              </a:rPr>
              <a:t>nhiều</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cây</a:t>
            </a:r>
            <a:r>
              <a:rPr lang="en-US" altLang="en-US" sz="1850" dirty="0">
                <a:latin typeface="Times New Roman" pitchFamily="18" charset="0"/>
              </a:rPr>
              <a:t> </a:t>
            </a:r>
            <a:r>
              <a:rPr lang="en-US" altLang="en-US" sz="1850" dirty="0" err="1">
                <a:latin typeface="Times New Roman" pitchFamily="18" charset="0"/>
              </a:rPr>
              <a:t>vướng</a:t>
            </a:r>
            <a:r>
              <a:rPr lang="en-US" altLang="en-US" sz="1850" dirty="0">
                <a:latin typeface="Times New Roman" pitchFamily="18" charset="0"/>
              </a:rPr>
              <a:t> </a:t>
            </a:r>
            <a:r>
              <a:rPr lang="en-US" altLang="en-US" sz="1850" dirty="0" err="1">
                <a:latin typeface="Times New Roman" pitchFamily="18" charset="0"/>
              </a:rPr>
              <a:t>vào</a:t>
            </a:r>
            <a:r>
              <a:rPr lang="en-US" altLang="en-US" sz="1850" dirty="0">
                <a:latin typeface="Times New Roman" pitchFamily="18" charset="0"/>
              </a:rPr>
              <a:t> </a:t>
            </a:r>
            <a:r>
              <a:rPr lang="en-US" altLang="en-US" sz="1850" dirty="0" err="1">
                <a:latin typeface="Times New Roman" pitchFamily="18" charset="0"/>
              </a:rPr>
              <a:t>đường</a:t>
            </a:r>
            <a:r>
              <a:rPr lang="en-US" altLang="en-US" sz="1850" dirty="0">
                <a:latin typeface="Times New Roman" pitchFamily="18" charset="0"/>
              </a:rPr>
              <a:t> </a:t>
            </a:r>
            <a:r>
              <a:rPr lang="en-US" altLang="en-US" sz="1850" dirty="0" err="1">
                <a:latin typeface="Times New Roman" pitchFamily="18" charset="0"/>
              </a:rPr>
              <a:t>dây</a:t>
            </a:r>
            <a:r>
              <a:rPr lang="en-US" altLang="en-US" sz="1850" dirty="0">
                <a:latin typeface="Times New Roman" pitchFamily="18" charset="0"/>
              </a:rPr>
              <a:t> </a:t>
            </a:r>
            <a:r>
              <a:rPr lang="en-US" altLang="en-US" sz="1850" dirty="0" err="1">
                <a:latin typeface="Times New Roman" pitchFamily="18" charset="0"/>
              </a:rPr>
              <a:t>điện</a:t>
            </a:r>
            <a:r>
              <a:rPr lang="en-US" altLang="en-US" sz="1850" dirty="0">
                <a:latin typeface="Times New Roman" pitchFamily="18" charset="0"/>
              </a:rPr>
              <a:t>, </a:t>
            </a:r>
            <a:r>
              <a:rPr lang="en-US" altLang="en-US" sz="1850" dirty="0" err="1">
                <a:latin typeface="Times New Roman" pitchFamily="18" charset="0"/>
              </a:rPr>
              <a:t>một</a:t>
            </a:r>
            <a:r>
              <a:rPr lang="en-US" altLang="en-US" sz="1850" dirty="0">
                <a:latin typeface="Times New Roman" pitchFamily="18" charset="0"/>
              </a:rPr>
              <a:t> </a:t>
            </a:r>
            <a:r>
              <a:rPr lang="en-US" altLang="en-US" sz="1850" dirty="0" err="1">
                <a:latin typeface="Times New Roman" pitchFamily="18" charset="0"/>
              </a:rPr>
              <a:t>số</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sà</a:t>
            </a:r>
            <a:r>
              <a:rPr lang="en-US" altLang="en-US" sz="1850" dirty="0">
                <a:latin typeface="Times New Roman" pitchFamily="18" charset="0"/>
              </a:rPr>
              <a:t> </a:t>
            </a:r>
            <a:r>
              <a:rPr lang="en-US" altLang="en-US" sz="1850" dirty="0" err="1">
                <a:latin typeface="Times New Roman" pitchFamily="18" charset="0"/>
              </a:rPr>
              <a:t>xuống</a:t>
            </a:r>
            <a:r>
              <a:rPr lang="en-US" altLang="en-US" sz="1850" dirty="0">
                <a:latin typeface="Times New Roman" pitchFamily="18" charset="0"/>
              </a:rPr>
              <a:t> </a:t>
            </a:r>
            <a:r>
              <a:rPr lang="en-US" altLang="en-US" sz="1850" dirty="0" err="1">
                <a:latin typeface="Times New Roman" pitchFamily="18" charset="0"/>
              </a:rPr>
              <a:t>thấp</a:t>
            </a:r>
            <a:r>
              <a:rPr lang="en-US" altLang="en-US" sz="1850" dirty="0">
                <a:latin typeface="Times New Roman" pitchFamily="18" charset="0"/>
              </a:rPr>
              <a:t> </a:t>
            </a:r>
            <a:r>
              <a:rPr lang="en-US" altLang="en-US" sz="1850" dirty="0" err="1">
                <a:latin typeface="Times New Roman" pitchFamily="18" charset="0"/>
              </a:rPr>
              <a:t>gây</a:t>
            </a:r>
            <a:r>
              <a:rPr lang="en-US" altLang="en-US" sz="1850" dirty="0">
                <a:latin typeface="Times New Roman" pitchFamily="18" charset="0"/>
              </a:rPr>
              <a:t> </a:t>
            </a:r>
            <a:r>
              <a:rPr lang="en-US" altLang="en-US" sz="1850" dirty="0" err="1">
                <a:latin typeface="Times New Roman" pitchFamily="18" charset="0"/>
              </a:rPr>
              <a:t>ảnh</a:t>
            </a:r>
            <a:r>
              <a:rPr lang="en-US" altLang="en-US" sz="1850" dirty="0">
                <a:latin typeface="Times New Roman" pitchFamily="18" charset="0"/>
              </a:rPr>
              <a:t> </a:t>
            </a:r>
            <a:r>
              <a:rPr lang="en-US" altLang="en-US" sz="1850" dirty="0" err="1">
                <a:latin typeface="Times New Roman" pitchFamily="18" charset="0"/>
              </a:rPr>
              <a:t>hưởng</a:t>
            </a:r>
            <a:r>
              <a:rPr lang="en-US" altLang="en-US" sz="1850" dirty="0">
                <a:latin typeface="Times New Roman" pitchFamily="18" charset="0"/>
              </a:rPr>
              <a:t> </a:t>
            </a:r>
            <a:r>
              <a:rPr lang="en-US" altLang="en-US" sz="1850" dirty="0" err="1">
                <a:latin typeface="Times New Roman" pitchFamily="18" charset="0"/>
              </a:rPr>
              <a:t>đến</a:t>
            </a:r>
            <a:r>
              <a:rPr lang="en-US" altLang="en-US" sz="1850" dirty="0">
                <a:latin typeface="Times New Roman" pitchFamily="18" charset="0"/>
              </a:rPr>
              <a:t> </a:t>
            </a:r>
            <a:r>
              <a:rPr lang="en-US" altLang="en-US" sz="1850" dirty="0" err="1">
                <a:latin typeface="Times New Roman" pitchFamily="18" charset="0"/>
              </a:rPr>
              <a:t>môi</a:t>
            </a:r>
            <a:r>
              <a:rPr lang="en-US" altLang="en-US" sz="1850" dirty="0">
                <a:latin typeface="Times New Roman" pitchFamily="18" charset="0"/>
              </a:rPr>
              <a:t> </a:t>
            </a:r>
            <a:r>
              <a:rPr lang="en-US" altLang="en-US" sz="1850" dirty="0" err="1">
                <a:latin typeface="Times New Roman" pitchFamily="18" charset="0"/>
              </a:rPr>
              <a:t>trường</a:t>
            </a:r>
            <a:r>
              <a:rPr lang="en-US" altLang="en-US" sz="1850" dirty="0">
                <a:latin typeface="Times New Roman" pitchFamily="18" charset="0"/>
              </a:rPr>
              <a:t> </a:t>
            </a:r>
            <a:r>
              <a:rPr lang="en-US" altLang="en-US" sz="1850" dirty="0" err="1">
                <a:latin typeface="Times New Roman" pitchFamily="18" charset="0"/>
              </a:rPr>
              <a:t>và</a:t>
            </a:r>
            <a:r>
              <a:rPr lang="en-US" altLang="en-US" sz="1850" dirty="0">
                <a:latin typeface="Times New Roman" pitchFamily="18" charset="0"/>
              </a:rPr>
              <a:t> </a:t>
            </a:r>
            <a:r>
              <a:rPr lang="en-US" altLang="en-US" sz="1850" dirty="0" err="1">
                <a:latin typeface="Times New Roman" pitchFamily="18" charset="0"/>
              </a:rPr>
              <a:t>cảnh</a:t>
            </a:r>
            <a:r>
              <a:rPr lang="en-US" altLang="en-US" sz="1850" dirty="0">
                <a:latin typeface="Times New Roman" pitchFamily="18" charset="0"/>
              </a:rPr>
              <a:t> </a:t>
            </a:r>
            <a:r>
              <a:rPr lang="en-US" altLang="en-US" sz="1850" dirty="0" err="1">
                <a:latin typeface="Times New Roman" pitchFamily="18" charset="0"/>
              </a:rPr>
              <a:t>quan</a:t>
            </a:r>
            <a:r>
              <a:rPr lang="en-US" altLang="en-US" sz="1850" dirty="0">
                <a:latin typeface="Times New Roman" pitchFamily="18" charset="0"/>
              </a:rPr>
              <a:t> </a:t>
            </a:r>
            <a:r>
              <a:rPr lang="en-US" altLang="en-US" sz="1850" dirty="0" err="1">
                <a:latin typeface="Times New Roman" pitchFamily="18" charset="0"/>
              </a:rPr>
              <a:t>thôn</a:t>
            </a:r>
            <a:r>
              <a:rPr lang="en-US" altLang="en-US" sz="1850" dirty="0">
                <a:latin typeface="Times New Roman" pitchFamily="18" charset="0"/>
              </a:rPr>
              <a:t> </a:t>
            </a:r>
            <a:r>
              <a:rPr lang="en-US" altLang="en-US" sz="1850" dirty="0" err="1">
                <a:latin typeface="Times New Roman" pitchFamily="18" charset="0"/>
              </a:rPr>
              <a:t>xóm</a:t>
            </a:r>
            <a:r>
              <a:rPr lang="en-US" altLang="en-US" sz="1850" dirty="0">
                <a:latin typeface="Times New Roman" pitchFamily="18" charset="0"/>
              </a:rPr>
              <a:t>. </a:t>
            </a:r>
            <a:r>
              <a:rPr lang="en-US" altLang="en-US" sz="1850" dirty="0" err="1">
                <a:latin typeface="Times New Roman" pitchFamily="18" charset="0"/>
              </a:rPr>
              <a:t>Đặc</a:t>
            </a:r>
            <a:r>
              <a:rPr lang="en-US" altLang="en-US" sz="1850" dirty="0">
                <a:latin typeface="Times New Roman" pitchFamily="18" charset="0"/>
              </a:rPr>
              <a:t> </a:t>
            </a:r>
            <a:r>
              <a:rPr lang="en-US" altLang="en-US" sz="1850" dirty="0" err="1" smtClean="0">
                <a:latin typeface="Times New Roman" pitchFamily="18" charset="0"/>
              </a:rPr>
              <a:t>biệt</a:t>
            </a:r>
            <a:r>
              <a:rPr lang="en-US" altLang="en-US" sz="1850" dirty="0" smtClean="0">
                <a:latin typeface="Times New Roman" pitchFamily="18" charset="0"/>
              </a:rPr>
              <a:t>, </a:t>
            </a:r>
            <a:r>
              <a:rPr lang="en-US" altLang="en-US" sz="1850" dirty="0" err="1">
                <a:latin typeface="Times New Roman" pitchFamily="18" charset="0"/>
              </a:rPr>
              <a:t>mùa</a:t>
            </a:r>
            <a:r>
              <a:rPr lang="en-US" altLang="en-US" sz="1850" dirty="0">
                <a:latin typeface="Times New Roman" pitchFamily="18" charset="0"/>
              </a:rPr>
              <a:t> </a:t>
            </a:r>
            <a:r>
              <a:rPr lang="en-US" altLang="en-US" sz="1850" dirty="0" err="1">
                <a:latin typeface="Times New Roman" pitchFamily="18" charset="0"/>
              </a:rPr>
              <a:t>mưa</a:t>
            </a:r>
            <a:r>
              <a:rPr lang="en-US" altLang="en-US" sz="1850" dirty="0">
                <a:latin typeface="Times New Roman" pitchFamily="18" charset="0"/>
              </a:rPr>
              <a:t> </a:t>
            </a:r>
            <a:r>
              <a:rPr lang="en-US" altLang="en-US" sz="1850" dirty="0" err="1">
                <a:latin typeface="Times New Roman" pitchFamily="18" charset="0"/>
              </a:rPr>
              <a:t>bão</a:t>
            </a:r>
            <a:r>
              <a:rPr lang="en-US" altLang="en-US" sz="1850" dirty="0">
                <a:latin typeface="Times New Roman" pitchFamily="18" charset="0"/>
              </a:rPr>
              <a:t> </a:t>
            </a:r>
            <a:r>
              <a:rPr lang="en-US" altLang="en-US" sz="1850" dirty="0" err="1" smtClean="0">
                <a:latin typeface="Times New Roman" pitchFamily="18" charset="0"/>
              </a:rPr>
              <a:t>đến</a:t>
            </a:r>
            <a:r>
              <a:rPr lang="en-US" altLang="en-US" sz="1850" dirty="0" smtClean="0">
                <a:latin typeface="Times New Roman" pitchFamily="18" charset="0"/>
              </a:rPr>
              <a:t> </a:t>
            </a:r>
            <a:r>
              <a:rPr lang="en-US" altLang="en-US" sz="1850" dirty="0" err="1">
                <a:latin typeface="Times New Roman" pitchFamily="18" charset="0"/>
              </a:rPr>
              <a:t>sẽ</a:t>
            </a:r>
            <a:r>
              <a:rPr lang="en-US" altLang="en-US" sz="1850" dirty="0">
                <a:latin typeface="Times New Roman" pitchFamily="18" charset="0"/>
              </a:rPr>
              <a:t> </a:t>
            </a:r>
            <a:r>
              <a:rPr lang="en-US" altLang="en-US" sz="1850" dirty="0" err="1">
                <a:latin typeface="Times New Roman" pitchFamily="18" charset="0"/>
              </a:rPr>
              <a:t>gây</a:t>
            </a:r>
            <a:r>
              <a:rPr lang="en-US" altLang="en-US" sz="1850" dirty="0">
                <a:latin typeface="Times New Roman" pitchFamily="18" charset="0"/>
              </a:rPr>
              <a:t> </a:t>
            </a:r>
            <a:r>
              <a:rPr lang="en-US" altLang="en-US" sz="1850" dirty="0" err="1">
                <a:latin typeface="Times New Roman" pitchFamily="18" charset="0"/>
              </a:rPr>
              <a:t>nguy</a:t>
            </a:r>
            <a:r>
              <a:rPr lang="en-US" altLang="en-US" sz="1850" dirty="0">
                <a:latin typeface="Times New Roman" pitchFamily="18" charset="0"/>
              </a:rPr>
              <a:t> </a:t>
            </a:r>
            <a:r>
              <a:rPr lang="en-US" altLang="en-US" sz="1850" dirty="0" err="1">
                <a:latin typeface="Times New Roman" pitchFamily="18" charset="0"/>
              </a:rPr>
              <a:t>hiểm</a:t>
            </a:r>
            <a:r>
              <a:rPr lang="en-US" altLang="en-US" sz="1850" dirty="0">
                <a:latin typeface="Times New Roman" pitchFamily="18" charset="0"/>
              </a:rPr>
              <a:t> </a:t>
            </a:r>
            <a:r>
              <a:rPr lang="en-US" altLang="en-US" sz="1850" dirty="0" err="1" smtClean="0">
                <a:latin typeface="Times New Roman" pitchFamily="18" charset="0"/>
              </a:rPr>
              <a:t>cho</a:t>
            </a:r>
            <a:r>
              <a:rPr lang="en-US" altLang="en-US" sz="1850" dirty="0" smtClean="0">
                <a:latin typeface="Times New Roman" pitchFamily="18" charset="0"/>
              </a:rPr>
              <a:t> </a:t>
            </a:r>
            <a:r>
              <a:rPr lang="en-US" altLang="en-US" sz="1850" dirty="0" err="1">
                <a:latin typeface="Times New Roman" pitchFamily="18" charset="0"/>
              </a:rPr>
              <a:t>tính</a:t>
            </a:r>
            <a:r>
              <a:rPr lang="en-US" altLang="en-US" sz="1850" dirty="0">
                <a:latin typeface="Times New Roman" pitchFamily="18" charset="0"/>
              </a:rPr>
              <a:t> </a:t>
            </a:r>
            <a:r>
              <a:rPr lang="en-US" altLang="en-US" sz="1850" dirty="0" err="1">
                <a:latin typeface="Times New Roman" pitchFamily="18" charset="0"/>
              </a:rPr>
              <a:t>mạng</a:t>
            </a:r>
            <a:r>
              <a:rPr lang="en-US" altLang="en-US" sz="1850" dirty="0">
                <a:latin typeface="Times New Roman" pitchFamily="18" charset="0"/>
              </a:rPr>
              <a:t> </a:t>
            </a:r>
            <a:r>
              <a:rPr lang="en-US" altLang="en-US" sz="1850" dirty="0" err="1">
                <a:latin typeface="Times New Roman" pitchFamily="18" charset="0"/>
              </a:rPr>
              <a:t>và</a:t>
            </a:r>
            <a:r>
              <a:rPr lang="en-US" altLang="en-US" sz="1850" dirty="0">
                <a:latin typeface="Times New Roman" pitchFamily="18" charset="0"/>
              </a:rPr>
              <a:t> </a:t>
            </a:r>
            <a:r>
              <a:rPr lang="en-US" altLang="en-US" sz="1850" dirty="0" err="1">
                <a:latin typeface="Times New Roman" pitchFamily="18" charset="0"/>
              </a:rPr>
              <a:t>tài</a:t>
            </a:r>
            <a:r>
              <a:rPr lang="en-US" altLang="en-US" sz="1850" dirty="0">
                <a:latin typeface="Times New Roman" pitchFamily="18" charset="0"/>
              </a:rPr>
              <a:t> </a:t>
            </a:r>
            <a:r>
              <a:rPr lang="en-US" altLang="en-US" sz="1850" dirty="0" err="1">
                <a:latin typeface="Times New Roman" pitchFamily="18" charset="0"/>
              </a:rPr>
              <a:t>sản</a:t>
            </a:r>
            <a:r>
              <a:rPr lang="en-US" altLang="en-US" sz="1850" dirty="0">
                <a:latin typeface="Times New Roman" pitchFamily="18" charset="0"/>
              </a:rPr>
              <a:t> </a:t>
            </a:r>
            <a:r>
              <a:rPr lang="en-US" altLang="en-US" sz="1850" dirty="0" err="1">
                <a:latin typeface="Times New Roman" pitchFamily="18" charset="0"/>
              </a:rPr>
              <a:t>của</a:t>
            </a:r>
            <a:r>
              <a:rPr lang="en-US" altLang="en-US" sz="1850" dirty="0">
                <a:latin typeface="Times New Roman" pitchFamily="18" charset="0"/>
              </a:rPr>
              <a:t> </a:t>
            </a:r>
            <a:r>
              <a:rPr lang="en-US" altLang="en-US" sz="1850" dirty="0" err="1" smtClean="0">
                <a:latin typeface="Times New Roman" pitchFamily="18" charset="0"/>
              </a:rPr>
              <a:t>nhân</a:t>
            </a:r>
            <a:r>
              <a:rPr lang="en-US" altLang="en-US" sz="1850" dirty="0" smtClean="0">
                <a:latin typeface="Times New Roman" pitchFamily="18" charset="0"/>
              </a:rPr>
              <a:t> </a:t>
            </a:r>
            <a:r>
              <a:rPr lang="en-US" altLang="en-US" sz="1850" dirty="0" err="1" smtClean="0">
                <a:latin typeface="Times New Roman" pitchFamily="18" charset="0"/>
              </a:rPr>
              <a:t>dân</a:t>
            </a:r>
            <a:r>
              <a:rPr lang="en-US" altLang="en-US" sz="1850" dirty="0" smtClean="0">
                <a:latin typeface="Times New Roman" pitchFamily="18" charset="0"/>
              </a:rPr>
              <a:t> </a:t>
            </a:r>
            <a:r>
              <a:rPr lang="en-US" altLang="en-US" sz="1850" dirty="0" err="1">
                <a:latin typeface="Times New Roman" pitchFamily="18" charset="0"/>
              </a:rPr>
              <a:t>nếu</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cây</a:t>
            </a:r>
            <a:r>
              <a:rPr lang="en-US" altLang="en-US" sz="1850" dirty="0">
                <a:latin typeface="Times New Roman" pitchFamily="18" charset="0"/>
              </a:rPr>
              <a:t> </a:t>
            </a:r>
            <a:r>
              <a:rPr lang="en-US" altLang="en-US" sz="1850" dirty="0" err="1">
                <a:latin typeface="Times New Roman" pitchFamily="18" charset="0"/>
              </a:rPr>
              <a:t>bị</a:t>
            </a:r>
            <a:r>
              <a:rPr lang="en-US" altLang="en-US" sz="1850" dirty="0">
                <a:latin typeface="Times New Roman" pitchFamily="18" charset="0"/>
              </a:rPr>
              <a:t> </a:t>
            </a:r>
            <a:r>
              <a:rPr lang="en-US" altLang="en-US" sz="1850" dirty="0" err="1" smtClean="0">
                <a:latin typeface="Times New Roman" pitchFamily="18" charset="0"/>
              </a:rPr>
              <a:t>gãy</a:t>
            </a:r>
            <a:r>
              <a:rPr lang="en-US" altLang="en-US" sz="1850" dirty="0" smtClean="0">
                <a:latin typeface="Times New Roman" pitchFamily="18" charset="0"/>
              </a:rPr>
              <a:t>, </a:t>
            </a:r>
            <a:r>
              <a:rPr lang="en-US" altLang="en-US" sz="1850" dirty="0" err="1" smtClean="0">
                <a:latin typeface="Times New Roman" pitchFamily="18" charset="0"/>
              </a:rPr>
              <a:t>ngã</a:t>
            </a:r>
            <a:r>
              <a:rPr lang="en-US" altLang="en-US" sz="1850" dirty="0" smtClean="0">
                <a:latin typeface="Times New Roman" pitchFamily="18" charset="0"/>
              </a:rPr>
              <a:t> </a:t>
            </a:r>
            <a:r>
              <a:rPr lang="en-US" altLang="en-US" sz="1850" dirty="0" err="1" smtClean="0">
                <a:latin typeface="Times New Roman" pitchFamily="18" charset="0"/>
              </a:rPr>
              <a:t>vào</a:t>
            </a:r>
            <a:r>
              <a:rPr lang="en-US" altLang="en-US" sz="1850" dirty="0" smtClean="0">
                <a:latin typeface="Times New Roman" pitchFamily="18" charset="0"/>
              </a:rPr>
              <a:t> </a:t>
            </a:r>
            <a:r>
              <a:rPr lang="en-US" altLang="en-US" sz="1850" dirty="0" err="1">
                <a:latin typeface="Times New Roman" pitchFamily="18" charset="0"/>
              </a:rPr>
              <a:t>đường</a:t>
            </a:r>
            <a:r>
              <a:rPr lang="en-US" altLang="en-US" sz="1850" dirty="0">
                <a:latin typeface="Times New Roman" pitchFamily="18" charset="0"/>
              </a:rPr>
              <a:t> </a:t>
            </a:r>
            <a:r>
              <a:rPr lang="en-US" altLang="en-US" sz="1850" dirty="0" err="1">
                <a:latin typeface="Times New Roman" pitchFamily="18" charset="0"/>
              </a:rPr>
              <a:t>dây</a:t>
            </a:r>
            <a:r>
              <a:rPr lang="en-US" altLang="en-US" sz="1850" dirty="0">
                <a:latin typeface="Times New Roman" pitchFamily="18" charset="0"/>
              </a:rPr>
              <a:t> </a:t>
            </a:r>
            <a:r>
              <a:rPr lang="en-US" altLang="en-US" sz="1850" dirty="0" err="1">
                <a:latin typeface="Times New Roman" pitchFamily="18" charset="0"/>
              </a:rPr>
              <a:t>điện</a:t>
            </a:r>
            <a:r>
              <a:rPr lang="en-US" altLang="en-US" sz="1850" dirty="0">
                <a:latin typeface="Times New Roman" pitchFamily="18" charset="0"/>
              </a:rPr>
              <a:t>.</a:t>
            </a:r>
          </a:p>
          <a:p>
            <a:pPr algn="just" eaLnBrk="1" hangingPunct="1"/>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smtClean="0">
                <a:latin typeface="Times New Roman" pitchFamily="18" charset="0"/>
              </a:rPr>
              <a:t>Tôi</a:t>
            </a:r>
            <a:r>
              <a:rPr lang="en-US" altLang="en-US" sz="1850" dirty="0" smtClean="0">
                <a:latin typeface="Times New Roman" pitchFamily="18" charset="0"/>
              </a:rPr>
              <a:t> </a:t>
            </a:r>
            <a:r>
              <a:rPr lang="en-US" altLang="en-US" sz="1850" dirty="0" err="1">
                <a:latin typeface="Times New Roman" pitchFamily="18" charset="0"/>
              </a:rPr>
              <a:t>đề</a:t>
            </a:r>
            <a:r>
              <a:rPr lang="en-US" altLang="en-US" sz="1850" dirty="0">
                <a:latin typeface="Times New Roman" pitchFamily="18" charset="0"/>
              </a:rPr>
              <a:t> </a:t>
            </a:r>
            <a:r>
              <a:rPr lang="en-US" altLang="en-US" sz="1850" dirty="0" err="1">
                <a:latin typeface="Times New Roman" pitchFamily="18" charset="0"/>
              </a:rPr>
              <a:t>nghị</a:t>
            </a:r>
            <a:r>
              <a:rPr lang="en-US" altLang="en-US" sz="1850" dirty="0">
                <a:latin typeface="Times New Roman" pitchFamily="18" charset="0"/>
              </a:rPr>
              <a:t> </a:t>
            </a:r>
            <a:r>
              <a:rPr lang="en-US" altLang="en-US" sz="1850" dirty="0" err="1">
                <a:latin typeface="Times New Roman" pitchFamily="18" charset="0"/>
              </a:rPr>
              <a:t>Ủy</a:t>
            </a:r>
            <a:r>
              <a:rPr lang="en-US" altLang="en-US" sz="1850" dirty="0">
                <a:latin typeface="Times New Roman" pitchFamily="18" charset="0"/>
              </a:rPr>
              <a:t> ban </a:t>
            </a:r>
            <a:r>
              <a:rPr lang="en-US" altLang="en-US" sz="1850" dirty="0" err="1">
                <a:latin typeface="Times New Roman" pitchFamily="18" charset="0"/>
              </a:rPr>
              <a:t>nhân</a:t>
            </a:r>
            <a:r>
              <a:rPr lang="en-US" altLang="en-US" sz="1850" dirty="0">
                <a:latin typeface="Times New Roman" pitchFamily="18" charset="0"/>
              </a:rPr>
              <a:t> </a:t>
            </a:r>
            <a:r>
              <a:rPr lang="en-US" altLang="en-US" sz="1850" dirty="0" err="1">
                <a:latin typeface="Times New Roman" pitchFamily="18" charset="0"/>
              </a:rPr>
              <a:t>dân</a:t>
            </a:r>
            <a:r>
              <a:rPr lang="en-US" altLang="en-US" sz="1850" dirty="0">
                <a:latin typeface="Times New Roman" pitchFamily="18" charset="0"/>
              </a:rPr>
              <a:t> </a:t>
            </a:r>
            <a:r>
              <a:rPr lang="en-US" altLang="en-US" sz="1850" dirty="0" err="1" smtClean="0">
                <a:latin typeface="Times New Roman" pitchFamily="18" charset="0"/>
              </a:rPr>
              <a:t>phường</a:t>
            </a:r>
            <a:r>
              <a:rPr lang="en-US" altLang="en-US" sz="1850" dirty="0" smtClean="0">
                <a:latin typeface="Times New Roman" pitchFamily="18" charset="0"/>
              </a:rPr>
              <a:t> (</a:t>
            </a:r>
            <a:r>
              <a:rPr lang="en-US" altLang="en-US" sz="1850" dirty="0" err="1" smtClean="0">
                <a:latin typeface="Times New Roman" pitchFamily="18" charset="0"/>
              </a:rPr>
              <a:t>xã</a:t>
            </a:r>
            <a:r>
              <a:rPr lang="en-US" altLang="en-US" sz="1850" dirty="0" smtClean="0">
                <a:latin typeface="Times New Roman" pitchFamily="18" charset="0"/>
              </a:rPr>
              <a:t>) </a:t>
            </a:r>
            <a:r>
              <a:rPr lang="en-US" altLang="en-US" sz="1850" dirty="0" err="1">
                <a:latin typeface="Times New Roman" pitchFamily="18" charset="0"/>
              </a:rPr>
              <a:t>cần</a:t>
            </a:r>
            <a:r>
              <a:rPr lang="en-US" altLang="en-US" sz="1850" dirty="0">
                <a:latin typeface="Times New Roman" pitchFamily="18" charset="0"/>
              </a:rPr>
              <a:t> </a:t>
            </a:r>
            <a:r>
              <a:rPr lang="en-US" altLang="en-US" sz="1850" dirty="0" err="1">
                <a:latin typeface="Times New Roman" pitchFamily="18" charset="0"/>
              </a:rPr>
              <a:t>cho</a:t>
            </a:r>
            <a:r>
              <a:rPr lang="en-US" altLang="en-US" sz="1850" dirty="0">
                <a:latin typeface="Times New Roman" pitchFamily="18" charset="0"/>
              </a:rPr>
              <a:t> </a:t>
            </a:r>
            <a:r>
              <a:rPr lang="en-US" altLang="en-US" sz="1850" dirty="0" err="1">
                <a:latin typeface="Times New Roman" pitchFamily="18" charset="0"/>
              </a:rPr>
              <a:t>tỉa</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sớm</a:t>
            </a:r>
            <a:r>
              <a:rPr lang="en-US" altLang="en-US" sz="1850" dirty="0">
                <a:latin typeface="Times New Roman" pitchFamily="18" charset="0"/>
              </a:rPr>
              <a:t> </a:t>
            </a:r>
            <a:r>
              <a:rPr lang="en-US" altLang="en-US" sz="1850" dirty="0" err="1">
                <a:latin typeface="Times New Roman" pitchFamily="18" charset="0"/>
              </a:rPr>
              <a:t>trước</a:t>
            </a:r>
            <a:r>
              <a:rPr lang="en-US" altLang="en-US" sz="1850" dirty="0">
                <a:latin typeface="Times New Roman" pitchFamily="18" charset="0"/>
              </a:rPr>
              <a:t> </a:t>
            </a:r>
            <a:r>
              <a:rPr lang="en-US" altLang="en-US" sz="1850" dirty="0" err="1">
                <a:latin typeface="Times New Roman" pitchFamily="18" charset="0"/>
              </a:rPr>
              <a:t>khi</a:t>
            </a:r>
            <a:r>
              <a:rPr lang="en-US" altLang="en-US" sz="1850" dirty="0">
                <a:latin typeface="Times New Roman" pitchFamily="18" charset="0"/>
              </a:rPr>
              <a:t> </a:t>
            </a:r>
            <a:r>
              <a:rPr lang="en-US" altLang="en-US" sz="1850" dirty="0" err="1">
                <a:latin typeface="Times New Roman" pitchFamily="18" charset="0"/>
              </a:rPr>
              <a:t>mùa</a:t>
            </a:r>
            <a:r>
              <a:rPr lang="en-US" altLang="en-US" sz="1850" dirty="0">
                <a:latin typeface="Times New Roman" pitchFamily="18" charset="0"/>
              </a:rPr>
              <a:t> </a:t>
            </a:r>
            <a:r>
              <a:rPr lang="en-US" altLang="en-US" sz="1850" dirty="0" err="1">
                <a:latin typeface="Times New Roman" pitchFamily="18" charset="0"/>
              </a:rPr>
              <a:t>mưa</a:t>
            </a:r>
            <a:r>
              <a:rPr lang="en-US" altLang="en-US" sz="1850" dirty="0">
                <a:latin typeface="Times New Roman" pitchFamily="18" charset="0"/>
              </a:rPr>
              <a:t> </a:t>
            </a:r>
            <a:r>
              <a:rPr lang="en-US" altLang="en-US" sz="1850" dirty="0" err="1">
                <a:latin typeface="Times New Roman" pitchFamily="18" charset="0"/>
              </a:rPr>
              <a:t>bão</a:t>
            </a:r>
            <a:r>
              <a:rPr lang="en-US" altLang="en-US" sz="1850" dirty="0">
                <a:latin typeface="Times New Roman" pitchFamily="18" charset="0"/>
              </a:rPr>
              <a:t> </a:t>
            </a:r>
            <a:r>
              <a:rPr lang="en-US" altLang="en-US" sz="1850" dirty="0" err="1">
                <a:latin typeface="Times New Roman" pitchFamily="18" charset="0"/>
              </a:rPr>
              <a:t>đến</a:t>
            </a:r>
            <a:r>
              <a:rPr lang="en-US" altLang="en-US" sz="1850" dirty="0">
                <a:latin typeface="Times New Roman" pitchFamily="18" charset="0"/>
              </a:rPr>
              <a:t> </a:t>
            </a:r>
            <a:r>
              <a:rPr lang="en-US" altLang="en-US" sz="1850" dirty="0" err="1">
                <a:latin typeface="Times New Roman" pitchFamily="18" charset="0"/>
              </a:rPr>
              <a:t>để</a:t>
            </a:r>
            <a:r>
              <a:rPr lang="en-US" altLang="en-US" sz="1850" dirty="0">
                <a:latin typeface="Times New Roman" pitchFamily="18" charset="0"/>
              </a:rPr>
              <a:t> </a:t>
            </a:r>
            <a:r>
              <a:rPr lang="en-US" altLang="en-US" sz="1850" dirty="0" err="1">
                <a:latin typeface="Times New Roman" pitchFamily="18" charset="0"/>
              </a:rPr>
              <a:t>đề</a:t>
            </a:r>
            <a:r>
              <a:rPr lang="en-US" altLang="en-US" sz="1850" dirty="0">
                <a:latin typeface="Times New Roman" pitchFamily="18" charset="0"/>
              </a:rPr>
              <a:t> </a:t>
            </a:r>
            <a:r>
              <a:rPr lang="en-US" altLang="en-US" sz="1850" dirty="0" err="1">
                <a:latin typeface="Times New Roman" pitchFamily="18" charset="0"/>
              </a:rPr>
              <a:t>phòng</a:t>
            </a:r>
            <a:r>
              <a:rPr lang="en-US" altLang="en-US" sz="1850" dirty="0">
                <a:latin typeface="Times New Roman" pitchFamily="18" charset="0"/>
              </a:rPr>
              <a:t> tai </a:t>
            </a:r>
            <a:r>
              <a:rPr lang="en-US" altLang="en-US" sz="1850" dirty="0" err="1">
                <a:latin typeface="Times New Roman" pitchFamily="18" charset="0"/>
              </a:rPr>
              <a:t>nạn</a:t>
            </a:r>
            <a:r>
              <a:rPr lang="en-US" altLang="en-US" sz="1850" dirty="0">
                <a:latin typeface="Times New Roman" pitchFamily="18" charset="0"/>
              </a:rPr>
              <a:t> </a:t>
            </a:r>
            <a:r>
              <a:rPr lang="en-US" altLang="en-US" sz="1850" dirty="0" err="1">
                <a:latin typeface="Times New Roman" pitchFamily="18" charset="0"/>
              </a:rPr>
              <a:t>đáng</a:t>
            </a:r>
            <a:r>
              <a:rPr lang="en-US" altLang="en-US" sz="1850" dirty="0">
                <a:latin typeface="Times New Roman" pitchFamily="18" charset="0"/>
              </a:rPr>
              <a:t> </a:t>
            </a:r>
            <a:r>
              <a:rPr lang="en-US" altLang="en-US" sz="1850" dirty="0" err="1">
                <a:latin typeface="Times New Roman" pitchFamily="18" charset="0"/>
              </a:rPr>
              <a:t>tiếc</a:t>
            </a:r>
            <a:r>
              <a:rPr lang="en-US" altLang="en-US" sz="1850" dirty="0">
                <a:latin typeface="Times New Roman" pitchFamily="18" charset="0"/>
              </a:rPr>
              <a:t> </a:t>
            </a:r>
            <a:r>
              <a:rPr lang="en-US" altLang="en-US" sz="1850" dirty="0" err="1">
                <a:latin typeface="Times New Roman" pitchFamily="18" charset="0"/>
              </a:rPr>
              <a:t>xảy</a:t>
            </a:r>
            <a:r>
              <a:rPr lang="en-US" altLang="en-US" sz="1850" dirty="0">
                <a:latin typeface="Times New Roman" pitchFamily="18" charset="0"/>
              </a:rPr>
              <a:t> </a:t>
            </a:r>
            <a:r>
              <a:rPr lang="en-US" altLang="en-US" sz="1850" dirty="0" err="1">
                <a:latin typeface="Times New Roman" pitchFamily="18" charset="0"/>
              </a:rPr>
              <a:t>ra.</a:t>
            </a:r>
            <a:endParaRPr lang="en-US" altLang="en-US" sz="1850" dirty="0">
              <a:latin typeface="Times New Roman" pitchFamily="18" charset="0"/>
            </a:endParaRPr>
          </a:p>
          <a:p>
            <a:pPr algn="just" eaLnBrk="1" hangingPunct="1"/>
            <a:r>
              <a:rPr lang="en-US" altLang="en-US" sz="1850" dirty="0" smtClean="0">
                <a:latin typeface="Times New Roman" pitchFamily="18" charset="0"/>
              </a:rPr>
              <a:t>     </a:t>
            </a:r>
            <a:r>
              <a:rPr lang="en-US" altLang="en-US" sz="1850" dirty="0" err="1" smtClean="0">
                <a:latin typeface="Times New Roman" pitchFamily="18" charset="0"/>
              </a:rPr>
              <a:t>Tôi</a:t>
            </a:r>
            <a:r>
              <a:rPr lang="en-US" altLang="en-US" sz="1850" dirty="0" smtClean="0">
                <a:latin typeface="Times New Roman" pitchFamily="18" charset="0"/>
              </a:rPr>
              <a:t> </a:t>
            </a:r>
            <a:r>
              <a:rPr lang="en-US" altLang="en-US" sz="1850" dirty="0" err="1">
                <a:latin typeface="Times New Roman" pitchFamily="18" charset="0"/>
              </a:rPr>
              <a:t>xin</a:t>
            </a:r>
            <a:r>
              <a:rPr lang="en-US" altLang="en-US" sz="1850" dirty="0">
                <a:latin typeface="Times New Roman" pitchFamily="18" charset="0"/>
              </a:rPr>
              <a:t> </a:t>
            </a:r>
            <a:r>
              <a:rPr lang="en-US" altLang="en-US" sz="1850" dirty="0" err="1">
                <a:latin typeface="Times New Roman" pitchFamily="18" charset="0"/>
              </a:rPr>
              <a:t>chân</a:t>
            </a:r>
            <a:r>
              <a:rPr lang="en-US" altLang="en-US" sz="1850" dirty="0">
                <a:latin typeface="Times New Roman" pitchFamily="18" charset="0"/>
              </a:rPr>
              <a:t> </a:t>
            </a:r>
            <a:r>
              <a:rPr lang="en-US" altLang="en-US" sz="1850" dirty="0" err="1">
                <a:latin typeface="Times New Roman" pitchFamily="18" charset="0"/>
              </a:rPr>
              <a:t>thành</a:t>
            </a:r>
            <a:r>
              <a:rPr lang="en-US" altLang="en-US" sz="1850" dirty="0">
                <a:latin typeface="Times New Roman" pitchFamily="18" charset="0"/>
              </a:rPr>
              <a:t> </a:t>
            </a:r>
            <a:r>
              <a:rPr lang="en-US" altLang="en-US" sz="1850" dirty="0" err="1">
                <a:latin typeface="Times New Roman" pitchFamily="18" charset="0"/>
              </a:rPr>
              <a:t>cảm</a:t>
            </a:r>
            <a:r>
              <a:rPr lang="en-US" altLang="en-US" sz="1850" dirty="0">
                <a:latin typeface="Times New Roman" pitchFamily="18" charset="0"/>
              </a:rPr>
              <a:t> </a:t>
            </a:r>
            <a:r>
              <a:rPr lang="en-US" altLang="en-US" sz="1850" dirty="0" err="1">
                <a:latin typeface="Times New Roman" pitchFamily="18" charset="0"/>
              </a:rPr>
              <a:t>ơn</a:t>
            </a:r>
            <a:r>
              <a:rPr lang="en-US" altLang="en-US" sz="1850" dirty="0">
                <a:latin typeface="Times New Roman" pitchFamily="18" charset="0"/>
              </a:rPr>
              <a:t> !  </a:t>
            </a:r>
          </a:p>
          <a:p>
            <a:pPr algn="just"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smtClean="0">
                <a:latin typeface="Times New Roman" pitchFamily="18" charset="0"/>
              </a:rPr>
              <a:t>Người</a:t>
            </a:r>
            <a:r>
              <a:rPr lang="en-US" altLang="en-US" sz="1850" b="1" dirty="0" smtClean="0">
                <a:latin typeface="Times New Roman" pitchFamily="18" charset="0"/>
              </a:rPr>
              <a:t> </a:t>
            </a:r>
            <a:r>
              <a:rPr lang="en-US" altLang="en-US" sz="1850" b="1" dirty="0" err="1">
                <a:latin typeface="Times New Roman" pitchFamily="18" charset="0"/>
              </a:rPr>
              <a:t>làm</a:t>
            </a:r>
            <a:r>
              <a:rPr lang="en-US" altLang="en-US" sz="1850" b="1" dirty="0">
                <a:latin typeface="Times New Roman" pitchFamily="18" charset="0"/>
              </a:rPr>
              <a:t> </a:t>
            </a:r>
            <a:r>
              <a:rPr lang="en-US" altLang="en-US" sz="1850" b="1" dirty="0" err="1">
                <a:latin typeface="Times New Roman" pitchFamily="18" charset="0"/>
              </a:rPr>
              <a:t>đơn</a:t>
            </a:r>
            <a:r>
              <a:rPr lang="en-US" altLang="en-US" sz="1850" b="1" dirty="0">
                <a:latin typeface="Times New Roman" pitchFamily="18" charset="0"/>
              </a:rPr>
              <a:t>                                                                         </a:t>
            </a:r>
          </a:p>
          <a:p>
            <a:pPr algn="just" eaLnBrk="1" hangingPunct="1"/>
            <a:r>
              <a:rPr lang="en-US" altLang="en-US" sz="1850" dirty="0">
                <a:latin typeface="Times New Roman" pitchFamily="18" charset="0"/>
              </a:rPr>
              <a:t>                                                                                       </a:t>
            </a:r>
            <a:r>
              <a:rPr lang="en-US" altLang="en-US" sz="1850" dirty="0" smtClean="0">
                <a:latin typeface="Times New Roman" pitchFamily="18" charset="0"/>
              </a:rPr>
              <a:t>                     </a:t>
            </a:r>
            <a:r>
              <a:rPr lang="en-US" altLang="en-US" sz="1850" i="1" dirty="0">
                <a:latin typeface="Times New Roman" pitchFamily="18" charset="0"/>
              </a:rPr>
              <a:t>(</a:t>
            </a:r>
            <a:r>
              <a:rPr lang="en-US" altLang="en-US" sz="1850" i="1" dirty="0" err="1">
                <a:latin typeface="Times New Roman" pitchFamily="18" charset="0"/>
              </a:rPr>
              <a:t>Kí</a:t>
            </a:r>
            <a:r>
              <a:rPr lang="en-US" altLang="en-US" sz="1850" i="1" dirty="0">
                <a:latin typeface="Times New Roman" pitchFamily="18" charset="0"/>
              </a:rPr>
              <a:t> </a:t>
            </a:r>
            <a:r>
              <a:rPr lang="en-US" altLang="en-US" sz="1850" i="1" dirty="0" err="1">
                <a:latin typeface="Times New Roman" pitchFamily="18" charset="0"/>
              </a:rPr>
              <a:t>tên</a:t>
            </a:r>
            <a:r>
              <a:rPr lang="en-US" altLang="en-US" sz="1850" i="1" dirty="0">
                <a:latin typeface="Times New Roman" pitchFamily="18" charset="0"/>
              </a:rPr>
              <a:t>)</a:t>
            </a:r>
            <a:r>
              <a:rPr lang="en-US" altLang="en-US" sz="1850" dirty="0">
                <a:latin typeface="Times New Roman" pitchFamily="18" charset="0"/>
              </a:rPr>
              <a:t> 	</a:t>
            </a:r>
            <a:endParaRPr lang="en-US" altLang="en-US" sz="1850" dirty="0" smtClean="0">
              <a:latin typeface="Times New Roman" pitchFamily="18" charset="0"/>
            </a:endParaRPr>
          </a:p>
          <a:p>
            <a:pPr algn="just" eaLnBrk="1" hangingPunct="1"/>
            <a:r>
              <a:rPr lang="en-US" altLang="en-US" sz="1850" dirty="0" smtClean="0">
                <a:latin typeface="Times New Roman" pitchFamily="18" charset="0"/>
              </a:rPr>
              <a:t>                                                                                                        </a:t>
            </a:r>
            <a:r>
              <a:rPr lang="en-US" altLang="en-US" sz="1850" dirty="0" err="1" smtClean="0">
                <a:latin typeface="Times New Roman" pitchFamily="18" charset="0"/>
              </a:rPr>
              <a:t>Ghi</a:t>
            </a:r>
            <a:r>
              <a:rPr lang="en-US" altLang="en-US" sz="1850" dirty="0" smtClean="0">
                <a:latin typeface="Times New Roman" pitchFamily="18" charset="0"/>
              </a:rPr>
              <a:t> </a:t>
            </a:r>
            <a:r>
              <a:rPr lang="en-US" altLang="en-US" sz="1850" dirty="0" err="1" smtClean="0">
                <a:latin typeface="Times New Roman" pitchFamily="18" charset="0"/>
              </a:rPr>
              <a:t>rõ</a:t>
            </a:r>
            <a:r>
              <a:rPr lang="en-US" altLang="en-US" sz="1850" dirty="0" smtClean="0">
                <a:latin typeface="Times New Roman" pitchFamily="18" charset="0"/>
              </a:rPr>
              <a:t> </a:t>
            </a:r>
            <a:r>
              <a:rPr lang="en-US" altLang="en-US" sz="1850" dirty="0" err="1" smtClean="0">
                <a:latin typeface="Times New Roman" pitchFamily="18" charset="0"/>
              </a:rPr>
              <a:t>họ</a:t>
            </a:r>
            <a:r>
              <a:rPr lang="en-US" altLang="en-US" sz="1850" dirty="0" smtClean="0">
                <a:latin typeface="Times New Roman" pitchFamily="18" charset="0"/>
              </a:rPr>
              <a:t> </a:t>
            </a:r>
            <a:r>
              <a:rPr lang="en-US" altLang="en-US" sz="1850" dirty="0" err="1" smtClean="0">
                <a:latin typeface="Times New Roman" pitchFamily="18" charset="0"/>
              </a:rPr>
              <a:t>tên</a:t>
            </a:r>
            <a:endParaRPr lang="en-US" altLang="en-US" sz="1850" dirty="0">
              <a:latin typeface="Times New Roman" pitchFamily="18" charset="0"/>
            </a:endParaRPr>
          </a:p>
        </p:txBody>
      </p:sp>
    </p:spTree>
    <p:extLst>
      <p:ext uri="{BB962C8B-B14F-4D97-AF65-F5344CB8AC3E}">
        <p14:creationId xmlns:p14="http://schemas.microsoft.com/office/powerpoint/2010/main" val="12338467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 Box 14"/>
          <p:cNvSpPr txBox="1">
            <a:spLocks noChangeArrowheads="1"/>
          </p:cNvSpPr>
          <p:nvPr/>
        </p:nvSpPr>
        <p:spPr bwMode="auto">
          <a:xfrm>
            <a:off x="35496" y="177477"/>
            <a:ext cx="903649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900" b="1" dirty="0" smtClean="0">
                <a:latin typeface="Times New Roman" pitchFamily="18" charset="0"/>
              </a:rPr>
              <a:t>CỘNG HÒA XÃ HỘI CHỦ NGHĨA VIỆT NAM</a:t>
            </a:r>
            <a:endParaRPr lang="en-US" altLang="en-US" sz="1900" b="1" dirty="0">
              <a:latin typeface="Times New Roman" pitchFamily="18" charset="0"/>
            </a:endParaRPr>
          </a:p>
          <a:p>
            <a:pPr algn="ctr" eaLnBrk="1" hangingPunct="1"/>
            <a:r>
              <a:rPr lang="en-US" altLang="en-US" sz="1900" b="1" u="sng" dirty="0" err="1">
                <a:latin typeface="Times New Roman" pitchFamily="18" charset="0"/>
              </a:rPr>
              <a:t>Độc</a:t>
            </a:r>
            <a:r>
              <a:rPr lang="en-US" altLang="en-US" sz="1900" b="1" u="sng" dirty="0">
                <a:latin typeface="Times New Roman" pitchFamily="18" charset="0"/>
              </a:rPr>
              <a:t> </a:t>
            </a:r>
            <a:r>
              <a:rPr lang="en-US" altLang="en-US" sz="1900" b="1" u="sng" dirty="0" err="1">
                <a:latin typeface="Times New Roman" pitchFamily="18" charset="0"/>
              </a:rPr>
              <a:t>lập</a:t>
            </a:r>
            <a:r>
              <a:rPr lang="en-US" altLang="en-US" sz="1900" b="1" u="sng" dirty="0">
                <a:latin typeface="Times New Roman" pitchFamily="18" charset="0"/>
              </a:rPr>
              <a:t> - </a:t>
            </a:r>
            <a:r>
              <a:rPr lang="en-US" altLang="en-US" sz="1900" b="1" u="sng" dirty="0" err="1">
                <a:latin typeface="Times New Roman" pitchFamily="18" charset="0"/>
              </a:rPr>
              <a:t>Tự</a:t>
            </a:r>
            <a:r>
              <a:rPr lang="en-US" altLang="en-US" sz="1900" b="1" u="sng" dirty="0">
                <a:latin typeface="Times New Roman" pitchFamily="18" charset="0"/>
              </a:rPr>
              <a:t> do - </a:t>
            </a:r>
            <a:r>
              <a:rPr lang="en-US" altLang="en-US" sz="1900" b="1" u="sng" dirty="0" err="1">
                <a:latin typeface="Times New Roman" pitchFamily="18" charset="0"/>
              </a:rPr>
              <a:t>Hạnh</a:t>
            </a:r>
            <a:r>
              <a:rPr lang="en-US" altLang="en-US" sz="1900" b="1" u="sng" dirty="0">
                <a:latin typeface="Times New Roman" pitchFamily="18" charset="0"/>
              </a:rPr>
              <a:t> </a:t>
            </a:r>
            <a:r>
              <a:rPr lang="en-US" altLang="en-US" sz="1900" b="1" u="sng" dirty="0" err="1">
                <a:latin typeface="Times New Roman" pitchFamily="18" charset="0"/>
              </a:rPr>
              <a:t>phúc</a:t>
            </a:r>
            <a:r>
              <a:rPr lang="en-US" altLang="en-US" sz="1900" b="1" dirty="0">
                <a:latin typeface="Times New Roman" pitchFamily="18" charset="0"/>
              </a:rPr>
              <a:t>    </a:t>
            </a:r>
          </a:p>
          <a:p>
            <a:pPr eaLnBrk="1" hangingPunct="1"/>
            <a:r>
              <a:rPr lang="en-US" altLang="en-US" sz="1900" dirty="0">
                <a:latin typeface="Times New Roman" pitchFamily="18" charset="0"/>
              </a:rPr>
              <a:t>                                                     </a:t>
            </a:r>
            <a:r>
              <a:rPr lang="en-US" altLang="en-US" sz="1900" dirty="0" smtClean="0">
                <a:latin typeface="Times New Roman" pitchFamily="18" charset="0"/>
              </a:rPr>
              <a:t>                                             ……</a:t>
            </a:r>
            <a:r>
              <a:rPr lang="en-US" altLang="en-US" sz="1900" i="1" dirty="0" smtClean="0">
                <a:latin typeface="Times New Roman" pitchFamily="18" charset="0"/>
              </a:rPr>
              <a:t>, </a:t>
            </a:r>
            <a:r>
              <a:rPr lang="en-US" altLang="en-US" sz="1900" i="1" dirty="0" err="1">
                <a:latin typeface="Times New Roman" pitchFamily="18" charset="0"/>
              </a:rPr>
              <a:t>ngày</a:t>
            </a:r>
            <a:r>
              <a:rPr lang="en-US" altLang="en-US" sz="1900" i="1" dirty="0">
                <a:latin typeface="Times New Roman" pitchFamily="18" charset="0"/>
              </a:rPr>
              <a:t> </a:t>
            </a:r>
            <a:r>
              <a:rPr lang="en-US" altLang="en-US" sz="1900" i="1" dirty="0" smtClean="0">
                <a:latin typeface="Times New Roman" pitchFamily="18" charset="0"/>
              </a:rPr>
              <a:t>... </a:t>
            </a:r>
            <a:r>
              <a:rPr lang="en-US" altLang="en-US" sz="1900" i="1" dirty="0" err="1">
                <a:latin typeface="Times New Roman" pitchFamily="18" charset="0"/>
              </a:rPr>
              <a:t>tháng</a:t>
            </a:r>
            <a:r>
              <a:rPr lang="en-US" altLang="en-US" sz="1900" i="1" dirty="0">
                <a:latin typeface="Times New Roman" pitchFamily="18" charset="0"/>
              </a:rPr>
              <a:t> </a:t>
            </a:r>
            <a:r>
              <a:rPr lang="en-US" altLang="en-US" sz="1900" i="1" dirty="0" smtClean="0">
                <a:latin typeface="Times New Roman" pitchFamily="18" charset="0"/>
              </a:rPr>
              <a:t>... </a:t>
            </a:r>
            <a:r>
              <a:rPr lang="en-US" altLang="en-US" sz="1900" i="1" dirty="0" err="1">
                <a:latin typeface="Times New Roman" pitchFamily="18" charset="0"/>
              </a:rPr>
              <a:t>năm</a:t>
            </a:r>
            <a:r>
              <a:rPr lang="en-US" altLang="en-US" sz="1900" i="1" dirty="0">
                <a:latin typeface="Times New Roman" pitchFamily="18" charset="0"/>
              </a:rPr>
              <a:t> </a:t>
            </a:r>
            <a:r>
              <a:rPr lang="en-US" altLang="en-US" sz="1900" i="1" dirty="0" smtClean="0">
                <a:latin typeface="Times New Roman" pitchFamily="18" charset="0"/>
              </a:rPr>
              <a:t>…</a:t>
            </a:r>
            <a:endParaRPr lang="en-US" altLang="en-US" sz="1900" i="1" dirty="0">
              <a:latin typeface="Times New Roman" pitchFamily="18" charset="0"/>
            </a:endParaRPr>
          </a:p>
          <a:p>
            <a:pPr algn="ctr" eaLnBrk="1" hangingPunct="1"/>
            <a:r>
              <a:rPr lang="en-US" altLang="en-US" sz="1900" b="1" dirty="0">
                <a:latin typeface="Times New Roman" pitchFamily="18" charset="0"/>
              </a:rPr>
              <a:t>ĐƠN KIẾN NGHỊ</a:t>
            </a:r>
          </a:p>
          <a:p>
            <a:pPr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a:latin typeface="Times New Roman" pitchFamily="18" charset="0"/>
              </a:rPr>
              <a:t>Kính</a:t>
            </a:r>
            <a:r>
              <a:rPr lang="en-US" altLang="en-US" sz="1900" b="1" dirty="0">
                <a:latin typeface="Times New Roman" pitchFamily="18" charset="0"/>
              </a:rPr>
              <a:t> </a:t>
            </a:r>
            <a:r>
              <a:rPr lang="en-US" altLang="en-US" sz="1900" b="1" dirty="0" err="1" smtClean="0">
                <a:latin typeface="Times New Roman" pitchFamily="18" charset="0"/>
              </a:rPr>
              <a:t>gửi</a:t>
            </a:r>
            <a:r>
              <a:rPr lang="en-US" altLang="en-US" sz="1900" b="1" dirty="0" smtClean="0">
                <a:latin typeface="Times New Roman" pitchFamily="18" charset="0"/>
              </a:rPr>
              <a:t>: </a:t>
            </a:r>
            <a:r>
              <a:rPr lang="en-US" altLang="en-US" sz="1900" dirty="0" err="1">
                <a:latin typeface="Times New Roman" pitchFamily="18" charset="0"/>
              </a:rPr>
              <a:t>Ủy</a:t>
            </a:r>
            <a:r>
              <a:rPr lang="en-US" altLang="en-US" sz="1900" dirty="0">
                <a:latin typeface="Times New Roman" pitchFamily="18" charset="0"/>
              </a:rPr>
              <a:t> ban </a:t>
            </a:r>
            <a:r>
              <a:rPr lang="en-US" altLang="en-US" sz="1900" dirty="0" err="1">
                <a:latin typeface="Times New Roman" pitchFamily="18" charset="0"/>
              </a:rPr>
              <a:t>nhân</a:t>
            </a:r>
            <a:r>
              <a:rPr lang="en-US" altLang="en-US" sz="1900" dirty="0">
                <a:latin typeface="Times New Roman" pitchFamily="18" charset="0"/>
              </a:rPr>
              <a:t> </a:t>
            </a:r>
            <a:r>
              <a:rPr lang="en-US" altLang="en-US" sz="1900" dirty="0" err="1">
                <a:latin typeface="Times New Roman" pitchFamily="18" charset="0"/>
              </a:rPr>
              <a:t>dân</a:t>
            </a:r>
            <a:r>
              <a:rPr lang="en-US" altLang="en-US" sz="1900" dirty="0">
                <a:latin typeface="Times New Roman" pitchFamily="18" charset="0"/>
              </a:rPr>
              <a:t> </a:t>
            </a:r>
            <a:r>
              <a:rPr lang="en-US" altLang="en-US" sz="1900" dirty="0" err="1" smtClean="0">
                <a:latin typeface="Times New Roman" pitchFamily="18" charset="0"/>
              </a:rPr>
              <a:t>phường</a:t>
            </a:r>
            <a:r>
              <a:rPr lang="en-US" altLang="en-US" sz="1900" dirty="0" smtClean="0">
                <a:latin typeface="Times New Roman" pitchFamily="18" charset="0"/>
              </a:rPr>
              <a:t> (</a:t>
            </a:r>
            <a:r>
              <a:rPr lang="en-US" altLang="en-US" sz="1900" dirty="0" err="1" smtClean="0">
                <a:latin typeface="Times New Roman" pitchFamily="18" charset="0"/>
              </a:rPr>
              <a:t>xã</a:t>
            </a:r>
            <a:r>
              <a:rPr lang="en-US" altLang="en-US" sz="1900" dirty="0" smtClean="0">
                <a:latin typeface="Times New Roman" pitchFamily="18" charset="0"/>
              </a:rPr>
              <a:t>) …</a:t>
            </a:r>
            <a:endParaRPr lang="en-US" altLang="en-US" sz="1900" dirty="0">
              <a:latin typeface="Times New Roman" pitchFamily="18" charset="0"/>
            </a:endParaRPr>
          </a:p>
          <a:p>
            <a:pPr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smtClean="0">
                <a:latin typeface="Times New Roman" pitchFamily="18" charset="0"/>
              </a:rPr>
              <a:t>Tôi</a:t>
            </a:r>
            <a:r>
              <a:rPr lang="en-US" altLang="en-US" sz="1900" b="1" dirty="0" smtClean="0">
                <a:latin typeface="Times New Roman" pitchFamily="18" charset="0"/>
              </a:rPr>
              <a:t> </a:t>
            </a:r>
            <a:r>
              <a:rPr lang="en-US" altLang="en-US" sz="1900" b="1" dirty="0" err="1" smtClean="0">
                <a:latin typeface="Times New Roman" pitchFamily="18" charset="0"/>
              </a:rPr>
              <a:t>tên</a:t>
            </a:r>
            <a:r>
              <a:rPr lang="en-US" altLang="en-US" sz="1900" b="1" dirty="0" smtClean="0">
                <a:latin typeface="Times New Roman" pitchFamily="18" charset="0"/>
              </a:rPr>
              <a:t> </a:t>
            </a:r>
            <a:r>
              <a:rPr lang="en-US" altLang="en-US" sz="1900" b="1" dirty="0" err="1" smtClean="0">
                <a:latin typeface="Times New Roman" pitchFamily="18" charset="0"/>
              </a:rPr>
              <a:t>là</a:t>
            </a:r>
            <a:r>
              <a:rPr lang="en-US" altLang="en-US" sz="1900" b="1" dirty="0" smtClean="0">
                <a:latin typeface="Times New Roman" pitchFamily="18" charset="0"/>
              </a:rPr>
              <a:t>: </a:t>
            </a:r>
            <a:r>
              <a:rPr lang="en-US" altLang="en-US" sz="1900" dirty="0" smtClean="0">
                <a:latin typeface="Times New Roman" pitchFamily="18" charset="0"/>
              </a:rPr>
              <a:t>…</a:t>
            </a:r>
            <a:endParaRPr lang="en-US" altLang="en-US" sz="1900" dirty="0">
              <a:latin typeface="Times New Roman" pitchFamily="18" charset="0"/>
            </a:endParaRPr>
          </a:p>
          <a:p>
            <a:pPr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a:latin typeface="Times New Roman" pitchFamily="18" charset="0"/>
              </a:rPr>
              <a:t>Hiện</a:t>
            </a:r>
            <a:r>
              <a:rPr lang="en-US" altLang="en-US" sz="1900" b="1" dirty="0">
                <a:latin typeface="Times New Roman" pitchFamily="18" charset="0"/>
              </a:rPr>
              <a:t> </a:t>
            </a:r>
            <a:r>
              <a:rPr lang="en-US" altLang="en-US" sz="1900" b="1" dirty="0" err="1">
                <a:latin typeface="Times New Roman" pitchFamily="18" charset="0"/>
              </a:rPr>
              <a:t>đang</a:t>
            </a:r>
            <a:r>
              <a:rPr lang="en-US" altLang="en-US" sz="1900" b="1" dirty="0">
                <a:latin typeface="Times New Roman" pitchFamily="18" charset="0"/>
              </a:rPr>
              <a:t> </a:t>
            </a:r>
            <a:r>
              <a:rPr lang="en-US" altLang="en-US" sz="1900" b="1" dirty="0" err="1">
                <a:latin typeface="Times New Roman" pitchFamily="18" charset="0"/>
              </a:rPr>
              <a:t>là</a:t>
            </a:r>
            <a:r>
              <a:rPr lang="en-US" altLang="en-US" sz="1900" b="1" dirty="0">
                <a:latin typeface="Times New Roman" pitchFamily="18" charset="0"/>
              </a:rPr>
              <a:t>: </a:t>
            </a:r>
            <a:r>
              <a:rPr lang="en-US" altLang="en-US" sz="1900" dirty="0" err="1">
                <a:latin typeface="Times New Roman" pitchFamily="18" charset="0"/>
              </a:rPr>
              <a:t>Tổ</a:t>
            </a:r>
            <a:r>
              <a:rPr lang="en-US" altLang="en-US" sz="1900" dirty="0">
                <a:latin typeface="Times New Roman" pitchFamily="18" charset="0"/>
              </a:rPr>
              <a:t> </a:t>
            </a:r>
            <a:r>
              <a:rPr lang="en-US" altLang="en-US" sz="1900" dirty="0" err="1">
                <a:latin typeface="Times New Roman" pitchFamily="18" charset="0"/>
              </a:rPr>
              <a:t>trưởng</a:t>
            </a:r>
            <a:r>
              <a:rPr lang="en-US" altLang="en-US" sz="1900" dirty="0">
                <a:latin typeface="Times New Roman" pitchFamily="18" charset="0"/>
              </a:rPr>
              <a:t> </a:t>
            </a:r>
            <a:r>
              <a:rPr lang="en-US" altLang="en-US" sz="1900" dirty="0" err="1">
                <a:latin typeface="Times New Roman" pitchFamily="18" charset="0"/>
              </a:rPr>
              <a:t>tổ</a:t>
            </a:r>
            <a:r>
              <a:rPr lang="en-US" altLang="en-US" sz="1900" dirty="0">
                <a:latin typeface="Times New Roman" pitchFamily="18" charset="0"/>
              </a:rPr>
              <a:t> </a:t>
            </a:r>
            <a:r>
              <a:rPr lang="en-US" altLang="en-US" sz="1900" dirty="0" smtClean="0">
                <a:latin typeface="Times New Roman" pitchFamily="18" charset="0"/>
              </a:rPr>
              <a:t>…</a:t>
            </a:r>
            <a:endParaRPr lang="en-US" altLang="en-US" sz="1900" dirty="0">
              <a:latin typeface="Times New Roman" pitchFamily="18" charset="0"/>
            </a:endParaRPr>
          </a:p>
          <a:p>
            <a:pPr algn="just"/>
            <a:r>
              <a:rPr lang="en-US" altLang="en-US" sz="1900" dirty="0">
                <a:latin typeface="Times New Roman" pitchFamily="18" charset="0"/>
              </a:rPr>
              <a:t> </a:t>
            </a:r>
            <a:r>
              <a:rPr lang="en-US" altLang="en-US" sz="1900" dirty="0" smtClean="0">
                <a:latin typeface="Times New Roman" pitchFamily="18" charset="0"/>
              </a:rPr>
              <a:t>    </a:t>
            </a:r>
            <a:r>
              <a:rPr lang="en-US" altLang="en-US" sz="1900" dirty="0" err="1" smtClean="0">
                <a:latin typeface="Times New Roman" pitchFamily="18" charset="0"/>
              </a:rPr>
              <a:t>Tôi</a:t>
            </a:r>
            <a:r>
              <a:rPr lang="en-US" altLang="en-US" sz="1900" dirty="0" smtClean="0">
                <a:latin typeface="Times New Roman" pitchFamily="18" charset="0"/>
              </a:rPr>
              <a:t> </a:t>
            </a:r>
            <a:r>
              <a:rPr lang="en-US" altLang="en-US" sz="1900" dirty="0" err="1">
                <a:latin typeface="Times New Roman" pitchFamily="18" charset="0"/>
              </a:rPr>
              <a:t>xin</a:t>
            </a:r>
            <a:r>
              <a:rPr lang="en-US" altLang="en-US" sz="1900" dirty="0">
                <a:latin typeface="Times New Roman" pitchFamily="18" charset="0"/>
              </a:rPr>
              <a:t> </a:t>
            </a:r>
            <a:r>
              <a:rPr lang="en-US" altLang="en-US" sz="1900" dirty="0" err="1">
                <a:latin typeface="Times New Roman" pitchFamily="18" charset="0"/>
              </a:rPr>
              <a:t>trình</a:t>
            </a:r>
            <a:r>
              <a:rPr lang="en-US" altLang="en-US" sz="1900" dirty="0">
                <a:latin typeface="Times New Roman" pitchFamily="18" charset="0"/>
              </a:rPr>
              <a:t> </a:t>
            </a:r>
            <a:r>
              <a:rPr lang="en-US" altLang="en-US" sz="1900" dirty="0" err="1">
                <a:latin typeface="Times New Roman" pitchFamily="18" charset="0"/>
              </a:rPr>
              <a:t>bày</a:t>
            </a:r>
            <a:r>
              <a:rPr lang="en-US" altLang="en-US" sz="1900" dirty="0">
                <a:latin typeface="Times New Roman" pitchFamily="18" charset="0"/>
              </a:rPr>
              <a:t> </a:t>
            </a:r>
            <a:r>
              <a:rPr lang="en-US" altLang="en-US" sz="1900" dirty="0" err="1">
                <a:latin typeface="Times New Roman" pitchFamily="18" charset="0"/>
              </a:rPr>
              <a:t>một</a:t>
            </a:r>
            <a:r>
              <a:rPr lang="en-US" altLang="en-US" sz="1900" dirty="0">
                <a:latin typeface="Times New Roman" pitchFamily="18" charset="0"/>
              </a:rPr>
              <a:t> </a:t>
            </a:r>
            <a:r>
              <a:rPr lang="en-US" altLang="en-US" sz="1900" dirty="0" err="1">
                <a:latin typeface="Times New Roman" pitchFamily="18" charset="0"/>
              </a:rPr>
              <a:t>sự</a:t>
            </a:r>
            <a:r>
              <a:rPr lang="en-US" altLang="en-US" sz="1900" dirty="0">
                <a:latin typeface="Times New Roman" pitchFamily="18" charset="0"/>
              </a:rPr>
              <a:t> </a:t>
            </a:r>
            <a:r>
              <a:rPr lang="en-US" altLang="en-US" sz="1900" dirty="0" err="1">
                <a:latin typeface="Times New Roman" pitchFamily="18" charset="0"/>
              </a:rPr>
              <a:t>việc</a:t>
            </a:r>
            <a:r>
              <a:rPr lang="en-US" altLang="en-US" sz="1900" dirty="0">
                <a:latin typeface="Times New Roman" pitchFamily="18" charset="0"/>
              </a:rPr>
              <a:t> </a:t>
            </a:r>
            <a:r>
              <a:rPr lang="en-US" altLang="en-US" sz="1900" dirty="0" err="1">
                <a:latin typeface="Times New Roman" pitchFamily="18" charset="0"/>
              </a:rPr>
              <a:t>như</a:t>
            </a:r>
            <a:r>
              <a:rPr lang="en-US" altLang="en-US" sz="1900" dirty="0">
                <a:latin typeface="Times New Roman" pitchFamily="18" charset="0"/>
              </a:rPr>
              <a:t> </a:t>
            </a:r>
            <a:r>
              <a:rPr lang="en-US" altLang="en-US" sz="1900" dirty="0" err="1">
                <a:latin typeface="Times New Roman" pitchFamily="18" charset="0"/>
              </a:rPr>
              <a:t>sau</a:t>
            </a:r>
            <a:r>
              <a:rPr lang="en-US" altLang="en-US" sz="1900" dirty="0">
                <a:latin typeface="Times New Roman" pitchFamily="18" charset="0"/>
              </a:rPr>
              <a:t>:</a:t>
            </a:r>
            <a:r>
              <a:rPr lang="en-US" altLang="en-US" sz="1900" b="1" dirty="0">
                <a:latin typeface="Times New Roman" pitchFamily="18" charset="0"/>
              </a:rPr>
              <a:t> </a:t>
            </a:r>
            <a:r>
              <a:rPr lang="en-US" sz="1900" dirty="0" err="1">
                <a:latin typeface="Times New Roman" pitchFamily="18" charset="0"/>
                <a:cs typeface="Times New Roman" pitchFamily="18" charset="0"/>
              </a:rPr>
              <a:t>Hiện</a:t>
            </a:r>
            <a:r>
              <a:rPr lang="en-US" sz="1900" dirty="0">
                <a:latin typeface="Times New Roman" pitchFamily="18" charset="0"/>
                <a:cs typeface="Times New Roman" pitchFamily="18" charset="0"/>
              </a:rPr>
              <a:t> nay </a:t>
            </a:r>
            <a:r>
              <a:rPr lang="en-US" sz="1900" dirty="0" err="1">
                <a:latin typeface="Times New Roman" pitchFamily="18" charset="0"/>
                <a:cs typeface="Times New Roman" pitchFamily="18" charset="0"/>
              </a:rPr>
              <a:t>trên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đoạn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sông</a:t>
            </a:r>
            <a:r>
              <a:rPr lang="en-US" sz="1900" dirty="0">
                <a:latin typeface="Times New Roman" pitchFamily="18" charset="0"/>
                <a:cs typeface="Times New Roman" pitchFamily="18" charset="0"/>
              </a:rPr>
              <a:t> </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có</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một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số</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dùng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thuốc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nổ</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đánh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bắt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Việc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này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không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chỉ</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hại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môi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trường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sinh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thái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như</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chết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cá</a:t>
            </a:r>
            <a:r>
              <a:rPr lang="en-US" sz="1900" dirty="0">
                <a:latin typeface="Times New Roman" pitchFamily="18" charset="0"/>
                <a:cs typeface="Times New Roman" pitchFamily="18" charset="0"/>
              </a:rPr>
              <a:t> con, </a:t>
            </a:r>
            <a:r>
              <a:rPr lang="en-US" sz="1900" dirty="0" err="1">
                <a:latin typeface="Times New Roman" pitchFamily="18" charset="0"/>
                <a:cs typeface="Times New Roman" pitchFamily="18" charset="0"/>
              </a:rPr>
              <a:t>cua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ốc</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mọi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sinh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vật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sống</a:t>
            </a:r>
            <a:r>
              <a:rPr lang="en-US" sz="1900" dirty="0">
                <a:latin typeface="Times New Roman" pitchFamily="18" charset="0"/>
                <a:cs typeface="Times New Roman" pitchFamily="18" charset="0"/>
              </a:rPr>
              <a:t> ở </a:t>
            </a:r>
            <a:r>
              <a:rPr lang="en-US" sz="1900" dirty="0" err="1">
                <a:latin typeface="Times New Roman" pitchFamily="18" charset="0"/>
                <a:cs typeface="Times New Roman" pitchFamily="18" charset="0"/>
              </a:rPr>
              <a:t>đoạn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sông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này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còn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gây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nguy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hiểm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qua </a:t>
            </a:r>
            <a:r>
              <a:rPr lang="en-US" sz="1900" dirty="0" err="1">
                <a:latin typeface="Times New Roman" pitchFamily="18" charset="0"/>
                <a:cs typeface="Times New Roman" pitchFamily="18" charset="0"/>
              </a:rPr>
              <a:t>lại</a:t>
            </a:r>
            <a:r>
              <a:rPr lang="en-US" sz="1900" dirty="0">
                <a:latin typeface="Times New Roman" pitchFamily="18" charset="0"/>
                <a:cs typeface="Times New Roman" pitchFamily="18" charset="0"/>
              </a:rPr>
              <a:t>. </a:t>
            </a:r>
            <a:r>
              <a:rPr lang="en-US" sz="1900" dirty="0" err="1" smtClean="0">
                <a:latin typeface="Times New Roman" pitchFamily="18" charset="0"/>
                <a:cs typeface="Times New Roman" pitchFamily="18" charset="0"/>
              </a:rPr>
              <a:t>Đề</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nghị</a:t>
            </a:r>
            <a:r>
              <a:rPr lang="en-US" sz="1900" dirty="0">
                <a:latin typeface="Times New Roman" pitchFamily="18" charset="0"/>
                <a:cs typeface="Times New Roman" pitchFamily="18" charset="0"/>
              </a:rPr>
              <a:t> </a:t>
            </a:r>
            <a:r>
              <a:rPr lang="en-US" sz="1900" dirty="0" err="1" smtClean="0">
                <a:latin typeface="Times New Roman" pitchFamily="18" charset="0"/>
                <a:cs typeface="Times New Roman" pitchFamily="18" charset="0"/>
              </a:rPr>
              <a:t>Ủy</a:t>
            </a: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ban </a:t>
            </a:r>
            <a:r>
              <a:rPr lang="en-US" sz="1900" dirty="0" err="1">
                <a:latin typeface="Times New Roman" pitchFamily="18" charset="0"/>
                <a:cs typeface="Times New Roman" pitchFamily="18" charset="0"/>
              </a:rPr>
              <a:t>nhân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dân</a:t>
            </a:r>
            <a:r>
              <a:rPr lang="en-US" sz="1900" dirty="0">
                <a:latin typeface="Times New Roman" pitchFamily="18" charset="0"/>
                <a:cs typeface="Times New Roman" pitchFamily="18" charset="0"/>
              </a:rPr>
              <a:t> </a:t>
            </a:r>
            <a:r>
              <a:rPr lang="en-US" sz="1900" dirty="0" err="1" smtClean="0">
                <a:latin typeface="Times New Roman" pitchFamily="18" charset="0"/>
                <a:cs typeface="Times New Roman" pitchFamily="18" charset="0"/>
              </a:rPr>
              <a:t>phường</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xã</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có</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biện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pháp</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kịp</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để</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nghiêm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cấm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việc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đánh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bắt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bằng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thuốc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nổ</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đảm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bảo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qua </a:t>
            </a:r>
            <a:r>
              <a:rPr lang="en-US" sz="1900" dirty="0" err="1">
                <a:latin typeface="Times New Roman" pitchFamily="18" charset="0"/>
                <a:cs typeface="Times New Roman" pitchFamily="18" charset="0"/>
              </a:rPr>
              <a:t>lại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môi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trường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sinh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thái</a:t>
            </a:r>
            <a:r>
              <a:rPr lang="en-US" sz="1900" dirty="0">
                <a:latin typeface="Times New Roman" pitchFamily="18" charset="0"/>
                <a:cs typeface="Times New Roman" pitchFamily="18" charset="0"/>
              </a:rPr>
              <a:t> ở </a:t>
            </a:r>
            <a:r>
              <a:rPr lang="en-US" sz="1900" dirty="0" err="1" smtClean="0">
                <a:latin typeface="Times New Roman" pitchFamily="18" charset="0"/>
                <a:cs typeface="Times New Roman" pitchFamily="18" charset="0"/>
              </a:rPr>
              <a:t>đây</a:t>
            </a:r>
            <a:r>
              <a:rPr lang="en-US" altLang="en-US" sz="1900" dirty="0" smtClean="0">
                <a:latin typeface="Times New Roman" pitchFamily="18" charset="0"/>
              </a:rPr>
              <a:t>.</a:t>
            </a:r>
          </a:p>
          <a:p>
            <a:pPr algn="just"/>
            <a:r>
              <a:rPr lang="en-US" altLang="en-US" sz="1900" dirty="0" smtClean="0">
                <a:latin typeface="Times New Roman" pitchFamily="18" charset="0"/>
              </a:rPr>
              <a:t>     </a:t>
            </a:r>
            <a:r>
              <a:rPr lang="en-US" altLang="en-US" sz="1900" dirty="0" err="1" smtClean="0">
                <a:latin typeface="Times New Roman" pitchFamily="18" charset="0"/>
              </a:rPr>
              <a:t>Tôi</a:t>
            </a:r>
            <a:r>
              <a:rPr lang="en-US" altLang="en-US" sz="1900" dirty="0" smtClean="0">
                <a:latin typeface="Times New Roman" pitchFamily="18" charset="0"/>
              </a:rPr>
              <a:t> </a:t>
            </a:r>
            <a:r>
              <a:rPr lang="en-US" altLang="en-US" sz="1900" dirty="0" err="1">
                <a:latin typeface="Times New Roman" pitchFamily="18" charset="0"/>
              </a:rPr>
              <a:t>xin</a:t>
            </a:r>
            <a:r>
              <a:rPr lang="en-US" altLang="en-US" sz="1900" dirty="0">
                <a:latin typeface="Times New Roman" pitchFamily="18" charset="0"/>
              </a:rPr>
              <a:t> </a:t>
            </a:r>
            <a:r>
              <a:rPr lang="en-US" altLang="en-US" sz="1900" dirty="0" err="1">
                <a:latin typeface="Times New Roman" pitchFamily="18" charset="0"/>
              </a:rPr>
              <a:t>chân</a:t>
            </a:r>
            <a:r>
              <a:rPr lang="en-US" altLang="en-US" sz="1900" dirty="0">
                <a:latin typeface="Times New Roman" pitchFamily="18" charset="0"/>
              </a:rPr>
              <a:t> </a:t>
            </a:r>
            <a:r>
              <a:rPr lang="en-US" altLang="en-US" sz="1900" dirty="0" err="1">
                <a:latin typeface="Times New Roman" pitchFamily="18" charset="0"/>
              </a:rPr>
              <a:t>thành</a:t>
            </a:r>
            <a:r>
              <a:rPr lang="en-US" altLang="en-US" sz="1900" dirty="0">
                <a:latin typeface="Times New Roman" pitchFamily="18" charset="0"/>
              </a:rPr>
              <a:t> </a:t>
            </a:r>
            <a:r>
              <a:rPr lang="en-US" altLang="en-US" sz="1900" dirty="0" err="1">
                <a:latin typeface="Times New Roman" pitchFamily="18" charset="0"/>
              </a:rPr>
              <a:t>cảm</a:t>
            </a:r>
            <a:r>
              <a:rPr lang="en-US" altLang="en-US" sz="1900" dirty="0">
                <a:latin typeface="Times New Roman" pitchFamily="18" charset="0"/>
              </a:rPr>
              <a:t> </a:t>
            </a:r>
            <a:r>
              <a:rPr lang="en-US" altLang="en-US" sz="1900" dirty="0" err="1">
                <a:latin typeface="Times New Roman" pitchFamily="18" charset="0"/>
              </a:rPr>
              <a:t>ơn</a:t>
            </a:r>
            <a:r>
              <a:rPr lang="en-US" altLang="en-US" sz="1900" dirty="0">
                <a:latin typeface="Times New Roman" pitchFamily="18" charset="0"/>
              </a:rPr>
              <a:t> !  </a:t>
            </a:r>
          </a:p>
          <a:p>
            <a:pPr algn="just"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smtClean="0">
                <a:latin typeface="Times New Roman" pitchFamily="18" charset="0"/>
              </a:rPr>
              <a:t>Người</a:t>
            </a:r>
            <a:r>
              <a:rPr lang="en-US" altLang="en-US" sz="1900" b="1" dirty="0" smtClean="0">
                <a:latin typeface="Times New Roman" pitchFamily="18" charset="0"/>
              </a:rPr>
              <a:t> </a:t>
            </a:r>
            <a:r>
              <a:rPr lang="en-US" altLang="en-US" sz="1900" b="1" dirty="0" err="1">
                <a:latin typeface="Times New Roman" pitchFamily="18" charset="0"/>
              </a:rPr>
              <a:t>làm</a:t>
            </a:r>
            <a:r>
              <a:rPr lang="en-US" altLang="en-US" sz="1900" b="1" dirty="0">
                <a:latin typeface="Times New Roman" pitchFamily="18" charset="0"/>
              </a:rPr>
              <a:t> </a:t>
            </a:r>
            <a:r>
              <a:rPr lang="en-US" altLang="en-US" sz="1900" b="1" dirty="0" err="1">
                <a:latin typeface="Times New Roman" pitchFamily="18" charset="0"/>
              </a:rPr>
              <a:t>đơn</a:t>
            </a:r>
            <a:r>
              <a:rPr lang="en-US" altLang="en-US" sz="1900" b="1" dirty="0">
                <a:latin typeface="Times New Roman" pitchFamily="18" charset="0"/>
              </a:rPr>
              <a:t>                                                                         </a:t>
            </a:r>
          </a:p>
          <a:p>
            <a:pPr algn="just" eaLnBrk="1" hangingPunct="1"/>
            <a:r>
              <a:rPr lang="en-US" altLang="en-US" sz="1900" dirty="0">
                <a:latin typeface="Times New Roman" pitchFamily="18" charset="0"/>
              </a:rPr>
              <a:t>                                                                                       </a:t>
            </a:r>
            <a:r>
              <a:rPr lang="en-US" altLang="en-US" sz="1900" dirty="0" smtClean="0">
                <a:latin typeface="Times New Roman" pitchFamily="18" charset="0"/>
              </a:rPr>
              <a:t>                     </a:t>
            </a:r>
            <a:r>
              <a:rPr lang="en-US" altLang="en-US" sz="1900" i="1" dirty="0">
                <a:latin typeface="Times New Roman" pitchFamily="18" charset="0"/>
              </a:rPr>
              <a:t>(</a:t>
            </a:r>
            <a:r>
              <a:rPr lang="en-US" altLang="en-US" sz="1900" i="1" dirty="0" err="1">
                <a:latin typeface="Times New Roman" pitchFamily="18" charset="0"/>
              </a:rPr>
              <a:t>Kí</a:t>
            </a:r>
            <a:r>
              <a:rPr lang="en-US" altLang="en-US" sz="1900" i="1" dirty="0">
                <a:latin typeface="Times New Roman" pitchFamily="18" charset="0"/>
              </a:rPr>
              <a:t> </a:t>
            </a:r>
            <a:r>
              <a:rPr lang="en-US" altLang="en-US" sz="1900" i="1" dirty="0" err="1">
                <a:latin typeface="Times New Roman" pitchFamily="18" charset="0"/>
              </a:rPr>
              <a:t>tên</a:t>
            </a:r>
            <a:r>
              <a:rPr lang="en-US" altLang="en-US" sz="1900" i="1" dirty="0">
                <a:latin typeface="Times New Roman" pitchFamily="18" charset="0"/>
              </a:rPr>
              <a:t>)</a:t>
            </a:r>
            <a:r>
              <a:rPr lang="en-US" altLang="en-US" sz="1900" dirty="0">
                <a:latin typeface="Times New Roman" pitchFamily="18" charset="0"/>
              </a:rPr>
              <a:t> 	</a:t>
            </a:r>
            <a:endParaRPr lang="en-US" altLang="en-US" sz="1900" dirty="0" smtClean="0">
              <a:latin typeface="Times New Roman" pitchFamily="18" charset="0"/>
            </a:endParaRPr>
          </a:p>
          <a:p>
            <a:pPr algn="just" eaLnBrk="1" hangingPunct="1"/>
            <a:r>
              <a:rPr lang="en-US" altLang="en-US" sz="1900" dirty="0" smtClean="0">
                <a:latin typeface="Times New Roman" pitchFamily="18" charset="0"/>
              </a:rPr>
              <a:t>                                                                                                        </a:t>
            </a:r>
            <a:r>
              <a:rPr lang="en-US" altLang="en-US" sz="1900" dirty="0" err="1" smtClean="0">
                <a:latin typeface="Times New Roman" pitchFamily="18" charset="0"/>
              </a:rPr>
              <a:t>Ghi</a:t>
            </a:r>
            <a:r>
              <a:rPr lang="en-US" altLang="en-US" sz="1900" dirty="0" smtClean="0">
                <a:latin typeface="Times New Roman" pitchFamily="18" charset="0"/>
              </a:rPr>
              <a:t> </a:t>
            </a:r>
            <a:r>
              <a:rPr lang="en-US" altLang="en-US" sz="1900" dirty="0" err="1" smtClean="0">
                <a:latin typeface="Times New Roman" pitchFamily="18" charset="0"/>
              </a:rPr>
              <a:t>rõ</a:t>
            </a:r>
            <a:r>
              <a:rPr lang="en-US" altLang="en-US" sz="1900" dirty="0" smtClean="0">
                <a:latin typeface="Times New Roman" pitchFamily="18" charset="0"/>
              </a:rPr>
              <a:t> </a:t>
            </a:r>
            <a:r>
              <a:rPr lang="en-US" altLang="en-US" sz="1900" dirty="0" err="1" smtClean="0">
                <a:latin typeface="Times New Roman" pitchFamily="18" charset="0"/>
              </a:rPr>
              <a:t>họ</a:t>
            </a:r>
            <a:r>
              <a:rPr lang="en-US" altLang="en-US" sz="1900" dirty="0" smtClean="0">
                <a:latin typeface="Times New Roman" pitchFamily="18" charset="0"/>
              </a:rPr>
              <a:t> </a:t>
            </a:r>
            <a:r>
              <a:rPr lang="en-US" altLang="en-US" sz="1900" dirty="0" err="1" smtClean="0">
                <a:latin typeface="Times New Roman" pitchFamily="18" charset="0"/>
              </a:rPr>
              <a:t>tên</a:t>
            </a:r>
            <a:endParaRPr lang="en-US" altLang="en-US" sz="1900" dirty="0">
              <a:latin typeface="Times New Roman" pitchFamily="18" charset="0"/>
            </a:endParaRPr>
          </a:p>
        </p:txBody>
      </p:sp>
    </p:spTree>
    <p:extLst>
      <p:ext uri="{BB962C8B-B14F-4D97-AF65-F5344CB8AC3E}">
        <p14:creationId xmlns:p14="http://schemas.microsoft.com/office/powerpoint/2010/main" val="291994858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2829370"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a16="http://schemas.microsoft.com/office/drawing/2014/main" xmlns=""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739399" y="230866"/>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1114400" cy="532305"/>
          </a:xfrm>
          <a:prstGeom prst="rect">
            <a:avLst/>
          </a:prstGeom>
          <a:noFill/>
        </p:spPr>
        <p:txBody>
          <a:bodyPr wrap="none" anchor="ctr">
            <a:noAutofit/>
          </a:bodyPr>
          <a:lstStyle/>
          <a:p>
            <a:r>
              <a:rPr lang="en-US" altLang="zh-CN" sz="6000" dirty="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04</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3" name="标题 1">
            <a:extLst>
              <a:ext uri="{FF2B5EF4-FFF2-40B4-BE49-F238E27FC236}">
                <a16:creationId xmlns:a16="http://schemas.microsoft.com/office/drawing/2014/main" xmlns=""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00B050"/>
                </a:solidFill>
                <a:latin typeface="UTM Sharnay" panose="02040603050506020204" pitchFamily="18" charset="0"/>
                <a:ea typeface="印品溜溜圆" panose="02000000000000000000" pitchFamily="2" charset="-122"/>
              </a:rPr>
              <a:t>Củng</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cố</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kiến</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thức</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1914526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5616" y="579654"/>
            <a:ext cx="7416824" cy="3648280"/>
          </a:xfrm>
          <a:prstGeom prst="rect">
            <a:avLst/>
          </a:prstGeom>
        </p:spPr>
      </p:pic>
      <p:sp>
        <p:nvSpPr>
          <p:cNvPr id="7" name="Rectangle 20"/>
          <p:cNvSpPr>
            <a:spLocks noChangeArrowheads="1"/>
          </p:cNvSpPr>
          <p:nvPr/>
        </p:nvSpPr>
        <p:spPr bwMode="auto">
          <a:xfrm>
            <a:off x="2613814" y="1493340"/>
            <a:ext cx="44464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3600">
                <a:solidFill>
                  <a:schemeClr val="bg1"/>
                </a:solidFill>
                <a:latin typeface="UTM American Sans" panose="02040603050506020204" pitchFamily="18" charset="0"/>
                <a:cs typeface="Times New Roman" panose="02020603050405020304" pitchFamily="18" charset="0"/>
              </a:rPr>
              <a:t>Em hãy nêu quy trình </a:t>
            </a:r>
            <a:r>
              <a:rPr lang="en-US" altLang="en-US" sz="3600" smtClean="0">
                <a:solidFill>
                  <a:schemeClr val="bg1"/>
                </a:solidFill>
                <a:latin typeface="UTM American Sans" panose="02040603050506020204" pitchFamily="18" charset="0"/>
                <a:cs typeface="Times New Roman" panose="02020603050405020304" pitchFamily="18" charset="0"/>
              </a:rPr>
              <a:t>của </a:t>
            </a:r>
            <a:r>
              <a:rPr lang="en-US" altLang="en-US" sz="3600">
                <a:solidFill>
                  <a:schemeClr val="bg1"/>
                </a:solidFill>
                <a:latin typeface="UTM American Sans" panose="02040603050506020204" pitchFamily="18" charset="0"/>
                <a:cs typeface="Times New Roman" panose="02020603050405020304" pitchFamily="18" charset="0"/>
              </a:rPr>
              <a:t>mẫu đơn?</a:t>
            </a:r>
          </a:p>
        </p:txBody>
      </p:sp>
      <p:sp>
        <p:nvSpPr>
          <p:cNvPr id="8" name="Rectangle 22"/>
          <p:cNvSpPr>
            <a:spLocks noChangeArrowheads="1"/>
          </p:cNvSpPr>
          <p:nvPr/>
        </p:nvSpPr>
        <p:spPr bwMode="auto">
          <a:xfrm>
            <a:off x="2746863" y="113042"/>
            <a:ext cx="43075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3A6946"/>
                </a:solidFill>
                <a:latin typeface="Times New Roman" panose="02020603050405020304" pitchFamily="18" charset="0"/>
                <a:cs typeface="Times New Roman" panose="02020603050405020304" pitchFamily="18" charset="0"/>
              </a:rPr>
              <a:t>Quy trình của mẫu đơn</a:t>
            </a:r>
          </a:p>
        </p:txBody>
      </p:sp>
      <p:sp>
        <p:nvSpPr>
          <p:cNvPr id="9" name="Rectangle 23"/>
          <p:cNvSpPr>
            <a:spLocks noChangeArrowheads="1"/>
          </p:cNvSpPr>
          <p:nvPr/>
        </p:nvSpPr>
        <p:spPr bwMode="auto">
          <a:xfrm>
            <a:off x="1336807" y="799303"/>
            <a:ext cx="1853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b="1">
                <a:solidFill>
                  <a:srgbClr val="C00000"/>
                </a:solidFill>
                <a:latin typeface="Times New Roman" panose="02020603050405020304" pitchFamily="18" charset="0"/>
                <a:cs typeface="Times New Roman" panose="02020603050405020304" pitchFamily="18" charset="0"/>
              </a:rPr>
              <a:t>1. Phần </a:t>
            </a:r>
            <a:r>
              <a:rPr lang="en-US" altLang="en-US" sz="2400" b="1" smtClean="0">
                <a:solidFill>
                  <a:srgbClr val="C00000"/>
                </a:solidFill>
                <a:latin typeface="Times New Roman" panose="02020603050405020304" pitchFamily="18" charset="0"/>
                <a:cs typeface="Times New Roman" panose="02020603050405020304" pitchFamily="18" charset="0"/>
              </a:rPr>
              <a:t>đầu:</a:t>
            </a:r>
            <a:endParaRPr lang="en-US" altLang="en-US" sz="2400" b="1">
              <a:solidFill>
                <a:srgbClr val="C00000"/>
              </a:solidFill>
              <a:latin typeface="Times New Roman" panose="02020603050405020304" pitchFamily="18" charset="0"/>
              <a:cs typeface="Times New Roman" panose="02020603050405020304" pitchFamily="18" charset="0"/>
            </a:endParaRPr>
          </a:p>
        </p:txBody>
      </p:sp>
      <p:sp>
        <p:nvSpPr>
          <p:cNvPr id="10" name="Rectangle 24"/>
          <p:cNvSpPr>
            <a:spLocks noChangeArrowheads="1"/>
          </p:cNvSpPr>
          <p:nvPr/>
        </p:nvSpPr>
        <p:spPr bwMode="auto">
          <a:xfrm>
            <a:off x="1485669" y="1142470"/>
            <a:ext cx="24609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Quốc hiệu, tiêu ngữ.</a:t>
            </a:r>
          </a:p>
        </p:txBody>
      </p:sp>
      <p:sp>
        <p:nvSpPr>
          <p:cNvPr id="11" name="Rectangle 25"/>
          <p:cNvSpPr>
            <a:spLocks noChangeArrowheads="1"/>
          </p:cNvSpPr>
          <p:nvPr/>
        </p:nvSpPr>
        <p:spPr bwMode="auto">
          <a:xfrm>
            <a:off x="1485669" y="1470658"/>
            <a:ext cx="26068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Nơi và ngày viết đơn</a:t>
            </a:r>
            <a:r>
              <a:rPr lang="en-US" altLang="en-US" sz="2400">
                <a:latin typeface="Times New Roman" panose="02020603050405020304" pitchFamily="18" charset="0"/>
                <a:cs typeface="Times New Roman" panose="02020603050405020304" pitchFamily="18" charset="0"/>
              </a:rPr>
              <a:t>.</a:t>
            </a:r>
          </a:p>
        </p:txBody>
      </p:sp>
      <p:sp>
        <p:nvSpPr>
          <p:cNvPr id="12" name="Rectangle 26"/>
          <p:cNvSpPr>
            <a:spLocks noChangeArrowheads="1"/>
          </p:cNvSpPr>
          <p:nvPr/>
        </p:nvSpPr>
        <p:spPr bwMode="auto">
          <a:xfrm>
            <a:off x="1485669" y="1861487"/>
            <a:ext cx="17043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Tên của đơn.</a:t>
            </a:r>
          </a:p>
        </p:txBody>
      </p:sp>
      <p:sp>
        <p:nvSpPr>
          <p:cNvPr id="13" name="Rectangle 27"/>
          <p:cNvSpPr>
            <a:spLocks noChangeArrowheads="1"/>
          </p:cNvSpPr>
          <p:nvPr/>
        </p:nvSpPr>
        <p:spPr bwMode="auto">
          <a:xfrm>
            <a:off x="1485669" y="2255040"/>
            <a:ext cx="1853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Nơi nhận đơn</a:t>
            </a:r>
            <a:r>
              <a:rPr lang="en-US" altLang="en-US" sz="2400">
                <a:latin typeface="Times New Roman" panose="02020603050405020304" pitchFamily="18" charset="0"/>
                <a:cs typeface="Times New Roman" panose="02020603050405020304" pitchFamily="18" charset="0"/>
              </a:rPr>
              <a:t>.</a:t>
            </a:r>
          </a:p>
        </p:txBody>
      </p:sp>
      <p:sp>
        <p:nvSpPr>
          <p:cNvPr id="14" name="Rectangle 28"/>
          <p:cNvSpPr>
            <a:spLocks noChangeArrowheads="1"/>
          </p:cNvSpPr>
          <p:nvPr/>
        </p:nvSpPr>
        <p:spPr bwMode="auto">
          <a:xfrm>
            <a:off x="1318778" y="2608720"/>
            <a:ext cx="25122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b="1">
                <a:solidFill>
                  <a:srgbClr val="C00000"/>
                </a:solidFill>
                <a:latin typeface="Times New Roman" panose="02020603050405020304" pitchFamily="18" charset="0"/>
                <a:cs typeface="Times New Roman" panose="02020603050405020304" pitchFamily="18" charset="0"/>
              </a:rPr>
              <a:t>2. Phần </a:t>
            </a:r>
            <a:r>
              <a:rPr lang="en-US" altLang="en-US" sz="2400" b="1" smtClean="0">
                <a:solidFill>
                  <a:srgbClr val="C00000"/>
                </a:solidFill>
                <a:latin typeface="Times New Roman" panose="02020603050405020304" pitchFamily="18" charset="0"/>
                <a:cs typeface="Times New Roman" panose="02020603050405020304" pitchFamily="18" charset="0"/>
              </a:rPr>
              <a:t>nội dung:</a:t>
            </a:r>
            <a:endParaRPr lang="en-US" altLang="en-US" sz="2400" b="1">
              <a:solidFill>
                <a:srgbClr val="C00000"/>
              </a:solidFill>
              <a:latin typeface="Times New Roman" panose="02020603050405020304" pitchFamily="18" charset="0"/>
              <a:cs typeface="Times New Roman" panose="02020603050405020304" pitchFamily="18" charset="0"/>
            </a:endParaRPr>
          </a:p>
        </p:txBody>
      </p:sp>
      <p:sp>
        <p:nvSpPr>
          <p:cNvPr id="15" name="Rectangle 29"/>
          <p:cNvSpPr>
            <a:spLocks noChangeArrowheads="1"/>
          </p:cNvSpPr>
          <p:nvPr/>
        </p:nvSpPr>
        <p:spPr bwMode="auto">
          <a:xfrm>
            <a:off x="1485669" y="2905968"/>
            <a:ext cx="23887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000">
                <a:latin typeface="Times New Roman" panose="02020603050405020304" pitchFamily="18" charset="0"/>
                <a:cs typeface="Times New Roman" panose="02020603050405020304" pitchFamily="18" charset="0"/>
              </a:rPr>
              <a:t>- Giới thiệu bản thân</a:t>
            </a:r>
            <a:r>
              <a:rPr lang="en-US" altLang="en-US" sz="2400">
                <a:latin typeface="Times New Roman" panose="02020603050405020304" pitchFamily="18" charset="0"/>
                <a:cs typeface="Times New Roman" panose="02020603050405020304" pitchFamily="18" charset="0"/>
              </a:rPr>
              <a:t>.</a:t>
            </a:r>
          </a:p>
        </p:txBody>
      </p:sp>
      <p:sp>
        <p:nvSpPr>
          <p:cNvPr id="16" name="Rectangle 30"/>
          <p:cNvSpPr>
            <a:spLocks noChangeArrowheads="1"/>
          </p:cNvSpPr>
          <p:nvPr/>
        </p:nvSpPr>
        <p:spPr bwMode="auto">
          <a:xfrm>
            <a:off x="1485669" y="3232794"/>
            <a:ext cx="3150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Trình bày tình hình thực tế</a:t>
            </a:r>
            <a:r>
              <a:rPr lang="en-US" altLang="en-US" sz="2000" smtClean="0">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p:txBody>
      </p:sp>
      <p:sp>
        <p:nvSpPr>
          <p:cNvPr id="17" name="Rectangle 33"/>
          <p:cNvSpPr>
            <a:spLocks noChangeArrowheads="1"/>
          </p:cNvSpPr>
          <p:nvPr/>
        </p:nvSpPr>
        <p:spPr bwMode="auto">
          <a:xfrm>
            <a:off x="4992798" y="797225"/>
            <a:ext cx="24929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b="1">
                <a:solidFill>
                  <a:srgbClr val="C00000"/>
                </a:solidFill>
                <a:latin typeface="Times New Roman" panose="02020603050405020304" pitchFamily="18" charset="0"/>
                <a:cs typeface="Times New Roman" panose="02020603050405020304" pitchFamily="18" charset="0"/>
              </a:rPr>
              <a:t>3. Phần cuối đơn:</a:t>
            </a:r>
          </a:p>
        </p:txBody>
      </p:sp>
      <p:sp>
        <p:nvSpPr>
          <p:cNvPr id="18" name="Rectangle 34"/>
          <p:cNvSpPr>
            <a:spLocks noChangeArrowheads="1"/>
          </p:cNvSpPr>
          <p:nvPr/>
        </p:nvSpPr>
        <p:spPr bwMode="auto">
          <a:xfrm>
            <a:off x="5023781" y="1183174"/>
            <a:ext cx="15808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000">
                <a:latin typeface="Times New Roman" panose="02020603050405020304" pitchFamily="18" charset="0"/>
                <a:cs typeface="Times New Roman" panose="02020603050405020304" pitchFamily="18" charset="0"/>
              </a:rPr>
              <a:t>- Lời cảm ơn.</a:t>
            </a:r>
          </a:p>
        </p:txBody>
      </p:sp>
      <p:sp>
        <p:nvSpPr>
          <p:cNvPr id="19" name="Rectangle 35"/>
          <p:cNvSpPr>
            <a:spLocks noChangeArrowheads="1"/>
          </p:cNvSpPr>
          <p:nvPr/>
        </p:nvSpPr>
        <p:spPr bwMode="auto">
          <a:xfrm>
            <a:off x="5023781" y="1532213"/>
            <a:ext cx="31486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000">
                <a:latin typeface="Times New Roman" panose="02020603050405020304" pitchFamily="18" charset="0"/>
                <a:cs typeface="Times New Roman" panose="02020603050405020304" pitchFamily="18" charset="0"/>
              </a:rPr>
              <a:t>- Chữ ký của người viết đơn.</a:t>
            </a:r>
          </a:p>
        </p:txBody>
      </p:sp>
      <p:cxnSp>
        <p:nvCxnSpPr>
          <p:cNvPr id="20" name="Straight Connector 19"/>
          <p:cNvCxnSpPr/>
          <p:nvPr/>
        </p:nvCxnSpPr>
        <p:spPr>
          <a:xfrm>
            <a:off x="4716016" y="984381"/>
            <a:ext cx="0" cy="2976943"/>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1485669" y="3611621"/>
            <a:ext cx="3024336" cy="400110"/>
          </a:xfrm>
          <a:prstGeom prst="rect">
            <a:avLst/>
          </a:prstGeom>
          <a:noFill/>
        </p:spPr>
        <p:txBody>
          <a:bodyPr wrap="square" rtlCol="0">
            <a:spAutoFit/>
          </a:bodyPr>
          <a:lstStyle/>
          <a:p>
            <a:r>
              <a:rPr lang="en-US" altLang="en-US" sz="2000" smtClean="0">
                <a:latin typeface="Times New Roman" panose="02020603050405020304" pitchFamily="18" charset="0"/>
                <a:cs typeface="Times New Roman" panose="02020603050405020304" pitchFamily="18" charset="0"/>
              </a:rPr>
              <a:t>- Lí </a:t>
            </a:r>
            <a:r>
              <a:rPr lang="en-US" altLang="en-US" sz="2000">
                <a:latin typeface="Times New Roman" panose="02020603050405020304" pitchFamily="18" charset="0"/>
                <a:cs typeface="Times New Roman" panose="02020603050405020304" pitchFamily="18" charset="0"/>
              </a:rPr>
              <a:t>do viết đơn</a:t>
            </a:r>
            <a:r>
              <a:rPr lang="en-US" altLang="en-US" sz="2000" smtClean="0">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p:txBody>
      </p:sp>
      <p:grpSp>
        <p:nvGrpSpPr>
          <p:cNvPr id="23" name="组合 2"/>
          <p:cNvGrpSpPr/>
          <p:nvPr/>
        </p:nvGrpSpPr>
        <p:grpSpPr>
          <a:xfrm>
            <a:off x="5557569" y="2864877"/>
            <a:ext cx="2645443" cy="1191849"/>
            <a:chOff x="1983431" y="3523635"/>
            <a:chExt cx="10264476" cy="3971607"/>
          </a:xfrm>
        </p:grpSpPr>
        <p:sp>
          <p:nvSpPr>
            <p:cNvPr id="24"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1"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2"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4"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5"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6"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7"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8"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9"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algn="ctr"/>
              <a:endParaRPr>
                <a:cs typeface="+mn-ea"/>
                <a:sym typeface="+mn-lt"/>
              </a:endParaRPr>
            </a:p>
          </p:txBody>
        </p:sp>
        <p:sp>
          <p:nvSpPr>
            <p:cNvPr id="40"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41"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algn="ctr"/>
              <a:endParaRPr>
                <a:cs typeface="+mn-ea"/>
                <a:sym typeface="+mn-lt"/>
              </a:endParaRPr>
            </a:p>
          </p:txBody>
        </p:sp>
        <p:sp>
          <p:nvSpPr>
            <p:cNvPr id="42"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3"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4"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5"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6"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9"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0"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1"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2"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3"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4"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5"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6"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7"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8"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9"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0"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1"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2"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3"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4"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5"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76"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7"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8"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9"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0"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1"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2"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3"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4"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5"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6"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7"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8"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9"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0"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1"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2"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3"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4"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5"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6"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7"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8"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9"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0"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1"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2"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3"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4"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5"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6"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7"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8"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9"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algn="ctr"/>
              <a:endParaRPr>
                <a:cs typeface="+mn-ea"/>
                <a:sym typeface="+mn-lt"/>
              </a:endParaRPr>
            </a:p>
          </p:txBody>
        </p:sp>
        <p:sp>
          <p:nvSpPr>
            <p:cNvPr id="110"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algn="ctr"/>
              <a:endParaRPr>
                <a:cs typeface="+mn-ea"/>
                <a:sym typeface="+mn-lt"/>
              </a:endParaRPr>
            </a:p>
          </p:txBody>
        </p:sp>
        <p:sp>
          <p:nvSpPr>
            <p:cNvPr id="111"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2"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3"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4"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5"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6"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7"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8"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9"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0"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1"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2"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3"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4"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5"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6"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7"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8"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9"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0"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1"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2"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3"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4"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5"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6"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7"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8"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9"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0"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1"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2"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3"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4"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5"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6"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7"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8"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9"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0"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1"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2"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3"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4"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5"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6"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7"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8"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9"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0"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1"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2"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3"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4"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5"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6"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7"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8"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9"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0"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1"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2"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3"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4"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5"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6"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7"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8"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algn="ctr"/>
              <a:endParaRPr>
                <a:cs typeface="+mn-ea"/>
                <a:sym typeface="+mn-lt"/>
              </a:endParaRPr>
            </a:p>
          </p:txBody>
        </p:sp>
        <p:sp>
          <p:nvSpPr>
            <p:cNvPr id="179"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180"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1"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2"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3"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4"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5"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6"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7"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8"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algn="ctr"/>
              <a:endParaRPr>
                <a:cs typeface="+mn-ea"/>
                <a:sym typeface="+mn-lt"/>
              </a:endParaRPr>
            </a:p>
          </p:txBody>
        </p:sp>
        <p:sp>
          <p:nvSpPr>
            <p:cNvPr id="189"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190"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1"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2"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3"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4"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5"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6"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7"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8"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9"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0"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1"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2"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3"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4"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5"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6"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7"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8"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9"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algn="ctr"/>
              <a:endParaRPr>
                <a:cs typeface="+mn-ea"/>
                <a:sym typeface="+mn-lt"/>
              </a:endParaRPr>
            </a:p>
          </p:txBody>
        </p:sp>
        <p:sp>
          <p:nvSpPr>
            <p:cNvPr id="228"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29"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3"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grpSp>
    </p:spTree>
    <p:extLst>
      <p:ext uri="{BB962C8B-B14F-4D97-AF65-F5344CB8AC3E}">
        <p14:creationId xmlns:p14="http://schemas.microsoft.com/office/powerpoint/2010/main" val="2974757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360"/>
                                          </p:val>
                                        </p:tav>
                                        <p:tav tm="100000">
                                          <p:val>
                                            <p:fltVal val="0"/>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righ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par>
                                <p:cTn id="84" presetID="22" presetClass="entr" presetSubtype="1"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2" presetClass="entr" presetSubtype="8"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0-#ppt_w/2"/>
                                          </p:val>
                                        </p:tav>
                                        <p:tav tm="100000">
                                          <p:val>
                                            <p:strVal val="#ppt_x"/>
                                          </p:val>
                                        </p:tav>
                                      </p:tavLst>
                                    </p:anim>
                                    <p:anim calcmode="lin" valueType="num">
                                      <p:cBhvr additive="base">
                                        <p:cTn id="10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P spid="10" grpId="0"/>
      <p:bldP spid="11" grpId="0"/>
      <p:bldP spid="12" grpId="0"/>
      <p:bldP spid="13" grpId="0"/>
      <p:bldP spid="14" grpId="0"/>
      <p:bldP spid="15" grpId="0"/>
      <p:bldP spid="16" grpId="0"/>
      <p:bldP spid="17" grpId="0"/>
      <p:bldP spid="18"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244895">
            <a:off x="3382029" y="62515"/>
            <a:ext cx="2899286" cy="2038116"/>
          </a:xfrm>
          <a:prstGeom prst="rect">
            <a:avLst/>
          </a:prstGeom>
        </p:spPr>
      </p:pic>
      <p:sp>
        <p:nvSpPr>
          <p:cNvPr id="10" name="TextBox 9"/>
          <p:cNvSpPr txBox="1"/>
          <p:nvPr/>
        </p:nvSpPr>
        <p:spPr>
          <a:xfrm rot="21244895" flipH="1">
            <a:off x="3348253" y="350547"/>
            <a:ext cx="2654264" cy="1200329"/>
          </a:xfrm>
          <a:prstGeom prst="rect">
            <a:avLst/>
          </a:prstGeom>
          <a:noFill/>
        </p:spPr>
        <p:txBody>
          <a:bodyPr wrap="square" rtlCol="0">
            <a:spAutoFit/>
          </a:bodyPr>
          <a:lstStyle/>
          <a:p>
            <a:pPr algn="ct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Khi</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đơn</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cần</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lưu</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ý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quy</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định</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858" y="1586170"/>
            <a:ext cx="1343339" cy="3437930"/>
          </a:xfrm>
          <a:prstGeom prst="rect">
            <a:avLst/>
          </a:prstGeom>
        </p:spPr>
      </p:pic>
      <p:grpSp>
        <p:nvGrpSpPr>
          <p:cNvPr id="11" name="i$ḻiḋè">
            <a:extLst>
              <a:ext uri="{FF2B5EF4-FFF2-40B4-BE49-F238E27FC236}">
                <a16:creationId xmlns:a16="http://schemas.microsoft.com/office/drawing/2014/main" xmlns="" id="{C9E644E3-402D-440A-8EF2-3DA44E90CB7E}"/>
              </a:ext>
            </a:extLst>
          </p:cNvPr>
          <p:cNvGrpSpPr/>
          <p:nvPr/>
        </p:nvGrpSpPr>
        <p:grpSpPr>
          <a:xfrm flipH="1">
            <a:off x="-70678" y="1928176"/>
            <a:ext cx="6401417" cy="3246165"/>
            <a:chOff x="3707577" y="2529114"/>
            <a:chExt cx="8535223" cy="4328221"/>
          </a:xfrm>
        </p:grpSpPr>
        <p:sp>
          <p:nvSpPr>
            <p:cNvPr id="12" name="îṩḷíḍè">
              <a:extLst>
                <a:ext uri="{FF2B5EF4-FFF2-40B4-BE49-F238E27FC236}">
                  <a16:creationId xmlns:a16="http://schemas.microsoft.com/office/drawing/2014/main" xmlns="" id="{0D16E806-902D-44A4-99FD-E6A768A97581}"/>
                </a:ext>
              </a:extLst>
            </p:cNvPr>
            <p:cNvSpPr>
              <a:spLocks/>
            </p:cNvSpPr>
            <p:nvPr/>
          </p:nvSpPr>
          <p:spPr bwMode="auto">
            <a:xfrm>
              <a:off x="10767541" y="3188400"/>
              <a:ext cx="339991" cy="1457523"/>
            </a:xfrm>
            <a:prstGeom prst="rect">
              <a:avLst/>
            </a:prstGeom>
            <a:solidFill>
              <a:srgbClr val="B893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iŝ1îďé">
              <a:extLst>
                <a:ext uri="{FF2B5EF4-FFF2-40B4-BE49-F238E27FC236}">
                  <a16:creationId xmlns:a16="http://schemas.microsoft.com/office/drawing/2014/main" xmlns="" id="{41D42204-CEE3-431C-AEAC-06E7CFF83767}"/>
                </a:ext>
              </a:extLst>
            </p:cNvPr>
            <p:cNvSpPr>
              <a:spLocks/>
            </p:cNvSpPr>
            <p:nvPr/>
          </p:nvSpPr>
          <p:spPr bwMode="auto">
            <a:xfrm>
              <a:off x="10767541" y="3188400"/>
              <a:ext cx="165560" cy="1457523"/>
            </a:xfrm>
            <a:prstGeom prst="rect">
              <a:avLst/>
            </a:prstGeom>
            <a:solidFill>
              <a:srgbClr val="A886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iṩḻíḋè">
              <a:extLst>
                <a:ext uri="{FF2B5EF4-FFF2-40B4-BE49-F238E27FC236}">
                  <a16:creationId xmlns:a16="http://schemas.microsoft.com/office/drawing/2014/main" xmlns="" id="{BF737BA7-6773-49B4-92DD-8118EE59BAB4}"/>
                </a:ext>
              </a:extLst>
            </p:cNvPr>
            <p:cNvSpPr>
              <a:spLocks/>
            </p:cNvSpPr>
            <p:nvPr/>
          </p:nvSpPr>
          <p:spPr bwMode="auto">
            <a:xfrm>
              <a:off x="10823712"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îṡḻïḍé">
              <a:extLst>
                <a:ext uri="{FF2B5EF4-FFF2-40B4-BE49-F238E27FC236}">
                  <a16:creationId xmlns:a16="http://schemas.microsoft.com/office/drawing/2014/main" xmlns="" id="{6D8BDD2B-A418-493E-868D-E18FC6BF89FC}"/>
                </a:ext>
              </a:extLst>
            </p:cNvPr>
            <p:cNvSpPr>
              <a:spLocks/>
            </p:cNvSpPr>
            <p:nvPr/>
          </p:nvSpPr>
          <p:spPr bwMode="auto">
            <a:xfrm>
              <a:off x="11039532"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 name="ï$1ïḋè">
              <a:extLst>
                <a:ext uri="{FF2B5EF4-FFF2-40B4-BE49-F238E27FC236}">
                  <a16:creationId xmlns:a16="http://schemas.microsoft.com/office/drawing/2014/main" xmlns="" id="{BD637560-217F-4B51-8360-4ECBBED2D9C3}"/>
                </a:ext>
              </a:extLst>
            </p:cNvPr>
            <p:cNvSpPr>
              <a:spLocks/>
            </p:cNvSpPr>
            <p:nvPr/>
          </p:nvSpPr>
          <p:spPr bwMode="auto">
            <a:xfrm>
              <a:off x="10968578"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ïş1îďè">
              <a:extLst>
                <a:ext uri="{FF2B5EF4-FFF2-40B4-BE49-F238E27FC236}">
                  <a16:creationId xmlns:a16="http://schemas.microsoft.com/office/drawing/2014/main" xmlns="" id="{505CC0DD-EBB3-4BF3-917F-5574A8CD89FF}"/>
                </a:ext>
              </a:extLst>
            </p:cNvPr>
            <p:cNvSpPr>
              <a:spLocks/>
            </p:cNvSpPr>
            <p:nvPr/>
          </p:nvSpPr>
          <p:spPr bwMode="auto">
            <a:xfrm>
              <a:off x="10891711"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 name="ïṣ1iḑè">
              <a:extLst>
                <a:ext uri="{FF2B5EF4-FFF2-40B4-BE49-F238E27FC236}">
                  <a16:creationId xmlns:a16="http://schemas.microsoft.com/office/drawing/2014/main" xmlns="" id="{49D38BCA-F580-4E8E-A39C-4358264160E6}"/>
                </a:ext>
              </a:extLst>
            </p:cNvPr>
            <p:cNvSpPr>
              <a:spLocks/>
            </p:cNvSpPr>
            <p:nvPr/>
          </p:nvSpPr>
          <p:spPr bwMode="auto">
            <a:xfrm>
              <a:off x="10338857" y="3351003"/>
              <a:ext cx="363642" cy="1064316"/>
            </a:xfrm>
            <a:prstGeom prst="rect">
              <a:avLst/>
            </a:prstGeom>
            <a:solidFill>
              <a:srgbClr val="E7FCA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iş1ïḋe">
              <a:extLst>
                <a:ext uri="{FF2B5EF4-FFF2-40B4-BE49-F238E27FC236}">
                  <a16:creationId xmlns:a16="http://schemas.microsoft.com/office/drawing/2014/main" xmlns="" id="{DC4B2FB9-E1E2-4143-A697-C74605602465}"/>
                </a:ext>
              </a:extLst>
            </p:cNvPr>
            <p:cNvSpPr>
              <a:spLocks/>
            </p:cNvSpPr>
            <p:nvPr/>
          </p:nvSpPr>
          <p:spPr bwMode="auto">
            <a:xfrm>
              <a:off x="10338857" y="3351003"/>
              <a:ext cx="183299" cy="1064316"/>
            </a:xfrm>
            <a:prstGeom prst="rect">
              <a:avLst/>
            </a:prstGeom>
            <a:solidFill>
              <a:srgbClr val="CEE0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 name="ïṡļîďé">
              <a:extLst>
                <a:ext uri="{FF2B5EF4-FFF2-40B4-BE49-F238E27FC236}">
                  <a16:creationId xmlns:a16="http://schemas.microsoft.com/office/drawing/2014/main" xmlns="" id="{477C6812-1BB4-4FC5-8DC9-1FCCCA8C91EC}"/>
                </a:ext>
              </a:extLst>
            </p:cNvPr>
            <p:cNvSpPr>
              <a:spLocks/>
            </p:cNvSpPr>
            <p:nvPr/>
          </p:nvSpPr>
          <p:spPr bwMode="auto">
            <a:xfrm>
              <a:off x="10338857" y="3351003"/>
              <a:ext cx="363642" cy="62086"/>
            </a:xfrm>
            <a:prstGeom prst="rect">
              <a:avLst/>
            </a:prstGeom>
            <a:solidFill>
              <a:srgbClr val="A1C2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ïš1íḑe">
              <a:extLst>
                <a:ext uri="{FF2B5EF4-FFF2-40B4-BE49-F238E27FC236}">
                  <a16:creationId xmlns:a16="http://schemas.microsoft.com/office/drawing/2014/main" xmlns="" id="{34446DFC-2B49-48AA-A135-D5DC1E07D1EF}"/>
                </a:ext>
              </a:extLst>
            </p:cNvPr>
            <p:cNvSpPr>
              <a:spLocks/>
            </p:cNvSpPr>
            <p:nvPr/>
          </p:nvSpPr>
          <p:spPr bwMode="auto">
            <a:xfrm>
              <a:off x="10338857" y="3351003"/>
              <a:ext cx="183299" cy="62086"/>
            </a:xfrm>
            <a:prstGeom prst="rect">
              <a:avLst/>
            </a:prstGeom>
            <a:solidFill>
              <a:srgbClr val="819C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 name="íśļïḑê">
              <a:extLst>
                <a:ext uri="{FF2B5EF4-FFF2-40B4-BE49-F238E27FC236}">
                  <a16:creationId xmlns:a16="http://schemas.microsoft.com/office/drawing/2014/main" xmlns="" id="{2AE9DEB0-2361-4A60-AC23-C8C2DA5F2BAF}"/>
                </a:ext>
              </a:extLst>
            </p:cNvPr>
            <p:cNvSpPr>
              <a:spLocks/>
            </p:cNvSpPr>
            <p:nvPr/>
          </p:nvSpPr>
          <p:spPr bwMode="auto">
            <a:xfrm>
              <a:off x="10383204"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 name="îṥļîḍé">
              <a:extLst>
                <a:ext uri="{FF2B5EF4-FFF2-40B4-BE49-F238E27FC236}">
                  <a16:creationId xmlns:a16="http://schemas.microsoft.com/office/drawing/2014/main" xmlns="" id="{F62EA660-8406-4A11-948F-5BE7F6F231C7}"/>
                </a:ext>
              </a:extLst>
            </p:cNvPr>
            <p:cNvSpPr>
              <a:spLocks/>
            </p:cNvSpPr>
            <p:nvPr/>
          </p:nvSpPr>
          <p:spPr bwMode="auto">
            <a:xfrm>
              <a:off x="10395030" y="35047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 name="íṣḷíḓè">
              <a:extLst>
                <a:ext uri="{FF2B5EF4-FFF2-40B4-BE49-F238E27FC236}">
                  <a16:creationId xmlns:a16="http://schemas.microsoft.com/office/drawing/2014/main" xmlns="" id="{D9EEAD89-C718-440D-BBC1-125FD5D92133}"/>
                </a:ext>
              </a:extLst>
            </p:cNvPr>
            <p:cNvSpPr>
              <a:spLocks/>
            </p:cNvSpPr>
            <p:nvPr/>
          </p:nvSpPr>
          <p:spPr bwMode="auto">
            <a:xfrm>
              <a:off x="10389117" y="3552040"/>
              <a:ext cx="91650"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íšḻïďê">
              <a:extLst>
                <a:ext uri="{FF2B5EF4-FFF2-40B4-BE49-F238E27FC236}">
                  <a16:creationId xmlns:a16="http://schemas.microsoft.com/office/drawing/2014/main" xmlns="" id="{4D630C1F-CB78-4643-87BE-0EF1547BC333}"/>
                </a:ext>
              </a:extLst>
            </p:cNvPr>
            <p:cNvSpPr>
              <a:spLocks/>
            </p:cNvSpPr>
            <p:nvPr/>
          </p:nvSpPr>
          <p:spPr bwMode="auto">
            <a:xfrm>
              <a:off x="10424594"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ïs1íḑe">
              <a:extLst>
                <a:ext uri="{FF2B5EF4-FFF2-40B4-BE49-F238E27FC236}">
                  <a16:creationId xmlns:a16="http://schemas.microsoft.com/office/drawing/2014/main" xmlns="" id="{6F5613A5-D0B0-4783-8926-E30F288147C8}"/>
                </a:ext>
              </a:extLst>
            </p:cNvPr>
            <p:cNvSpPr>
              <a:spLocks/>
            </p:cNvSpPr>
            <p:nvPr/>
          </p:nvSpPr>
          <p:spPr bwMode="auto">
            <a:xfrm>
              <a:off x="10557633"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iṣ1ïḓè">
              <a:extLst>
                <a:ext uri="{FF2B5EF4-FFF2-40B4-BE49-F238E27FC236}">
                  <a16:creationId xmlns:a16="http://schemas.microsoft.com/office/drawing/2014/main" xmlns="" id="{FE4C04B4-BA9B-4CF5-8912-FC310D10D994}"/>
                </a:ext>
              </a:extLst>
            </p:cNvPr>
            <p:cNvSpPr>
              <a:spLocks/>
            </p:cNvSpPr>
            <p:nvPr/>
          </p:nvSpPr>
          <p:spPr bwMode="auto">
            <a:xfrm>
              <a:off x="10578329" y="35047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 name="ïślíḍé">
              <a:extLst>
                <a:ext uri="{FF2B5EF4-FFF2-40B4-BE49-F238E27FC236}">
                  <a16:creationId xmlns:a16="http://schemas.microsoft.com/office/drawing/2014/main" xmlns="" id="{F264AB3E-B0CD-483D-8600-7C8460774420}"/>
                </a:ext>
              </a:extLst>
            </p:cNvPr>
            <p:cNvSpPr>
              <a:spLocks/>
            </p:cNvSpPr>
            <p:nvPr/>
          </p:nvSpPr>
          <p:spPr bwMode="auto">
            <a:xfrm>
              <a:off x="10569459" y="3552040"/>
              <a:ext cx="85738"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îṩ1ïḍe">
              <a:extLst>
                <a:ext uri="{FF2B5EF4-FFF2-40B4-BE49-F238E27FC236}">
                  <a16:creationId xmlns:a16="http://schemas.microsoft.com/office/drawing/2014/main" xmlns="" id="{79CCF62B-E1E6-4D9D-8DD0-055BE8A1BB45}"/>
                </a:ext>
              </a:extLst>
            </p:cNvPr>
            <p:cNvSpPr>
              <a:spLocks/>
            </p:cNvSpPr>
            <p:nvPr/>
          </p:nvSpPr>
          <p:spPr bwMode="auto">
            <a:xfrm>
              <a:off x="10599023"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 name="ïṥ1îďé">
              <a:extLst>
                <a:ext uri="{FF2B5EF4-FFF2-40B4-BE49-F238E27FC236}">
                  <a16:creationId xmlns:a16="http://schemas.microsoft.com/office/drawing/2014/main" xmlns="" id="{CCBD0817-4AD6-4B50-B875-CD7CA0AC5BC7}"/>
                </a:ext>
              </a:extLst>
            </p:cNvPr>
            <p:cNvSpPr>
              <a:spLocks/>
            </p:cNvSpPr>
            <p:nvPr/>
          </p:nvSpPr>
          <p:spPr bwMode="auto">
            <a:xfrm>
              <a:off x="10383204"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 name="iṡlïdè">
              <a:extLst>
                <a:ext uri="{FF2B5EF4-FFF2-40B4-BE49-F238E27FC236}">
                  <a16:creationId xmlns:a16="http://schemas.microsoft.com/office/drawing/2014/main" xmlns="" id="{C15270C9-32A5-4A77-870A-4DDFC1F33750}"/>
                </a:ext>
              </a:extLst>
            </p:cNvPr>
            <p:cNvSpPr>
              <a:spLocks/>
            </p:cNvSpPr>
            <p:nvPr/>
          </p:nvSpPr>
          <p:spPr bwMode="auto">
            <a:xfrm>
              <a:off x="10395030" y="3741252"/>
              <a:ext cx="76867"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2" name="ïsḻîḋé">
              <a:extLst>
                <a:ext uri="{FF2B5EF4-FFF2-40B4-BE49-F238E27FC236}">
                  <a16:creationId xmlns:a16="http://schemas.microsoft.com/office/drawing/2014/main" xmlns="" id="{9D839D89-6881-4791-8A5C-CE531A5929DA}"/>
                </a:ext>
              </a:extLst>
            </p:cNvPr>
            <p:cNvSpPr>
              <a:spLocks/>
            </p:cNvSpPr>
            <p:nvPr/>
          </p:nvSpPr>
          <p:spPr bwMode="auto">
            <a:xfrm>
              <a:off x="10389117" y="3791512"/>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3" name="íṩḷíḍè">
              <a:extLst>
                <a:ext uri="{FF2B5EF4-FFF2-40B4-BE49-F238E27FC236}">
                  <a16:creationId xmlns:a16="http://schemas.microsoft.com/office/drawing/2014/main" xmlns="" id="{3596AF7A-7362-44F3-BE04-E69576AFDBCB}"/>
                </a:ext>
              </a:extLst>
            </p:cNvPr>
            <p:cNvSpPr>
              <a:spLocks/>
            </p:cNvSpPr>
            <p:nvPr/>
          </p:nvSpPr>
          <p:spPr bwMode="auto">
            <a:xfrm>
              <a:off x="10424594"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4" name="iSľiḍé">
              <a:extLst>
                <a:ext uri="{FF2B5EF4-FFF2-40B4-BE49-F238E27FC236}">
                  <a16:creationId xmlns:a16="http://schemas.microsoft.com/office/drawing/2014/main" xmlns="" id="{5265A14A-60CE-49F3-8344-063057AFB1D3}"/>
                </a:ext>
              </a:extLst>
            </p:cNvPr>
            <p:cNvSpPr>
              <a:spLocks/>
            </p:cNvSpPr>
            <p:nvPr/>
          </p:nvSpPr>
          <p:spPr bwMode="auto">
            <a:xfrm>
              <a:off x="10557633"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5" name="îṧḷïḍe">
              <a:extLst>
                <a:ext uri="{FF2B5EF4-FFF2-40B4-BE49-F238E27FC236}">
                  <a16:creationId xmlns:a16="http://schemas.microsoft.com/office/drawing/2014/main" xmlns="" id="{ADD20C16-EAA7-445E-A4D1-9FB018CAE6BE}"/>
                </a:ext>
              </a:extLst>
            </p:cNvPr>
            <p:cNvSpPr>
              <a:spLocks/>
            </p:cNvSpPr>
            <p:nvPr/>
          </p:nvSpPr>
          <p:spPr bwMode="auto">
            <a:xfrm>
              <a:off x="10578329" y="3741252"/>
              <a:ext cx="67999"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6" name="ïṥļîḓè">
              <a:extLst>
                <a:ext uri="{FF2B5EF4-FFF2-40B4-BE49-F238E27FC236}">
                  <a16:creationId xmlns:a16="http://schemas.microsoft.com/office/drawing/2014/main" xmlns="" id="{D07C5D92-4D18-419E-83E2-BE9BD5DADF6C}"/>
                </a:ext>
              </a:extLst>
            </p:cNvPr>
            <p:cNvSpPr>
              <a:spLocks/>
            </p:cNvSpPr>
            <p:nvPr/>
          </p:nvSpPr>
          <p:spPr bwMode="auto">
            <a:xfrm>
              <a:off x="10569459" y="3791512"/>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7" name="i$lïḑè">
              <a:extLst>
                <a:ext uri="{FF2B5EF4-FFF2-40B4-BE49-F238E27FC236}">
                  <a16:creationId xmlns:a16="http://schemas.microsoft.com/office/drawing/2014/main" xmlns="" id="{FF7193F8-8D46-4216-AE76-5940A9930F9C}"/>
                </a:ext>
              </a:extLst>
            </p:cNvPr>
            <p:cNvSpPr>
              <a:spLocks/>
            </p:cNvSpPr>
            <p:nvPr/>
          </p:nvSpPr>
          <p:spPr bwMode="auto">
            <a:xfrm>
              <a:off x="10599023"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8" name="ïs1íḍê">
              <a:extLst>
                <a:ext uri="{FF2B5EF4-FFF2-40B4-BE49-F238E27FC236}">
                  <a16:creationId xmlns:a16="http://schemas.microsoft.com/office/drawing/2014/main" xmlns="" id="{9DF1C8BF-EA1E-4C40-B52A-DE44064A171E}"/>
                </a:ext>
              </a:extLst>
            </p:cNvPr>
            <p:cNvSpPr>
              <a:spLocks/>
            </p:cNvSpPr>
            <p:nvPr/>
          </p:nvSpPr>
          <p:spPr bwMode="auto">
            <a:xfrm>
              <a:off x="10383204"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9" name="íṥ1îḑê">
              <a:extLst>
                <a:ext uri="{FF2B5EF4-FFF2-40B4-BE49-F238E27FC236}">
                  <a16:creationId xmlns:a16="http://schemas.microsoft.com/office/drawing/2014/main" xmlns="" id="{38375D5A-0218-4AB0-AD82-24D9D2C7873C}"/>
                </a:ext>
              </a:extLst>
            </p:cNvPr>
            <p:cNvSpPr>
              <a:spLocks/>
            </p:cNvSpPr>
            <p:nvPr/>
          </p:nvSpPr>
          <p:spPr bwMode="auto">
            <a:xfrm>
              <a:off x="10395030" y="39866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0" name="iş1îde">
              <a:extLst>
                <a:ext uri="{FF2B5EF4-FFF2-40B4-BE49-F238E27FC236}">
                  <a16:creationId xmlns:a16="http://schemas.microsoft.com/office/drawing/2014/main" xmlns="" id="{F4500982-2FCB-411E-A0A3-6A43A058B9A1}"/>
                </a:ext>
              </a:extLst>
            </p:cNvPr>
            <p:cNvSpPr>
              <a:spLocks/>
            </p:cNvSpPr>
            <p:nvPr/>
          </p:nvSpPr>
          <p:spPr bwMode="auto">
            <a:xfrm>
              <a:off x="10389117" y="4036895"/>
              <a:ext cx="91650"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1" name="îšḷîḑê">
              <a:extLst>
                <a:ext uri="{FF2B5EF4-FFF2-40B4-BE49-F238E27FC236}">
                  <a16:creationId xmlns:a16="http://schemas.microsoft.com/office/drawing/2014/main" xmlns="" id="{3F1D42C5-8B80-4DA5-8F50-4A295602ED85}"/>
                </a:ext>
              </a:extLst>
            </p:cNvPr>
            <p:cNvSpPr>
              <a:spLocks/>
            </p:cNvSpPr>
            <p:nvPr/>
          </p:nvSpPr>
          <p:spPr bwMode="auto">
            <a:xfrm>
              <a:off x="10424594"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2" name="işḷíḋè">
              <a:extLst>
                <a:ext uri="{FF2B5EF4-FFF2-40B4-BE49-F238E27FC236}">
                  <a16:creationId xmlns:a16="http://schemas.microsoft.com/office/drawing/2014/main" xmlns="" id="{12D91FF3-DA09-4D8D-B9D2-36B1CA657689}"/>
                </a:ext>
              </a:extLst>
            </p:cNvPr>
            <p:cNvSpPr>
              <a:spLocks/>
            </p:cNvSpPr>
            <p:nvPr/>
          </p:nvSpPr>
          <p:spPr bwMode="auto">
            <a:xfrm>
              <a:off x="10557633"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3" name="iśļiḍe">
              <a:extLst>
                <a:ext uri="{FF2B5EF4-FFF2-40B4-BE49-F238E27FC236}">
                  <a16:creationId xmlns:a16="http://schemas.microsoft.com/office/drawing/2014/main" xmlns="" id="{58080307-69B1-4017-B59B-9F5AE3905353}"/>
                </a:ext>
              </a:extLst>
            </p:cNvPr>
            <p:cNvSpPr>
              <a:spLocks/>
            </p:cNvSpPr>
            <p:nvPr/>
          </p:nvSpPr>
          <p:spPr bwMode="auto">
            <a:xfrm>
              <a:off x="10578329" y="39866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4" name="íṡlïḍê">
              <a:extLst>
                <a:ext uri="{FF2B5EF4-FFF2-40B4-BE49-F238E27FC236}">
                  <a16:creationId xmlns:a16="http://schemas.microsoft.com/office/drawing/2014/main" xmlns="" id="{89A3110E-1B56-4E61-A74F-F1D5E8236B85}"/>
                </a:ext>
              </a:extLst>
            </p:cNvPr>
            <p:cNvSpPr>
              <a:spLocks/>
            </p:cNvSpPr>
            <p:nvPr/>
          </p:nvSpPr>
          <p:spPr bwMode="auto">
            <a:xfrm>
              <a:off x="10569459" y="4036895"/>
              <a:ext cx="85738"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5" name="isḻîḋê">
              <a:extLst>
                <a:ext uri="{FF2B5EF4-FFF2-40B4-BE49-F238E27FC236}">
                  <a16:creationId xmlns:a16="http://schemas.microsoft.com/office/drawing/2014/main" xmlns="" id="{916D9007-C74B-4B1E-A8F2-9A12AD3042DE}"/>
                </a:ext>
              </a:extLst>
            </p:cNvPr>
            <p:cNvSpPr>
              <a:spLocks/>
            </p:cNvSpPr>
            <p:nvPr/>
          </p:nvSpPr>
          <p:spPr bwMode="auto">
            <a:xfrm>
              <a:off x="10599023"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6" name="íṡ1ïdé">
              <a:extLst>
                <a:ext uri="{FF2B5EF4-FFF2-40B4-BE49-F238E27FC236}">
                  <a16:creationId xmlns:a16="http://schemas.microsoft.com/office/drawing/2014/main" xmlns="" id="{9CE241C3-7519-4BDB-A78B-4C0281DAD7BB}"/>
                </a:ext>
              </a:extLst>
            </p:cNvPr>
            <p:cNvSpPr>
              <a:spLocks/>
            </p:cNvSpPr>
            <p:nvPr/>
          </p:nvSpPr>
          <p:spPr bwMode="auto">
            <a:xfrm>
              <a:off x="10383204"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7" name="îsľíḋé">
              <a:extLst>
                <a:ext uri="{FF2B5EF4-FFF2-40B4-BE49-F238E27FC236}">
                  <a16:creationId xmlns:a16="http://schemas.microsoft.com/office/drawing/2014/main" xmlns="" id="{BEC01498-C3AA-42C0-8FE0-AE74B6DCC38C}"/>
                </a:ext>
              </a:extLst>
            </p:cNvPr>
            <p:cNvSpPr>
              <a:spLocks/>
            </p:cNvSpPr>
            <p:nvPr/>
          </p:nvSpPr>
          <p:spPr bwMode="auto">
            <a:xfrm>
              <a:off x="10395030" y="4226107"/>
              <a:ext cx="76867"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8" name="iSlîḑè">
              <a:extLst>
                <a:ext uri="{FF2B5EF4-FFF2-40B4-BE49-F238E27FC236}">
                  <a16:creationId xmlns:a16="http://schemas.microsoft.com/office/drawing/2014/main" xmlns="" id="{769B6D1F-70C3-43BD-A948-E079DEBD7BF3}"/>
                </a:ext>
              </a:extLst>
            </p:cNvPr>
            <p:cNvSpPr>
              <a:spLocks/>
            </p:cNvSpPr>
            <p:nvPr/>
          </p:nvSpPr>
          <p:spPr bwMode="auto">
            <a:xfrm>
              <a:off x="10389117" y="4273410"/>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9" name="íSļïḋé">
              <a:extLst>
                <a:ext uri="{FF2B5EF4-FFF2-40B4-BE49-F238E27FC236}">
                  <a16:creationId xmlns:a16="http://schemas.microsoft.com/office/drawing/2014/main" xmlns="" id="{DE682E6C-87F3-47FD-9580-70C5F01D6C1D}"/>
                </a:ext>
              </a:extLst>
            </p:cNvPr>
            <p:cNvSpPr>
              <a:spLocks/>
            </p:cNvSpPr>
            <p:nvPr/>
          </p:nvSpPr>
          <p:spPr bwMode="auto">
            <a:xfrm>
              <a:off x="10424594"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0" name="ïṧľïḑè">
              <a:extLst>
                <a:ext uri="{FF2B5EF4-FFF2-40B4-BE49-F238E27FC236}">
                  <a16:creationId xmlns:a16="http://schemas.microsoft.com/office/drawing/2014/main" xmlns="" id="{74F93AB9-7FFC-45EF-97BB-846BEEAEA5BB}"/>
                </a:ext>
              </a:extLst>
            </p:cNvPr>
            <p:cNvSpPr>
              <a:spLocks/>
            </p:cNvSpPr>
            <p:nvPr/>
          </p:nvSpPr>
          <p:spPr bwMode="auto">
            <a:xfrm>
              <a:off x="10557633"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1" name="ïśļïďê">
              <a:extLst>
                <a:ext uri="{FF2B5EF4-FFF2-40B4-BE49-F238E27FC236}">
                  <a16:creationId xmlns:a16="http://schemas.microsoft.com/office/drawing/2014/main" xmlns="" id="{4367E077-98B0-4FCE-AD40-17AD012B76A7}"/>
                </a:ext>
              </a:extLst>
            </p:cNvPr>
            <p:cNvSpPr>
              <a:spLocks/>
            </p:cNvSpPr>
            <p:nvPr/>
          </p:nvSpPr>
          <p:spPr bwMode="auto">
            <a:xfrm>
              <a:off x="10578329" y="4226107"/>
              <a:ext cx="67999"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2" name="i$1ïḑè">
              <a:extLst>
                <a:ext uri="{FF2B5EF4-FFF2-40B4-BE49-F238E27FC236}">
                  <a16:creationId xmlns:a16="http://schemas.microsoft.com/office/drawing/2014/main" xmlns="" id="{C70DEC65-EDB7-478F-9838-29572D609621}"/>
                </a:ext>
              </a:extLst>
            </p:cNvPr>
            <p:cNvSpPr>
              <a:spLocks/>
            </p:cNvSpPr>
            <p:nvPr/>
          </p:nvSpPr>
          <p:spPr bwMode="auto">
            <a:xfrm>
              <a:off x="10569459" y="4273410"/>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3" name="î$1ïḓè">
              <a:extLst>
                <a:ext uri="{FF2B5EF4-FFF2-40B4-BE49-F238E27FC236}">
                  <a16:creationId xmlns:a16="http://schemas.microsoft.com/office/drawing/2014/main" xmlns="" id="{9871C368-76B4-4FD4-A237-A4DC1881DF0E}"/>
                </a:ext>
              </a:extLst>
            </p:cNvPr>
            <p:cNvSpPr>
              <a:spLocks/>
            </p:cNvSpPr>
            <p:nvPr/>
          </p:nvSpPr>
          <p:spPr bwMode="auto">
            <a:xfrm>
              <a:off x="10599023"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4" name="îṩļîḍè">
              <a:extLst>
                <a:ext uri="{FF2B5EF4-FFF2-40B4-BE49-F238E27FC236}">
                  <a16:creationId xmlns:a16="http://schemas.microsoft.com/office/drawing/2014/main" xmlns="" id="{C53D682A-C014-46E8-B1EB-9C0DCFEDF3AA}"/>
                </a:ext>
              </a:extLst>
            </p:cNvPr>
            <p:cNvSpPr>
              <a:spLocks/>
            </p:cNvSpPr>
            <p:nvPr/>
          </p:nvSpPr>
          <p:spPr bwMode="auto">
            <a:xfrm>
              <a:off x="9732789" y="3797425"/>
              <a:ext cx="1076142" cy="694763"/>
            </a:xfrm>
            <a:custGeom>
              <a:avLst/>
              <a:gdLst>
                <a:gd name="T0" fmla="*/ 154 w 154"/>
                <a:gd name="T1" fmla="*/ 79 h 99"/>
                <a:gd name="T2" fmla="*/ 134 w 154"/>
                <a:gd name="T3" fmla="*/ 99 h 99"/>
                <a:gd name="T4" fmla="*/ 134 w 154"/>
                <a:gd name="T5" fmla="*/ 99 h 99"/>
                <a:gd name="T6" fmla="*/ 23 w 154"/>
                <a:gd name="T7" fmla="*/ 99 h 99"/>
                <a:gd name="T8" fmla="*/ 0 w 154"/>
                <a:gd name="T9" fmla="*/ 79 h 99"/>
                <a:gd name="T10" fmla="*/ 7 w 154"/>
                <a:gd name="T11" fmla="*/ 65 h 99"/>
                <a:gd name="T12" fmla="*/ 23 w 154"/>
                <a:gd name="T13" fmla="*/ 59 h 99"/>
                <a:gd name="T14" fmla="*/ 23 w 154"/>
                <a:gd name="T15" fmla="*/ 59 h 99"/>
                <a:gd name="T16" fmla="*/ 31 w 154"/>
                <a:gd name="T17" fmla="*/ 45 h 99"/>
                <a:gd name="T18" fmla="*/ 28 w 154"/>
                <a:gd name="T19" fmla="*/ 34 h 99"/>
                <a:gd name="T20" fmla="*/ 51 w 154"/>
                <a:gd name="T21" fmla="*/ 11 h 99"/>
                <a:gd name="T22" fmla="*/ 58 w 154"/>
                <a:gd name="T23" fmla="*/ 12 h 99"/>
                <a:gd name="T24" fmla="*/ 74 w 154"/>
                <a:gd name="T25" fmla="*/ 0 h 99"/>
                <a:gd name="T26" fmla="*/ 87 w 154"/>
                <a:gd name="T27" fmla="*/ 5 h 99"/>
                <a:gd name="T28" fmla="*/ 91 w 154"/>
                <a:gd name="T29" fmla="*/ 17 h 99"/>
                <a:gd name="T30" fmla="*/ 91 w 154"/>
                <a:gd name="T31" fmla="*/ 19 h 99"/>
                <a:gd name="T32" fmla="*/ 96 w 154"/>
                <a:gd name="T33" fmla="*/ 18 h 99"/>
                <a:gd name="T34" fmla="*/ 113 w 154"/>
                <a:gd name="T35" fmla="*/ 31 h 99"/>
                <a:gd name="T36" fmla="*/ 122 w 154"/>
                <a:gd name="T37" fmla="*/ 29 h 99"/>
                <a:gd name="T38" fmla="*/ 145 w 154"/>
                <a:gd name="T39" fmla="*/ 52 h 99"/>
                <a:gd name="T40" fmla="*/ 142 w 154"/>
                <a:gd name="T41" fmla="*/ 62 h 99"/>
                <a:gd name="T42" fmla="*/ 154 w 154"/>
                <a:gd name="T43" fmla="*/ 7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99">
                  <a:moveTo>
                    <a:pt x="154" y="79"/>
                  </a:moveTo>
                  <a:cubicBezTo>
                    <a:pt x="154" y="89"/>
                    <a:pt x="145" y="98"/>
                    <a:pt x="134" y="99"/>
                  </a:cubicBezTo>
                  <a:cubicBezTo>
                    <a:pt x="134" y="99"/>
                    <a:pt x="134" y="99"/>
                    <a:pt x="134"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ubicBezTo>
                    <a:pt x="90" y="8"/>
                    <a:pt x="91" y="12"/>
                    <a:pt x="91" y="17"/>
                  </a:cubicBezTo>
                  <a:cubicBezTo>
                    <a:pt x="91" y="17"/>
                    <a:pt x="91" y="18"/>
                    <a:pt x="91" y="19"/>
                  </a:cubicBezTo>
                  <a:cubicBezTo>
                    <a:pt x="93" y="18"/>
                    <a:pt x="95" y="18"/>
                    <a:pt x="96" y="18"/>
                  </a:cubicBezTo>
                  <a:cubicBezTo>
                    <a:pt x="104" y="18"/>
                    <a:pt x="111" y="23"/>
                    <a:pt x="113" y="31"/>
                  </a:cubicBezTo>
                  <a:cubicBezTo>
                    <a:pt x="116" y="30"/>
                    <a:pt x="119" y="29"/>
                    <a:pt x="122" y="29"/>
                  </a:cubicBezTo>
                  <a:cubicBezTo>
                    <a:pt x="134" y="29"/>
                    <a:pt x="145" y="39"/>
                    <a:pt x="145" y="52"/>
                  </a:cubicBezTo>
                  <a:cubicBezTo>
                    <a:pt x="145" y="56"/>
                    <a:pt x="144" y="59"/>
                    <a:pt x="142" y="62"/>
                  </a:cubicBezTo>
                  <a:cubicBezTo>
                    <a:pt x="150" y="65"/>
                    <a:pt x="154" y="72"/>
                    <a:pt x="154" y="79"/>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5" name="íṣlídè">
              <a:extLst>
                <a:ext uri="{FF2B5EF4-FFF2-40B4-BE49-F238E27FC236}">
                  <a16:creationId xmlns:a16="http://schemas.microsoft.com/office/drawing/2014/main" xmlns="" id="{124A7A1F-A508-4F25-AE01-0F53296161CE}"/>
                </a:ext>
              </a:extLst>
            </p:cNvPr>
            <p:cNvSpPr>
              <a:spLocks/>
            </p:cNvSpPr>
            <p:nvPr/>
          </p:nvSpPr>
          <p:spPr bwMode="auto">
            <a:xfrm>
              <a:off x="9732789" y="3797425"/>
              <a:ext cx="606070" cy="694763"/>
            </a:xfrm>
            <a:custGeom>
              <a:avLst/>
              <a:gdLst>
                <a:gd name="T0" fmla="*/ 87 w 87"/>
                <a:gd name="T1" fmla="*/ 5 h 99"/>
                <a:gd name="T2" fmla="*/ 87 w 87"/>
                <a:gd name="T3" fmla="*/ 99 h 99"/>
                <a:gd name="T4" fmla="*/ 23 w 87"/>
                <a:gd name="T5" fmla="*/ 99 h 99"/>
                <a:gd name="T6" fmla="*/ 0 w 87"/>
                <a:gd name="T7" fmla="*/ 79 h 99"/>
                <a:gd name="T8" fmla="*/ 7 w 87"/>
                <a:gd name="T9" fmla="*/ 65 h 99"/>
                <a:gd name="T10" fmla="*/ 23 w 87"/>
                <a:gd name="T11" fmla="*/ 59 h 99"/>
                <a:gd name="T12" fmla="*/ 23 w 87"/>
                <a:gd name="T13" fmla="*/ 59 h 99"/>
                <a:gd name="T14" fmla="*/ 31 w 87"/>
                <a:gd name="T15" fmla="*/ 45 h 99"/>
                <a:gd name="T16" fmla="*/ 28 w 87"/>
                <a:gd name="T17" fmla="*/ 34 h 99"/>
                <a:gd name="T18" fmla="*/ 51 w 87"/>
                <a:gd name="T19" fmla="*/ 11 h 99"/>
                <a:gd name="T20" fmla="*/ 58 w 87"/>
                <a:gd name="T21" fmla="*/ 12 h 99"/>
                <a:gd name="T22" fmla="*/ 74 w 87"/>
                <a:gd name="T23" fmla="*/ 0 h 99"/>
                <a:gd name="T24" fmla="*/ 87 w 87"/>
                <a:gd name="T25" fmla="*/ 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9">
                  <a:moveTo>
                    <a:pt x="87" y="5"/>
                  </a:moveTo>
                  <a:cubicBezTo>
                    <a:pt x="87" y="99"/>
                    <a:pt x="87" y="99"/>
                    <a:pt x="87"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6" name="íṣľiḍê">
              <a:extLst>
                <a:ext uri="{FF2B5EF4-FFF2-40B4-BE49-F238E27FC236}">
                  <a16:creationId xmlns:a16="http://schemas.microsoft.com/office/drawing/2014/main" xmlns="" id="{904144CF-C124-4FFE-A308-260E31585CAB}"/>
                </a:ext>
              </a:extLst>
            </p:cNvPr>
            <p:cNvSpPr>
              <a:spLocks/>
            </p:cNvSpPr>
            <p:nvPr/>
          </p:nvSpPr>
          <p:spPr bwMode="auto">
            <a:xfrm>
              <a:off x="5147359" y="5030257"/>
              <a:ext cx="1543258" cy="1525520"/>
            </a:xfrm>
            <a:custGeom>
              <a:avLst/>
              <a:gdLst>
                <a:gd name="T0" fmla="*/ 522 w 522"/>
                <a:gd name="T1" fmla="*/ 149 h 516"/>
                <a:gd name="T2" fmla="*/ 177 w 522"/>
                <a:gd name="T3" fmla="*/ 516 h 516"/>
                <a:gd name="T4" fmla="*/ 0 w 522"/>
                <a:gd name="T5" fmla="*/ 0 h 516"/>
                <a:gd name="T6" fmla="*/ 522 w 522"/>
                <a:gd name="T7" fmla="*/ 149 h 516"/>
              </a:gdLst>
              <a:ahLst/>
              <a:cxnLst>
                <a:cxn ang="0">
                  <a:pos x="T0" y="T1"/>
                </a:cxn>
                <a:cxn ang="0">
                  <a:pos x="T2" y="T3"/>
                </a:cxn>
                <a:cxn ang="0">
                  <a:pos x="T4" y="T5"/>
                </a:cxn>
                <a:cxn ang="0">
                  <a:pos x="T6" y="T7"/>
                </a:cxn>
              </a:cxnLst>
              <a:rect l="0" t="0" r="r" b="b"/>
              <a:pathLst>
                <a:path w="522" h="516">
                  <a:moveTo>
                    <a:pt x="522" y="149"/>
                  </a:moveTo>
                  <a:lnTo>
                    <a:pt x="177" y="516"/>
                  </a:lnTo>
                  <a:lnTo>
                    <a:pt x="0" y="0"/>
                  </a:lnTo>
                  <a:lnTo>
                    <a:pt x="522" y="149"/>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7" name="ïs1íḑè">
              <a:extLst>
                <a:ext uri="{FF2B5EF4-FFF2-40B4-BE49-F238E27FC236}">
                  <a16:creationId xmlns:a16="http://schemas.microsoft.com/office/drawing/2014/main" xmlns="" id="{78920F8B-365C-4000-B1AE-C9E8252B2D76}"/>
                </a:ext>
              </a:extLst>
            </p:cNvPr>
            <p:cNvSpPr>
              <a:spLocks/>
            </p:cNvSpPr>
            <p:nvPr/>
          </p:nvSpPr>
          <p:spPr bwMode="auto">
            <a:xfrm>
              <a:off x="5147359" y="5030257"/>
              <a:ext cx="1040665" cy="1525520"/>
            </a:xfrm>
            <a:custGeom>
              <a:avLst/>
              <a:gdLst>
                <a:gd name="T0" fmla="*/ 0 w 352"/>
                <a:gd name="T1" fmla="*/ 0 h 516"/>
                <a:gd name="T2" fmla="*/ 352 w 352"/>
                <a:gd name="T3" fmla="*/ 332 h 516"/>
                <a:gd name="T4" fmla="*/ 177 w 352"/>
                <a:gd name="T5" fmla="*/ 516 h 516"/>
                <a:gd name="T6" fmla="*/ 0 w 352"/>
                <a:gd name="T7" fmla="*/ 0 h 516"/>
              </a:gdLst>
              <a:ahLst/>
              <a:cxnLst>
                <a:cxn ang="0">
                  <a:pos x="T0" y="T1"/>
                </a:cxn>
                <a:cxn ang="0">
                  <a:pos x="T2" y="T3"/>
                </a:cxn>
                <a:cxn ang="0">
                  <a:pos x="T4" y="T5"/>
                </a:cxn>
                <a:cxn ang="0">
                  <a:pos x="T6" y="T7"/>
                </a:cxn>
              </a:cxnLst>
              <a:rect l="0" t="0" r="r" b="b"/>
              <a:pathLst>
                <a:path w="352" h="516">
                  <a:moveTo>
                    <a:pt x="0" y="0"/>
                  </a:moveTo>
                  <a:lnTo>
                    <a:pt x="352" y="332"/>
                  </a:lnTo>
                  <a:lnTo>
                    <a:pt x="177" y="516"/>
                  </a:lnTo>
                  <a:lnTo>
                    <a:pt x="0" y="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8" name="iṩľidê">
              <a:extLst>
                <a:ext uri="{FF2B5EF4-FFF2-40B4-BE49-F238E27FC236}">
                  <a16:creationId xmlns:a16="http://schemas.microsoft.com/office/drawing/2014/main" xmlns="" id="{92D7D0DF-5A47-4001-A3E9-31D27E3E6B24}"/>
                </a:ext>
              </a:extLst>
            </p:cNvPr>
            <p:cNvSpPr>
              <a:spLocks/>
            </p:cNvSpPr>
            <p:nvPr/>
          </p:nvSpPr>
          <p:spPr bwMode="auto">
            <a:xfrm>
              <a:off x="5147359" y="5030257"/>
              <a:ext cx="452335" cy="449378"/>
            </a:xfrm>
            <a:custGeom>
              <a:avLst/>
              <a:gdLst>
                <a:gd name="T0" fmla="*/ 153 w 153"/>
                <a:gd name="T1" fmla="*/ 43 h 152"/>
                <a:gd name="T2" fmla="*/ 120 w 153"/>
                <a:gd name="T3" fmla="*/ 59 h 152"/>
                <a:gd name="T4" fmla="*/ 151 w 153"/>
                <a:gd name="T5" fmla="*/ 109 h 152"/>
                <a:gd name="T6" fmla="*/ 99 w 153"/>
                <a:gd name="T7" fmla="*/ 95 h 152"/>
                <a:gd name="T8" fmla="*/ 118 w 153"/>
                <a:gd name="T9" fmla="*/ 147 h 152"/>
                <a:gd name="T10" fmla="*/ 66 w 153"/>
                <a:gd name="T11" fmla="*/ 119 h 152"/>
                <a:gd name="T12" fmla="*/ 52 w 153"/>
                <a:gd name="T13" fmla="*/ 152 h 152"/>
                <a:gd name="T14" fmla="*/ 0 w 153"/>
                <a:gd name="T15" fmla="*/ 0 h 152"/>
                <a:gd name="T16" fmla="*/ 153 w 153"/>
                <a:gd name="T1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2">
                  <a:moveTo>
                    <a:pt x="153" y="43"/>
                  </a:moveTo>
                  <a:lnTo>
                    <a:pt x="120" y="59"/>
                  </a:lnTo>
                  <a:lnTo>
                    <a:pt x="151" y="109"/>
                  </a:lnTo>
                  <a:lnTo>
                    <a:pt x="99" y="95"/>
                  </a:lnTo>
                  <a:lnTo>
                    <a:pt x="118" y="147"/>
                  </a:lnTo>
                  <a:lnTo>
                    <a:pt x="66" y="119"/>
                  </a:lnTo>
                  <a:lnTo>
                    <a:pt x="52" y="152"/>
                  </a:lnTo>
                  <a:lnTo>
                    <a:pt x="0" y="0"/>
                  </a:lnTo>
                  <a:lnTo>
                    <a:pt x="15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9" name="îsḻïḍe">
              <a:extLst>
                <a:ext uri="{FF2B5EF4-FFF2-40B4-BE49-F238E27FC236}">
                  <a16:creationId xmlns:a16="http://schemas.microsoft.com/office/drawing/2014/main" xmlns="" id="{67F80EFC-0E72-4D14-B0C1-AD2AFA113D8A}"/>
                </a:ext>
              </a:extLst>
            </p:cNvPr>
            <p:cNvSpPr>
              <a:spLocks/>
            </p:cNvSpPr>
            <p:nvPr/>
          </p:nvSpPr>
          <p:spPr bwMode="auto">
            <a:xfrm>
              <a:off x="5147359" y="5030257"/>
              <a:ext cx="348859" cy="449378"/>
            </a:xfrm>
            <a:custGeom>
              <a:avLst/>
              <a:gdLst>
                <a:gd name="T0" fmla="*/ 0 w 118"/>
                <a:gd name="T1" fmla="*/ 0 h 152"/>
                <a:gd name="T2" fmla="*/ 99 w 118"/>
                <a:gd name="T3" fmla="*/ 95 h 152"/>
                <a:gd name="T4" fmla="*/ 118 w 118"/>
                <a:gd name="T5" fmla="*/ 147 h 152"/>
                <a:gd name="T6" fmla="*/ 66 w 118"/>
                <a:gd name="T7" fmla="*/ 119 h 152"/>
                <a:gd name="T8" fmla="*/ 52 w 118"/>
                <a:gd name="T9" fmla="*/ 152 h 152"/>
                <a:gd name="T10" fmla="*/ 0 w 118"/>
                <a:gd name="T11" fmla="*/ 0 h 152"/>
              </a:gdLst>
              <a:ahLst/>
              <a:cxnLst>
                <a:cxn ang="0">
                  <a:pos x="T0" y="T1"/>
                </a:cxn>
                <a:cxn ang="0">
                  <a:pos x="T2" y="T3"/>
                </a:cxn>
                <a:cxn ang="0">
                  <a:pos x="T4" y="T5"/>
                </a:cxn>
                <a:cxn ang="0">
                  <a:pos x="T6" y="T7"/>
                </a:cxn>
                <a:cxn ang="0">
                  <a:pos x="T8" y="T9"/>
                </a:cxn>
                <a:cxn ang="0">
                  <a:pos x="T10" y="T11"/>
                </a:cxn>
              </a:cxnLst>
              <a:rect l="0" t="0" r="r" b="b"/>
              <a:pathLst>
                <a:path w="118" h="152">
                  <a:moveTo>
                    <a:pt x="0" y="0"/>
                  </a:moveTo>
                  <a:lnTo>
                    <a:pt x="99" y="95"/>
                  </a:lnTo>
                  <a:lnTo>
                    <a:pt x="118" y="147"/>
                  </a:lnTo>
                  <a:lnTo>
                    <a:pt x="66" y="119"/>
                  </a:lnTo>
                  <a:lnTo>
                    <a:pt x="52" y="152"/>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0" name="ïṡḻíḓè">
              <a:extLst>
                <a:ext uri="{FF2B5EF4-FFF2-40B4-BE49-F238E27FC236}">
                  <a16:creationId xmlns:a16="http://schemas.microsoft.com/office/drawing/2014/main" xmlns="" id="{085D8039-56A2-4AB0-8714-7DDECBE472A5}"/>
                </a:ext>
              </a:extLst>
            </p:cNvPr>
            <p:cNvSpPr>
              <a:spLocks/>
            </p:cNvSpPr>
            <p:nvPr/>
          </p:nvSpPr>
          <p:spPr bwMode="auto">
            <a:xfrm>
              <a:off x="4851716" y="6053183"/>
              <a:ext cx="1413175" cy="804150"/>
            </a:xfrm>
            <a:custGeom>
              <a:avLst/>
              <a:gdLst>
                <a:gd name="connsiteX0" fmla="*/ 0 w 758825"/>
                <a:gd name="connsiteY0" fmla="*/ 0 h 431800"/>
                <a:gd name="connsiteX1" fmla="*/ 758825 w 758825"/>
                <a:gd name="connsiteY1" fmla="*/ 60325 h 431800"/>
                <a:gd name="connsiteX2" fmla="*/ 529617 w 758825"/>
                <a:gd name="connsiteY2" fmla="*/ 431800 h 431800"/>
                <a:gd name="connsiteX3" fmla="*/ 256577 w 75882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758825" h="431800">
                  <a:moveTo>
                    <a:pt x="0" y="0"/>
                  </a:moveTo>
                  <a:lnTo>
                    <a:pt x="758825" y="60325"/>
                  </a:lnTo>
                  <a:lnTo>
                    <a:pt x="529617" y="431800"/>
                  </a:lnTo>
                  <a:lnTo>
                    <a:pt x="256577" y="431800"/>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1" name="îṧlîḑê">
              <a:extLst>
                <a:ext uri="{FF2B5EF4-FFF2-40B4-BE49-F238E27FC236}">
                  <a16:creationId xmlns:a16="http://schemas.microsoft.com/office/drawing/2014/main" xmlns="" id="{3DA4E022-014A-404B-A219-4F956BB0E560}"/>
                </a:ext>
              </a:extLst>
            </p:cNvPr>
            <p:cNvSpPr>
              <a:spLocks/>
            </p:cNvSpPr>
            <p:nvPr/>
          </p:nvSpPr>
          <p:spPr bwMode="auto">
            <a:xfrm>
              <a:off x="4851716" y="6053183"/>
              <a:ext cx="1070229" cy="804150"/>
            </a:xfrm>
            <a:custGeom>
              <a:avLst/>
              <a:gdLst>
                <a:gd name="connsiteX0" fmla="*/ 0 w 574675"/>
                <a:gd name="connsiteY0" fmla="*/ 0 h 431800"/>
                <a:gd name="connsiteX1" fmla="*/ 574675 w 574675"/>
                <a:gd name="connsiteY1" fmla="*/ 354013 h 431800"/>
                <a:gd name="connsiteX2" fmla="*/ 527433 w 574675"/>
                <a:gd name="connsiteY2" fmla="*/ 431800 h 431800"/>
                <a:gd name="connsiteX3" fmla="*/ 256577 w 57467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574675" h="431800">
                  <a:moveTo>
                    <a:pt x="0" y="0"/>
                  </a:moveTo>
                  <a:lnTo>
                    <a:pt x="574675" y="354013"/>
                  </a:lnTo>
                  <a:lnTo>
                    <a:pt x="527433" y="431800"/>
                  </a:lnTo>
                  <a:lnTo>
                    <a:pt x="256577" y="43180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2" name="ïŝḻiďé">
              <a:extLst>
                <a:ext uri="{FF2B5EF4-FFF2-40B4-BE49-F238E27FC236}">
                  <a16:creationId xmlns:a16="http://schemas.microsoft.com/office/drawing/2014/main" xmlns="" id="{48EBFAD2-41DA-44A5-92EE-72DB1A38F077}"/>
                </a:ext>
              </a:extLst>
            </p:cNvPr>
            <p:cNvSpPr>
              <a:spLocks/>
            </p:cNvSpPr>
            <p:nvPr/>
          </p:nvSpPr>
          <p:spPr bwMode="auto">
            <a:xfrm>
              <a:off x="4851716" y="6053183"/>
              <a:ext cx="449378" cy="363642"/>
            </a:xfrm>
            <a:custGeom>
              <a:avLst/>
              <a:gdLst>
                <a:gd name="T0" fmla="*/ 142 w 152"/>
                <a:gd name="T1" fmla="*/ 9 h 123"/>
                <a:gd name="T2" fmla="*/ 116 w 152"/>
                <a:gd name="T3" fmla="*/ 28 h 123"/>
                <a:gd name="T4" fmla="*/ 152 w 152"/>
                <a:gd name="T5" fmla="*/ 66 h 123"/>
                <a:gd name="T6" fmla="*/ 104 w 152"/>
                <a:gd name="T7" fmla="*/ 64 h 123"/>
                <a:gd name="T8" fmla="*/ 128 w 152"/>
                <a:gd name="T9" fmla="*/ 104 h 123"/>
                <a:gd name="T10" fmla="*/ 78 w 152"/>
                <a:gd name="T11" fmla="*/ 90 h 123"/>
                <a:gd name="T12" fmla="*/ 74 w 152"/>
                <a:gd name="T13" fmla="*/ 123 h 123"/>
                <a:gd name="T14" fmla="*/ 0 w 152"/>
                <a:gd name="T15" fmla="*/ 0 h 123"/>
                <a:gd name="T16" fmla="*/ 142 w 152"/>
                <a:gd name="T17" fmla="*/ 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23">
                  <a:moveTo>
                    <a:pt x="142" y="9"/>
                  </a:moveTo>
                  <a:lnTo>
                    <a:pt x="116" y="28"/>
                  </a:lnTo>
                  <a:lnTo>
                    <a:pt x="152" y="66"/>
                  </a:lnTo>
                  <a:lnTo>
                    <a:pt x="104" y="64"/>
                  </a:lnTo>
                  <a:lnTo>
                    <a:pt x="128" y="104"/>
                  </a:lnTo>
                  <a:lnTo>
                    <a:pt x="78" y="90"/>
                  </a:lnTo>
                  <a:lnTo>
                    <a:pt x="74" y="123"/>
                  </a:lnTo>
                  <a:lnTo>
                    <a:pt x="0" y="0"/>
                  </a:lnTo>
                  <a:lnTo>
                    <a:pt x="1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3" name="ísḻíḋe">
              <a:extLst>
                <a:ext uri="{FF2B5EF4-FFF2-40B4-BE49-F238E27FC236}">
                  <a16:creationId xmlns:a16="http://schemas.microsoft.com/office/drawing/2014/main" xmlns="" id="{0B172E5D-A99B-4180-81B2-31BA695A159D}"/>
                </a:ext>
              </a:extLst>
            </p:cNvPr>
            <p:cNvSpPr>
              <a:spLocks/>
            </p:cNvSpPr>
            <p:nvPr/>
          </p:nvSpPr>
          <p:spPr bwMode="auto">
            <a:xfrm>
              <a:off x="4851716" y="6053183"/>
              <a:ext cx="378424" cy="363642"/>
            </a:xfrm>
            <a:custGeom>
              <a:avLst/>
              <a:gdLst>
                <a:gd name="T0" fmla="*/ 0 w 128"/>
                <a:gd name="T1" fmla="*/ 0 h 123"/>
                <a:gd name="T2" fmla="*/ 104 w 128"/>
                <a:gd name="T3" fmla="*/ 64 h 123"/>
                <a:gd name="T4" fmla="*/ 128 w 128"/>
                <a:gd name="T5" fmla="*/ 104 h 123"/>
                <a:gd name="T6" fmla="*/ 78 w 128"/>
                <a:gd name="T7" fmla="*/ 90 h 123"/>
                <a:gd name="T8" fmla="*/ 74 w 128"/>
                <a:gd name="T9" fmla="*/ 123 h 123"/>
                <a:gd name="T10" fmla="*/ 0 w 128"/>
                <a:gd name="T11" fmla="*/ 0 h 123"/>
              </a:gdLst>
              <a:ahLst/>
              <a:cxnLst>
                <a:cxn ang="0">
                  <a:pos x="T0" y="T1"/>
                </a:cxn>
                <a:cxn ang="0">
                  <a:pos x="T2" y="T3"/>
                </a:cxn>
                <a:cxn ang="0">
                  <a:pos x="T4" y="T5"/>
                </a:cxn>
                <a:cxn ang="0">
                  <a:pos x="T6" y="T7"/>
                </a:cxn>
                <a:cxn ang="0">
                  <a:pos x="T8" y="T9"/>
                </a:cxn>
                <a:cxn ang="0">
                  <a:pos x="T10" y="T11"/>
                </a:cxn>
              </a:cxnLst>
              <a:rect l="0" t="0" r="r" b="b"/>
              <a:pathLst>
                <a:path w="128" h="123">
                  <a:moveTo>
                    <a:pt x="0" y="0"/>
                  </a:moveTo>
                  <a:lnTo>
                    <a:pt x="104" y="64"/>
                  </a:lnTo>
                  <a:lnTo>
                    <a:pt x="128" y="104"/>
                  </a:lnTo>
                  <a:lnTo>
                    <a:pt x="78" y="90"/>
                  </a:lnTo>
                  <a:lnTo>
                    <a:pt x="74" y="123"/>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4" name="ïSļiḓê">
              <a:extLst>
                <a:ext uri="{FF2B5EF4-FFF2-40B4-BE49-F238E27FC236}">
                  <a16:creationId xmlns:a16="http://schemas.microsoft.com/office/drawing/2014/main" xmlns="" id="{ABC4D5DF-BD6A-4555-96AF-16DE05FB2BF3}"/>
                </a:ext>
              </a:extLst>
            </p:cNvPr>
            <p:cNvSpPr>
              <a:spLocks/>
            </p:cNvSpPr>
            <p:nvPr/>
          </p:nvSpPr>
          <p:spPr bwMode="auto">
            <a:xfrm>
              <a:off x="5543521" y="5521025"/>
              <a:ext cx="1176661" cy="1268311"/>
            </a:xfrm>
            <a:custGeom>
              <a:avLst/>
              <a:gdLst>
                <a:gd name="T0" fmla="*/ 156 w 168"/>
                <a:gd name="T1" fmla="*/ 35 h 181"/>
                <a:gd name="T2" fmla="*/ 168 w 168"/>
                <a:gd name="T3" fmla="*/ 47 h 181"/>
                <a:gd name="T4" fmla="*/ 42 w 168"/>
                <a:gd name="T5" fmla="*/ 181 h 181"/>
                <a:gd name="T6" fmla="*/ 30 w 168"/>
                <a:gd name="T7" fmla="*/ 169 h 181"/>
                <a:gd name="T8" fmla="*/ 1 w 168"/>
                <a:gd name="T9" fmla="*/ 105 h 181"/>
                <a:gd name="T10" fmla="*/ 26 w 168"/>
                <a:gd name="T11" fmla="*/ 39 h 181"/>
                <a:gd name="T12" fmla="*/ 156 w 168"/>
                <a:gd name="T13" fmla="*/ 35 h 181"/>
              </a:gdLst>
              <a:ahLst/>
              <a:cxnLst>
                <a:cxn ang="0">
                  <a:pos x="T0" y="T1"/>
                </a:cxn>
                <a:cxn ang="0">
                  <a:pos x="T2" y="T3"/>
                </a:cxn>
                <a:cxn ang="0">
                  <a:pos x="T4" y="T5"/>
                </a:cxn>
                <a:cxn ang="0">
                  <a:pos x="T6" y="T7"/>
                </a:cxn>
                <a:cxn ang="0">
                  <a:pos x="T8" y="T9"/>
                </a:cxn>
                <a:cxn ang="0">
                  <a:pos x="T10" y="T11"/>
                </a:cxn>
                <a:cxn ang="0">
                  <a:pos x="T12" y="T13"/>
                </a:cxn>
              </a:cxnLst>
              <a:rect l="0" t="0" r="r" b="b"/>
              <a:pathLst>
                <a:path w="168" h="181">
                  <a:moveTo>
                    <a:pt x="156" y="35"/>
                  </a:moveTo>
                  <a:cubicBezTo>
                    <a:pt x="168" y="47"/>
                    <a:pt x="168" y="47"/>
                    <a:pt x="168" y="47"/>
                  </a:cubicBezTo>
                  <a:cubicBezTo>
                    <a:pt x="42" y="181"/>
                    <a:pt x="42" y="181"/>
                    <a:pt x="42" y="181"/>
                  </a:cubicBezTo>
                  <a:cubicBezTo>
                    <a:pt x="30" y="169"/>
                    <a:pt x="30" y="169"/>
                    <a:pt x="30" y="169"/>
                  </a:cubicBezTo>
                  <a:cubicBezTo>
                    <a:pt x="11" y="152"/>
                    <a:pt x="2" y="128"/>
                    <a:pt x="1" y="105"/>
                  </a:cubicBezTo>
                  <a:cubicBezTo>
                    <a:pt x="0" y="81"/>
                    <a:pt x="9" y="58"/>
                    <a:pt x="26" y="39"/>
                  </a:cubicBezTo>
                  <a:cubicBezTo>
                    <a:pt x="61" y="2"/>
                    <a:pt x="119" y="0"/>
                    <a:pt x="156" y="35"/>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5" name="íṡlíḋê">
              <a:extLst>
                <a:ext uri="{FF2B5EF4-FFF2-40B4-BE49-F238E27FC236}">
                  <a16:creationId xmlns:a16="http://schemas.microsoft.com/office/drawing/2014/main" xmlns="" id="{D25F1213-9179-4B88-A5CC-3F74518FF5FD}"/>
                </a:ext>
              </a:extLst>
            </p:cNvPr>
            <p:cNvSpPr>
              <a:spLocks/>
            </p:cNvSpPr>
            <p:nvPr/>
          </p:nvSpPr>
          <p:spPr bwMode="auto">
            <a:xfrm>
              <a:off x="5543521" y="5793017"/>
              <a:ext cx="736153" cy="996319"/>
            </a:xfrm>
            <a:custGeom>
              <a:avLst/>
              <a:gdLst>
                <a:gd name="T0" fmla="*/ 26 w 105"/>
                <a:gd name="T1" fmla="*/ 0 h 142"/>
                <a:gd name="T2" fmla="*/ 105 w 105"/>
                <a:gd name="T3" fmla="*/ 75 h 142"/>
                <a:gd name="T4" fmla="*/ 42 w 105"/>
                <a:gd name="T5" fmla="*/ 142 h 142"/>
                <a:gd name="T6" fmla="*/ 30 w 105"/>
                <a:gd name="T7" fmla="*/ 130 h 142"/>
                <a:gd name="T8" fmla="*/ 1 w 105"/>
                <a:gd name="T9" fmla="*/ 66 h 142"/>
                <a:gd name="T10" fmla="*/ 26 w 105"/>
                <a:gd name="T11" fmla="*/ 0 h 142"/>
              </a:gdLst>
              <a:ahLst/>
              <a:cxnLst>
                <a:cxn ang="0">
                  <a:pos x="T0" y="T1"/>
                </a:cxn>
                <a:cxn ang="0">
                  <a:pos x="T2" y="T3"/>
                </a:cxn>
                <a:cxn ang="0">
                  <a:pos x="T4" y="T5"/>
                </a:cxn>
                <a:cxn ang="0">
                  <a:pos x="T6" y="T7"/>
                </a:cxn>
                <a:cxn ang="0">
                  <a:pos x="T8" y="T9"/>
                </a:cxn>
                <a:cxn ang="0">
                  <a:pos x="T10" y="T11"/>
                </a:cxn>
              </a:cxnLst>
              <a:rect l="0" t="0" r="r" b="b"/>
              <a:pathLst>
                <a:path w="105" h="142">
                  <a:moveTo>
                    <a:pt x="26" y="0"/>
                  </a:moveTo>
                  <a:cubicBezTo>
                    <a:pt x="105" y="75"/>
                    <a:pt x="105" y="75"/>
                    <a:pt x="105" y="75"/>
                  </a:cubicBezTo>
                  <a:cubicBezTo>
                    <a:pt x="42" y="142"/>
                    <a:pt x="42" y="142"/>
                    <a:pt x="42" y="142"/>
                  </a:cubicBezTo>
                  <a:cubicBezTo>
                    <a:pt x="30" y="130"/>
                    <a:pt x="30" y="130"/>
                    <a:pt x="30" y="130"/>
                  </a:cubicBezTo>
                  <a:cubicBezTo>
                    <a:pt x="11" y="113"/>
                    <a:pt x="2" y="89"/>
                    <a:pt x="1" y="66"/>
                  </a:cubicBezTo>
                  <a:cubicBezTo>
                    <a:pt x="0" y="42"/>
                    <a:pt x="9" y="19"/>
                    <a:pt x="26"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6" name="iṥľîḓé">
              <a:extLst>
                <a:ext uri="{FF2B5EF4-FFF2-40B4-BE49-F238E27FC236}">
                  <a16:creationId xmlns:a16="http://schemas.microsoft.com/office/drawing/2014/main" xmlns="" id="{E32AB8B1-3499-47EF-8BAB-516708A4419C}"/>
                </a:ext>
              </a:extLst>
            </p:cNvPr>
            <p:cNvSpPr>
              <a:spLocks/>
            </p:cNvSpPr>
            <p:nvPr/>
          </p:nvSpPr>
          <p:spPr bwMode="auto">
            <a:xfrm>
              <a:off x="5242317" y="6402949"/>
              <a:ext cx="862929" cy="454384"/>
            </a:xfrm>
            <a:custGeom>
              <a:avLst/>
              <a:gdLst>
                <a:gd name="connsiteX0" fmla="*/ 305413 w 463362"/>
                <a:gd name="connsiteY0" fmla="*/ 983 h 243988"/>
                <a:gd name="connsiteX1" fmla="*/ 414509 w 463362"/>
                <a:gd name="connsiteY1" fmla="*/ 33497 h 243988"/>
                <a:gd name="connsiteX2" fmla="*/ 463362 w 463362"/>
                <a:gd name="connsiteY2" fmla="*/ 59838 h 243988"/>
                <a:gd name="connsiteX3" fmla="*/ 374053 w 463362"/>
                <a:gd name="connsiteY3" fmla="*/ 227518 h 243988"/>
                <a:gd name="connsiteX4" fmla="*/ 365281 w 463362"/>
                <a:gd name="connsiteY4" fmla="*/ 243988 h 243988"/>
                <a:gd name="connsiteX5" fmla="*/ 0 w 463362"/>
                <a:gd name="connsiteY5" fmla="*/ 243988 h 243988"/>
                <a:gd name="connsiteX6" fmla="*/ 27444 w 463362"/>
                <a:gd name="connsiteY6" fmla="*/ 153912 h 243988"/>
                <a:gd name="connsiteX7" fmla="*/ 305413 w 463362"/>
                <a:gd name="connsiteY7" fmla="*/ 983 h 24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362" h="243988">
                  <a:moveTo>
                    <a:pt x="305413" y="983"/>
                  </a:moveTo>
                  <a:cubicBezTo>
                    <a:pt x="342639" y="4099"/>
                    <a:pt x="379749" y="14683"/>
                    <a:pt x="414509" y="33497"/>
                  </a:cubicBezTo>
                  <a:cubicBezTo>
                    <a:pt x="463362" y="59838"/>
                    <a:pt x="463362" y="59838"/>
                    <a:pt x="463362" y="59838"/>
                  </a:cubicBezTo>
                  <a:cubicBezTo>
                    <a:pt x="429541" y="123338"/>
                    <a:pt x="399947" y="178901"/>
                    <a:pt x="374053" y="227518"/>
                  </a:cubicBezTo>
                  <a:lnTo>
                    <a:pt x="365281" y="243988"/>
                  </a:lnTo>
                  <a:lnTo>
                    <a:pt x="0" y="243988"/>
                  </a:lnTo>
                  <a:lnTo>
                    <a:pt x="27444" y="153912"/>
                  </a:lnTo>
                  <a:cubicBezTo>
                    <a:pt x="80995" y="49490"/>
                    <a:pt x="193732" y="-8366"/>
                    <a:pt x="305413" y="983"/>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7" name="iṩḷîḍè">
              <a:extLst>
                <a:ext uri="{FF2B5EF4-FFF2-40B4-BE49-F238E27FC236}">
                  <a16:creationId xmlns:a16="http://schemas.microsoft.com/office/drawing/2014/main" xmlns="" id="{9C95ED1D-3D6C-428B-BB48-CAF86B4F478D}"/>
                </a:ext>
              </a:extLst>
            </p:cNvPr>
            <p:cNvSpPr>
              <a:spLocks/>
            </p:cNvSpPr>
            <p:nvPr/>
          </p:nvSpPr>
          <p:spPr bwMode="auto">
            <a:xfrm>
              <a:off x="5242021" y="6688819"/>
              <a:ext cx="362771" cy="168516"/>
            </a:xfrm>
            <a:custGeom>
              <a:avLst/>
              <a:gdLst>
                <a:gd name="connsiteX0" fmla="*/ 27442 w 194795"/>
                <a:gd name="connsiteY0" fmla="*/ 0 h 90487"/>
                <a:gd name="connsiteX1" fmla="*/ 126319 w 194795"/>
                <a:gd name="connsiteY1" fmla="*/ 53462 h 90487"/>
                <a:gd name="connsiteX2" fmla="*/ 194795 w 194795"/>
                <a:gd name="connsiteY2" fmla="*/ 90487 h 90487"/>
                <a:gd name="connsiteX3" fmla="*/ 0 w 194795"/>
                <a:gd name="connsiteY3" fmla="*/ 90487 h 90487"/>
              </a:gdLst>
              <a:ahLst/>
              <a:cxnLst>
                <a:cxn ang="0">
                  <a:pos x="connsiteX0" y="connsiteY0"/>
                </a:cxn>
                <a:cxn ang="0">
                  <a:pos x="connsiteX1" y="connsiteY1"/>
                </a:cxn>
                <a:cxn ang="0">
                  <a:pos x="connsiteX2" y="connsiteY2"/>
                </a:cxn>
                <a:cxn ang="0">
                  <a:pos x="connsiteX3" y="connsiteY3"/>
                </a:cxn>
              </a:cxnLst>
              <a:rect l="l" t="t" r="r" b="b"/>
              <a:pathLst>
                <a:path w="194795" h="90487">
                  <a:moveTo>
                    <a:pt x="27442" y="0"/>
                  </a:moveTo>
                  <a:cubicBezTo>
                    <a:pt x="64887" y="20246"/>
                    <a:pt x="97651" y="37962"/>
                    <a:pt x="126319" y="53462"/>
                  </a:cubicBezTo>
                  <a:lnTo>
                    <a:pt x="194795" y="90487"/>
                  </a:lnTo>
                  <a:lnTo>
                    <a:pt x="0" y="90487"/>
                  </a:ln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8" name="iṩliḍè">
              <a:extLst>
                <a:ext uri="{FF2B5EF4-FFF2-40B4-BE49-F238E27FC236}">
                  <a16:creationId xmlns:a16="http://schemas.microsoft.com/office/drawing/2014/main" xmlns="" id="{161F8AC8-6DCE-417C-806C-24600F0A4053}"/>
                </a:ext>
              </a:extLst>
            </p:cNvPr>
            <p:cNvSpPr>
              <a:spLocks/>
            </p:cNvSpPr>
            <p:nvPr/>
          </p:nvSpPr>
          <p:spPr bwMode="auto">
            <a:xfrm>
              <a:off x="6291500" y="4876522"/>
              <a:ext cx="644503" cy="623808"/>
            </a:xfrm>
            <a:custGeom>
              <a:avLst/>
              <a:gdLst>
                <a:gd name="T0" fmla="*/ 83 w 92"/>
                <a:gd name="T1" fmla="*/ 28 h 89"/>
                <a:gd name="T2" fmla="*/ 79 w 92"/>
                <a:gd name="T3" fmla="*/ 65 h 89"/>
                <a:gd name="T4" fmla="*/ 78 w 92"/>
                <a:gd name="T5" fmla="*/ 65 h 89"/>
                <a:gd name="T6" fmla="*/ 66 w 92"/>
                <a:gd name="T7" fmla="*/ 70 h 89"/>
                <a:gd name="T8" fmla="*/ 65 w 92"/>
                <a:gd name="T9" fmla="*/ 70 h 89"/>
                <a:gd name="T10" fmla="*/ 59 w 92"/>
                <a:gd name="T11" fmla="*/ 81 h 89"/>
                <a:gd name="T12" fmla="*/ 57 w 92"/>
                <a:gd name="T13" fmla="*/ 82 h 89"/>
                <a:gd name="T14" fmla="*/ 25 w 92"/>
                <a:gd name="T15" fmla="*/ 78 h 89"/>
                <a:gd name="T16" fmla="*/ 21 w 92"/>
                <a:gd name="T17" fmla="*/ 64 h 89"/>
                <a:gd name="T18" fmla="*/ 11 w 92"/>
                <a:gd name="T19" fmla="*/ 58 h 89"/>
                <a:gd name="T20" fmla="*/ 12 w 92"/>
                <a:gd name="T21" fmla="*/ 32 h 89"/>
                <a:gd name="T22" fmla="*/ 5 w 92"/>
                <a:gd name="T23" fmla="*/ 28 h 89"/>
                <a:gd name="T24" fmla="*/ 8 w 92"/>
                <a:gd name="T25" fmla="*/ 5 h 89"/>
                <a:gd name="T26" fmla="*/ 12 w 92"/>
                <a:gd name="T27" fmla="*/ 2 h 89"/>
                <a:gd name="T28" fmla="*/ 30 w 92"/>
                <a:gd name="T29" fmla="*/ 7 h 89"/>
                <a:gd name="T30" fmla="*/ 31 w 92"/>
                <a:gd name="T31" fmla="*/ 8 h 89"/>
                <a:gd name="T32" fmla="*/ 31 w 92"/>
                <a:gd name="T33" fmla="*/ 8 h 89"/>
                <a:gd name="T34" fmla="*/ 58 w 92"/>
                <a:gd name="T35" fmla="*/ 11 h 89"/>
                <a:gd name="T36" fmla="*/ 61 w 92"/>
                <a:gd name="T37" fmla="*/ 18 h 89"/>
                <a:gd name="T38" fmla="*/ 83 w 92"/>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89">
                  <a:moveTo>
                    <a:pt x="83" y="28"/>
                  </a:moveTo>
                  <a:cubicBezTo>
                    <a:pt x="92" y="39"/>
                    <a:pt x="90" y="55"/>
                    <a:pt x="79" y="65"/>
                  </a:cubicBezTo>
                  <a:cubicBezTo>
                    <a:pt x="78" y="65"/>
                    <a:pt x="78" y="65"/>
                    <a:pt x="78" y="65"/>
                  </a:cubicBezTo>
                  <a:cubicBezTo>
                    <a:pt x="74" y="68"/>
                    <a:pt x="70" y="69"/>
                    <a:pt x="66" y="70"/>
                  </a:cubicBezTo>
                  <a:cubicBezTo>
                    <a:pt x="66" y="70"/>
                    <a:pt x="65" y="70"/>
                    <a:pt x="65" y="70"/>
                  </a:cubicBezTo>
                  <a:cubicBezTo>
                    <a:pt x="64" y="74"/>
                    <a:pt x="62" y="78"/>
                    <a:pt x="59" y="81"/>
                  </a:cubicBezTo>
                  <a:cubicBezTo>
                    <a:pt x="58" y="81"/>
                    <a:pt x="58" y="81"/>
                    <a:pt x="57" y="82"/>
                  </a:cubicBezTo>
                  <a:cubicBezTo>
                    <a:pt x="48" y="89"/>
                    <a:pt x="33" y="88"/>
                    <a:pt x="25" y="78"/>
                  </a:cubicBezTo>
                  <a:cubicBezTo>
                    <a:pt x="22" y="74"/>
                    <a:pt x="21" y="69"/>
                    <a:pt x="21" y="64"/>
                  </a:cubicBezTo>
                  <a:cubicBezTo>
                    <a:pt x="17" y="63"/>
                    <a:pt x="13" y="61"/>
                    <a:pt x="11" y="58"/>
                  </a:cubicBezTo>
                  <a:cubicBezTo>
                    <a:pt x="4" y="50"/>
                    <a:pt x="5" y="39"/>
                    <a:pt x="12" y="32"/>
                  </a:cubicBezTo>
                  <a:cubicBezTo>
                    <a:pt x="9" y="31"/>
                    <a:pt x="7" y="30"/>
                    <a:pt x="5" y="28"/>
                  </a:cubicBezTo>
                  <a:cubicBezTo>
                    <a:pt x="0" y="21"/>
                    <a:pt x="1" y="10"/>
                    <a:pt x="8" y="5"/>
                  </a:cubicBezTo>
                  <a:cubicBezTo>
                    <a:pt x="9" y="4"/>
                    <a:pt x="10" y="3"/>
                    <a:pt x="12" y="2"/>
                  </a:cubicBezTo>
                  <a:cubicBezTo>
                    <a:pt x="18" y="0"/>
                    <a:pt x="26" y="2"/>
                    <a:pt x="30" y="7"/>
                  </a:cubicBezTo>
                  <a:cubicBezTo>
                    <a:pt x="31" y="8"/>
                    <a:pt x="31" y="8"/>
                    <a:pt x="31" y="8"/>
                  </a:cubicBezTo>
                  <a:cubicBezTo>
                    <a:pt x="31" y="8"/>
                    <a:pt x="31" y="8"/>
                    <a:pt x="31" y="8"/>
                  </a:cubicBezTo>
                  <a:cubicBezTo>
                    <a:pt x="39" y="1"/>
                    <a:pt x="51" y="3"/>
                    <a:pt x="58" y="11"/>
                  </a:cubicBezTo>
                  <a:cubicBezTo>
                    <a:pt x="59" y="13"/>
                    <a:pt x="60" y="15"/>
                    <a:pt x="61" y="18"/>
                  </a:cubicBezTo>
                  <a:cubicBezTo>
                    <a:pt x="69" y="17"/>
                    <a:pt x="77" y="21"/>
                    <a:pt x="83" y="28"/>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9" name="iṡ1ïḑé">
              <a:extLst>
                <a:ext uri="{FF2B5EF4-FFF2-40B4-BE49-F238E27FC236}">
                  <a16:creationId xmlns:a16="http://schemas.microsoft.com/office/drawing/2014/main" xmlns="" id="{016A72C6-EE6D-4147-BB14-88FF1854FFB1}"/>
                </a:ext>
              </a:extLst>
            </p:cNvPr>
            <p:cNvSpPr>
              <a:spLocks/>
            </p:cNvSpPr>
            <p:nvPr/>
          </p:nvSpPr>
          <p:spPr bwMode="auto">
            <a:xfrm>
              <a:off x="6291500" y="4891305"/>
              <a:ext cx="461204" cy="609025"/>
            </a:xfrm>
            <a:custGeom>
              <a:avLst/>
              <a:gdLst>
                <a:gd name="T0" fmla="*/ 12 w 66"/>
                <a:gd name="T1" fmla="*/ 0 h 87"/>
                <a:gd name="T2" fmla="*/ 66 w 66"/>
                <a:gd name="T3" fmla="*/ 68 h 87"/>
                <a:gd name="T4" fmla="*/ 65 w 66"/>
                <a:gd name="T5" fmla="*/ 68 h 87"/>
                <a:gd name="T6" fmla="*/ 59 w 66"/>
                <a:gd name="T7" fmla="*/ 79 h 87"/>
                <a:gd name="T8" fmla="*/ 57 w 66"/>
                <a:gd name="T9" fmla="*/ 80 h 87"/>
                <a:gd name="T10" fmla="*/ 25 w 66"/>
                <a:gd name="T11" fmla="*/ 76 h 87"/>
                <a:gd name="T12" fmla="*/ 21 w 66"/>
                <a:gd name="T13" fmla="*/ 62 h 87"/>
                <a:gd name="T14" fmla="*/ 11 w 66"/>
                <a:gd name="T15" fmla="*/ 56 h 87"/>
                <a:gd name="T16" fmla="*/ 12 w 66"/>
                <a:gd name="T17" fmla="*/ 30 h 87"/>
                <a:gd name="T18" fmla="*/ 5 w 66"/>
                <a:gd name="T19" fmla="*/ 26 h 87"/>
                <a:gd name="T20" fmla="*/ 8 w 66"/>
                <a:gd name="T21" fmla="*/ 3 h 87"/>
                <a:gd name="T22" fmla="*/ 12 w 66"/>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7">
                  <a:moveTo>
                    <a:pt x="12" y="0"/>
                  </a:moveTo>
                  <a:cubicBezTo>
                    <a:pt x="66" y="68"/>
                    <a:pt x="66" y="68"/>
                    <a:pt x="66" y="68"/>
                  </a:cubicBezTo>
                  <a:cubicBezTo>
                    <a:pt x="66" y="68"/>
                    <a:pt x="65" y="68"/>
                    <a:pt x="65" y="68"/>
                  </a:cubicBezTo>
                  <a:cubicBezTo>
                    <a:pt x="64" y="72"/>
                    <a:pt x="62" y="76"/>
                    <a:pt x="59" y="79"/>
                  </a:cubicBezTo>
                  <a:cubicBezTo>
                    <a:pt x="58" y="79"/>
                    <a:pt x="58" y="79"/>
                    <a:pt x="57" y="80"/>
                  </a:cubicBezTo>
                  <a:cubicBezTo>
                    <a:pt x="48" y="87"/>
                    <a:pt x="33" y="86"/>
                    <a:pt x="25" y="76"/>
                  </a:cubicBezTo>
                  <a:cubicBezTo>
                    <a:pt x="22" y="72"/>
                    <a:pt x="21" y="67"/>
                    <a:pt x="21" y="62"/>
                  </a:cubicBezTo>
                  <a:cubicBezTo>
                    <a:pt x="17" y="61"/>
                    <a:pt x="13" y="59"/>
                    <a:pt x="11" y="56"/>
                  </a:cubicBezTo>
                  <a:cubicBezTo>
                    <a:pt x="4" y="48"/>
                    <a:pt x="5" y="37"/>
                    <a:pt x="12" y="30"/>
                  </a:cubicBezTo>
                  <a:cubicBezTo>
                    <a:pt x="9" y="29"/>
                    <a:pt x="7" y="28"/>
                    <a:pt x="5" y="26"/>
                  </a:cubicBezTo>
                  <a:cubicBezTo>
                    <a:pt x="0" y="19"/>
                    <a:pt x="1" y="8"/>
                    <a:pt x="8" y="3"/>
                  </a:cubicBezTo>
                  <a:cubicBezTo>
                    <a:pt x="9" y="2"/>
                    <a:pt x="10" y="1"/>
                    <a:pt x="12"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0" name="îṩḻiḋè">
              <a:extLst>
                <a:ext uri="{FF2B5EF4-FFF2-40B4-BE49-F238E27FC236}">
                  <a16:creationId xmlns:a16="http://schemas.microsoft.com/office/drawing/2014/main" xmlns="" id="{6ED7AC58-7C60-43B5-8967-7762AF2DD70E}"/>
                </a:ext>
              </a:extLst>
            </p:cNvPr>
            <p:cNvSpPr>
              <a:spLocks/>
            </p:cNvSpPr>
            <p:nvPr/>
          </p:nvSpPr>
          <p:spPr bwMode="auto">
            <a:xfrm>
              <a:off x="6578273" y="5192862"/>
              <a:ext cx="274949" cy="257211"/>
            </a:xfrm>
            <a:custGeom>
              <a:avLst/>
              <a:gdLst>
                <a:gd name="T0" fmla="*/ 36 w 39"/>
                <a:gd name="T1" fmla="*/ 6 h 37"/>
                <a:gd name="T2" fmla="*/ 37 w 39"/>
                <a:gd name="T3" fmla="*/ 20 h 37"/>
                <a:gd name="T4" fmla="*/ 30 w 39"/>
                <a:gd name="T5" fmla="*/ 24 h 37"/>
                <a:gd name="T6" fmla="*/ 24 w 39"/>
                <a:gd name="T7" fmla="*/ 25 h 37"/>
                <a:gd name="T8" fmla="*/ 22 w 39"/>
                <a:gd name="T9" fmla="*/ 29 h 37"/>
                <a:gd name="T10" fmla="*/ 18 w 39"/>
                <a:gd name="T11" fmla="*/ 36 h 37"/>
                <a:gd name="T12" fmla="*/ 4 w 39"/>
                <a:gd name="T13" fmla="*/ 32 h 37"/>
                <a:gd name="T14" fmla="*/ 7 w 39"/>
                <a:gd name="T15" fmla="*/ 11 h 37"/>
                <a:gd name="T16" fmla="*/ 11 w 39"/>
                <a:gd name="T17" fmla="*/ 7 h 37"/>
                <a:gd name="T18" fmla="*/ 15 w 39"/>
                <a:gd name="T19" fmla="*/ 5 h 37"/>
                <a:gd name="T20" fmla="*/ 36 w 39"/>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36" y="6"/>
                  </a:moveTo>
                  <a:cubicBezTo>
                    <a:pt x="39" y="9"/>
                    <a:pt x="39" y="15"/>
                    <a:pt x="37" y="20"/>
                  </a:cubicBezTo>
                  <a:cubicBezTo>
                    <a:pt x="35" y="22"/>
                    <a:pt x="33" y="23"/>
                    <a:pt x="30" y="24"/>
                  </a:cubicBezTo>
                  <a:cubicBezTo>
                    <a:pt x="28" y="24"/>
                    <a:pt x="26" y="25"/>
                    <a:pt x="24" y="25"/>
                  </a:cubicBezTo>
                  <a:cubicBezTo>
                    <a:pt x="24" y="27"/>
                    <a:pt x="23" y="28"/>
                    <a:pt x="22" y="29"/>
                  </a:cubicBezTo>
                  <a:cubicBezTo>
                    <a:pt x="21" y="32"/>
                    <a:pt x="20" y="34"/>
                    <a:pt x="18" y="36"/>
                  </a:cubicBezTo>
                  <a:cubicBezTo>
                    <a:pt x="12" y="37"/>
                    <a:pt x="7" y="35"/>
                    <a:pt x="4" y="32"/>
                  </a:cubicBezTo>
                  <a:cubicBezTo>
                    <a:pt x="0" y="26"/>
                    <a:pt x="1" y="18"/>
                    <a:pt x="7" y="11"/>
                  </a:cubicBezTo>
                  <a:cubicBezTo>
                    <a:pt x="8" y="10"/>
                    <a:pt x="10" y="8"/>
                    <a:pt x="11" y="7"/>
                  </a:cubicBezTo>
                  <a:cubicBezTo>
                    <a:pt x="12" y="6"/>
                    <a:pt x="14" y="5"/>
                    <a:pt x="15" y="5"/>
                  </a:cubicBezTo>
                  <a:cubicBezTo>
                    <a:pt x="23" y="0"/>
                    <a:pt x="32" y="0"/>
                    <a:pt x="36" y="6"/>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1" name="îṥľïdè">
              <a:extLst>
                <a:ext uri="{FF2B5EF4-FFF2-40B4-BE49-F238E27FC236}">
                  <a16:creationId xmlns:a16="http://schemas.microsoft.com/office/drawing/2014/main" xmlns="" id="{C20E7AE5-7F1D-4D78-8F54-120387FE9417}"/>
                </a:ext>
              </a:extLst>
            </p:cNvPr>
            <p:cNvSpPr>
              <a:spLocks/>
            </p:cNvSpPr>
            <p:nvPr/>
          </p:nvSpPr>
          <p:spPr bwMode="auto">
            <a:xfrm>
              <a:off x="6628533" y="5225381"/>
              <a:ext cx="271992" cy="310426"/>
            </a:xfrm>
            <a:custGeom>
              <a:avLst/>
              <a:gdLst>
                <a:gd name="T0" fmla="*/ 8 w 39"/>
                <a:gd name="T1" fmla="*/ 0 h 44"/>
                <a:gd name="T2" fmla="*/ 39 w 39"/>
                <a:gd name="T3" fmla="*/ 38 h 44"/>
                <a:gd name="T4" fmla="*/ 31 w 39"/>
                <a:gd name="T5" fmla="*/ 44 h 44"/>
                <a:gd name="T6" fmla="*/ 0 w 39"/>
                <a:gd name="T7" fmla="*/ 6 h 44"/>
                <a:gd name="T8" fmla="*/ 4 w 39"/>
                <a:gd name="T9" fmla="*/ 2 h 44"/>
                <a:gd name="T10" fmla="*/ 8 w 39"/>
                <a:gd name="T11" fmla="*/ 0 h 44"/>
              </a:gdLst>
              <a:ahLst/>
              <a:cxnLst>
                <a:cxn ang="0">
                  <a:pos x="T0" y="T1"/>
                </a:cxn>
                <a:cxn ang="0">
                  <a:pos x="T2" y="T3"/>
                </a:cxn>
                <a:cxn ang="0">
                  <a:pos x="T4" y="T5"/>
                </a:cxn>
                <a:cxn ang="0">
                  <a:pos x="T6" y="T7"/>
                </a:cxn>
                <a:cxn ang="0">
                  <a:pos x="T8" y="T9"/>
                </a:cxn>
                <a:cxn ang="0">
                  <a:pos x="T10" y="T11"/>
                </a:cxn>
              </a:cxnLst>
              <a:rect l="0" t="0" r="r" b="b"/>
              <a:pathLst>
                <a:path w="39" h="44">
                  <a:moveTo>
                    <a:pt x="8" y="0"/>
                  </a:moveTo>
                  <a:cubicBezTo>
                    <a:pt x="39" y="38"/>
                    <a:pt x="39" y="38"/>
                    <a:pt x="39" y="38"/>
                  </a:cubicBezTo>
                  <a:cubicBezTo>
                    <a:pt x="31" y="44"/>
                    <a:pt x="31" y="44"/>
                    <a:pt x="31" y="44"/>
                  </a:cubicBezTo>
                  <a:cubicBezTo>
                    <a:pt x="0" y="6"/>
                    <a:pt x="0" y="6"/>
                    <a:pt x="0" y="6"/>
                  </a:cubicBezTo>
                  <a:cubicBezTo>
                    <a:pt x="1" y="5"/>
                    <a:pt x="3" y="3"/>
                    <a:pt x="4" y="2"/>
                  </a:cubicBezTo>
                  <a:cubicBezTo>
                    <a:pt x="5" y="1"/>
                    <a:pt x="7" y="0"/>
                    <a:pt x="8"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2" name="iṧľiḋê">
              <a:extLst>
                <a:ext uri="{FF2B5EF4-FFF2-40B4-BE49-F238E27FC236}">
                  <a16:creationId xmlns:a16="http://schemas.microsoft.com/office/drawing/2014/main" xmlns="" id="{21E1B2AB-C7EE-4F64-9CB2-B2547A9950E9}"/>
                </a:ext>
              </a:extLst>
            </p:cNvPr>
            <p:cNvSpPr>
              <a:spLocks/>
            </p:cNvSpPr>
            <p:nvPr/>
          </p:nvSpPr>
          <p:spPr bwMode="auto">
            <a:xfrm>
              <a:off x="5895338" y="4903131"/>
              <a:ext cx="1291962" cy="1380655"/>
            </a:xfrm>
            <a:custGeom>
              <a:avLst/>
              <a:gdLst>
                <a:gd name="T0" fmla="*/ 437 w 437"/>
                <a:gd name="T1" fmla="*/ 183 h 467"/>
                <a:gd name="T2" fmla="*/ 104 w 437"/>
                <a:gd name="T3" fmla="*/ 467 h 467"/>
                <a:gd name="T4" fmla="*/ 0 w 437"/>
                <a:gd name="T5" fmla="*/ 0 h 467"/>
                <a:gd name="T6" fmla="*/ 437 w 437"/>
                <a:gd name="T7" fmla="*/ 183 h 467"/>
              </a:gdLst>
              <a:ahLst/>
              <a:cxnLst>
                <a:cxn ang="0">
                  <a:pos x="T0" y="T1"/>
                </a:cxn>
                <a:cxn ang="0">
                  <a:pos x="T2" y="T3"/>
                </a:cxn>
                <a:cxn ang="0">
                  <a:pos x="T4" y="T5"/>
                </a:cxn>
                <a:cxn ang="0">
                  <a:pos x="T6" y="T7"/>
                </a:cxn>
              </a:cxnLst>
              <a:rect l="0" t="0" r="r" b="b"/>
              <a:pathLst>
                <a:path w="437" h="467">
                  <a:moveTo>
                    <a:pt x="437" y="183"/>
                  </a:moveTo>
                  <a:lnTo>
                    <a:pt x="104" y="467"/>
                  </a:lnTo>
                  <a:lnTo>
                    <a:pt x="0" y="0"/>
                  </a:lnTo>
                  <a:lnTo>
                    <a:pt x="437" y="183"/>
                  </a:lnTo>
                  <a:close/>
                </a:path>
              </a:pathLst>
            </a:custGeom>
            <a:solidFill>
              <a:srgbClr val="83A5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3" name="iśḷídè">
              <a:extLst>
                <a:ext uri="{FF2B5EF4-FFF2-40B4-BE49-F238E27FC236}">
                  <a16:creationId xmlns:a16="http://schemas.microsoft.com/office/drawing/2014/main" xmlns="" id="{B3A66AA6-73E7-49BC-8932-435AE3073776}"/>
                </a:ext>
              </a:extLst>
            </p:cNvPr>
            <p:cNvSpPr>
              <a:spLocks/>
            </p:cNvSpPr>
            <p:nvPr/>
          </p:nvSpPr>
          <p:spPr bwMode="auto">
            <a:xfrm>
              <a:off x="5895338" y="4903131"/>
              <a:ext cx="804150" cy="1380655"/>
            </a:xfrm>
            <a:custGeom>
              <a:avLst/>
              <a:gdLst>
                <a:gd name="T0" fmla="*/ 0 w 272"/>
                <a:gd name="T1" fmla="*/ 0 h 467"/>
                <a:gd name="T2" fmla="*/ 272 w 272"/>
                <a:gd name="T3" fmla="*/ 323 h 467"/>
                <a:gd name="T4" fmla="*/ 104 w 272"/>
                <a:gd name="T5" fmla="*/ 467 h 467"/>
                <a:gd name="T6" fmla="*/ 0 w 272"/>
                <a:gd name="T7" fmla="*/ 0 h 467"/>
              </a:gdLst>
              <a:ahLst/>
              <a:cxnLst>
                <a:cxn ang="0">
                  <a:pos x="T0" y="T1"/>
                </a:cxn>
                <a:cxn ang="0">
                  <a:pos x="T2" y="T3"/>
                </a:cxn>
                <a:cxn ang="0">
                  <a:pos x="T4" y="T5"/>
                </a:cxn>
                <a:cxn ang="0">
                  <a:pos x="T6" y="T7"/>
                </a:cxn>
              </a:cxnLst>
              <a:rect l="0" t="0" r="r" b="b"/>
              <a:pathLst>
                <a:path w="272" h="467">
                  <a:moveTo>
                    <a:pt x="0" y="0"/>
                  </a:moveTo>
                  <a:lnTo>
                    <a:pt x="272" y="323"/>
                  </a:lnTo>
                  <a:lnTo>
                    <a:pt x="104" y="467"/>
                  </a:lnTo>
                  <a:lnTo>
                    <a:pt x="0" y="0"/>
                  </a:lnTo>
                  <a:close/>
                </a:path>
              </a:pathLst>
            </a:custGeom>
            <a:solidFill>
              <a:srgbClr val="7695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4" name="î$ḻidê">
              <a:extLst>
                <a:ext uri="{FF2B5EF4-FFF2-40B4-BE49-F238E27FC236}">
                  <a16:creationId xmlns:a16="http://schemas.microsoft.com/office/drawing/2014/main" xmlns="" id="{041C4600-5067-4964-9AC8-8B0C0A9919B2}"/>
                </a:ext>
              </a:extLst>
            </p:cNvPr>
            <p:cNvSpPr>
              <a:spLocks/>
            </p:cNvSpPr>
            <p:nvPr/>
          </p:nvSpPr>
          <p:spPr bwMode="auto">
            <a:xfrm>
              <a:off x="5895338" y="4903131"/>
              <a:ext cx="384336" cy="413901"/>
            </a:xfrm>
            <a:custGeom>
              <a:avLst/>
              <a:gdLst>
                <a:gd name="T0" fmla="*/ 130 w 130"/>
                <a:gd name="T1" fmla="*/ 55 h 140"/>
                <a:gd name="T2" fmla="*/ 99 w 130"/>
                <a:gd name="T3" fmla="*/ 64 h 140"/>
                <a:gd name="T4" fmla="*/ 123 w 130"/>
                <a:gd name="T5" fmla="*/ 112 h 140"/>
                <a:gd name="T6" fmla="*/ 78 w 130"/>
                <a:gd name="T7" fmla="*/ 95 h 140"/>
                <a:gd name="T8" fmla="*/ 87 w 130"/>
                <a:gd name="T9" fmla="*/ 140 h 140"/>
                <a:gd name="T10" fmla="*/ 45 w 130"/>
                <a:gd name="T11" fmla="*/ 112 h 140"/>
                <a:gd name="T12" fmla="*/ 30 w 130"/>
                <a:gd name="T13" fmla="*/ 138 h 140"/>
                <a:gd name="T14" fmla="*/ 0 w 130"/>
                <a:gd name="T15" fmla="*/ 0 h 140"/>
                <a:gd name="T16" fmla="*/ 130 w 130"/>
                <a:gd name="T17" fmla="*/ 5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0">
                  <a:moveTo>
                    <a:pt x="130" y="55"/>
                  </a:moveTo>
                  <a:lnTo>
                    <a:pt x="99" y="64"/>
                  </a:lnTo>
                  <a:lnTo>
                    <a:pt x="123" y="112"/>
                  </a:lnTo>
                  <a:lnTo>
                    <a:pt x="78" y="95"/>
                  </a:lnTo>
                  <a:lnTo>
                    <a:pt x="87" y="140"/>
                  </a:lnTo>
                  <a:lnTo>
                    <a:pt x="45" y="112"/>
                  </a:lnTo>
                  <a:lnTo>
                    <a:pt x="30" y="138"/>
                  </a:lnTo>
                  <a:lnTo>
                    <a:pt x="0" y="0"/>
                  </a:lnTo>
                  <a:lnTo>
                    <a:pt x="13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5" name="ïs1ïďe">
              <a:extLst>
                <a:ext uri="{FF2B5EF4-FFF2-40B4-BE49-F238E27FC236}">
                  <a16:creationId xmlns:a16="http://schemas.microsoft.com/office/drawing/2014/main" xmlns="" id="{05B70D4B-FB7F-4C9F-886A-D9775CC1198B}"/>
                </a:ext>
              </a:extLst>
            </p:cNvPr>
            <p:cNvSpPr>
              <a:spLocks/>
            </p:cNvSpPr>
            <p:nvPr/>
          </p:nvSpPr>
          <p:spPr bwMode="auto">
            <a:xfrm>
              <a:off x="5895338" y="4903131"/>
              <a:ext cx="257211" cy="413901"/>
            </a:xfrm>
            <a:custGeom>
              <a:avLst/>
              <a:gdLst>
                <a:gd name="T0" fmla="*/ 0 w 87"/>
                <a:gd name="T1" fmla="*/ 0 h 140"/>
                <a:gd name="T2" fmla="*/ 78 w 87"/>
                <a:gd name="T3" fmla="*/ 95 h 140"/>
                <a:gd name="T4" fmla="*/ 87 w 87"/>
                <a:gd name="T5" fmla="*/ 140 h 140"/>
                <a:gd name="T6" fmla="*/ 45 w 87"/>
                <a:gd name="T7" fmla="*/ 112 h 140"/>
                <a:gd name="T8" fmla="*/ 30 w 87"/>
                <a:gd name="T9" fmla="*/ 138 h 140"/>
                <a:gd name="T10" fmla="*/ 0 w 87"/>
                <a:gd name="T11" fmla="*/ 0 h 140"/>
              </a:gdLst>
              <a:ahLst/>
              <a:cxnLst>
                <a:cxn ang="0">
                  <a:pos x="T0" y="T1"/>
                </a:cxn>
                <a:cxn ang="0">
                  <a:pos x="T2" y="T3"/>
                </a:cxn>
                <a:cxn ang="0">
                  <a:pos x="T4" y="T5"/>
                </a:cxn>
                <a:cxn ang="0">
                  <a:pos x="T6" y="T7"/>
                </a:cxn>
                <a:cxn ang="0">
                  <a:pos x="T8" y="T9"/>
                </a:cxn>
                <a:cxn ang="0">
                  <a:pos x="T10" y="T11"/>
                </a:cxn>
              </a:cxnLst>
              <a:rect l="0" t="0" r="r" b="b"/>
              <a:pathLst>
                <a:path w="87" h="140">
                  <a:moveTo>
                    <a:pt x="0" y="0"/>
                  </a:moveTo>
                  <a:lnTo>
                    <a:pt x="78" y="95"/>
                  </a:lnTo>
                  <a:lnTo>
                    <a:pt x="87" y="140"/>
                  </a:lnTo>
                  <a:lnTo>
                    <a:pt x="45" y="112"/>
                  </a:lnTo>
                  <a:lnTo>
                    <a:pt x="30" y="138"/>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6" name="ïšlíďê">
              <a:extLst>
                <a:ext uri="{FF2B5EF4-FFF2-40B4-BE49-F238E27FC236}">
                  <a16:creationId xmlns:a16="http://schemas.microsoft.com/office/drawing/2014/main" xmlns="" id="{98A1940D-3016-46D8-9518-A887E7E0B8CB}"/>
                </a:ext>
              </a:extLst>
            </p:cNvPr>
            <p:cNvSpPr>
              <a:spLocks/>
            </p:cNvSpPr>
            <p:nvPr/>
          </p:nvSpPr>
          <p:spPr bwMode="auto">
            <a:xfrm>
              <a:off x="6397932" y="5213556"/>
              <a:ext cx="804150" cy="798237"/>
            </a:xfrm>
            <a:custGeom>
              <a:avLst/>
              <a:gdLst>
                <a:gd name="T0" fmla="*/ 108 w 115"/>
                <a:gd name="T1" fmla="*/ 30 h 114"/>
                <a:gd name="T2" fmla="*/ 115 w 115"/>
                <a:gd name="T3" fmla="*/ 39 h 114"/>
                <a:gd name="T4" fmla="*/ 22 w 115"/>
                <a:gd name="T5" fmla="*/ 114 h 114"/>
                <a:gd name="T6" fmla="*/ 15 w 115"/>
                <a:gd name="T7" fmla="*/ 105 h 114"/>
                <a:gd name="T8" fmla="*/ 2 w 115"/>
                <a:gd name="T9" fmla="*/ 61 h 114"/>
                <a:gd name="T10" fmla="*/ 24 w 115"/>
                <a:gd name="T11" fmla="*/ 21 h 114"/>
                <a:gd name="T12" fmla="*/ 108 w 115"/>
                <a:gd name="T13" fmla="*/ 30 h 114"/>
              </a:gdLst>
              <a:ahLst/>
              <a:cxnLst>
                <a:cxn ang="0">
                  <a:pos x="T0" y="T1"/>
                </a:cxn>
                <a:cxn ang="0">
                  <a:pos x="T2" y="T3"/>
                </a:cxn>
                <a:cxn ang="0">
                  <a:pos x="T4" y="T5"/>
                </a:cxn>
                <a:cxn ang="0">
                  <a:pos x="T6" y="T7"/>
                </a:cxn>
                <a:cxn ang="0">
                  <a:pos x="T8" y="T9"/>
                </a:cxn>
                <a:cxn ang="0">
                  <a:pos x="T10" y="T11"/>
                </a:cxn>
                <a:cxn ang="0">
                  <a:pos x="T12" y="T13"/>
                </a:cxn>
              </a:cxnLst>
              <a:rect l="0" t="0" r="r" b="b"/>
              <a:pathLst>
                <a:path w="115" h="114">
                  <a:moveTo>
                    <a:pt x="108" y="30"/>
                  </a:moveTo>
                  <a:cubicBezTo>
                    <a:pt x="115" y="39"/>
                    <a:pt x="115" y="39"/>
                    <a:pt x="115" y="39"/>
                  </a:cubicBezTo>
                  <a:cubicBezTo>
                    <a:pt x="22" y="114"/>
                    <a:pt x="22" y="114"/>
                    <a:pt x="22" y="114"/>
                  </a:cubicBezTo>
                  <a:cubicBezTo>
                    <a:pt x="15" y="105"/>
                    <a:pt x="15" y="105"/>
                    <a:pt x="15" y="105"/>
                  </a:cubicBezTo>
                  <a:cubicBezTo>
                    <a:pt x="4" y="92"/>
                    <a:pt x="0" y="76"/>
                    <a:pt x="2" y="61"/>
                  </a:cubicBezTo>
                  <a:cubicBezTo>
                    <a:pt x="4" y="46"/>
                    <a:pt x="11" y="31"/>
                    <a:pt x="24" y="21"/>
                  </a:cubicBezTo>
                  <a:cubicBezTo>
                    <a:pt x="50" y="0"/>
                    <a:pt x="87" y="5"/>
                    <a:pt x="108" y="30"/>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7" name="ïśľïdé">
              <a:extLst>
                <a:ext uri="{FF2B5EF4-FFF2-40B4-BE49-F238E27FC236}">
                  <a16:creationId xmlns:a16="http://schemas.microsoft.com/office/drawing/2014/main" xmlns="" id="{146030EA-6595-4EFA-9DF0-D5FF0CE6D165}"/>
                </a:ext>
              </a:extLst>
            </p:cNvPr>
            <p:cNvSpPr>
              <a:spLocks/>
            </p:cNvSpPr>
            <p:nvPr/>
          </p:nvSpPr>
          <p:spPr bwMode="auto">
            <a:xfrm>
              <a:off x="6397932" y="5358422"/>
              <a:ext cx="475987" cy="653373"/>
            </a:xfrm>
            <a:custGeom>
              <a:avLst/>
              <a:gdLst>
                <a:gd name="T0" fmla="*/ 24 w 68"/>
                <a:gd name="T1" fmla="*/ 0 h 93"/>
                <a:gd name="T2" fmla="*/ 68 w 68"/>
                <a:gd name="T3" fmla="*/ 55 h 93"/>
                <a:gd name="T4" fmla="*/ 22 w 68"/>
                <a:gd name="T5" fmla="*/ 93 h 93"/>
                <a:gd name="T6" fmla="*/ 15 w 68"/>
                <a:gd name="T7" fmla="*/ 84 h 93"/>
                <a:gd name="T8" fmla="*/ 2 w 68"/>
                <a:gd name="T9" fmla="*/ 40 h 93"/>
                <a:gd name="T10" fmla="*/ 24 w 68"/>
                <a:gd name="T11" fmla="*/ 0 h 93"/>
              </a:gdLst>
              <a:ahLst/>
              <a:cxnLst>
                <a:cxn ang="0">
                  <a:pos x="T0" y="T1"/>
                </a:cxn>
                <a:cxn ang="0">
                  <a:pos x="T2" y="T3"/>
                </a:cxn>
                <a:cxn ang="0">
                  <a:pos x="T4" y="T5"/>
                </a:cxn>
                <a:cxn ang="0">
                  <a:pos x="T6" y="T7"/>
                </a:cxn>
                <a:cxn ang="0">
                  <a:pos x="T8" y="T9"/>
                </a:cxn>
                <a:cxn ang="0">
                  <a:pos x="T10" y="T11"/>
                </a:cxn>
              </a:cxnLst>
              <a:rect l="0" t="0" r="r" b="b"/>
              <a:pathLst>
                <a:path w="68" h="93">
                  <a:moveTo>
                    <a:pt x="24" y="0"/>
                  </a:moveTo>
                  <a:cubicBezTo>
                    <a:pt x="68" y="55"/>
                    <a:pt x="68" y="55"/>
                    <a:pt x="68" y="55"/>
                  </a:cubicBezTo>
                  <a:cubicBezTo>
                    <a:pt x="22" y="93"/>
                    <a:pt x="22" y="93"/>
                    <a:pt x="22" y="93"/>
                  </a:cubicBezTo>
                  <a:cubicBezTo>
                    <a:pt x="15" y="84"/>
                    <a:pt x="15" y="84"/>
                    <a:pt x="15" y="84"/>
                  </a:cubicBezTo>
                  <a:cubicBezTo>
                    <a:pt x="4" y="71"/>
                    <a:pt x="0" y="55"/>
                    <a:pt x="2" y="40"/>
                  </a:cubicBezTo>
                  <a:cubicBezTo>
                    <a:pt x="4" y="25"/>
                    <a:pt x="11" y="10"/>
                    <a:pt x="24"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8" name="ïS1iḓè">
              <a:extLst>
                <a:ext uri="{FF2B5EF4-FFF2-40B4-BE49-F238E27FC236}">
                  <a16:creationId xmlns:a16="http://schemas.microsoft.com/office/drawing/2014/main" xmlns="" id="{5A0915F0-B741-41FA-AA93-8F76A499E9D6}"/>
                </a:ext>
              </a:extLst>
            </p:cNvPr>
            <p:cNvSpPr>
              <a:spLocks/>
            </p:cNvSpPr>
            <p:nvPr/>
          </p:nvSpPr>
          <p:spPr bwMode="auto">
            <a:xfrm>
              <a:off x="6173243" y="3741252"/>
              <a:ext cx="1377698" cy="1827076"/>
            </a:xfrm>
            <a:custGeom>
              <a:avLst/>
              <a:gdLst>
                <a:gd name="T0" fmla="*/ 178 w 466"/>
                <a:gd name="T1" fmla="*/ 0 h 618"/>
                <a:gd name="T2" fmla="*/ 0 w 466"/>
                <a:gd name="T3" fmla="*/ 97 h 618"/>
                <a:gd name="T4" fmla="*/ 286 w 466"/>
                <a:gd name="T5" fmla="*/ 618 h 618"/>
                <a:gd name="T6" fmla="*/ 466 w 466"/>
                <a:gd name="T7" fmla="*/ 521 h 618"/>
                <a:gd name="T8" fmla="*/ 178 w 466"/>
                <a:gd name="T9" fmla="*/ 0 h 618"/>
              </a:gdLst>
              <a:ahLst/>
              <a:cxnLst>
                <a:cxn ang="0">
                  <a:pos x="T0" y="T1"/>
                </a:cxn>
                <a:cxn ang="0">
                  <a:pos x="T2" y="T3"/>
                </a:cxn>
                <a:cxn ang="0">
                  <a:pos x="T4" y="T5"/>
                </a:cxn>
                <a:cxn ang="0">
                  <a:pos x="T6" y="T7"/>
                </a:cxn>
                <a:cxn ang="0">
                  <a:pos x="T8" y="T9"/>
                </a:cxn>
              </a:cxnLst>
              <a:rect l="0" t="0" r="r" b="b"/>
              <a:pathLst>
                <a:path w="466" h="618">
                  <a:moveTo>
                    <a:pt x="178" y="0"/>
                  </a:moveTo>
                  <a:lnTo>
                    <a:pt x="0" y="97"/>
                  </a:lnTo>
                  <a:lnTo>
                    <a:pt x="286" y="618"/>
                  </a:lnTo>
                  <a:lnTo>
                    <a:pt x="466" y="521"/>
                  </a:lnTo>
                  <a:lnTo>
                    <a:pt x="178" y="0"/>
                  </a:lnTo>
                  <a:close/>
                </a:path>
              </a:pathLst>
            </a:custGeom>
            <a:solidFill>
              <a:srgbClr val="8A87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9" name="ïṩľîḑe">
              <a:extLst>
                <a:ext uri="{FF2B5EF4-FFF2-40B4-BE49-F238E27FC236}">
                  <a16:creationId xmlns:a16="http://schemas.microsoft.com/office/drawing/2014/main" xmlns="" id="{48CC3E34-129A-4045-BB79-FD6C1B05A75E}"/>
                </a:ext>
              </a:extLst>
            </p:cNvPr>
            <p:cNvSpPr>
              <a:spLocks/>
            </p:cNvSpPr>
            <p:nvPr/>
          </p:nvSpPr>
          <p:spPr bwMode="auto">
            <a:xfrm>
              <a:off x="6173243" y="3889073"/>
              <a:ext cx="1111619" cy="1679254"/>
            </a:xfrm>
            <a:custGeom>
              <a:avLst/>
              <a:gdLst>
                <a:gd name="T0" fmla="*/ 90 w 376"/>
                <a:gd name="T1" fmla="*/ 0 h 568"/>
                <a:gd name="T2" fmla="*/ 0 w 376"/>
                <a:gd name="T3" fmla="*/ 47 h 568"/>
                <a:gd name="T4" fmla="*/ 286 w 376"/>
                <a:gd name="T5" fmla="*/ 568 h 568"/>
                <a:gd name="T6" fmla="*/ 376 w 376"/>
                <a:gd name="T7" fmla="*/ 519 h 568"/>
                <a:gd name="T8" fmla="*/ 90 w 376"/>
                <a:gd name="T9" fmla="*/ 0 h 568"/>
              </a:gdLst>
              <a:ahLst/>
              <a:cxnLst>
                <a:cxn ang="0">
                  <a:pos x="T0" y="T1"/>
                </a:cxn>
                <a:cxn ang="0">
                  <a:pos x="T2" y="T3"/>
                </a:cxn>
                <a:cxn ang="0">
                  <a:pos x="T4" y="T5"/>
                </a:cxn>
                <a:cxn ang="0">
                  <a:pos x="T6" y="T7"/>
                </a:cxn>
                <a:cxn ang="0">
                  <a:pos x="T8" y="T9"/>
                </a:cxn>
              </a:cxnLst>
              <a:rect l="0" t="0" r="r" b="b"/>
              <a:pathLst>
                <a:path w="376" h="568">
                  <a:moveTo>
                    <a:pt x="90" y="0"/>
                  </a:moveTo>
                  <a:lnTo>
                    <a:pt x="0" y="47"/>
                  </a:lnTo>
                  <a:lnTo>
                    <a:pt x="286" y="568"/>
                  </a:lnTo>
                  <a:lnTo>
                    <a:pt x="376" y="519"/>
                  </a:lnTo>
                  <a:lnTo>
                    <a:pt x="90" y="0"/>
                  </a:lnTo>
                  <a:close/>
                </a:path>
              </a:pathLst>
            </a:custGeom>
            <a:solidFill>
              <a:srgbClr val="807D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0" name="íŝľîďê">
              <a:extLst>
                <a:ext uri="{FF2B5EF4-FFF2-40B4-BE49-F238E27FC236}">
                  <a16:creationId xmlns:a16="http://schemas.microsoft.com/office/drawing/2014/main" xmlns="" id="{36EB7004-BFDB-4935-A728-25D9C62AA2A5}"/>
                </a:ext>
              </a:extLst>
            </p:cNvPr>
            <p:cNvSpPr>
              <a:spLocks/>
            </p:cNvSpPr>
            <p:nvPr/>
          </p:nvSpPr>
          <p:spPr bwMode="auto">
            <a:xfrm>
              <a:off x="6214633" y="3812206"/>
              <a:ext cx="561722" cy="348859"/>
            </a:xfrm>
            <a:custGeom>
              <a:avLst/>
              <a:gdLst>
                <a:gd name="T0" fmla="*/ 178 w 190"/>
                <a:gd name="T1" fmla="*/ 0 h 118"/>
                <a:gd name="T2" fmla="*/ 0 w 190"/>
                <a:gd name="T3" fmla="*/ 97 h 118"/>
                <a:gd name="T4" fmla="*/ 10 w 190"/>
                <a:gd name="T5" fmla="*/ 118 h 118"/>
                <a:gd name="T6" fmla="*/ 190 w 190"/>
                <a:gd name="T7" fmla="*/ 19 h 118"/>
                <a:gd name="T8" fmla="*/ 178 w 190"/>
                <a:gd name="T9" fmla="*/ 0 h 118"/>
              </a:gdLst>
              <a:ahLst/>
              <a:cxnLst>
                <a:cxn ang="0">
                  <a:pos x="T0" y="T1"/>
                </a:cxn>
                <a:cxn ang="0">
                  <a:pos x="T2" y="T3"/>
                </a:cxn>
                <a:cxn ang="0">
                  <a:pos x="T4" y="T5"/>
                </a:cxn>
                <a:cxn ang="0">
                  <a:pos x="T6" y="T7"/>
                </a:cxn>
                <a:cxn ang="0">
                  <a:pos x="T8" y="T9"/>
                </a:cxn>
              </a:cxnLst>
              <a:rect l="0" t="0" r="r" b="b"/>
              <a:pathLst>
                <a:path w="190" h="118">
                  <a:moveTo>
                    <a:pt x="178" y="0"/>
                  </a:moveTo>
                  <a:lnTo>
                    <a:pt x="0" y="97"/>
                  </a:lnTo>
                  <a:lnTo>
                    <a:pt x="10" y="118"/>
                  </a:lnTo>
                  <a:lnTo>
                    <a:pt x="190" y="19"/>
                  </a:lnTo>
                  <a:lnTo>
                    <a:pt x="178" y="0"/>
                  </a:lnTo>
                  <a:close/>
                </a:path>
              </a:pathLst>
            </a:custGeom>
            <a:solidFill>
              <a:srgbClr val="655D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1" name="íṩḷiḍè">
              <a:extLst>
                <a:ext uri="{FF2B5EF4-FFF2-40B4-BE49-F238E27FC236}">
                  <a16:creationId xmlns:a16="http://schemas.microsoft.com/office/drawing/2014/main" xmlns="" id="{6F5BC842-41E5-486F-A215-D91388B72A9F}"/>
                </a:ext>
              </a:extLst>
            </p:cNvPr>
            <p:cNvSpPr>
              <a:spLocks/>
            </p:cNvSpPr>
            <p:nvPr/>
          </p:nvSpPr>
          <p:spPr bwMode="auto">
            <a:xfrm>
              <a:off x="6377236" y="4134458"/>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2" name="îŝľïḍê">
              <a:extLst>
                <a:ext uri="{FF2B5EF4-FFF2-40B4-BE49-F238E27FC236}">
                  <a16:creationId xmlns:a16="http://schemas.microsoft.com/office/drawing/2014/main" xmlns="" id="{DCED8675-FE31-4399-BE8F-06B34B3A27D8}"/>
                </a:ext>
              </a:extLst>
            </p:cNvPr>
            <p:cNvSpPr>
              <a:spLocks/>
            </p:cNvSpPr>
            <p:nvPr/>
          </p:nvSpPr>
          <p:spPr bwMode="auto">
            <a:xfrm>
              <a:off x="6397932" y="4161065"/>
              <a:ext cx="189212" cy="218776"/>
            </a:xfrm>
            <a:custGeom>
              <a:avLst/>
              <a:gdLst>
                <a:gd name="T0" fmla="*/ 33 w 64"/>
                <a:gd name="T1" fmla="*/ 74 h 74"/>
                <a:gd name="T2" fmla="*/ 64 w 64"/>
                <a:gd name="T3" fmla="*/ 57 h 74"/>
                <a:gd name="T4" fmla="*/ 31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1"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3" name="ïṧlíḋe">
              <a:extLst>
                <a:ext uri="{FF2B5EF4-FFF2-40B4-BE49-F238E27FC236}">
                  <a16:creationId xmlns:a16="http://schemas.microsoft.com/office/drawing/2014/main" xmlns="" id="{82817F84-AFEF-4E9D-A982-929C0177345E}"/>
                </a:ext>
              </a:extLst>
            </p:cNvPr>
            <p:cNvSpPr>
              <a:spLocks/>
            </p:cNvSpPr>
            <p:nvPr/>
          </p:nvSpPr>
          <p:spPr bwMode="auto">
            <a:xfrm>
              <a:off x="6412713" y="4205413"/>
              <a:ext cx="133040" cy="82780"/>
            </a:xfrm>
            <a:custGeom>
              <a:avLst/>
              <a:gdLst>
                <a:gd name="T0" fmla="*/ 45 w 45"/>
                <a:gd name="T1" fmla="*/ 7 h 28"/>
                <a:gd name="T2" fmla="*/ 4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4"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4" name="ïŝľïďè">
              <a:extLst>
                <a:ext uri="{FF2B5EF4-FFF2-40B4-BE49-F238E27FC236}">
                  <a16:creationId xmlns:a16="http://schemas.microsoft.com/office/drawing/2014/main" xmlns="" id="{B743C68F-7B96-418C-B2E4-7F69F0D2BF28}"/>
                </a:ext>
              </a:extLst>
            </p:cNvPr>
            <p:cNvSpPr>
              <a:spLocks/>
            </p:cNvSpPr>
            <p:nvPr/>
          </p:nvSpPr>
          <p:spPr bwMode="auto">
            <a:xfrm>
              <a:off x="6613750" y="4001418"/>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5" name="ï$lide">
              <a:extLst>
                <a:ext uri="{FF2B5EF4-FFF2-40B4-BE49-F238E27FC236}">
                  <a16:creationId xmlns:a16="http://schemas.microsoft.com/office/drawing/2014/main" xmlns="" id="{8BF3A12C-39E4-44DE-9C1F-27A67E5E7652}"/>
                </a:ext>
              </a:extLst>
            </p:cNvPr>
            <p:cNvSpPr>
              <a:spLocks/>
            </p:cNvSpPr>
            <p:nvPr/>
          </p:nvSpPr>
          <p:spPr bwMode="auto">
            <a:xfrm>
              <a:off x="6643315" y="4028027"/>
              <a:ext cx="180343" cy="224689"/>
            </a:xfrm>
            <a:custGeom>
              <a:avLst/>
              <a:gdLst>
                <a:gd name="T0" fmla="*/ 30 w 61"/>
                <a:gd name="T1" fmla="*/ 76 h 76"/>
                <a:gd name="T2" fmla="*/ 61 w 61"/>
                <a:gd name="T3" fmla="*/ 57 h 76"/>
                <a:gd name="T4" fmla="*/ 30 w 61"/>
                <a:gd name="T5" fmla="*/ 0 h 76"/>
                <a:gd name="T6" fmla="*/ 0 w 61"/>
                <a:gd name="T7" fmla="*/ 17 h 76"/>
                <a:gd name="T8" fmla="*/ 30 w 61"/>
                <a:gd name="T9" fmla="*/ 76 h 76"/>
              </a:gdLst>
              <a:ahLst/>
              <a:cxnLst>
                <a:cxn ang="0">
                  <a:pos x="T0" y="T1"/>
                </a:cxn>
                <a:cxn ang="0">
                  <a:pos x="T2" y="T3"/>
                </a:cxn>
                <a:cxn ang="0">
                  <a:pos x="T4" y="T5"/>
                </a:cxn>
                <a:cxn ang="0">
                  <a:pos x="T6" y="T7"/>
                </a:cxn>
                <a:cxn ang="0">
                  <a:pos x="T8" y="T9"/>
                </a:cxn>
              </a:cxnLst>
              <a:rect l="0" t="0" r="r" b="b"/>
              <a:pathLst>
                <a:path w="61" h="76">
                  <a:moveTo>
                    <a:pt x="30" y="76"/>
                  </a:moveTo>
                  <a:lnTo>
                    <a:pt x="61" y="57"/>
                  </a:lnTo>
                  <a:lnTo>
                    <a:pt x="30" y="0"/>
                  </a:lnTo>
                  <a:lnTo>
                    <a:pt x="0" y="17"/>
                  </a:lnTo>
                  <a:lnTo>
                    <a:pt x="30"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6" name="í$ľíḑé">
              <a:extLst>
                <a:ext uri="{FF2B5EF4-FFF2-40B4-BE49-F238E27FC236}">
                  <a16:creationId xmlns:a16="http://schemas.microsoft.com/office/drawing/2014/main" xmlns="" id="{34FA1971-74E9-4BA8-8D35-01A45756C0AA}"/>
                </a:ext>
              </a:extLst>
            </p:cNvPr>
            <p:cNvSpPr>
              <a:spLocks/>
            </p:cNvSpPr>
            <p:nvPr/>
          </p:nvSpPr>
          <p:spPr bwMode="auto">
            <a:xfrm>
              <a:off x="6655140" y="4072372"/>
              <a:ext cx="127128" cy="82780"/>
            </a:xfrm>
            <a:custGeom>
              <a:avLst/>
              <a:gdLst>
                <a:gd name="T0" fmla="*/ 43 w 43"/>
                <a:gd name="T1" fmla="*/ 7 h 28"/>
                <a:gd name="T2" fmla="*/ 3 w 43"/>
                <a:gd name="T3" fmla="*/ 28 h 28"/>
                <a:gd name="T4" fmla="*/ 0 w 43"/>
                <a:gd name="T5" fmla="*/ 21 h 28"/>
                <a:gd name="T6" fmla="*/ 41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1"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7" name="ïṣļîḑê">
              <a:extLst>
                <a:ext uri="{FF2B5EF4-FFF2-40B4-BE49-F238E27FC236}">
                  <a16:creationId xmlns:a16="http://schemas.microsoft.com/office/drawing/2014/main" xmlns="" id="{98C73E2A-8561-45A7-81C9-93C618E2639D}"/>
                </a:ext>
              </a:extLst>
            </p:cNvPr>
            <p:cNvSpPr>
              <a:spLocks/>
            </p:cNvSpPr>
            <p:nvPr/>
          </p:nvSpPr>
          <p:spPr bwMode="auto">
            <a:xfrm>
              <a:off x="6566447" y="4477405"/>
              <a:ext cx="230602" cy="271992"/>
            </a:xfrm>
            <a:custGeom>
              <a:avLst/>
              <a:gdLst>
                <a:gd name="T0" fmla="*/ 37 w 78"/>
                <a:gd name="T1" fmla="*/ 92 h 92"/>
                <a:gd name="T2" fmla="*/ 78 w 78"/>
                <a:gd name="T3" fmla="*/ 71 h 92"/>
                <a:gd name="T4" fmla="*/ 40 w 78"/>
                <a:gd name="T5" fmla="*/ 0 h 92"/>
                <a:gd name="T6" fmla="*/ 0 w 78"/>
                <a:gd name="T7" fmla="*/ 24 h 92"/>
                <a:gd name="T8" fmla="*/ 37 w 78"/>
                <a:gd name="T9" fmla="*/ 92 h 92"/>
              </a:gdLst>
              <a:ahLst/>
              <a:cxnLst>
                <a:cxn ang="0">
                  <a:pos x="T0" y="T1"/>
                </a:cxn>
                <a:cxn ang="0">
                  <a:pos x="T2" y="T3"/>
                </a:cxn>
                <a:cxn ang="0">
                  <a:pos x="T4" y="T5"/>
                </a:cxn>
                <a:cxn ang="0">
                  <a:pos x="T6" y="T7"/>
                </a:cxn>
                <a:cxn ang="0">
                  <a:pos x="T8" y="T9"/>
                </a:cxn>
              </a:cxnLst>
              <a:rect l="0" t="0" r="r" b="b"/>
              <a:pathLst>
                <a:path w="78" h="92">
                  <a:moveTo>
                    <a:pt x="37" y="92"/>
                  </a:moveTo>
                  <a:lnTo>
                    <a:pt x="78" y="71"/>
                  </a:lnTo>
                  <a:lnTo>
                    <a:pt x="40" y="0"/>
                  </a:lnTo>
                  <a:lnTo>
                    <a:pt x="0" y="24"/>
                  </a:lnTo>
                  <a:lnTo>
                    <a:pt x="37"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8" name="ïS1îḑê">
              <a:extLst>
                <a:ext uri="{FF2B5EF4-FFF2-40B4-BE49-F238E27FC236}">
                  <a16:creationId xmlns:a16="http://schemas.microsoft.com/office/drawing/2014/main" xmlns="" id="{B75B0343-CF71-43A7-A36B-F7A885B0623D}"/>
                </a:ext>
              </a:extLst>
            </p:cNvPr>
            <p:cNvSpPr>
              <a:spLocks/>
            </p:cNvSpPr>
            <p:nvPr/>
          </p:nvSpPr>
          <p:spPr bwMode="auto">
            <a:xfrm>
              <a:off x="6587143" y="4504012"/>
              <a:ext cx="189212" cy="218776"/>
            </a:xfrm>
            <a:custGeom>
              <a:avLst/>
              <a:gdLst>
                <a:gd name="T0" fmla="*/ 33 w 64"/>
                <a:gd name="T1" fmla="*/ 74 h 74"/>
                <a:gd name="T2" fmla="*/ 64 w 64"/>
                <a:gd name="T3" fmla="*/ 57 h 74"/>
                <a:gd name="T4" fmla="*/ 30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0"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9" name="ïSļíďe">
              <a:extLst>
                <a:ext uri="{FF2B5EF4-FFF2-40B4-BE49-F238E27FC236}">
                  <a16:creationId xmlns:a16="http://schemas.microsoft.com/office/drawing/2014/main" xmlns="" id="{E872E88C-207D-4F34-AD66-73DCC2021678}"/>
                </a:ext>
              </a:extLst>
            </p:cNvPr>
            <p:cNvSpPr>
              <a:spLocks/>
            </p:cNvSpPr>
            <p:nvPr/>
          </p:nvSpPr>
          <p:spPr bwMode="auto">
            <a:xfrm>
              <a:off x="6598969" y="4548359"/>
              <a:ext cx="133040" cy="82780"/>
            </a:xfrm>
            <a:custGeom>
              <a:avLst/>
              <a:gdLst>
                <a:gd name="T0" fmla="*/ 45 w 45"/>
                <a:gd name="T1" fmla="*/ 7 h 28"/>
                <a:gd name="T2" fmla="*/ 5 w 45"/>
                <a:gd name="T3" fmla="*/ 28 h 28"/>
                <a:gd name="T4" fmla="*/ 0 w 45"/>
                <a:gd name="T5" fmla="*/ 21 h 28"/>
                <a:gd name="T6" fmla="*/ 41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1"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0" name="îṥļíḍe">
              <a:extLst>
                <a:ext uri="{FF2B5EF4-FFF2-40B4-BE49-F238E27FC236}">
                  <a16:creationId xmlns:a16="http://schemas.microsoft.com/office/drawing/2014/main" xmlns="" id="{56766C41-9903-4EDB-8431-EDC28F287174}"/>
                </a:ext>
              </a:extLst>
            </p:cNvPr>
            <p:cNvSpPr>
              <a:spLocks/>
            </p:cNvSpPr>
            <p:nvPr/>
          </p:nvSpPr>
          <p:spPr bwMode="auto">
            <a:xfrm>
              <a:off x="6802962" y="4344364"/>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1" name="iṥļíḍe">
              <a:extLst>
                <a:ext uri="{FF2B5EF4-FFF2-40B4-BE49-F238E27FC236}">
                  <a16:creationId xmlns:a16="http://schemas.microsoft.com/office/drawing/2014/main" xmlns="" id="{EB235378-6DA8-43A2-9F7E-8017E10A6596}"/>
                </a:ext>
              </a:extLst>
            </p:cNvPr>
            <p:cNvSpPr>
              <a:spLocks/>
            </p:cNvSpPr>
            <p:nvPr/>
          </p:nvSpPr>
          <p:spPr bwMode="auto">
            <a:xfrm>
              <a:off x="6829571" y="4370973"/>
              <a:ext cx="183299" cy="224689"/>
            </a:xfrm>
            <a:custGeom>
              <a:avLst/>
              <a:gdLst>
                <a:gd name="T0" fmla="*/ 31 w 62"/>
                <a:gd name="T1" fmla="*/ 76 h 76"/>
                <a:gd name="T2" fmla="*/ 62 w 62"/>
                <a:gd name="T3" fmla="*/ 57 h 76"/>
                <a:gd name="T4" fmla="*/ 31 w 62"/>
                <a:gd name="T5" fmla="*/ 0 h 76"/>
                <a:gd name="T6" fmla="*/ 0 w 62"/>
                <a:gd name="T7" fmla="*/ 17 h 76"/>
                <a:gd name="T8" fmla="*/ 31 w 62"/>
                <a:gd name="T9" fmla="*/ 76 h 76"/>
              </a:gdLst>
              <a:ahLst/>
              <a:cxnLst>
                <a:cxn ang="0">
                  <a:pos x="T0" y="T1"/>
                </a:cxn>
                <a:cxn ang="0">
                  <a:pos x="T2" y="T3"/>
                </a:cxn>
                <a:cxn ang="0">
                  <a:pos x="T4" y="T5"/>
                </a:cxn>
                <a:cxn ang="0">
                  <a:pos x="T6" y="T7"/>
                </a:cxn>
                <a:cxn ang="0">
                  <a:pos x="T8" y="T9"/>
                </a:cxn>
              </a:cxnLst>
              <a:rect l="0" t="0" r="r" b="b"/>
              <a:pathLst>
                <a:path w="62" h="76">
                  <a:moveTo>
                    <a:pt x="31" y="76"/>
                  </a:moveTo>
                  <a:lnTo>
                    <a:pt x="62" y="57"/>
                  </a:lnTo>
                  <a:lnTo>
                    <a:pt x="31" y="0"/>
                  </a:lnTo>
                  <a:lnTo>
                    <a:pt x="0" y="17"/>
                  </a:lnTo>
                  <a:lnTo>
                    <a:pt x="31"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2" name="íṥ1îḍé">
              <a:extLst>
                <a:ext uri="{FF2B5EF4-FFF2-40B4-BE49-F238E27FC236}">
                  <a16:creationId xmlns:a16="http://schemas.microsoft.com/office/drawing/2014/main" xmlns="" id="{C0BE1AEF-4821-4240-B96A-9DA035E87CDB}"/>
                </a:ext>
              </a:extLst>
            </p:cNvPr>
            <p:cNvSpPr>
              <a:spLocks/>
            </p:cNvSpPr>
            <p:nvPr/>
          </p:nvSpPr>
          <p:spPr bwMode="auto">
            <a:xfrm>
              <a:off x="6844352" y="4415319"/>
              <a:ext cx="127128" cy="82780"/>
            </a:xfrm>
            <a:custGeom>
              <a:avLst/>
              <a:gdLst>
                <a:gd name="T0" fmla="*/ 43 w 43"/>
                <a:gd name="T1" fmla="*/ 7 h 28"/>
                <a:gd name="T2" fmla="*/ 3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3" name="ís1îďê">
              <a:extLst>
                <a:ext uri="{FF2B5EF4-FFF2-40B4-BE49-F238E27FC236}">
                  <a16:creationId xmlns:a16="http://schemas.microsoft.com/office/drawing/2014/main" xmlns="" id="{940A7245-D418-40CC-93DA-CAC2811E4B3D}"/>
                </a:ext>
              </a:extLst>
            </p:cNvPr>
            <p:cNvSpPr>
              <a:spLocks/>
            </p:cNvSpPr>
            <p:nvPr/>
          </p:nvSpPr>
          <p:spPr bwMode="auto">
            <a:xfrm>
              <a:off x="6752704" y="4820351"/>
              <a:ext cx="230602" cy="271992"/>
            </a:xfrm>
            <a:custGeom>
              <a:avLst/>
              <a:gdLst>
                <a:gd name="T0" fmla="*/ 38 w 78"/>
                <a:gd name="T1" fmla="*/ 92 h 92"/>
                <a:gd name="T2" fmla="*/ 78 w 78"/>
                <a:gd name="T3" fmla="*/ 71 h 92"/>
                <a:gd name="T4" fmla="*/ 41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1"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4" name="ísļîḋe">
              <a:extLst>
                <a:ext uri="{FF2B5EF4-FFF2-40B4-BE49-F238E27FC236}">
                  <a16:creationId xmlns:a16="http://schemas.microsoft.com/office/drawing/2014/main" xmlns="" id="{F046A5A1-2937-4CD9-8476-AAD9FC290C23}"/>
                </a:ext>
              </a:extLst>
            </p:cNvPr>
            <p:cNvSpPr>
              <a:spLocks/>
            </p:cNvSpPr>
            <p:nvPr/>
          </p:nvSpPr>
          <p:spPr bwMode="auto">
            <a:xfrm>
              <a:off x="6776355" y="4849915"/>
              <a:ext cx="186256" cy="215821"/>
            </a:xfrm>
            <a:custGeom>
              <a:avLst/>
              <a:gdLst>
                <a:gd name="T0" fmla="*/ 33 w 63"/>
                <a:gd name="T1" fmla="*/ 73 h 73"/>
                <a:gd name="T2" fmla="*/ 63 w 63"/>
                <a:gd name="T3" fmla="*/ 56 h 73"/>
                <a:gd name="T4" fmla="*/ 30 w 63"/>
                <a:gd name="T5" fmla="*/ 0 h 73"/>
                <a:gd name="T6" fmla="*/ 0 w 63"/>
                <a:gd name="T7" fmla="*/ 16 h 73"/>
                <a:gd name="T8" fmla="*/ 33 w 63"/>
                <a:gd name="T9" fmla="*/ 73 h 73"/>
              </a:gdLst>
              <a:ahLst/>
              <a:cxnLst>
                <a:cxn ang="0">
                  <a:pos x="T0" y="T1"/>
                </a:cxn>
                <a:cxn ang="0">
                  <a:pos x="T2" y="T3"/>
                </a:cxn>
                <a:cxn ang="0">
                  <a:pos x="T4" y="T5"/>
                </a:cxn>
                <a:cxn ang="0">
                  <a:pos x="T6" y="T7"/>
                </a:cxn>
                <a:cxn ang="0">
                  <a:pos x="T8" y="T9"/>
                </a:cxn>
              </a:cxnLst>
              <a:rect l="0" t="0" r="r" b="b"/>
              <a:pathLst>
                <a:path w="63" h="73">
                  <a:moveTo>
                    <a:pt x="33" y="73"/>
                  </a:moveTo>
                  <a:lnTo>
                    <a:pt x="63" y="56"/>
                  </a:lnTo>
                  <a:lnTo>
                    <a:pt x="30"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5" name="îSľiďe">
              <a:extLst>
                <a:ext uri="{FF2B5EF4-FFF2-40B4-BE49-F238E27FC236}">
                  <a16:creationId xmlns:a16="http://schemas.microsoft.com/office/drawing/2014/main" xmlns="" id="{35EBA9F8-3066-4A74-98E3-C17D1F20BF2F}"/>
                </a:ext>
              </a:extLst>
            </p:cNvPr>
            <p:cNvSpPr>
              <a:spLocks/>
            </p:cNvSpPr>
            <p:nvPr/>
          </p:nvSpPr>
          <p:spPr bwMode="auto">
            <a:xfrm>
              <a:off x="6788181" y="4891305"/>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6" name="iṩlíḍe">
              <a:extLst>
                <a:ext uri="{FF2B5EF4-FFF2-40B4-BE49-F238E27FC236}">
                  <a16:creationId xmlns:a16="http://schemas.microsoft.com/office/drawing/2014/main" xmlns="" id="{CA803F0E-D9A3-47C0-A9F2-D0E3C45BBE25}"/>
                </a:ext>
              </a:extLst>
            </p:cNvPr>
            <p:cNvSpPr>
              <a:spLocks/>
            </p:cNvSpPr>
            <p:nvPr/>
          </p:nvSpPr>
          <p:spPr bwMode="auto">
            <a:xfrm>
              <a:off x="6992174" y="4687310"/>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7" name="íṥļïḋe">
              <a:extLst>
                <a:ext uri="{FF2B5EF4-FFF2-40B4-BE49-F238E27FC236}">
                  <a16:creationId xmlns:a16="http://schemas.microsoft.com/office/drawing/2014/main" xmlns="" id="{1BD1F2A3-89B7-42D2-A950-2E000ACDC4EA}"/>
                </a:ext>
              </a:extLst>
            </p:cNvPr>
            <p:cNvSpPr>
              <a:spLocks/>
            </p:cNvSpPr>
            <p:nvPr/>
          </p:nvSpPr>
          <p:spPr bwMode="auto">
            <a:xfrm>
              <a:off x="7018783" y="4716875"/>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8" name="îśļïďé">
              <a:extLst>
                <a:ext uri="{FF2B5EF4-FFF2-40B4-BE49-F238E27FC236}">
                  <a16:creationId xmlns:a16="http://schemas.microsoft.com/office/drawing/2014/main" xmlns="" id="{471F183B-56B5-4F9E-BA83-F5F02F1FF751}"/>
                </a:ext>
              </a:extLst>
            </p:cNvPr>
            <p:cNvSpPr>
              <a:spLocks/>
            </p:cNvSpPr>
            <p:nvPr/>
          </p:nvSpPr>
          <p:spPr bwMode="auto">
            <a:xfrm>
              <a:off x="7033564" y="4758265"/>
              <a:ext cx="127128" cy="82780"/>
            </a:xfrm>
            <a:custGeom>
              <a:avLst/>
              <a:gdLst>
                <a:gd name="T0" fmla="*/ 43 w 43"/>
                <a:gd name="T1" fmla="*/ 7 h 28"/>
                <a:gd name="T2" fmla="*/ 2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2"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9" name="işļîdè">
              <a:extLst>
                <a:ext uri="{FF2B5EF4-FFF2-40B4-BE49-F238E27FC236}">
                  <a16:creationId xmlns:a16="http://schemas.microsoft.com/office/drawing/2014/main" xmlns="" id="{536CF966-13CF-4A3E-8116-D8CB55F92FFF}"/>
                </a:ext>
              </a:extLst>
            </p:cNvPr>
            <p:cNvSpPr>
              <a:spLocks/>
            </p:cNvSpPr>
            <p:nvPr/>
          </p:nvSpPr>
          <p:spPr bwMode="auto">
            <a:xfrm>
              <a:off x="6941915" y="5163297"/>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0" name="îṣľîḑè">
              <a:extLst>
                <a:ext uri="{FF2B5EF4-FFF2-40B4-BE49-F238E27FC236}">
                  <a16:creationId xmlns:a16="http://schemas.microsoft.com/office/drawing/2014/main" xmlns="" id="{48EB7745-39E2-4C04-9219-59D8043D5830}"/>
                </a:ext>
              </a:extLst>
            </p:cNvPr>
            <p:cNvSpPr>
              <a:spLocks/>
            </p:cNvSpPr>
            <p:nvPr/>
          </p:nvSpPr>
          <p:spPr bwMode="auto">
            <a:xfrm>
              <a:off x="6962610" y="5192862"/>
              <a:ext cx="189212" cy="215821"/>
            </a:xfrm>
            <a:custGeom>
              <a:avLst/>
              <a:gdLst>
                <a:gd name="T0" fmla="*/ 33 w 64"/>
                <a:gd name="T1" fmla="*/ 73 h 73"/>
                <a:gd name="T2" fmla="*/ 64 w 64"/>
                <a:gd name="T3" fmla="*/ 56 h 73"/>
                <a:gd name="T4" fmla="*/ 31 w 64"/>
                <a:gd name="T5" fmla="*/ 0 h 73"/>
                <a:gd name="T6" fmla="*/ 0 w 64"/>
                <a:gd name="T7" fmla="*/ 16 h 73"/>
                <a:gd name="T8" fmla="*/ 33 w 64"/>
                <a:gd name="T9" fmla="*/ 73 h 73"/>
              </a:gdLst>
              <a:ahLst/>
              <a:cxnLst>
                <a:cxn ang="0">
                  <a:pos x="T0" y="T1"/>
                </a:cxn>
                <a:cxn ang="0">
                  <a:pos x="T2" y="T3"/>
                </a:cxn>
                <a:cxn ang="0">
                  <a:pos x="T4" y="T5"/>
                </a:cxn>
                <a:cxn ang="0">
                  <a:pos x="T6" y="T7"/>
                </a:cxn>
                <a:cxn ang="0">
                  <a:pos x="T8" y="T9"/>
                </a:cxn>
              </a:cxnLst>
              <a:rect l="0" t="0" r="r" b="b"/>
              <a:pathLst>
                <a:path w="64" h="73">
                  <a:moveTo>
                    <a:pt x="33" y="73"/>
                  </a:moveTo>
                  <a:lnTo>
                    <a:pt x="64" y="56"/>
                  </a:lnTo>
                  <a:lnTo>
                    <a:pt x="31"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1" name="ïśļiḑê">
              <a:extLst>
                <a:ext uri="{FF2B5EF4-FFF2-40B4-BE49-F238E27FC236}">
                  <a16:creationId xmlns:a16="http://schemas.microsoft.com/office/drawing/2014/main" xmlns="" id="{C58C40D1-A192-4219-A8CC-34479A9FEB68}"/>
                </a:ext>
              </a:extLst>
            </p:cNvPr>
            <p:cNvSpPr>
              <a:spLocks/>
            </p:cNvSpPr>
            <p:nvPr/>
          </p:nvSpPr>
          <p:spPr bwMode="auto">
            <a:xfrm>
              <a:off x="6977393" y="5234252"/>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2" name="íSḷidè">
              <a:extLst>
                <a:ext uri="{FF2B5EF4-FFF2-40B4-BE49-F238E27FC236}">
                  <a16:creationId xmlns:a16="http://schemas.microsoft.com/office/drawing/2014/main" xmlns="" id="{8CDA9461-FEF2-4441-B2DA-2DEA7EF1160A}"/>
                </a:ext>
              </a:extLst>
            </p:cNvPr>
            <p:cNvSpPr>
              <a:spLocks/>
            </p:cNvSpPr>
            <p:nvPr/>
          </p:nvSpPr>
          <p:spPr bwMode="auto">
            <a:xfrm>
              <a:off x="7181386" y="5030257"/>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3" name="iṩḷíďê">
              <a:extLst>
                <a:ext uri="{FF2B5EF4-FFF2-40B4-BE49-F238E27FC236}">
                  <a16:creationId xmlns:a16="http://schemas.microsoft.com/office/drawing/2014/main" xmlns="" id="{290C0F14-DA3D-4449-A04C-0E3EAA36D619}"/>
                </a:ext>
              </a:extLst>
            </p:cNvPr>
            <p:cNvSpPr>
              <a:spLocks/>
            </p:cNvSpPr>
            <p:nvPr/>
          </p:nvSpPr>
          <p:spPr bwMode="auto">
            <a:xfrm>
              <a:off x="7207994" y="5059821"/>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4" name="íṣ1îdê">
              <a:extLst>
                <a:ext uri="{FF2B5EF4-FFF2-40B4-BE49-F238E27FC236}">
                  <a16:creationId xmlns:a16="http://schemas.microsoft.com/office/drawing/2014/main" xmlns="" id="{BD89867B-641E-4313-AD07-A647649506FF}"/>
                </a:ext>
              </a:extLst>
            </p:cNvPr>
            <p:cNvSpPr>
              <a:spLocks/>
            </p:cNvSpPr>
            <p:nvPr/>
          </p:nvSpPr>
          <p:spPr bwMode="auto">
            <a:xfrm>
              <a:off x="7222776" y="5101211"/>
              <a:ext cx="124170" cy="82780"/>
            </a:xfrm>
            <a:custGeom>
              <a:avLst/>
              <a:gdLst>
                <a:gd name="T0" fmla="*/ 42 w 42"/>
                <a:gd name="T1" fmla="*/ 7 h 28"/>
                <a:gd name="T2" fmla="*/ 2 w 42"/>
                <a:gd name="T3" fmla="*/ 28 h 28"/>
                <a:gd name="T4" fmla="*/ 0 w 42"/>
                <a:gd name="T5" fmla="*/ 21 h 28"/>
                <a:gd name="T6" fmla="*/ 40 w 42"/>
                <a:gd name="T7" fmla="*/ 0 h 28"/>
                <a:gd name="T8" fmla="*/ 42 w 42"/>
                <a:gd name="T9" fmla="*/ 7 h 28"/>
              </a:gdLst>
              <a:ahLst/>
              <a:cxnLst>
                <a:cxn ang="0">
                  <a:pos x="T0" y="T1"/>
                </a:cxn>
                <a:cxn ang="0">
                  <a:pos x="T2" y="T3"/>
                </a:cxn>
                <a:cxn ang="0">
                  <a:pos x="T4" y="T5"/>
                </a:cxn>
                <a:cxn ang="0">
                  <a:pos x="T6" y="T7"/>
                </a:cxn>
                <a:cxn ang="0">
                  <a:pos x="T8" y="T9"/>
                </a:cxn>
              </a:cxnLst>
              <a:rect l="0" t="0" r="r" b="b"/>
              <a:pathLst>
                <a:path w="42" h="28">
                  <a:moveTo>
                    <a:pt x="42" y="7"/>
                  </a:moveTo>
                  <a:lnTo>
                    <a:pt x="2" y="28"/>
                  </a:lnTo>
                  <a:lnTo>
                    <a:pt x="0" y="21"/>
                  </a:lnTo>
                  <a:lnTo>
                    <a:pt x="40" y="0"/>
                  </a:lnTo>
                  <a:lnTo>
                    <a:pt x="42"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5" name="íṡľïḓê">
              <a:extLst>
                <a:ext uri="{FF2B5EF4-FFF2-40B4-BE49-F238E27FC236}">
                  <a16:creationId xmlns:a16="http://schemas.microsoft.com/office/drawing/2014/main" xmlns="" id="{826465D0-83C8-4FAA-81AB-F08D6E89959C}"/>
                </a:ext>
              </a:extLst>
            </p:cNvPr>
            <p:cNvSpPr>
              <a:spLocks/>
            </p:cNvSpPr>
            <p:nvPr/>
          </p:nvSpPr>
          <p:spPr bwMode="auto">
            <a:xfrm>
              <a:off x="8361004" y="4294106"/>
              <a:ext cx="183299" cy="183299"/>
            </a:xfrm>
            <a:custGeom>
              <a:avLst/>
              <a:gdLst>
                <a:gd name="T0" fmla="*/ 62 w 62"/>
                <a:gd name="T1" fmla="*/ 43 h 62"/>
                <a:gd name="T2" fmla="*/ 17 w 62"/>
                <a:gd name="T3" fmla="*/ 62 h 62"/>
                <a:gd name="T4" fmla="*/ 0 w 62"/>
                <a:gd name="T5" fmla="*/ 19 h 62"/>
                <a:gd name="T6" fmla="*/ 45 w 62"/>
                <a:gd name="T7" fmla="*/ 0 h 62"/>
                <a:gd name="T8" fmla="*/ 62 w 62"/>
                <a:gd name="T9" fmla="*/ 43 h 62"/>
              </a:gdLst>
              <a:ahLst/>
              <a:cxnLst>
                <a:cxn ang="0">
                  <a:pos x="T0" y="T1"/>
                </a:cxn>
                <a:cxn ang="0">
                  <a:pos x="T2" y="T3"/>
                </a:cxn>
                <a:cxn ang="0">
                  <a:pos x="T4" y="T5"/>
                </a:cxn>
                <a:cxn ang="0">
                  <a:pos x="T6" y="T7"/>
                </a:cxn>
                <a:cxn ang="0">
                  <a:pos x="T8" y="T9"/>
                </a:cxn>
              </a:cxnLst>
              <a:rect l="0" t="0" r="r" b="b"/>
              <a:pathLst>
                <a:path w="62" h="62">
                  <a:moveTo>
                    <a:pt x="62" y="43"/>
                  </a:moveTo>
                  <a:lnTo>
                    <a:pt x="17" y="62"/>
                  </a:lnTo>
                  <a:lnTo>
                    <a:pt x="0" y="19"/>
                  </a:lnTo>
                  <a:lnTo>
                    <a:pt x="45" y="0"/>
                  </a:lnTo>
                  <a:lnTo>
                    <a:pt x="62" y="43"/>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6" name="îšḻíde">
              <a:extLst>
                <a:ext uri="{FF2B5EF4-FFF2-40B4-BE49-F238E27FC236}">
                  <a16:creationId xmlns:a16="http://schemas.microsoft.com/office/drawing/2014/main" xmlns="" id="{993A5DD0-B693-4EC4-9E63-2A6F8E1A5AF0}"/>
                </a:ext>
              </a:extLst>
            </p:cNvPr>
            <p:cNvSpPr>
              <a:spLocks/>
            </p:cNvSpPr>
            <p:nvPr/>
          </p:nvSpPr>
          <p:spPr bwMode="auto">
            <a:xfrm>
              <a:off x="8180660" y="4370973"/>
              <a:ext cx="189212" cy="177386"/>
            </a:xfrm>
            <a:custGeom>
              <a:avLst/>
              <a:gdLst>
                <a:gd name="T0" fmla="*/ 64 w 64"/>
                <a:gd name="T1" fmla="*/ 41 h 60"/>
                <a:gd name="T2" fmla="*/ 19 w 64"/>
                <a:gd name="T3" fmla="*/ 60 h 60"/>
                <a:gd name="T4" fmla="*/ 0 w 64"/>
                <a:gd name="T5" fmla="*/ 17 h 60"/>
                <a:gd name="T6" fmla="*/ 45 w 64"/>
                <a:gd name="T7" fmla="*/ 0 h 60"/>
                <a:gd name="T8" fmla="*/ 64 w 64"/>
                <a:gd name="T9" fmla="*/ 41 h 60"/>
              </a:gdLst>
              <a:ahLst/>
              <a:cxnLst>
                <a:cxn ang="0">
                  <a:pos x="T0" y="T1"/>
                </a:cxn>
                <a:cxn ang="0">
                  <a:pos x="T2" y="T3"/>
                </a:cxn>
                <a:cxn ang="0">
                  <a:pos x="T4" y="T5"/>
                </a:cxn>
                <a:cxn ang="0">
                  <a:pos x="T6" y="T7"/>
                </a:cxn>
                <a:cxn ang="0">
                  <a:pos x="T8" y="T9"/>
                </a:cxn>
              </a:cxnLst>
              <a:rect l="0" t="0" r="r" b="b"/>
              <a:pathLst>
                <a:path w="64" h="60">
                  <a:moveTo>
                    <a:pt x="64" y="41"/>
                  </a:moveTo>
                  <a:lnTo>
                    <a:pt x="19" y="60"/>
                  </a:lnTo>
                  <a:lnTo>
                    <a:pt x="0" y="17"/>
                  </a:lnTo>
                  <a:lnTo>
                    <a:pt x="45" y="0"/>
                  </a:lnTo>
                  <a:lnTo>
                    <a:pt x="64" y="41"/>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7" name="íṥḷîḓê">
              <a:extLst>
                <a:ext uri="{FF2B5EF4-FFF2-40B4-BE49-F238E27FC236}">
                  <a16:creationId xmlns:a16="http://schemas.microsoft.com/office/drawing/2014/main" xmlns="" id="{EF898981-A80D-4BA8-ABFA-AE4307F9F62C}"/>
                </a:ext>
              </a:extLst>
            </p:cNvPr>
            <p:cNvSpPr>
              <a:spLocks/>
            </p:cNvSpPr>
            <p:nvPr/>
          </p:nvSpPr>
          <p:spPr bwMode="auto">
            <a:xfrm>
              <a:off x="7802237" y="4314800"/>
              <a:ext cx="993362" cy="765717"/>
            </a:xfrm>
            <a:custGeom>
              <a:avLst/>
              <a:gdLst>
                <a:gd name="T0" fmla="*/ 336 w 336"/>
                <a:gd name="T1" fmla="*/ 143 h 259"/>
                <a:gd name="T2" fmla="*/ 59 w 336"/>
                <a:gd name="T3" fmla="*/ 259 h 259"/>
                <a:gd name="T4" fmla="*/ 0 w 336"/>
                <a:gd name="T5" fmla="*/ 117 h 259"/>
                <a:gd name="T6" fmla="*/ 277 w 336"/>
                <a:gd name="T7" fmla="*/ 0 h 259"/>
                <a:gd name="T8" fmla="*/ 336 w 336"/>
                <a:gd name="T9" fmla="*/ 143 h 259"/>
              </a:gdLst>
              <a:ahLst/>
              <a:cxnLst>
                <a:cxn ang="0">
                  <a:pos x="T0" y="T1"/>
                </a:cxn>
                <a:cxn ang="0">
                  <a:pos x="T2" y="T3"/>
                </a:cxn>
                <a:cxn ang="0">
                  <a:pos x="T4" y="T5"/>
                </a:cxn>
                <a:cxn ang="0">
                  <a:pos x="T6" y="T7"/>
                </a:cxn>
                <a:cxn ang="0">
                  <a:pos x="T8" y="T9"/>
                </a:cxn>
              </a:cxnLst>
              <a:rect l="0" t="0" r="r" b="b"/>
              <a:pathLst>
                <a:path w="336" h="259">
                  <a:moveTo>
                    <a:pt x="336" y="143"/>
                  </a:moveTo>
                  <a:lnTo>
                    <a:pt x="59" y="259"/>
                  </a:lnTo>
                  <a:lnTo>
                    <a:pt x="0" y="117"/>
                  </a:lnTo>
                  <a:lnTo>
                    <a:pt x="277" y="0"/>
                  </a:lnTo>
                  <a:lnTo>
                    <a:pt x="336" y="143"/>
                  </a:lnTo>
                  <a:close/>
                </a:path>
              </a:pathLst>
            </a:custGeom>
            <a:solidFill>
              <a:srgbClr val="FCFF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8" name="iSḻiḍé">
              <a:extLst>
                <a:ext uri="{FF2B5EF4-FFF2-40B4-BE49-F238E27FC236}">
                  <a16:creationId xmlns:a16="http://schemas.microsoft.com/office/drawing/2014/main" xmlns="" id="{F4E13D05-06BE-48B5-BB85-97B47471E1B7}"/>
                </a:ext>
              </a:extLst>
            </p:cNvPr>
            <p:cNvSpPr>
              <a:spLocks/>
            </p:cNvSpPr>
            <p:nvPr/>
          </p:nvSpPr>
          <p:spPr bwMode="auto">
            <a:xfrm>
              <a:off x="7802237" y="4498099"/>
              <a:ext cx="567635" cy="582418"/>
            </a:xfrm>
            <a:custGeom>
              <a:avLst/>
              <a:gdLst>
                <a:gd name="T0" fmla="*/ 192 w 192"/>
                <a:gd name="T1" fmla="*/ 140 h 197"/>
                <a:gd name="T2" fmla="*/ 59 w 192"/>
                <a:gd name="T3" fmla="*/ 197 h 197"/>
                <a:gd name="T4" fmla="*/ 0 w 192"/>
                <a:gd name="T5" fmla="*/ 55 h 197"/>
                <a:gd name="T6" fmla="*/ 133 w 192"/>
                <a:gd name="T7" fmla="*/ 0 h 197"/>
                <a:gd name="T8" fmla="*/ 192 w 192"/>
                <a:gd name="T9" fmla="*/ 140 h 197"/>
              </a:gdLst>
              <a:ahLst/>
              <a:cxnLst>
                <a:cxn ang="0">
                  <a:pos x="T0" y="T1"/>
                </a:cxn>
                <a:cxn ang="0">
                  <a:pos x="T2" y="T3"/>
                </a:cxn>
                <a:cxn ang="0">
                  <a:pos x="T4" y="T5"/>
                </a:cxn>
                <a:cxn ang="0">
                  <a:pos x="T6" y="T7"/>
                </a:cxn>
                <a:cxn ang="0">
                  <a:pos x="T8" y="T9"/>
                </a:cxn>
              </a:cxnLst>
              <a:rect l="0" t="0" r="r" b="b"/>
              <a:pathLst>
                <a:path w="192" h="197">
                  <a:moveTo>
                    <a:pt x="192" y="140"/>
                  </a:moveTo>
                  <a:lnTo>
                    <a:pt x="59" y="197"/>
                  </a:lnTo>
                  <a:lnTo>
                    <a:pt x="0" y="55"/>
                  </a:lnTo>
                  <a:lnTo>
                    <a:pt x="133" y="0"/>
                  </a:lnTo>
                  <a:lnTo>
                    <a:pt x="192" y="140"/>
                  </a:lnTo>
                  <a:close/>
                </a:path>
              </a:pathLst>
            </a:custGeom>
            <a:solidFill>
              <a:srgbClr val="E2E6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9" name="îsḷíde">
              <a:extLst>
                <a:ext uri="{FF2B5EF4-FFF2-40B4-BE49-F238E27FC236}">
                  <a16:creationId xmlns:a16="http://schemas.microsoft.com/office/drawing/2014/main" xmlns="" id="{78F5EFE1-BF3D-4149-B288-CDD637809679}"/>
                </a:ext>
              </a:extLst>
            </p:cNvPr>
            <p:cNvSpPr>
              <a:spLocks/>
            </p:cNvSpPr>
            <p:nvPr/>
          </p:nvSpPr>
          <p:spPr bwMode="auto">
            <a:xfrm>
              <a:off x="7950058" y="4498099"/>
              <a:ext cx="753892" cy="538071"/>
            </a:xfrm>
            <a:custGeom>
              <a:avLst/>
              <a:gdLst>
                <a:gd name="T0" fmla="*/ 255 w 255"/>
                <a:gd name="T1" fmla="*/ 92 h 182"/>
                <a:gd name="T2" fmla="*/ 40 w 255"/>
                <a:gd name="T3" fmla="*/ 182 h 182"/>
                <a:gd name="T4" fmla="*/ 0 w 255"/>
                <a:gd name="T5" fmla="*/ 90 h 182"/>
                <a:gd name="T6" fmla="*/ 215 w 255"/>
                <a:gd name="T7" fmla="*/ 0 h 182"/>
                <a:gd name="T8" fmla="*/ 255 w 255"/>
                <a:gd name="T9" fmla="*/ 92 h 182"/>
              </a:gdLst>
              <a:ahLst/>
              <a:cxnLst>
                <a:cxn ang="0">
                  <a:pos x="T0" y="T1"/>
                </a:cxn>
                <a:cxn ang="0">
                  <a:pos x="T2" y="T3"/>
                </a:cxn>
                <a:cxn ang="0">
                  <a:pos x="T4" y="T5"/>
                </a:cxn>
                <a:cxn ang="0">
                  <a:pos x="T6" y="T7"/>
                </a:cxn>
                <a:cxn ang="0">
                  <a:pos x="T8" y="T9"/>
                </a:cxn>
              </a:cxnLst>
              <a:rect l="0" t="0" r="r" b="b"/>
              <a:pathLst>
                <a:path w="255" h="182">
                  <a:moveTo>
                    <a:pt x="255" y="92"/>
                  </a:moveTo>
                  <a:lnTo>
                    <a:pt x="40" y="182"/>
                  </a:lnTo>
                  <a:lnTo>
                    <a:pt x="0" y="90"/>
                  </a:lnTo>
                  <a:lnTo>
                    <a:pt x="215" y="0"/>
                  </a:lnTo>
                  <a:lnTo>
                    <a:pt x="255" y="92"/>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0" name="islïḑe">
              <a:extLst>
                <a:ext uri="{FF2B5EF4-FFF2-40B4-BE49-F238E27FC236}">
                  <a16:creationId xmlns:a16="http://schemas.microsoft.com/office/drawing/2014/main" xmlns="" id="{43405D97-7515-412F-91D2-DDFA0B7AD8DF}"/>
                </a:ext>
              </a:extLst>
            </p:cNvPr>
            <p:cNvSpPr>
              <a:spLocks/>
            </p:cNvSpPr>
            <p:nvPr/>
          </p:nvSpPr>
          <p:spPr bwMode="auto">
            <a:xfrm>
              <a:off x="7991448" y="4539489"/>
              <a:ext cx="685893" cy="490768"/>
            </a:xfrm>
            <a:custGeom>
              <a:avLst/>
              <a:gdLst>
                <a:gd name="T0" fmla="*/ 232 w 232"/>
                <a:gd name="T1" fmla="*/ 83 h 166"/>
                <a:gd name="T2" fmla="*/ 35 w 232"/>
                <a:gd name="T3" fmla="*/ 166 h 166"/>
                <a:gd name="T4" fmla="*/ 0 w 232"/>
                <a:gd name="T5" fmla="*/ 81 h 166"/>
                <a:gd name="T6" fmla="*/ 196 w 232"/>
                <a:gd name="T7" fmla="*/ 0 h 166"/>
                <a:gd name="T8" fmla="*/ 232 w 232"/>
                <a:gd name="T9" fmla="*/ 83 h 166"/>
              </a:gdLst>
              <a:ahLst/>
              <a:cxnLst>
                <a:cxn ang="0">
                  <a:pos x="T0" y="T1"/>
                </a:cxn>
                <a:cxn ang="0">
                  <a:pos x="T2" y="T3"/>
                </a:cxn>
                <a:cxn ang="0">
                  <a:pos x="T4" y="T5"/>
                </a:cxn>
                <a:cxn ang="0">
                  <a:pos x="T6" y="T7"/>
                </a:cxn>
                <a:cxn ang="0">
                  <a:pos x="T8" y="T9"/>
                </a:cxn>
              </a:cxnLst>
              <a:rect l="0" t="0" r="r" b="b"/>
              <a:pathLst>
                <a:path w="232" h="166">
                  <a:moveTo>
                    <a:pt x="232" y="83"/>
                  </a:moveTo>
                  <a:lnTo>
                    <a:pt x="35" y="166"/>
                  </a:lnTo>
                  <a:lnTo>
                    <a:pt x="0" y="81"/>
                  </a:lnTo>
                  <a:lnTo>
                    <a:pt x="196" y="0"/>
                  </a:lnTo>
                  <a:lnTo>
                    <a:pt x="232" y="83"/>
                  </a:lnTo>
                  <a:close/>
                </a:path>
              </a:pathLst>
            </a:custGeom>
            <a:solidFill>
              <a:srgbClr val="F5F5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1" name="îṡlïḍè">
              <a:extLst>
                <a:ext uri="{FF2B5EF4-FFF2-40B4-BE49-F238E27FC236}">
                  <a16:creationId xmlns:a16="http://schemas.microsoft.com/office/drawing/2014/main" xmlns="" id="{117731A7-A99D-4548-8EB1-E6F2C4D12D06}"/>
                </a:ext>
              </a:extLst>
            </p:cNvPr>
            <p:cNvSpPr>
              <a:spLocks/>
            </p:cNvSpPr>
            <p:nvPr/>
          </p:nvSpPr>
          <p:spPr bwMode="auto">
            <a:xfrm>
              <a:off x="7802237" y="4314800"/>
              <a:ext cx="854410" cy="428684"/>
            </a:xfrm>
            <a:custGeom>
              <a:avLst/>
              <a:gdLst>
                <a:gd name="T0" fmla="*/ 289 w 289"/>
                <a:gd name="T1" fmla="*/ 29 h 145"/>
                <a:gd name="T2" fmla="*/ 12 w 289"/>
                <a:gd name="T3" fmla="*/ 145 h 145"/>
                <a:gd name="T4" fmla="*/ 0 w 289"/>
                <a:gd name="T5" fmla="*/ 117 h 145"/>
                <a:gd name="T6" fmla="*/ 277 w 289"/>
                <a:gd name="T7" fmla="*/ 0 h 145"/>
                <a:gd name="T8" fmla="*/ 289 w 289"/>
                <a:gd name="T9" fmla="*/ 29 h 145"/>
              </a:gdLst>
              <a:ahLst/>
              <a:cxnLst>
                <a:cxn ang="0">
                  <a:pos x="T0" y="T1"/>
                </a:cxn>
                <a:cxn ang="0">
                  <a:pos x="T2" y="T3"/>
                </a:cxn>
                <a:cxn ang="0">
                  <a:pos x="T4" y="T5"/>
                </a:cxn>
                <a:cxn ang="0">
                  <a:pos x="T6" y="T7"/>
                </a:cxn>
                <a:cxn ang="0">
                  <a:pos x="T8" y="T9"/>
                </a:cxn>
              </a:cxnLst>
              <a:rect l="0" t="0" r="r" b="b"/>
              <a:pathLst>
                <a:path w="289" h="145">
                  <a:moveTo>
                    <a:pt x="289" y="29"/>
                  </a:moveTo>
                  <a:lnTo>
                    <a:pt x="12" y="145"/>
                  </a:lnTo>
                  <a:lnTo>
                    <a:pt x="0" y="117"/>
                  </a:lnTo>
                  <a:lnTo>
                    <a:pt x="277" y="0"/>
                  </a:lnTo>
                  <a:lnTo>
                    <a:pt x="289" y="29"/>
                  </a:lnTo>
                  <a:close/>
                </a:path>
              </a:pathLst>
            </a:custGeom>
            <a:solidFill>
              <a:srgbClr val="CF7D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2" name="îşlïdè">
              <a:extLst>
                <a:ext uri="{FF2B5EF4-FFF2-40B4-BE49-F238E27FC236}">
                  <a16:creationId xmlns:a16="http://schemas.microsoft.com/office/drawing/2014/main" xmlns="" id="{8C8CF3ED-2C14-42F4-870F-D4BF6DD8F520}"/>
                </a:ext>
              </a:extLst>
            </p:cNvPr>
            <p:cNvSpPr>
              <a:spLocks/>
            </p:cNvSpPr>
            <p:nvPr/>
          </p:nvSpPr>
          <p:spPr bwMode="auto">
            <a:xfrm>
              <a:off x="7802237" y="4498099"/>
              <a:ext cx="425726" cy="245385"/>
            </a:xfrm>
            <a:custGeom>
              <a:avLst/>
              <a:gdLst>
                <a:gd name="T0" fmla="*/ 144 w 144"/>
                <a:gd name="T1" fmla="*/ 26 h 83"/>
                <a:gd name="T2" fmla="*/ 12 w 144"/>
                <a:gd name="T3" fmla="*/ 83 h 83"/>
                <a:gd name="T4" fmla="*/ 0 w 144"/>
                <a:gd name="T5" fmla="*/ 55 h 83"/>
                <a:gd name="T6" fmla="*/ 133 w 144"/>
                <a:gd name="T7" fmla="*/ 0 h 83"/>
                <a:gd name="T8" fmla="*/ 144 w 144"/>
                <a:gd name="T9" fmla="*/ 26 h 83"/>
              </a:gdLst>
              <a:ahLst/>
              <a:cxnLst>
                <a:cxn ang="0">
                  <a:pos x="T0" y="T1"/>
                </a:cxn>
                <a:cxn ang="0">
                  <a:pos x="T2" y="T3"/>
                </a:cxn>
                <a:cxn ang="0">
                  <a:pos x="T4" y="T5"/>
                </a:cxn>
                <a:cxn ang="0">
                  <a:pos x="T6" y="T7"/>
                </a:cxn>
                <a:cxn ang="0">
                  <a:pos x="T8" y="T9"/>
                </a:cxn>
              </a:cxnLst>
              <a:rect l="0" t="0" r="r" b="b"/>
              <a:pathLst>
                <a:path w="144" h="83">
                  <a:moveTo>
                    <a:pt x="144" y="26"/>
                  </a:moveTo>
                  <a:lnTo>
                    <a:pt x="12" y="83"/>
                  </a:lnTo>
                  <a:lnTo>
                    <a:pt x="0" y="55"/>
                  </a:lnTo>
                  <a:lnTo>
                    <a:pt x="133" y="0"/>
                  </a:lnTo>
                  <a:lnTo>
                    <a:pt x="144" y="26"/>
                  </a:lnTo>
                  <a:close/>
                </a:path>
              </a:pathLst>
            </a:custGeom>
            <a:solidFill>
              <a:srgbClr val="C268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3" name="iṧḻíḑe">
              <a:extLst>
                <a:ext uri="{FF2B5EF4-FFF2-40B4-BE49-F238E27FC236}">
                  <a16:creationId xmlns:a16="http://schemas.microsoft.com/office/drawing/2014/main" xmlns="" id="{ED05D100-2612-4E6B-9AE9-952EDA9F5F3A}"/>
                </a:ext>
              </a:extLst>
            </p:cNvPr>
            <p:cNvSpPr>
              <a:spLocks/>
            </p:cNvSpPr>
            <p:nvPr/>
          </p:nvSpPr>
          <p:spPr bwMode="auto">
            <a:xfrm>
              <a:off x="8411262" y="4560185"/>
              <a:ext cx="144866" cy="289730"/>
            </a:xfrm>
            <a:custGeom>
              <a:avLst/>
              <a:gdLst>
                <a:gd name="T0" fmla="*/ 38 w 49"/>
                <a:gd name="T1" fmla="*/ 98 h 98"/>
                <a:gd name="T2" fmla="*/ 49 w 49"/>
                <a:gd name="T3" fmla="*/ 93 h 98"/>
                <a:gd name="T4" fmla="*/ 9 w 49"/>
                <a:gd name="T5" fmla="*/ 0 h 98"/>
                <a:gd name="T6" fmla="*/ 0 w 49"/>
                <a:gd name="T7" fmla="*/ 3 h 98"/>
                <a:gd name="T8" fmla="*/ 38 w 49"/>
                <a:gd name="T9" fmla="*/ 98 h 98"/>
              </a:gdLst>
              <a:ahLst/>
              <a:cxnLst>
                <a:cxn ang="0">
                  <a:pos x="T0" y="T1"/>
                </a:cxn>
                <a:cxn ang="0">
                  <a:pos x="T2" y="T3"/>
                </a:cxn>
                <a:cxn ang="0">
                  <a:pos x="T4" y="T5"/>
                </a:cxn>
                <a:cxn ang="0">
                  <a:pos x="T6" y="T7"/>
                </a:cxn>
                <a:cxn ang="0">
                  <a:pos x="T8" y="T9"/>
                </a:cxn>
              </a:cxnLst>
              <a:rect l="0" t="0" r="r" b="b"/>
              <a:pathLst>
                <a:path w="49" h="98">
                  <a:moveTo>
                    <a:pt x="38" y="98"/>
                  </a:moveTo>
                  <a:lnTo>
                    <a:pt x="49" y="93"/>
                  </a:lnTo>
                  <a:lnTo>
                    <a:pt x="9" y="0"/>
                  </a:lnTo>
                  <a:lnTo>
                    <a:pt x="0" y="3"/>
                  </a:lnTo>
                  <a:lnTo>
                    <a:pt x="38" y="98"/>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4" name="iṡḻïḍé">
              <a:extLst>
                <a:ext uri="{FF2B5EF4-FFF2-40B4-BE49-F238E27FC236}">
                  <a16:creationId xmlns:a16="http://schemas.microsoft.com/office/drawing/2014/main" xmlns="" id="{E6AE2BEA-BF18-4038-8F8C-B61BC34D311D}"/>
                </a:ext>
              </a:extLst>
            </p:cNvPr>
            <p:cNvSpPr>
              <a:spLocks/>
            </p:cNvSpPr>
            <p:nvPr/>
          </p:nvSpPr>
          <p:spPr bwMode="auto">
            <a:xfrm>
              <a:off x="8473348" y="4631139"/>
              <a:ext cx="159647" cy="91650"/>
            </a:xfrm>
            <a:custGeom>
              <a:avLst/>
              <a:gdLst>
                <a:gd name="T0" fmla="*/ 0 w 54"/>
                <a:gd name="T1" fmla="*/ 19 h 31"/>
                <a:gd name="T2" fmla="*/ 5 w 54"/>
                <a:gd name="T3" fmla="*/ 31 h 31"/>
                <a:gd name="T4" fmla="*/ 54 w 54"/>
                <a:gd name="T5" fmla="*/ 10 h 31"/>
                <a:gd name="T6" fmla="*/ 50 w 54"/>
                <a:gd name="T7" fmla="*/ 0 h 31"/>
                <a:gd name="T8" fmla="*/ 0 w 54"/>
                <a:gd name="T9" fmla="*/ 19 h 31"/>
              </a:gdLst>
              <a:ahLst/>
              <a:cxnLst>
                <a:cxn ang="0">
                  <a:pos x="T0" y="T1"/>
                </a:cxn>
                <a:cxn ang="0">
                  <a:pos x="T2" y="T3"/>
                </a:cxn>
                <a:cxn ang="0">
                  <a:pos x="T4" y="T5"/>
                </a:cxn>
                <a:cxn ang="0">
                  <a:pos x="T6" y="T7"/>
                </a:cxn>
                <a:cxn ang="0">
                  <a:pos x="T8" y="T9"/>
                </a:cxn>
              </a:cxnLst>
              <a:rect l="0" t="0" r="r" b="b"/>
              <a:pathLst>
                <a:path w="54" h="31">
                  <a:moveTo>
                    <a:pt x="0" y="19"/>
                  </a:moveTo>
                  <a:lnTo>
                    <a:pt x="5" y="31"/>
                  </a:lnTo>
                  <a:lnTo>
                    <a:pt x="54" y="10"/>
                  </a:lnTo>
                  <a:lnTo>
                    <a:pt x="50" y="0"/>
                  </a:lnTo>
                  <a:lnTo>
                    <a:pt x="0" y="19"/>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5" name="iśḷïde">
              <a:extLst>
                <a:ext uri="{FF2B5EF4-FFF2-40B4-BE49-F238E27FC236}">
                  <a16:creationId xmlns:a16="http://schemas.microsoft.com/office/drawing/2014/main" xmlns="" id="{236E8792-F5C8-44C5-A256-5D475C4DEC93}"/>
                </a:ext>
              </a:extLst>
            </p:cNvPr>
            <p:cNvSpPr>
              <a:spLocks/>
            </p:cNvSpPr>
            <p:nvPr/>
          </p:nvSpPr>
          <p:spPr bwMode="auto">
            <a:xfrm>
              <a:off x="6634446" y="5101211"/>
              <a:ext cx="440510" cy="455291"/>
            </a:xfrm>
            <a:custGeom>
              <a:avLst/>
              <a:gdLst>
                <a:gd name="T0" fmla="*/ 58 w 63"/>
                <a:gd name="T1" fmla="*/ 24 h 65"/>
                <a:gd name="T2" fmla="*/ 52 w 63"/>
                <a:gd name="T3" fmla="*/ 49 h 65"/>
                <a:gd name="T4" fmla="*/ 52 w 63"/>
                <a:gd name="T5" fmla="*/ 50 h 65"/>
                <a:gd name="T6" fmla="*/ 43 w 63"/>
                <a:gd name="T7" fmla="*/ 52 h 65"/>
                <a:gd name="T8" fmla="*/ 42 w 63"/>
                <a:gd name="T9" fmla="*/ 52 h 65"/>
                <a:gd name="T10" fmla="*/ 37 w 63"/>
                <a:gd name="T11" fmla="*/ 59 h 65"/>
                <a:gd name="T12" fmla="*/ 36 w 63"/>
                <a:gd name="T13" fmla="*/ 60 h 65"/>
                <a:gd name="T14" fmla="*/ 14 w 63"/>
                <a:gd name="T15" fmla="*/ 55 h 65"/>
                <a:gd name="T16" fmla="*/ 11 w 63"/>
                <a:gd name="T17" fmla="*/ 45 h 65"/>
                <a:gd name="T18" fmla="*/ 5 w 63"/>
                <a:gd name="T19" fmla="*/ 39 h 65"/>
                <a:gd name="T20" fmla="*/ 7 w 63"/>
                <a:gd name="T21" fmla="*/ 22 h 65"/>
                <a:gd name="T22" fmla="*/ 3 w 63"/>
                <a:gd name="T23" fmla="*/ 18 h 65"/>
                <a:gd name="T24" fmla="*/ 7 w 63"/>
                <a:gd name="T25" fmla="*/ 2 h 65"/>
                <a:gd name="T26" fmla="*/ 10 w 63"/>
                <a:gd name="T27" fmla="*/ 1 h 65"/>
                <a:gd name="T28" fmla="*/ 22 w 63"/>
                <a:gd name="T29" fmla="*/ 6 h 65"/>
                <a:gd name="T30" fmla="*/ 23 w 63"/>
                <a:gd name="T31" fmla="*/ 6 h 65"/>
                <a:gd name="T32" fmla="*/ 23 w 63"/>
                <a:gd name="T33" fmla="*/ 6 h 65"/>
                <a:gd name="T34" fmla="*/ 41 w 63"/>
                <a:gd name="T35" fmla="*/ 10 h 65"/>
                <a:gd name="T36" fmla="*/ 43 w 63"/>
                <a:gd name="T37" fmla="*/ 15 h 65"/>
                <a:gd name="T38" fmla="*/ 58 w 63"/>
                <a:gd name="T39"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5">
                  <a:moveTo>
                    <a:pt x="58" y="24"/>
                  </a:moveTo>
                  <a:cubicBezTo>
                    <a:pt x="63" y="32"/>
                    <a:pt x="61" y="44"/>
                    <a:pt x="52" y="49"/>
                  </a:cubicBezTo>
                  <a:cubicBezTo>
                    <a:pt x="52" y="50"/>
                    <a:pt x="52" y="50"/>
                    <a:pt x="52" y="50"/>
                  </a:cubicBezTo>
                  <a:cubicBezTo>
                    <a:pt x="49" y="51"/>
                    <a:pt x="46" y="52"/>
                    <a:pt x="43" y="52"/>
                  </a:cubicBezTo>
                  <a:cubicBezTo>
                    <a:pt x="43" y="52"/>
                    <a:pt x="42" y="52"/>
                    <a:pt x="42" y="52"/>
                  </a:cubicBezTo>
                  <a:cubicBezTo>
                    <a:pt x="41" y="55"/>
                    <a:pt x="39" y="57"/>
                    <a:pt x="37" y="59"/>
                  </a:cubicBezTo>
                  <a:cubicBezTo>
                    <a:pt x="36" y="59"/>
                    <a:pt x="36" y="60"/>
                    <a:pt x="36" y="60"/>
                  </a:cubicBezTo>
                  <a:cubicBezTo>
                    <a:pt x="28" y="65"/>
                    <a:pt x="18" y="63"/>
                    <a:pt x="14" y="55"/>
                  </a:cubicBezTo>
                  <a:cubicBezTo>
                    <a:pt x="12" y="52"/>
                    <a:pt x="11" y="48"/>
                    <a:pt x="11" y="45"/>
                  </a:cubicBezTo>
                  <a:cubicBezTo>
                    <a:pt x="9" y="44"/>
                    <a:pt x="6" y="42"/>
                    <a:pt x="5" y="39"/>
                  </a:cubicBezTo>
                  <a:cubicBezTo>
                    <a:pt x="1" y="34"/>
                    <a:pt x="2" y="26"/>
                    <a:pt x="7" y="22"/>
                  </a:cubicBezTo>
                  <a:cubicBezTo>
                    <a:pt x="6" y="21"/>
                    <a:pt x="4" y="20"/>
                    <a:pt x="3" y="18"/>
                  </a:cubicBezTo>
                  <a:cubicBezTo>
                    <a:pt x="0" y="13"/>
                    <a:pt x="1" y="6"/>
                    <a:pt x="7" y="2"/>
                  </a:cubicBezTo>
                  <a:cubicBezTo>
                    <a:pt x="8" y="2"/>
                    <a:pt x="9" y="1"/>
                    <a:pt x="10" y="1"/>
                  </a:cubicBezTo>
                  <a:cubicBezTo>
                    <a:pt x="14" y="0"/>
                    <a:pt x="20" y="1"/>
                    <a:pt x="22" y="6"/>
                  </a:cubicBezTo>
                  <a:cubicBezTo>
                    <a:pt x="23" y="6"/>
                    <a:pt x="23" y="6"/>
                    <a:pt x="23" y="6"/>
                  </a:cubicBezTo>
                  <a:cubicBezTo>
                    <a:pt x="23" y="6"/>
                    <a:pt x="23" y="6"/>
                    <a:pt x="23" y="6"/>
                  </a:cubicBezTo>
                  <a:cubicBezTo>
                    <a:pt x="29" y="2"/>
                    <a:pt x="37" y="4"/>
                    <a:pt x="41" y="10"/>
                  </a:cubicBezTo>
                  <a:cubicBezTo>
                    <a:pt x="42" y="12"/>
                    <a:pt x="43" y="13"/>
                    <a:pt x="43" y="15"/>
                  </a:cubicBezTo>
                  <a:cubicBezTo>
                    <a:pt x="49" y="16"/>
                    <a:pt x="54" y="19"/>
                    <a:pt x="58" y="24"/>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6" name="ïŝḻîdè">
              <a:extLst>
                <a:ext uri="{FF2B5EF4-FFF2-40B4-BE49-F238E27FC236}">
                  <a16:creationId xmlns:a16="http://schemas.microsoft.com/office/drawing/2014/main" xmlns="" id="{D4FAA496-4670-47E4-9827-03E6FA776B0E}"/>
                </a:ext>
              </a:extLst>
            </p:cNvPr>
            <p:cNvSpPr>
              <a:spLocks/>
            </p:cNvSpPr>
            <p:nvPr/>
          </p:nvSpPr>
          <p:spPr bwMode="auto">
            <a:xfrm>
              <a:off x="6634446" y="5107124"/>
              <a:ext cx="301556" cy="449378"/>
            </a:xfrm>
            <a:custGeom>
              <a:avLst/>
              <a:gdLst>
                <a:gd name="T0" fmla="*/ 10 w 43"/>
                <a:gd name="T1" fmla="*/ 0 h 64"/>
                <a:gd name="T2" fmla="*/ 43 w 43"/>
                <a:gd name="T3" fmla="*/ 51 h 64"/>
                <a:gd name="T4" fmla="*/ 42 w 43"/>
                <a:gd name="T5" fmla="*/ 51 h 64"/>
                <a:gd name="T6" fmla="*/ 37 w 43"/>
                <a:gd name="T7" fmla="*/ 58 h 64"/>
                <a:gd name="T8" fmla="*/ 36 w 43"/>
                <a:gd name="T9" fmla="*/ 59 h 64"/>
                <a:gd name="T10" fmla="*/ 14 w 43"/>
                <a:gd name="T11" fmla="*/ 54 h 64"/>
                <a:gd name="T12" fmla="*/ 11 w 43"/>
                <a:gd name="T13" fmla="*/ 44 h 64"/>
                <a:gd name="T14" fmla="*/ 5 w 43"/>
                <a:gd name="T15" fmla="*/ 38 h 64"/>
                <a:gd name="T16" fmla="*/ 7 w 43"/>
                <a:gd name="T17" fmla="*/ 21 h 64"/>
                <a:gd name="T18" fmla="*/ 3 w 43"/>
                <a:gd name="T19" fmla="*/ 17 h 64"/>
                <a:gd name="T20" fmla="*/ 7 w 43"/>
                <a:gd name="T21" fmla="*/ 1 h 64"/>
                <a:gd name="T22" fmla="*/ 10 w 43"/>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64">
                  <a:moveTo>
                    <a:pt x="10" y="0"/>
                  </a:moveTo>
                  <a:cubicBezTo>
                    <a:pt x="43" y="51"/>
                    <a:pt x="43" y="51"/>
                    <a:pt x="43" y="51"/>
                  </a:cubicBezTo>
                  <a:cubicBezTo>
                    <a:pt x="43" y="51"/>
                    <a:pt x="42" y="51"/>
                    <a:pt x="42" y="51"/>
                  </a:cubicBezTo>
                  <a:cubicBezTo>
                    <a:pt x="41" y="54"/>
                    <a:pt x="39" y="56"/>
                    <a:pt x="37" y="58"/>
                  </a:cubicBezTo>
                  <a:cubicBezTo>
                    <a:pt x="36" y="58"/>
                    <a:pt x="36" y="59"/>
                    <a:pt x="36" y="59"/>
                  </a:cubicBezTo>
                  <a:cubicBezTo>
                    <a:pt x="28" y="64"/>
                    <a:pt x="18" y="62"/>
                    <a:pt x="14" y="54"/>
                  </a:cubicBezTo>
                  <a:cubicBezTo>
                    <a:pt x="12" y="51"/>
                    <a:pt x="11" y="47"/>
                    <a:pt x="11" y="44"/>
                  </a:cubicBezTo>
                  <a:cubicBezTo>
                    <a:pt x="9" y="43"/>
                    <a:pt x="6" y="41"/>
                    <a:pt x="5" y="38"/>
                  </a:cubicBezTo>
                  <a:cubicBezTo>
                    <a:pt x="1" y="33"/>
                    <a:pt x="2" y="25"/>
                    <a:pt x="7" y="21"/>
                  </a:cubicBezTo>
                  <a:cubicBezTo>
                    <a:pt x="6" y="20"/>
                    <a:pt x="4" y="19"/>
                    <a:pt x="3" y="17"/>
                  </a:cubicBezTo>
                  <a:cubicBezTo>
                    <a:pt x="0" y="12"/>
                    <a:pt x="1" y="5"/>
                    <a:pt x="7" y="1"/>
                  </a:cubicBezTo>
                  <a:cubicBezTo>
                    <a:pt x="8" y="1"/>
                    <a:pt x="9" y="0"/>
                    <a:pt x="10"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7" name="î$ļîḑè">
              <a:extLst>
                <a:ext uri="{FF2B5EF4-FFF2-40B4-BE49-F238E27FC236}">
                  <a16:creationId xmlns:a16="http://schemas.microsoft.com/office/drawing/2014/main" xmlns="" id="{FD4664B0-BC7B-4C67-9C85-1C15E827F9E8}"/>
                </a:ext>
              </a:extLst>
            </p:cNvPr>
            <p:cNvSpPr>
              <a:spLocks/>
            </p:cNvSpPr>
            <p:nvPr/>
          </p:nvSpPr>
          <p:spPr bwMode="auto">
            <a:xfrm>
              <a:off x="6808875" y="5346596"/>
              <a:ext cx="203995" cy="174431"/>
            </a:xfrm>
            <a:custGeom>
              <a:avLst/>
              <a:gdLst>
                <a:gd name="T0" fmla="*/ 27 w 29"/>
                <a:gd name="T1" fmla="*/ 5 h 25"/>
                <a:gd name="T2" fmla="*/ 27 w 29"/>
                <a:gd name="T3" fmla="*/ 15 h 25"/>
                <a:gd name="T4" fmla="*/ 22 w 29"/>
                <a:gd name="T5" fmla="*/ 17 h 25"/>
                <a:gd name="T6" fmla="*/ 17 w 29"/>
                <a:gd name="T7" fmla="*/ 17 h 25"/>
                <a:gd name="T8" fmla="*/ 16 w 29"/>
                <a:gd name="T9" fmla="*/ 20 h 25"/>
                <a:gd name="T10" fmla="*/ 12 w 29"/>
                <a:gd name="T11" fmla="*/ 24 h 25"/>
                <a:gd name="T12" fmla="*/ 2 w 29"/>
                <a:gd name="T13" fmla="*/ 20 h 25"/>
                <a:gd name="T14" fmla="*/ 6 w 29"/>
                <a:gd name="T15" fmla="*/ 6 h 25"/>
                <a:gd name="T16" fmla="*/ 9 w 29"/>
                <a:gd name="T17" fmla="*/ 4 h 25"/>
                <a:gd name="T18" fmla="*/ 12 w 29"/>
                <a:gd name="T19" fmla="*/ 2 h 25"/>
                <a:gd name="T20" fmla="*/ 27 w 29"/>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5">
                  <a:moveTo>
                    <a:pt x="27" y="5"/>
                  </a:moveTo>
                  <a:cubicBezTo>
                    <a:pt x="29" y="7"/>
                    <a:pt x="29" y="11"/>
                    <a:pt x="27" y="15"/>
                  </a:cubicBezTo>
                  <a:cubicBezTo>
                    <a:pt x="25" y="16"/>
                    <a:pt x="23" y="16"/>
                    <a:pt x="22" y="17"/>
                  </a:cubicBezTo>
                  <a:cubicBezTo>
                    <a:pt x="20" y="17"/>
                    <a:pt x="19" y="17"/>
                    <a:pt x="17" y="17"/>
                  </a:cubicBezTo>
                  <a:cubicBezTo>
                    <a:pt x="17" y="18"/>
                    <a:pt x="16" y="19"/>
                    <a:pt x="16" y="20"/>
                  </a:cubicBezTo>
                  <a:cubicBezTo>
                    <a:pt x="15" y="22"/>
                    <a:pt x="13" y="23"/>
                    <a:pt x="12" y="24"/>
                  </a:cubicBezTo>
                  <a:cubicBezTo>
                    <a:pt x="8" y="25"/>
                    <a:pt x="4" y="23"/>
                    <a:pt x="2" y="20"/>
                  </a:cubicBezTo>
                  <a:cubicBezTo>
                    <a:pt x="0" y="16"/>
                    <a:pt x="2" y="10"/>
                    <a:pt x="6" y="6"/>
                  </a:cubicBezTo>
                  <a:cubicBezTo>
                    <a:pt x="7" y="5"/>
                    <a:pt x="8" y="5"/>
                    <a:pt x="9" y="4"/>
                  </a:cubicBezTo>
                  <a:cubicBezTo>
                    <a:pt x="10" y="3"/>
                    <a:pt x="11" y="3"/>
                    <a:pt x="12" y="2"/>
                  </a:cubicBezTo>
                  <a:cubicBezTo>
                    <a:pt x="18" y="0"/>
                    <a:pt x="24" y="1"/>
                    <a:pt x="27" y="5"/>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8" name="íŝ1íḋè">
              <a:extLst>
                <a:ext uri="{FF2B5EF4-FFF2-40B4-BE49-F238E27FC236}">
                  <a16:creationId xmlns:a16="http://schemas.microsoft.com/office/drawing/2014/main" xmlns="" id="{7D8F9156-C95C-441F-A313-DDFE91327601}"/>
                </a:ext>
              </a:extLst>
            </p:cNvPr>
            <p:cNvSpPr>
              <a:spLocks/>
            </p:cNvSpPr>
            <p:nvPr/>
          </p:nvSpPr>
          <p:spPr bwMode="auto">
            <a:xfrm>
              <a:off x="6853222" y="5358422"/>
              <a:ext cx="174431" cy="239472"/>
            </a:xfrm>
            <a:custGeom>
              <a:avLst/>
              <a:gdLst>
                <a:gd name="T0" fmla="*/ 6 w 25"/>
                <a:gd name="T1" fmla="*/ 0 h 34"/>
                <a:gd name="T2" fmla="*/ 25 w 25"/>
                <a:gd name="T3" fmla="*/ 30 h 34"/>
                <a:gd name="T4" fmla="*/ 19 w 25"/>
                <a:gd name="T5" fmla="*/ 34 h 34"/>
                <a:gd name="T6" fmla="*/ 0 w 25"/>
                <a:gd name="T7" fmla="*/ 4 h 34"/>
                <a:gd name="T8" fmla="*/ 3 w 25"/>
                <a:gd name="T9" fmla="*/ 2 h 34"/>
                <a:gd name="T10" fmla="*/ 6 w 25"/>
                <a:gd name="T11" fmla="*/ 0 h 34"/>
              </a:gdLst>
              <a:ahLst/>
              <a:cxnLst>
                <a:cxn ang="0">
                  <a:pos x="T0" y="T1"/>
                </a:cxn>
                <a:cxn ang="0">
                  <a:pos x="T2" y="T3"/>
                </a:cxn>
                <a:cxn ang="0">
                  <a:pos x="T4" y="T5"/>
                </a:cxn>
                <a:cxn ang="0">
                  <a:pos x="T6" y="T7"/>
                </a:cxn>
                <a:cxn ang="0">
                  <a:pos x="T8" y="T9"/>
                </a:cxn>
                <a:cxn ang="0">
                  <a:pos x="T10" y="T11"/>
                </a:cxn>
              </a:cxnLst>
              <a:rect l="0" t="0" r="r" b="b"/>
              <a:pathLst>
                <a:path w="25" h="34">
                  <a:moveTo>
                    <a:pt x="6" y="0"/>
                  </a:moveTo>
                  <a:cubicBezTo>
                    <a:pt x="25" y="30"/>
                    <a:pt x="25" y="30"/>
                    <a:pt x="25" y="30"/>
                  </a:cubicBezTo>
                  <a:cubicBezTo>
                    <a:pt x="19" y="34"/>
                    <a:pt x="19" y="34"/>
                    <a:pt x="19" y="34"/>
                  </a:cubicBezTo>
                  <a:cubicBezTo>
                    <a:pt x="0" y="4"/>
                    <a:pt x="0" y="4"/>
                    <a:pt x="0" y="4"/>
                  </a:cubicBezTo>
                  <a:cubicBezTo>
                    <a:pt x="1" y="3"/>
                    <a:pt x="2" y="3"/>
                    <a:pt x="3" y="2"/>
                  </a:cubicBezTo>
                  <a:cubicBezTo>
                    <a:pt x="4" y="1"/>
                    <a:pt x="5" y="1"/>
                    <a:pt x="6"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9" name="işľiḓe">
              <a:extLst>
                <a:ext uri="{FF2B5EF4-FFF2-40B4-BE49-F238E27FC236}">
                  <a16:creationId xmlns:a16="http://schemas.microsoft.com/office/drawing/2014/main" xmlns="" id="{10A47471-A0ED-41AA-89A0-17A49350FF54}"/>
                </a:ext>
              </a:extLst>
            </p:cNvPr>
            <p:cNvSpPr>
              <a:spLocks/>
            </p:cNvSpPr>
            <p:nvPr/>
          </p:nvSpPr>
          <p:spPr bwMode="auto">
            <a:xfrm>
              <a:off x="7006957" y="3971854"/>
              <a:ext cx="1031796" cy="1330395"/>
            </a:xfrm>
            <a:custGeom>
              <a:avLst/>
              <a:gdLst>
                <a:gd name="T0" fmla="*/ 349 w 349"/>
                <a:gd name="T1" fmla="*/ 370 h 450"/>
                <a:gd name="T2" fmla="*/ 153 w 349"/>
                <a:gd name="T3" fmla="*/ 450 h 450"/>
                <a:gd name="T4" fmla="*/ 0 w 349"/>
                <a:gd name="T5" fmla="*/ 81 h 450"/>
                <a:gd name="T6" fmla="*/ 196 w 349"/>
                <a:gd name="T7" fmla="*/ 0 h 450"/>
                <a:gd name="T8" fmla="*/ 349 w 349"/>
                <a:gd name="T9" fmla="*/ 370 h 450"/>
              </a:gdLst>
              <a:ahLst/>
              <a:cxnLst>
                <a:cxn ang="0">
                  <a:pos x="T0" y="T1"/>
                </a:cxn>
                <a:cxn ang="0">
                  <a:pos x="T2" y="T3"/>
                </a:cxn>
                <a:cxn ang="0">
                  <a:pos x="T4" y="T5"/>
                </a:cxn>
                <a:cxn ang="0">
                  <a:pos x="T6" y="T7"/>
                </a:cxn>
                <a:cxn ang="0">
                  <a:pos x="T8" y="T9"/>
                </a:cxn>
              </a:cxnLst>
              <a:rect l="0" t="0" r="r" b="b"/>
              <a:pathLst>
                <a:path w="349" h="450">
                  <a:moveTo>
                    <a:pt x="349" y="370"/>
                  </a:moveTo>
                  <a:lnTo>
                    <a:pt x="153" y="450"/>
                  </a:lnTo>
                  <a:lnTo>
                    <a:pt x="0" y="81"/>
                  </a:lnTo>
                  <a:lnTo>
                    <a:pt x="196" y="0"/>
                  </a:lnTo>
                  <a:lnTo>
                    <a:pt x="349" y="370"/>
                  </a:lnTo>
                  <a:close/>
                </a:path>
              </a:pathLst>
            </a:custGeom>
            <a:solidFill>
              <a:srgbClr val="FFF3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0" name="iŝ1îḑe">
              <a:extLst>
                <a:ext uri="{FF2B5EF4-FFF2-40B4-BE49-F238E27FC236}">
                  <a16:creationId xmlns:a16="http://schemas.microsoft.com/office/drawing/2014/main" xmlns="" id="{4D3A4FF1-9121-4683-B0C5-4C0CFF1AB040}"/>
                </a:ext>
              </a:extLst>
            </p:cNvPr>
            <p:cNvSpPr>
              <a:spLocks/>
            </p:cNvSpPr>
            <p:nvPr/>
          </p:nvSpPr>
          <p:spPr bwMode="auto">
            <a:xfrm>
              <a:off x="7299643" y="3770816"/>
              <a:ext cx="189212" cy="224689"/>
            </a:xfrm>
            <a:custGeom>
              <a:avLst/>
              <a:gdLst>
                <a:gd name="T0" fmla="*/ 64 w 64"/>
                <a:gd name="T1" fmla="*/ 61 h 76"/>
                <a:gd name="T2" fmla="*/ 26 w 64"/>
                <a:gd name="T3" fmla="*/ 76 h 76"/>
                <a:gd name="T4" fmla="*/ 0 w 64"/>
                <a:gd name="T5" fmla="*/ 14 h 76"/>
                <a:gd name="T6" fmla="*/ 38 w 64"/>
                <a:gd name="T7" fmla="*/ 0 h 76"/>
                <a:gd name="T8" fmla="*/ 64 w 64"/>
                <a:gd name="T9" fmla="*/ 61 h 76"/>
              </a:gdLst>
              <a:ahLst/>
              <a:cxnLst>
                <a:cxn ang="0">
                  <a:pos x="T0" y="T1"/>
                </a:cxn>
                <a:cxn ang="0">
                  <a:pos x="T2" y="T3"/>
                </a:cxn>
                <a:cxn ang="0">
                  <a:pos x="T4" y="T5"/>
                </a:cxn>
                <a:cxn ang="0">
                  <a:pos x="T6" y="T7"/>
                </a:cxn>
                <a:cxn ang="0">
                  <a:pos x="T8" y="T9"/>
                </a:cxn>
              </a:cxnLst>
              <a:rect l="0" t="0" r="r" b="b"/>
              <a:pathLst>
                <a:path w="64" h="76">
                  <a:moveTo>
                    <a:pt x="64" y="61"/>
                  </a:moveTo>
                  <a:lnTo>
                    <a:pt x="26" y="76"/>
                  </a:lnTo>
                  <a:lnTo>
                    <a:pt x="0" y="14"/>
                  </a:lnTo>
                  <a:lnTo>
                    <a:pt x="38" y="0"/>
                  </a:lnTo>
                  <a:lnTo>
                    <a:pt x="64" y="61"/>
                  </a:lnTo>
                  <a:close/>
                </a:path>
              </a:pathLst>
            </a:custGeom>
            <a:solidFill>
              <a:srgbClr val="5D80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1" name="íṧḻidè">
              <a:extLst>
                <a:ext uri="{FF2B5EF4-FFF2-40B4-BE49-F238E27FC236}">
                  <a16:creationId xmlns:a16="http://schemas.microsoft.com/office/drawing/2014/main" xmlns="" id="{C3F6DFC5-C1C6-48F1-AAC2-439D7CB7AEA7}"/>
                </a:ext>
              </a:extLst>
            </p:cNvPr>
            <p:cNvSpPr>
              <a:spLocks/>
            </p:cNvSpPr>
            <p:nvPr/>
          </p:nvSpPr>
          <p:spPr bwMode="auto">
            <a:xfrm>
              <a:off x="7299643" y="3791512"/>
              <a:ext cx="138953" cy="203995"/>
            </a:xfrm>
            <a:custGeom>
              <a:avLst/>
              <a:gdLst>
                <a:gd name="T0" fmla="*/ 47 w 47"/>
                <a:gd name="T1" fmla="*/ 59 h 69"/>
                <a:gd name="T2" fmla="*/ 26 w 47"/>
                <a:gd name="T3" fmla="*/ 69 h 69"/>
                <a:gd name="T4" fmla="*/ 0 w 47"/>
                <a:gd name="T5" fmla="*/ 7 h 69"/>
                <a:gd name="T6" fmla="*/ 21 w 47"/>
                <a:gd name="T7" fmla="*/ 0 h 69"/>
                <a:gd name="T8" fmla="*/ 47 w 47"/>
                <a:gd name="T9" fmla="*/ 59 h 69"/>
              </a:gdLst>
              <a:ahLst/>
              <a:cxnLst>
                <a:cxn ang="0">
                  <a:pos x="T0" y="T1"/>
                </a:cxn>
                <a:cxn ang="0">
                  <a:pos x="T2" y="T3"/>
                </a:cxn>
                <a:cxn ang="0">
                  <a:pos x="T4" y="T5"/>
                </a:cxn>
                <a:cxn ang="0">
                  <a:pos x="T6" y="T7"/>
                </a:cxn>
                <a:cxn ang="0">
                  <a:pos x="T8" y="T9"/>
                </a:cxn>
              </a:cxnLst>
              <a:rect l="0" t="0" r="r" b="b"/>
              <a:pathLst>
                <a:path w="47" h="69">
                  <a:moveTo>
                    <a:pt x="47" y="59"/>
                  </a:moveTo>
                  <a:lnTo>
                    <a:pt x="26" y="69"/>
                  </a:lnTo>
                  <a:lnTo>
                    <a:pt x="0" y="7"/>
                  </a:lnTo>
                  <a:lnTo>
                    <a:pt x="21" y="0"/>
                  </a:lnTo>
                  <a:lnTo>
                    <a:pt x="47" y="59"/>
                  </a:lnTo>
                  <a:close/>
                </a:path>
              </a:pathLst>
            </a:custGeom>
            <a:solidFill>
              <a:srgbClr val="5373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2" name="íṣļîḑè">
              <a:extLst>
                <a:ext uri="{FF2B5EF4-FFF2-40B4-BE49-F238E27FC236}">
                  <a16:creationId xmlns:a16="http://schemas.microsoft.com/office/drawing/2014/main" xmlns="" id="{3D0F4647-87AD-4DD5-9FD8-26082831DDF1}"/>
                </a:ext>
              </a:extLst>
            </p:cNvPr>
            <p:cNvSpPr>
              <a:spLocks/>
            </p:cNvSpPr>
            <p:nvPr/>
          </p:nvSpPr>
          <p:spPr bwMode="auto">
            <a:xfrm>
              <a:off x="7284862" y="3761948"/>
              <a:ext cx="168518" cy="106432"/>
            </a:xfrm>
            <a:custGeom>
              <a:avLst/>
              <a:gdLst>
                <a:gd name="T0" fmla="*/ 57 w 57"/>
                <a:gd name="T1" fmla="*/ 17 h 36"/>
                <a:gd name="T2" fmla="*/ 7 w 57"/>
                <a:gd name="T3" fmla="*/ 36 h 36"/>
                <a:gd name="T4" fmla="*/ 0 w 57"/>
                <a:gd name="T5" fmla="*/ 22 h 36"/>
                <a:gd name="T6" fmla="*/ 50 w 57"/>
                <a:gd name="T7" fmla="*/ 0 h 36"/>
                <a:gd name="T8" fmla="*/ 57 w 57"/>
                <a:gd name="T9" fmla="*/ 17 h 36"/>
              </a:gdLst>
              <a:ahLst/>
              <a:cxnLst>
                <a:cxn ang="0">
                  <a:pos x="T0" y="T1"/>
                </a:cxn>
                <a:cxn ang="0">
                  <a:pos x="T2" y="T3"/>
                </a:cxn>
                <a:cxn ang="0">
                  <a:pos x="T4" y="T5"/>
                </a:cxn>
                <a:cxn ang="0">
                  <a:pos x="T6" y="T7"/>
                </a:cxn>
                <a:cxn ang="0">
                  <a:pos x="T8" y="T9"/>
                </a:cxn>
              </a:cxnLst>
              <a:rect l="0" t="0" r="r" b="b"/>
              <a:pathLst>
                <a:path w="57" h="36">
                  <a:moveTo>
                    <a:pt x="57" y="17"/>
                  </a:moveTo>
                  <a:lnTo>
                    <a:pt x="7" y="36"/>
                  </a:lnTo>
                  <a:lnTo>
                    <a:pt x="0" y="22"/>
                  </a:lnTo>
                  <a:lnTo>
                    <a:pt x="50" y="0"/>
                  </a:lnTo>
                  <a:lnTo>
                    <a:pt x="57" y="17"/>
                  </a:lnTo>
                  <a:close/>
                </a:path>
              </a:pathLst>
            </a:custGeom>
            <a:solidFill>
              <a:srgbClr val="7EAD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3" name="íṩḻíḍé">
              <a:extLst>
                <a:ext uri="{FF2B5EF4-FFF2-40B4-BE49-F238E27FC236}">
                  <a16:creationId xmlns:a16="http://schemas.microsoft.com/office/drawing/2014/main" xmlns="" id="{BE65990C-C04A-4C9E-B015-C4F2BE6E0AFE}"/>
                </a:ext>
              </a:extLst>
            </p:cNvPr>
            <p:cNvSpPr>
              <a:spLocks/>
            </p:cNvSpPr>
            <p:nvPr/>
          </p:nvSpPr>
          <p:spPr bwMode="auto">
            <a:xfrm>
              <a:off x="7006957" y="4093068"/>
              <a:ext cx="747979" cy="1209182"/>
            </a:xfrm>
            <a:custGeom>
              <a:avLst/>
              <a:gdLst>
                <a:gd name="T0" fmla="*/ 253 w 253"/>
                <a:gd name="T1" fmla="*/ 369 h 409"/>
                <a:gd name="T2" fmla="*/ 153 w 253"/>
                <a:gd name="T3" fmla="*/ 409 h 409"/>
                <a:gd name="T4" fmla="*/ 0 w 253"/>
                <a:gd name="T5" fmla="*/ 40 h 409"/>
                <a:gd name="T6" fmla="*/ 99 w 253"/>
                <a:gd name="T7" fmla="*/ 0 h 409"/>
                <a:gd name="T8" fmla="*/ 253 w 253"/>
                <a:gd name="T9" fmla="*/ 369 h 409"/>
              </a:gdLst>
              <a:ahLst/>
              <a:cxnLst>
                <a:cxn ang="0">
                  <a:pos x="T0" y="T1"/>
                </a:cxn>
                <a:cxn ang="0">
                  <a:pos x="T2" y="T3"/>
                </a:cxn>
                <a:cxn ang="0">
                  <a:pos x="T4" y="T5"/>
                </a:cxn>
                <a:cxn ang="0">
                  <a:pos x="T6" y="T7"/>
                </a:cxn>
                <a:cxn ang="0">
                  <a:pos x="T8" y="T9"/>
                </a:cxn>
              </a:cxnLst>
              <a:rect l="0" t="0" r="r" b="b"/>
              <a:pathLst>
                <a:path w="253" h="409">
                  <a:moveTo>
                    <a:pt x="253" y="369"/>
                  </a:moveTo>
                  <a:lnTo>
                    <a:pt x="153" y="409"/>
                  </a:lnTo>
                  <a:lnTo>
                    <a:pt x="0" y="40"/>
                  </a:lnTo>
                  <a:lnTo>
                    <a:pt x="99" y="0"/>
                  </a:lnTo>
                  <a:lnTo>
                    <a:pt x="253" y="369"/>
                  </a:lnTo>
                  <a:close/>
                </a:path>
              </a:pathLst>
            </a:custGeom>
            <a:solidFill>
              <a:srgbClr val="FFE3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4" name="îṧ1íḓe">
              <a:extLst>
                <a:ext uri="{FF2B5EF4-FFF2-40B4-BE49-F238E27FC236}">
                  <a16:creationId xmlns:a16="http://schemas.microsoft.com/office/drawing/2014/main" xmlns="" id="{D5552E2C-99BE-4556-B77D-327ECB132894}"/>
                </a:ext>
              </a:extLst>
            </p:cNvPr>
            <p:cNvSpPr>
              <a:spLocks/>
            </p:cNvSpPr>
            <p:nvPr/>
          </p:nvSpPr>
          <p:spPr bwMode="auto">
            <a:xfrm>
              <a:off x="6900525" y="3838815"/>
              <a:ext cx="747979" cy="399119"/>
            </a:xfrm>
            <a:custGeom>
              <a:avLst/>
              <a:gdLst>
                <a:gd name="T0" fmla="*/ 239 w 253"/>
                <a:gd name="T1" fmla="*/ 0 h 135"/>
                <a:gd name="T2" fmla="*/ 0 w 253"/>
                <a:gd name="T3" fmla="*/ 100 h 135"/>
                <a:gd name="T4" fmla="*/ 14 w 253"/>
                <a:gd name="T5" fmla="*/ 135 h 135"/>
                <a:gd name="T6" fmla="*/ 253 w 253"/>
                <a:gd name="T7" fmla="*/ 36 h 135"/>
                <a:gd name="T8" fmla="*/ 239 w 253"/>
                <a:gd name="T9" fmla="*/ 0 h 135"/>
              </a:gdLst>
              <a:ahLst/>
              <a:cxnLst>
                <a:cxn ang="0">
                  <a:pos x="T0" y="T1"/>
                </a:cxn>
                <a:cxn ang="0">
                  <a:pos x="T2" y="T3"/>
                </a:cxn>
                <a:cxn ang="0">
                  <a:pos x="T4" y="T5"/>
                </a:cxn>
                <a:cxn ang="0">
                  <a:pos x="T6" y="T7"/>
                </a:cxn>
                <a:cxn ang="0">
                  <a:pos x="T8" y="T9"/>
                </a:cxn>
              </a:cxnLst>
              <a:rect l="0" t="0" r="r" b="b"/>
              <a:pathLst>
                <a:path w="253" h="135">
                  <a:moveTo>
                    <a:pt x="239" y="0"/>
                  </a:moveTo>
                  <a:lnTo>
                    <a:pt x="0" y="100"/>
                  </a:lnTo>
                  <a:lnTo>
                    <a:pt x="14" y="135"/>
                  </a:lnTo>
                  <a:lnTo>
                    <a:pt x="253" y="36"/>
                  </a:lnTo>
                  <a:lnTo>
                    <a:pt x="239" y="0"/>
                  </a:lnTo>
                  <a:close/>
                </a:path>
              </a:pathLst>
            </a:custGeom>
            <a:solidFill>
              <a:srgbClr val="FF70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5" name="îṥḻïḍè">
              <a:extLst>
                <a:ext uri="{FF2B5EF4-FFF2-40B4-BE49-F238E27FC236}">
                  <a16:creationId xmlns:a16="http://schemas.microsoft.com/office/drawing/2014/main" xmlns="" id="{CF9BCD96-59C7-4CA4-96A8-F8022FEAC1C9}"/>
                </a:ext>
              </a:extLst>
            </p:cNvPr>
            <p:cNvSpPr>
              <a:spLocks/>
            </p:cNvSpPr>
            <p:nvPr/>
          </p:nvSpPr>
          <p:spPr bwMode="auto">
            <a:xfrm>
              <a:off x="6900525" y="3986637"/>
              <a:ext cx="399119" cy="251298"/>
            </a:xfrm>
            <a:custGeom>
              <a:avLst/>
              <a:gdLst>
                <a:gd name="T0" fmla="*/ 118 w 135"/>
                <a:gd name="T1" fmla="*/ 0 h 85"/>
                <a:gd name="T2" fmla="*/ 0 w 135"/>
                <a:gd name="T3" fmla="*/ 50 h 85"/>
                <a:gd name="T4" fmla="*/ 14 w 135"/>
                <a:gd name="T5" fmla="*/ 85 h 85"/>
                <a:gd name="T6" fmla="*/ 135 w 135"/>
                <a:gd name="T7" fmla="*/ 36 h 85"/>
                <a:gd name="T8" fmla="*/ 118 w 135"/>
                <a:gd name="T9" fmla="*/ 0 h 85"/>
              </a:gdLst>
              <a:ahLst/>
              <a:cxnLst>
                <a:cxn ang="0">
                  <a:pos x="T0" y="T1"/>
                </a:cxn>
                <a:cxn ang="0">
                  <a:pos x="T2" y="T3"/>
                </a:cxn>
                <a:cxn ang="0">
                  <a:pos x="T4" y="T5"/>
                </a:cxn>
                <a:cxn ang="0">
                  <a:pos x="T6" y="T7"/>
                </a:cxn>
                <a:cxn ang="0">
                  <a:pos x="T8" y="T9"/>
                </a:cxn>
              </a:cxnLst>
              <a:rect l="0" t="0" r="r" b="b"/>
              <a:pathLst>
                <a:path w="135" h="85">
                  <a:moveTo>
                    <a:pt x="118" y="0"/>
                  </a:moveTo>
                  <a:lnTo>
                    <a:pt x="0" y="50"/>
                  </a:lnTo>
                  <a:lnTo>
                    <a:pt x="14" y="85"/>
                  </a:lnTo>
                  <a:lnTo>
                    <a:pt x="135" y="36"/>
                  </a:lnTo>
                  <a:lnTo>
                    <a:pt x="118" y="0"/>
                  </a:lnTo>
                  <a:close/>
                </a:path>
              </a:pathLst>
            </a:custGeom>
            <a:solidFill>
              <a:srgbClr val="CF5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6" name="íSļídê">
              <a:extLst>
                <a:ext uri="{FF2B5EF4-FFF2-40B4-BE49-F238E27FC236}">
                  <a16:creationId xmlns:a16="http://schemas.microsoft.com/office/drawing/2014/main" xmlns="" id="{C810836E-5A6F-43C0-9815-8F6C605A7D89}"/>
                </a:ext>
              </a:extLst>
            </p:cNvPr>
            <p:cNvSpPr>
              <a:spLocks/>
            </p:cNvSpPr>
            <p:nvPr/>
          </p:nvSpPr>
          <p:spPr bwMode="auto">
            <a:xfrm>
              <a:off x="7172517" y="4211326"/>
              <a:ext cx="198082"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7" name="îsḷîďé">
              <a:extLst>
                <a:ext uri="{FF2B5EF4-FFF2-40B4-BE49-F238E27FC236}">
                  <a16:creationId xmlns:a16="http://schemas.microsoft.com/office/drawing/2014/main" xmlns="" id="{4C207C62-F13E-456B-BAD7-6DD58A100BE4}"/>
                </a:ext>
              </a:extLst>
            </p:cNvPr>
            <p:cNvSpPr>
              <a:spLocks/>
            </p:cNvSpPr>
            <p:nvPr/>
          </p:nvSpPr>
          <p:spPr bwMode="auto">
            <a:xfrm>
              <a:off x="7193211" y="4237933"/>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8" name="îṡlïḓe">
              <a:extLst>
                <a:ext uri="{FF2B5EF4-FFF2-40B4-BE49-F238E27FC236}">
                  <a16:creationId xmlns:a16="http://schemas.microsoft.com/office/drawing/2014/main" xmlns="" id="{CF8A9E4C-C9EA-4D28-916D-359B551C0EEE}"/>
                </a:ext>
              </a:extLst>
            </p:cNvPr>
            <p:cNvSpPr>
              <a:spLocks/>
            </p:cNvSpPr>
            <p:nvPr/>
          </p:nvSpPr>
          <p:spPr bwMode="auto">
            <a:xfrm>
              <a:off x="7222776" y="4232020"/>
              <a:ext cx="82780" cy="168518"/>
            </a:xfrm>
            <a:custGeom>
              <a:avLst/>
              <a:gdLst>
                <a:gd name="T0" fmla="*/ 23 w 28"/>
                <a:gd name="T1" fmla="*/ 57 h 57"/>
                <a:gd name="T2" fmla="*/ 28 w 28"/>
                <a:gd name="T3" fmla="*/ 55 h 57"/>
                <a:gd name="T4" fmla="*/ 5 w 28"/>
                <a:gd name="T5" fmla="*/ 0 h 57"/>
                <a:gd name="T6" fmla="*/ 0 w 28"/>
                <a:gd name="T7" fmla="*/ 2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5" y="0"/>
                  </a:lnTo>
                  <a:lnTo>
                    <a:pt x="0" y="2"/>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9" name="íŝlídê">
              <a:extLst>
                <a:ext uri="{FF2B5EF4-FFF2-40B4-BE49-F238E27FC236}">
                  <a16:creationId xmlns:a16="http://schemas.microsoft.com/office/drawing/2014/main" xmlns="" id="{56425B05-2CE2-4701-944C-878CF9CC6395}"/>
                </a:ext>
              </a:extLst>
            </p:cNvPr>
            <p:cNvSpPr>
              <a:spLocks/>
            </p:cNvSpPr>
            <p:nvPr/>
          </p:nvSpPr>
          <p:spPr bwMode="auto">
            <a:xfrm>
              <a:off x="7193211" y="4267497"/>
              <a:ext cx="121215" cy="62086"/>
            </a:xfrm>
            <a:custGeom>
              <a:avLst/>
              <a:gdLst>
                <a:gd name="T0" fmla="*/ 0 w 41"/>
                <a:gd name="T1" fmla="*/ 16 h 21"/>
                <a:gd name="T2" fmla="*/ 3 w 41"/>
                <a:gd name="T3" fmla="*/ 21 h 21"/>
                <a:gd name="T4" fmla="*/ 41 w 41"/>
                <a:gd name="T5" fmla="*/ 5 h 21"/>
                <a:gd name="T6" fmla="*/ 38 w 41"/>
                <a:gd name="T7" fmla="*/ 0 h 21"/>
                <a:gd name="T8" fmla="*/ 0 w 41"/>
                <a:gd name="T9" fmla="*/ 16 h 21"/>
              </a:gdLst>
              <a:ahLst/>
              <a:cxnLst>
                <a:cxn ang="0">
                  <a:pos x="T0" y="T1"/>
                </a:cxn>
                <a:cxn ang="0">
                  <a:pos x="T2" y="T3"/>
                </a:cxn>
                <a:cxn ang="0">
                  <a:pos x="T4" y="T5"/>
                </a:cxn>
                <a:cxn ang="0">
                  <a:pos x="T6" y="T7"/>
                </a:cxn>
                <a:cxn ang="0">
                  <a:pos x="T8" y="T9"/>
                </a:cxn>
              </a:cxnLst>
              <a:rect l="0" t="0" r="r" b="b"/>
              <a:pathLst>
                <a:path w="41" h="21">
                  <a:moveTo>
                    <a:pt x="0" y="16"/>
                  </a:moveTo>
                  <a:lnTo>
                    <a:pt x="3" y="21"/>
                  </a:lnTo>
                  <a:lnTo>
                    <a:pt x="41"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0" name="iSḻîḑè">
              <a:extLst>
                <a:ext uri="{FF2B5EF4-FFF2-40B4-BE49-F238E27FC236}">
                  <a16:creationId xmlns:a16="http://schemas.microsoft.com/office/drawing/2014/main" xmlns="" id="{1DFFDA49-827A-4AB0-9EC8-C45E30C69562}"/>
                </a:ext>
              </a:extLst>
            </p:cNvPr>
            <p:cNvSpPr>
              <a:spLocks/>
            </p:cNvSpPr>
            <p:nvPr/>
          </p:nvSpPr>
          <p:spPr bwMode="auto">
            <a:xfrm>
              <a:off x="7213907" y="4314800"/>
              <a:ext cx="121215" cy="65042"/>
            </a:xfrm>
            <a:custGeom>
              <a:avLst/>
              <a:gdLst>
                <a:gd name="T0" fmla="*/ 0 w 41"/>
                <a:gd name="T1" fmla="*/ 17 h 22"/>
                <a:gd name="T2" fmla="*/ 3 w 41"/>
                <a:gd name="T3" fmla="*/ 22 h 22"/>
                <a:gd name="T4" fmla="*/ 41 w 41"/>
                <a:gd name="T5" fmla="*/ 5 h 22"/>
                <a:gd name="T6" fmla="*/ 38 w 41"/>
                <a:gd name="T7" fmla="*/ 0 h 22"/>
                <a:gd name="T8" fmla="*/ 0 w 41"/>
                <a:gd name="T9" fmla="*/ 17 h 22"/>
              </a:gdLst>
              <a:ahLst/>
              <a:cxnLst>
                <a:cxn ang="0">
                  <a:pos x="T0" y="T1"/>
                </a:cxn>
                <a:cxn ang="0">
                  <a:pos x="T2" y="T3"/>
                </a:cxn>
                <a:cxn ang="0">
                  <a:pos x="T4" y="T5"/>
                </a:cxn>
                <a:cxn ang="0">
                  <a:pos x="T6" y="T7"/>
                </a:cxn>
                <a:cxn ang="0">
                  <a:pos x="T8" y="T9"/>
                </a:cxn>
              </a:cxnLst>
              <a:rect l="0" t="0" r="r" b="b"/>
              <a:pathLst>
                <a:path w="41" h="22">
                  <a:moveTo>
                    <a:pt x="0" y="17"/>
                  </a:moveTo>
                  <a:lnTo>
                    <a:pt x="3" y="22"/>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1" name="íṣ1iḍé">
              <a:extLst>
                <a:ext uri="{FF2B5EF4-FFF2-40B4-BE49-F238E27FC236}">
                  <a16:creationId xmlns:a16="http://schemas.microsoft.com/office/drawing/2014/main" xmlns="" id="{BB786AAC-E13A-4A7B-9C7E-761776027D16}"/>
                </a:ext>
              </a:extLst>
            </p:cNvPr>
            <p:cNvSpPr>
              <a:spLocks/>
            </p:cNvSpPr>
            <p:nvPr/>
          </p:nvSpPr>
          <p:spPr bwMode="auto">
            <a:xfrm>
              <a:off x="7391293" y="4119675"/>
              <a:ext cx="195125" cy="230602"/>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2" name="ïşľiďè">
              <a:extLst>
                <a:ext uri="{FF2B5EF4-FFF2-40B4-BE49-F238E27FC236}">
                  <a16:creationId xmlns:a16="http://schemas.microsoft.com/office/drawing/2014/main" xmlns="" id="{08EDD6F7-630D-4EB8-83DB-C19E5EABB7B5}"/>
                </a:ext>
              </a:extLst>
            </p:cNvPr>
            <p:cNvSpPr>
              <a:spLocks/>
            </p:cNvSpPr>
            <p:nvPr/>
          </p:nvSpPr>
          <p:spPr bwMode="auto">
            <a:xfrm>
              <a:off x="7411987" y="4149240"/>
              <a:ext cx="144866" cy="174431"/>
            </a:xfrm>
            <a:custGeom>
              <a:avLst/>
              <a:gdLst>
                <a:gd name="T0" fmla="*/ 7 w 21"/>
                <a:gd name="T1" fmla="*/ 25 h 25"/>
                <a:gd name="T2" fmla="*/ 21 w 21"/>
                <a:gd name="T3" fmla="*/ 19 h 25"/>
                <a:gd name="T4" fmla="*/ 16 w 21"/>
                <a:gd name="T5" fmla="*/ 6 h 25"/>
                <a:gd name="T6" fmla="*/ 6 w 21"/>
                <a:gd name="T7" fmla="*/ 2 h 25"/>
                <a:gd name="T8" fmla="*/ 6 w 21"/>
                <a:gd name="T9" fmla="*/ 2 h 25"/>
                <a:gd name="T10" fmla="*/ 2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6" y="6"/>
                    <a:pt x="16" y="6"/>
                    <a:pt x="16" y="6"/>
                  </a:cubicBezTo>
                  <a:cubicBezTo>
                    <a:pt x="14" y="2"/>
                    <a:pt x="10" y="0"/>
                    <a:pt x="6" y="2"/>
                  </a:cubicBezTo>
                  <a:cubicBezTo>
                    <a:pt x="6" y="2"/>
                    <a:pt x="6" y="2"/>
                    <a:pt x="6" y="2"/>
                  </a:cubicBezTo>
                  <a:cubicBezTo>
                    <a:pt x="2" y="4"/>
                    <a:pt x="0" y="8"/>
                    <a:pt x="2"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3" name="ïšḻíḓè">
              <a:extLst>
                <a:ext uri="{FF2B5EF4-FFF2-40B4-BE49-F238E27FC236}">
                  <a16:creationId xmlns:a16="http://schemas.microsoft.com/office/drawing/2014/main" xmlns="" id="{EB20EA5A-8DDC-4620-A4AE-2B968AE78CF4}"/>
                </a:ext>
              </a:extLst>
            </p:cNvPr>
            <p:cNvSpPr>
              <a:spLocks/>
            </p:cNvSpPr>
            <p:nvPr/>
          </p:nvSpPr>
          <p:spPr bwMode="auto">
            <a:xfrm>
              <a:off x="7438596" y="4140371"/>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4" name="ïŝḷîḍé">
              <a:extLst>
                <a:ext uri="{FF2B5EF4-FFF2-40B4-BE49-F238E27FC236}">
                  <a16:creationId xmlns:a16="http://schemas.microsoft.com/office/drawing/2014/main" xmlns="" id="{0681579D-8FB0-4017-BEF7-8F2836D6DC5E}"/>
                </a:ext>
              </a:extLst>
            </p:cNvPr>
            <p:cNvSpPr>
              <a:spLocks/>
            </p:cNvSpPr>
            <p:nvPr/>
          </p:nvSpPr>
          <p:spPr bwMode="auto">
            <a:xfrm>
              <a:off x="7411987" y="4175848"/>
              <a:ext cx="118257" cy="62086"/>
            </a:xfrm>
            <a:custGeom>
              <a:avLst/>
              <a:gdLst>
                <a:gd name="T0" fmla="*/ 0 w 40"/>
                <a:gd name="T1" fmla="*/ 17 h 21"/>
                <a:gd name="T2" fmla="*/ 2 w 40"/>
                <a:gd name="T3" fmla="*/ 21 h 21"/>
                <a:gd name="T4" fmla="*/ 40 w 40"/>
                <a:gd name="T5" fmla="*/ 7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7"/>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5" name="íş1îḋe">
              <a:extLst>
                <a:ext uri="{FF2B5EF4-FFF2-40B4-BE49-F238E27FC236}">
                  <a16:creationId xmlns:a16="http://schemas.microsoft.com/office/drawing/2014/main" xmlns="" id="{1E5A0571-B2F7-4FF6-886A-9D0784480F49}"/>
                </a:ext>
              </a:extLst>
            </p:cNvPr>
            <p:cNvSpPr>
              <a:spLocks/>
            </p:cNvSpPr>
            <p:nvPr/>
          </p:nvSpPr>
          <p:spPr bwMode="auto">
            <a:xfrm>
              <a:off x="7432683" y="4226107"/>
              <a:ext cx="118257" cy="62086"/>
            </a:xfrm>
            <a:custGeom>
              <a:avLst/>
              <a:gdLst>
                <a:gd name="T0" fmla="*/ 0 w 40"/>
                <a:gd name="T1" fmla="*/ 16 h 21"/>
                <a:gd name="T2" fmla="*/ 2 w 40"/>
                <a:gd name="T3" fmla="*/ 21 h 21"/>
                <a:gd name="T4" fmla="*/ 40 w 40"/>
                <a:gd name="T5" fmla="*/ 4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6" name="ïšļiḋè">
              <a:extLst>
                <a:ext uri="{FF2B5EF4-FFF2-40B4-BE49-F238E27FC236}">
                  <a16:creationId xmlns:a16="http://schemas.microsoft.com/office/drawing/2014/main" xmlns="" id="{AD1B6615-5AE4-429F-944A-20806A8EEFCD}"/>
                </a:ext>
              </a:extLst>
            </p:cNvPr>
            <p:cNvSpPr>
              <a:spLocks/>
            </p:cNvSpPr>
            <p:nvPr/>
          </p:nvSpPr>
          <p:spPr bwMode="auto">
            <a:xfrm>
              <a:off x="7299643" y="4518795"/>
              <a:ext cx="195125"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3" y="5"/>
                    <a:pt x="0" y="10"/>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7" name="íṥ1îdê">
              <a:extLst>
                <a:ext uri="{FF2B5EF4-FFF2-40B4-BE49-F238E27FC236}">
                  <a16:creationId xmlns:a16="http://schemas.microsoft.com/office/drawing/2014/main" xmlns="" id="{F8D292E8-7D73-4948-BC7B-373C172A6851}"/>
                </a:ext>
              </a:extLst>
            </p:cNvPr>
            <p:cNvSpPr>
              <a:spLocks/>
            </p:cNvSpPr>
            <p:nvPr/>
          </p:nvSpPr>
          <p:spPr bwMode="auto">
            <a:xfrm>
              <a:off x="7320339" y="4548359"/>
              <a:ext cx="147822" cy="168518"/>
            </a:xfrm>
            <a:custGeom>
              <a:avLst/>
              <a:gdLst>
                <a:gd name="T0" fmla="*/ 7 w 21"/>
                <a:gd name="T1" fmla="*/ 24 h 24"/>
                <a:gd name="T2" fmla="*/ 21 w 21"/>
                <a:gd name="T3" fmla="*/ 18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8"/>
                    <a:pt x="21" y="18"/>
                    <a:pt x="21" y="18"/>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8" name="ïśḻïḍe">
              <a:extLst>
                <a:ext uri="{FF2B5EF4-FFF2-40B4-BE49-F238E27FC236}">
                  <a16:creationId xmlns:a16="http://schemas.microsoft.com/office/drawing/2014/main" xmlns="" id="{9E4DFF06-6859-4A76-9FA4-89D3804FB801}"/>
                </a:ext>
              </a:extLst>
            </p:cNvPr>
            <p:cNvSpPr>
              <a:spLocks/>
            </p:cNvSpPr>
            <p:nvPr/>
          </p:nvSpPr>
          <p:spPr bwMode="auto">
            <a:xfrm>
              <a:off x="7346946" y="4539489"/>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9" name="ïṧlîďê">
              <a:extLst>
                <a:ext uri="{FF2B5EF4-FFF2-40B4-BE49-F238E27FC236}">
                  <a16:creationId xmlns:a16="http://schemas.microsoft.com/office/drawing/2014/main" xmlns="" id="{B475FDB8-6003-434B-BCB0-1657689577DA}"/>
                </a:ext>
              </a:extLst>
            </p:cNvPr>
            <p:cNvSpPr>
              <a:spLocks/>
            </p:cNvSpPr>
            <p:nvPr/>
          </p:nvSpPr>
          <p:spPr bwMode="auto">
            <a:xfrm>
              <a:off x="7326252" y="4574966"/>
              <a:ext cx="121215" cy="62086"/>
            </a:xfrm>
            <a:custGeom>
              <a:avLst/>
              <a:gdLst>
                <a:gd name="T0" fmla="*/ 0 w 41"/>
                <a:gd name="T1" fmla="*/ 17 h 21"/>
                <a:gd name="T2" fmla="*/ 0 w 41"/>
                <a:gd name="T3" fmla="*/ 21 h 21"/>
                <a:gd name="T4" fmla="*/ 41 w 41"/>
                <a:gd name="T5" fmla="*/ 5 h 21"/>
                <a:gd name="T6" fmla="*/ 38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0" y="21"/>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0" name="îŝlíďè">
              <a:extLst>
                <a:ext uri="{FF2B5EF4-FFF2-40B4-BE49-F238E27FC236}">
                  <a16:creationId xmlns:a16="http://schemas.microsoft.com/office/drawing/2014/main" xmlns="" id="{934FA22A-BAF1-46AA-9EB0-4D24B8A5739B}"/>
                </a:ext>
              </a:extLst>
            </p:cNvPr>
            <p:cNvSpPr>
              <a:spLocks/>
            </p:cNvSpPr>
            <p:nvPr/>
          </p:nvSpPr>
          <p:spPr bwMode="auto">
            <a:xfrm>
              <a:off x="7341033" y="4625226"/>
              <a:ext cx="118257" cy="62086"/>
            </a:xfrm>
            <a:custGeom>
              <a:avLst/>
              <a:gdLst>
                <a:gd name="T0" fmla="*/ 0 w 40"/>
                <a:gd name="T1" fmla="*/ 16 h 21"/>
                <a:gd name="T2" fmla="*/ 2 w 40"/>
                <a:gd name="T3" fmla="*/ 21 h 21"/>
                <a:gd name="T4" fmla="*/ 40 w 40"/>
                <a:gd name="T5" fmla="*/ 4 h 21"/>
                <a:gd name="T6" fmla="*/ 40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40"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1" name="î$ḷíḋê">
              <a:extLst>
                <a:ext uri="{FF2B5EF4-FFF2-40B4-BE49-F238E27FC236}">
                  <a16:creationId xmlns:a16="http://schemas.microsoft.com/office/drawing/2014/main" xmlns="" id="{C20A2D40-77C1-46A9-848C-91E70FC21B1A}"/>
                </a:ext>
              </a:extLst>
            </p:cNvPr>
            <p:cNvSpPr>
              <a:spLocks/>
            </p:cNvSpPr>
            <p:nvPr/>
          </p:nvSpPr>
          <p:spPr bwMode="auto">
            <a:xfrm>
              <a:off x="7515464" y="4427144"/>
              <a:ext cx="195125" cy="233559"/>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3"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2" name="ïṧļíďè">
              <a:extLst>
                <a:ext uri="{FF2B5EF4-FFF2-40B4-BE49-F238E27FC236}">
                  <a16:creationId xmlns:a16="http://schemas.microsoft.com/office/drawing/2014/main" xmlns="" id="{CE47D767-9AB4-4778-B106-DFB9F372CADE}"/>
                </a:ext>
              </a:extLst>
            </p:cNvPr>
            <p:cNvSpPr>
              <a:spLocks/>
            </p:cNvSpPr>
            <p:nvPr/>
          </p:nvSpPr>
          <p:spPr bwMode="auto">
            <a:xfrm>
              <a:off x="7536158" y="4456709"/>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3" name="ísļïďe">
              <a:extLst>
                <a:ext uri="{FF2B5EF4-FFF2-40B4-BE49-F238E27FC236}">
                  <a16:creationId xmlns:a16="http://schemas.microsoft.com/office/drawing/2014/main" xmlns="" id="{6AF6DDEE-D6AB-423E-A77A-3C260EB42058}"/>
                </a:ext>
              </a:extLst>
            </p:cNvPr>
            <p:cNvSpPr>
              <a:spLocks/>
            </p:cNvSpPr>
            <p:nvPr/>
          </p:nvSpPr>
          <p:spPr bwMode="auto">
            <a:xfrm>
              <a:off x="7565722" y="4447840"/>
              <a:ext cx="82780" cy="168518"/>
            </a:xfrm>
            <a:custGeom>
              <a:avLst/>
              <a:gdLst>
                <a:gd name="T0" fmla="*/ 23 w 28"/>
                <a:gd name="T1" fmla="*/ 57 h 57"/>
                <a:gd name="T2" fmla="*/ 28 w 28"/>
                <a:gd name="T3" fmla="*/ 55 h 57"/>
                <a:gd name="T4" fmla="*/ 4 w 28"/>
                <a:gd name="T5" fmla="*/ 0 h 57"/>
                <a:gd name="T6" fmla="*/ 0 w 28"/>
                <a:gd name="T7" fmla="*/ 3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4" y="0"/>
                  </a:lnTo>
                  <a:lnTo>
                    <a:pt x="0" y="3"/>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4" name="ïṡļïḓè">
              <a:extLst>
                <a:ext uri="{FF2B5EF4-FFF2-40B4-BE49-F238E27FC236}">
                  <a16:creationId xmlns:a16="http://schemas.microsoft.com/office/drawing/2014/main" xmlns="" id="{B4DC0369-374B-4F2D-A2E4-6A9E0A3FD486}"/>
                </a:ext>
              </a:extLst>
            </p:cNvPr>
            <p:cNvSpPr>
              <a:spLocks/>
            </p:cNvSpPr>
            <p:nvPr/>
          </p:nvSpPr>
          <p:spPr bwMode="auto">
            <a:xfrm>
              <a:off x="7545028" y="4483318"/>
              <a:ext cx="118257" cy="65042"/>
            </a:xfrm>
            <a:custGeom>
              <a:avLst/>
              <a:gdLst>
                <a:gd name="T0" fmla="*/ 0 w 40"/>
                <a:gd name="T1" fmla="*/ 17 h 22"/>
                <a:gd name="T2" fmla="*/ 0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0"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5" name="ï$1îḍé">
              <a:extLst>
                <a:ext uri="{FF2B5EF4-FFF2-40B4-BE49-F238E27FC236}">
                  <a16:creationId xmlns:a16="http://schemas.microsoft.com/office/drawing/2014/main" xmlns="" id="{0E50125A-84A5-4788-8E0B-1C6688888D4B}"/>
                </a:ext>
              </a:extLst>
            </p:cNvPr>
            <p:cNvSpPr>
              <a:spLocks/>
            </p:cNvSpPr>
            <p:nvPr/>
          </p:nvSpPr>
          <p:spPr bwMode="auto">
            <a:xfrm>
              <a:off x="7556854" y="4533576"/>
              <a:ext cx="121215" cy="62086"/>
            </a:xfrm>
            <a:custGeom>
              <a:avLst/>
              <a:gdLst>
                <a:gd name="T0" fmla="*/ 0 w 41"/>
                <a:gd name="T1" fmla="*/ 17 h 21"/>
                <a:gd name="T2" fmla="*/ 3 w 41"/>
                <a:gd name="T3" fmla="*/ 21 h 21"/>
                <a:gd name="T4" fmla="*/ 41 w 41"/>
                <a:gd name="T5" fmla="*/ 5 h 21"/>
                <a:gd name="T6" fmla="*/ 41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3" y="21"/>
                  </a:lnTo>
                  <a:lnTo>
                    <a:pt x="41" y="5"/>
                  </a:lnTo>
                  <a:lnTo>
                    <a:pt x="41"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6" name="iSļîdê">
              <a:extLst>
                <a:ext uri="{FF2B5EF4-FFF2-40B4-BE49-F238E27FC236}">
                  <a16:creationId xmlns:a16="http://schemas.microsoft.com/office/drawing/2014/main" xmlns="" id="{36FEAF35-F3A3-440A-8214-61C6D00C82A4}"/>
                </a:ext>
              </a:extLst>
            </p:cNvPr>
            <p:cNvSpPr>
              <a:spLocks/>
            </p:cNvSpPr>
            <p:nvPr/>
          </p:nvSpPr>
          <p:spPr bwMode="auto">
            <a:xfrm>
              <a:off x="7447465" y="4861741"/>
              <a:ext cx="186256" cy="230602"/>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7" name="iṩ1ïdé">
              <a:extLst>
                <a:ext uri="{FF2B5EF4-FFF2-40B4-BE49-F238E27FC236}">
                  <a16:creationId xmlns:a16="http://schemas.microsoft.com/office/drawing/2014/main" xmlns="" id="{549D43D3-E8BF-4A10-9863-3E4A31E07B1B}"/>
                </a:ext>
              </a:extLst>
            </p:cNvPr>
            <p:cNvSpPr>
              <a:spLocks/>
            </p:cNvSpPr>
            <p:nvPr/>
          </p:nvSpPr>
          <p:spPr bwMode="auto">
            <a:xfrm>
              <a:off x="7468161" y="4891305"/>
              <a:ext cx="144866" cy="168518"/>
            </a:xfrm>
            <a:custGeom>
              <a:avLst/>
              <a:gdLst>
                <a:gd name="T0" fmla="*/ 7 w 21"/>
                <a:gd name="T1" fmla="*/ 24 h 24"/>
                <a:gd name="T2" fmla="*/ 21 w 21"/>
                <a:gd name="T3" fmla="*/ 19 h 24"/>
                <a:gd name="T4" fmla="*/ 15 w 21"/>
                <a:gd name="T5" fmla="*/ 6 h 24"/>
                <a:gd name="T6" fmla="*/ 6 w 21"/>
                <a:gd name="T7" fmla="*/ 2 h 24"/>
                <a:gd name="T8" fmla="*/ 6 w 21"/>
                <a:gd name="T9" fmla="*/ 2 h 24"/>
                <a:gd name="T10" fmla="*/ 1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5" y="6"/>
                    <a:pt x="15" y="6"/>
                    <a:pt x="15" y="6"/>
                  </a:cubicBezTo>
                  <a:cubicBezTo>
                    <a:pt x="14" y="2"/>
                    <a:pt x="9" y="0"/>
                    <a:pt x="6" y="2"/>
                  </a:cubicBezTo>
                  <a:cubicBezTo>
                    <a:pt x="6" y="2"/>
                    <a:pt x="6" y="2"/>
                    <a:pt x="6" y="2"/>
                  </a:cubicBezTo>
                  <a:cubicBezTo>
                    <a:pt x="2" y="3"/>
                    <a:pt x="0" y="8"/>
                    <a:pt x="1"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8" name="îṥḻïḋé">
              <a:extLst>
                <a:ext uri="{FF2B5EF4-FFF2-40B4-BE49-F238E27FC236}">
                  <a16:creationId xmlns:a16="http://schemas.microsoft.com/office/drawing/2014/main" xmlns="" id="{C99D2186-8E10-4BC4-8BA3-FFBFE0B525FA}"/>
                </a:ext>
              </a:extLst>
            </p:cNvPr>
            <p:cNvSpPr>
              <a:spLocks/>
            </p:cNvSpPr>
            <p:nvPr/>
          </p:nvSpPr>
          <p:spPr bwMode="auto">
            <a:xfrm>
              <a:off x="7494768" y="4882435"/>
              <a:ext cx="76867" cy="168518"/>
            </a:xfrm>
            <a:custGeom>
              <a:avLst/>
              <a:gdLst>
                <a:gd name="T0" fmla="*/ 21 w 26"/>
                <a:gd name="T1" fmla="*/ 57 h 57"/>
                <a:gd name="T2" fmla="*/ 26 w 26"/>
                <a:gd name="T3" fmla="*/ 55 h 57"/>
                <a:gd name="T4" fmla="*/ 5 w 26"/>
                <a:gd name="T5" fmla="*/ 0 h 57"/>
                <a:gd name="T6" fmla="*/ 0 w 26"/>
                <a:gd name="T7" fmla="*/ 3 h 57"/>
                <a:gd name="T8" fmla="*/ 21 w 26"/>
                <a:gd name="T9" fmla="*/ 57 h 57"/>
              </a:gdLst>
              <a:ahLst/>
              <a:cxnLst>
                <a:cxn ang="0">
                  <a:pos x="T0" y="T1"/>
                </a:cxn>
                <a:cxn ang="0">
                  <a:pos x="T2" y="T3"/>
                </a:cxn>
                <a:cxn ang="0">
                  <a:pos x="T4" y="T5"/>
                </a:cxn>
                <a:cxn ang="0">
                  <a:pos x="T6" y="T7"/>
                </a:cxn>
                <a:cxn ang="0">
                  <a:pos x="T8" y="T9"/>
                </a:cxn>
              </a:cxnLst>
              <a:rect l="0" t="0" r="r" b="b"/>
              <a:pathLst>
                <a:path w="26" h="57">
                  <a:moveTo>
                    <a:pt x="21" y="57"/>
                  </a:moveTo>
                  <a:lnTo>
                    <a:pt x="26" y="55"/>
                  </a:lnTo>
                  <a:lnTo>
                    <a:pt x="5" y="0"/>
                  </a:lnTo>
                  <a:lnTo>
                    <a:pt x="0" y="3"/>
                  </a:lnTo>
                  <a:lnTo>
                    <a:pt x="21"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9" name="íŝḷiḑè">
              <a:extLst>
                <a:ext uri="{FF2B5EF4-FFF2-40B4-BE49-F238E27FC236}">
                  <a16:creationId xmlns:a16="http://schemas.microsoft.com/office/drawing/2014/main" xmlns="" id="{8CD90876-9E06-4FAE-8559-D14001D0B2DA}"/>
                </a:ext>
              </a:extLst>
            </p:cNvPr>
            <p:cNvSpPr>
              <a:spLocks/>
            </p:cNvSpPr>
            <p:nvPr/>
          </p:nvSpPr>
          <p:spPr bwMode="auto">
            <a:xfrm>
              <a:off x="7468161" y="4917912"/>
              <a:ext cx="118257" cy="65042"/>
            </a:xfrm>
            <a:custGeom>
              <a:avLst/>
              <a:gdLst>
                <a:gd name="T0" fmla="*/ 0 w 40"/>
                <a:gd name="T1" fmla="*/ 17 h 22"/>
                <a:gd name="T2" fmla="*/ 2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0" name="îŝļiḍe">
              <a:extLst>
                <a:ext uri="{FF2B5EF4-FFF2-40B4-BE49-F238E27FC236}">
                  <a16:creationId xmlns:a16="http://schemas.microsoft.com/office/drawing/2014/main" xmlns="" id="{0BAC4E86-6548-404A-83AC-48ADD48D8B2B}"/>
                </a:ext>
              </a:extLst>
            </p:cNvPr>
            <p:cNvSpPr>
              <a:spLocks/>
            </p:cNvSpPr>
            <p:nvPr/>
          </p:nvSpPr>
          <p:spPr bwMode="auto">
            <a:xfrm>
              <a:off x="7488855" y="4968173"/>
              <a:ext cx="118257" cy="62086"/>
            </a:xfrm>
            <a:custGeom>
              <a:avLst/>
              <a:gdLst>
                <a:gd name="T0" fmla="*/ 0 w 40"/>
                <a:gd name="T1" fmla="*/ 16 h 21"/>
                <a:gd name="T2" fmla="*/ 2 w 40"/>
                <a:gd name="T3" fmla="*/ 21 h 21"/>
                <a:gd name="T4" fmla="*/ 40 w 40"/>
                <a:gd name="T5" fmla="*/ 5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1" name="ïsliḋê">
              <a:extLst>
                <a:ext uri="{FF2B5EF4-FFF2-40B4-BE49-F238E27FC236}">
                  <a16:creationId xmlns:a16="http://schemas.microsoft.com/office/drawing/2014/main" xmlns="" id="{1CA756E4-6AF1-4BDB-92BD-3138E822A305}"/>
                </a:ext>
              </a:extLst>
            </p:cNvPr>
            <p:cNvSpPr>
              <a:spLocks/>
            </p:cNvSpPr>
            <p:nvPr/>
          </p:nvSpPr>
          <p:spPr bwMode="auto">
            <a:xfrm>
              <a:off x="7663285" y="4770091"/>
              <a:ext cx="189212" cy="233559"/>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2" name="îṣḻïďè">
              <a:extLst>
                <a:ext uri="{FF2B5EF4-FFF2-40B4-BE49-F238E27FC236}">
                  <a16:creationId xmlns:a16="http://schemas.microsoft.com/office/drawing/2014/main" xmlns="" id="{8CD314E6-CA9C-42E1-9F00-CD76FE8C8A14}"/>
                </a:ext>
              </a:extLst>
            </p:cNvPr>
            <p:cNvSpPr>
              <a:spLocks/>
            </p:cNvSpPr>
            <p:nvPr/>
          </p:nvSpPr>
          <p:spPr bwMode="auto">
            <a:xfrm>
              <a:off x="7683979" y="4799655"/>
              <a:ext cx="147822" cy="174431"/>
            </a:xfrm>
            <a:custGeom>
              <a:avLst/>
              <a:gdLst>
                <a:gd name="T0" fmla="*/ 7 w 21"/>
                <a:gd name="T1" fmla="*/ 25 h 25"/>
                <a:gd name="T2" fmla="*/ 21 w 21"/>
                <a:gd name="T3" fmla="*/ 19 h 25"/>
                <a:gd name="T4" fmla="*/ 15 w 21"/>
                <a:gd name="T5" fmla="*/ 6 h 25"/>
                <a:gd name="T6" fmla="*/ 6 w 21"/>
                <a:gd name="T7" fmla="*/ 2 h 25"/>
                <a:gd name="T8" fmla="*/ 6 w 21"/>
                <a:gd name="T9" fmla="*/ 2 h 25"/>
                <a:gd name="T10" fmla="*/ 1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5" y="6"/>
                    <a:pt x="15" y="6"/>
                    <a:pt x="15" y="6"/>
                  </a:cubicBezTo>
                  <a:cubicBezTo>
                    <a:pt x="14" y="2"/>
                    <a:pt x="9" y="0"/>
                    <a:pt x="6" y="2"/>
                  </a:cubicBezTo>
                  <a:cubicBezTo>
                    <a:pt x="6" y="2"/>
                    <a:pt x="6" y="2"/>
                    <a:pt x="6" y="2"/>
                  </a:cubicBezTo>
                  <a:cubicBezTo>
                    <a:pt x="2" y="4"/>
                    <a:pt x="0" y="8"/>
                    <a:pt x="1"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3" name="iSľiḋe">
              <a:extLst>
                <a:ext uri="{FF2B5EF4-FFF2-40B4-BE49-F238E27FC236}">
                  <a16:creationId xmlns:a16="http://schemas.microsoft.com/office/drawing/2014/main" xmlns="" id="{2EB65FF5-00C3-48F8-B324-C7EE9E570EBE}"/>
                </a:ext>
              </a:extLst>
            </p:cNvPr>
            <p:cNvSpPr>
              <a:spLocks/>
            </p:cNvSpPr>
            <p:nvPr/>
          </p:nvSpPr>
          <p:spPr bwMode="auto">
            <a:xfrm>
              <a:off x="7710588" y="4793742"/>
              <a:ext cx="76867" cy="165560"/>
            </a:xfrm>
            <a:custGeom>
              <a:avLst/>
              <a:gdLst>
                <a:gd name="T0" fmla="*/ 22 w 26"/>
                <a:gd name="T1" fmla="*/ 56 h 56"/>
                <a:gd name="T2" fmla="*/ 26 w 26"/>
                <a:gd name="T3" fmla="*/ 56 h 56"/>
                <a:gd name="T4" fmla="*/ 5 w 26"/>
                <a:gd name="T5" fmla="*/ 0 h 56"/>
                <a:gd name="T6" fmla="*/ 0 w 26"/>
                <a:gd name="T7" fmla="*/ 2 h 56"/>
                <a:gd name="T8" fmla="*/ 22 w 26"/>
                <a:gd name="T9" fmla="*/ 56 h 56"/>
              </a:gdLst>
              <a:ahLst/>
              <a:cxnLst>
                <a:cxn ang="0">
                  <a:pos x="T0" y="T1"/>
                </a:cxn>
                <a:cxn ang="0">
                  <a:pos x="T2" y="T3"/>
                </a:cxn>
                <a:cxn ang="0">
                  <a:pos x="T4" y="T5"/>
                </a:cxn>
                <a:cxn ang="0">
                  <a:pos x="T6" y="T7"/>
                </a:cxn>
                <a:cxn ang="0">
                  <a:pos x="T8" y="T9"/>
                </a:cxn>
              </a:cxnLst>
              <a:rect l="0" t="0" r="r" b="b"/>
              <a:pathLst>
                <a:path w="26" h="56">
                  <a:moveTo>
                    <a:pt x="22" y="56"/>
                  </a:moveTo>
                  <a:lnTo>
                    <a:pt x="26" y="56"/>
                  </a:lnTo>
                  <a:lnTo>
                    <a:pt x="5" y="0"/>
                  </a:lnTo>
                  <a:lnTo>
                    <a:pt x="0" y="2"/>
                  </a:lnTo>
                  <a:lnTo>
                    <a:pt x="22" y="5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4" name="îşḻíḍé">
              <a:extLst>
                <a:ext uri="{FF2B5EF4-FFF2-40B4-BE49-F238E27FC236}">
                  <a16:creationId xmlns:a16="http://schemas.microsoft.com/office/drawing/2014/main" xmlns="" id="{9FB4AEBA-748A-4BF8-A074-2E0EC6E92BCD}"/>
                </a:ext>
              </a:extLst>
            </p:cNvPr>
            <p:cNvSpPr>
              <a:spLocks/>
            </p:cNvSpPr>
            <p:nvPr/>
          </p:nvSpPr>
          <p:spPr bwMode="auto">
            <a:xfrm>
              <a:off x="7683979" y="4826264"/>
              <a:ext cx="118257" cy="65042"/>
            </a:xfrm>
            <a:custGeom>
              <a:avLst/>
              <a:gdLst>
                <a:gd name="T0" fmla="*/ 0 w 40"/>
                <a:gd name="T1" fmla="*/ 17 h 22"/>
                <a:gd name="T2" fmla="*/ 2 w 40"/>
                <a:gd name="T3" fmla="*/ 22 h 22"/>
                <a:gd name="T4" fmla="*/ 40 w 40"/>
                <a:gd name="T5" fmla="*/ 8 h 22"/>
                <a:gd name="T6" fmla="*/ 38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8"/>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5" name="ïsļiďè">
              <a:extLst>
                <a:ext uri="{FF2B5EF4-FFF2-40B4-BE49-F238E27FC236}">
                  <a16:creationId xmlns:a16="http://schemas.microsoft.com/office/drawing/2014/main" xmlns="" id="{6749C859-D216-421F-81F6-0E3B0519F1C5}"/>
                </a:ext>
              </a:extLst>
            </p:cNvPr>
            <p:cNvSpPr>
              <a:spLocks/>
            </p:cNvSpPr>
            <p:nvPr/>
          </p:nvSpPr>
          <p:spPr bwMode="auto">
            <a:xfrm>
              <a:off x="7704675" y="4876522"/>
              <a:ext cx="118257" cy="62086"/>
            </a:xfrm>
            <a:custGeom>
              <a:avLst/>
              <a:gdLst>
                <a:gd name="T0" fmla="*/ 0 w 40"/>
                <a:gd name="T1" fmla="*/ 17 h 21"/>
                <a:gd name="T2" fmla="*/ 2 w 40"/>
                <a:gd name="T3" fmla="*/ 21 h 21"/>
                <a:gd name="T4" fmla="*/ 40 w 40"/>
                <a:gd name="T5" fmla="*/ 5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6" name="iš1ïďê">
              <a:extLst>
                <a:ext uri="{FF2B5EF4-FFF2-40B4-BE49-F238E27FC236}">
                  <a16:creationId xmlns:a16="http://schemas.microsoft.com/office/drawing/2014/main" xmlns="" id="{D0F29164-8CD5-49A0-95F6-CB79EFF0C2E7}"/>
                </a:ext>
              </a:extLst>
            </p:cNvPr>
            <p:cNvSpPr>
              <a:spLocks/>
            </p:cNvSpPr>
            <p:nvPr/>
          </p:nvSpPr>
          <p:spPr bwMode="auto">
            <a:xfrm>
              <a:off x="9446014" y="3040578"/>
              <a:ext cx="286775" cy="1185531"/>
            </a:xfrm>
            <a:custGeom>
              <a:avLst/>
              <a:gdLst>
                <a:gd name="T0" fmla="*/ 97 w 97"/>
                <a:gd name="T1" fmla="*/ 401 h 401"/>
                <a:gd name="T2" fmla="*/ 87 w 97"/>
                <a:gd name="T3" fmla="*/ 401 h 401"/>
                <a:gd name="T4" fmla="*/ 0 w 97"/>
                <a:gd name="T5" fmla="*/ 3 h 401"/>
                <a:gd name="T6" fmla="*/ 9 w 97"/>
                <a:gd name="T7" fmla="*/ 0 h 401"/>
                <a:gd name="T8" fmla="*/ 97 w 97"/>
                <a:gd name="T9" fmla="*/ 401 h 401"/>
              </a:gdLst>
              <a:ahLst/>
              <a:cxnLst>
                <a:cxn ang="0">
                  <a:pos x="T0" y="T1"/>
                </a:cxn>
                <a:cxn ang="0">
                  <a:pos x="T2" y="T3"/>
                </a:cxn>
                <a:cxn ang="0">
                  <a:pos x="T4" y="T5"/>
                </a:cxn>
                <a:cxn ang="0">
                  <a:pos x="T6" y="T7"/>
                </a:cxn>
                <a:cxn ang="0">
                  <a:pos x="T8" y="T9"/>
                </a:cxn>
              </a:cxnLst>
              <a:rect l="0" t="0" r="r" b="b"/>
              <a:pathLst>
                <a:path w="97" h="401">
                  <a:moveTo>
                    <a:pt x="97" y="401"/>
                  </a:moveTo>
                  <a:lnTo>
                    <a:pt x="87" y="401"/>
                  </a:lnTo>
                  <a:lnTo>
                    <a:pt x="0" y="3"/>
                  </a:lnTo>
                  <a:lnTo>
                    <a:pt x="9" y="0"/>
                  </a:lnTo>
                  <a:lnTo>
                    <a:pt x="97" y="40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7" name="iṥliḋé">
              <a:extLst>
                <a:ext uri="{FF2B5EF4-FFF2-40B4-BE49-F238E27FC236}">
                  <a16:creationId xmlns:a16="http://schemas.microsoft.com/office/drawing/2014/main" xmlns="" id="{67FD08C5-01ED-43D6-9679-76286268CE58}"/>
                </a:ext>
              </a:extLst>
            </p:cNvPr>
            <p:cNvSpPr>
              <a:spLocks/>
            </p:cNvSpPr>
            <p:nvPr/>
          </p:nvSpPr>
          <p:spPr bwMode="auto">
            <a:xfrm>
              <a:off x="8996636" y="3489956"/>
              <a:ext cx="1182573" cy="286775"/>
            </a:xfrm>
            <a:custGeom>
              <a:avLst/>
              <a:gdLst>
                <a:gd name="T0" fmla="*/ 0 w 400"/>
                <a:gd name="T1" fmla="*/ 97 h 97"/>
                <a:gd name="T2" fmla="*/ 0 w 400"/>
                <a:gd name="T3" fmla="*/ 90 h 97"/>
                <a:gd name="T4" fmla="*/ 398 w 400"/>
                <a:gd name="T5" fmla="*/ 0 h 97"/>
                <a:gd name="T6" fmla="*/ 400 w 400"/>
                <a:gd name="T7" fmla="*/ 9 h 97"/>
                <a:gd name="T8" fmla="*/ 0 w 400"/>
                <a:gd name="T9" fmla="*/ 97 h 97"/>
              </a:gdLst>
              <a:ahLst/>
              <a:cxnLst>
                <a:cxn ang="0">
                  <a:pos x="T0" y="T1"/>
                </a:cxn>
                <a:cxn ang="0">
                  <a:pos x="T2" y="T3"/>
                </a:cxn>
                <a:cxn ang="0">
                  <a:pos x="T4" y="T5"/>
                </a:cxn>
                <a:cxn ang="0">
                  <a:pos x="T6" y="T7"/>
                </a:cxn>
                <a:cxn ang="0">
                  <a:pos x="T8" y="T9"/>
                </a:cxn>
              </a:cxnLst>
              <a:rect l="0" t="0" r="r" b="b"/>
              <a:pathLst>
                <a:path w="400" h="97">
                  <a:moveTo>
                    <a:pt x="0" y="97"/>
                  </a:moveTo>
                  <a:lnTo>
                    <a:pt x="0" y="90"/>
                  </a:lnTo>
                  <a:lnTo>
                    <a:pt x="398" y="0"/>
                  </a:lnTo>
                  <a:lnTo>
                    <a:pt x="400" y="9"/>
                  </a:lnTo>
                  <a:lnTo>
                    <a:pt x="0" y="9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8" name="ïṡḻídé">
              <a:extLst>
                <a:ext uri="{FF2B5EF4-FFF2-40B4-BE49-F238E27FC236}">
                  <a16:creationId xmlns:a16="http://schemas.microsoft.com/office/drawing/2014/main" xmlns="" id="{3AD88237-7CD9-42FF-8429-CDA1C7453503}"/>
                </a:ext>
              </a:extLst>
            </p:cNvPr>
            <p:cNvSpPr>
              <a:spLocks/>
            </p:cNvSpPr>
            <p:nvPr/>
          </p:nvSpPr>
          <p:spPr bwMode="auto">
            <a:xfrm>
              <a:off x="9250889" y="3117445"/>
              <a:ext cx="671111" cy="1037709"/>
            </a:xfrm>
            <a:custGeom>
              <a:avLst/>
              <a:gdLst>
                <a:gd name="T0" fmla="*/ 9 w 227"/>
                <a:gd name="T1" fmla="*/ 351 h 351"/>
                <a:gd name="T2" fmla="*/ 0 w 227"/>
                <a:gd name="T3" fmla="*/ 346 h 351"/>
                <a:gd name="T4" fmla="*/ 219 w 227"/>
                <a:gd name="T5" fmla="*/ 0 h 351"/>
                <a:gd name="T6" fmla="*/ 227 w 227"/>
                <a:gd name="T7" fmla="*/ 5 h 351"/>
                <a:gd name="T8" fmla="*/ 9 w 227"/>
                <a:gd name="T9" fmla="*/ 351 h 351"/>
              </a:gdLst>
              <a:ahLst/>
              <a:cxnLst>
                <a:cxn ang="0">
                  <a:pos x="T0" y="T1"/>
                </a:cxn>
                <a:cxn ang="0">
                  <a:pos x="T2" y="T3"/>
                </a:cxn>
                <a:cxn ang="0">
                  <a:pos x="T4" y="T5"/>
                </a:cxn>
                <a:cxn ang="0">
                  <a:pos x="T6" y="T7"/>
                </a:cxn>
                <a:cxn ang="0">
                  <a:pos x="T8" y="T9"/>
                </a:cxn>
              </a:cxnLst>
              <a:rect l="0" t="0" r="r" b="b"/>
              <a:pathLst>
                <a:path w="227" h="351">
                  <a:moveTo>
                    <a:pt x="9" y="351"/>
                  </a:moveTo>
                  <a:lnTo>
                    <a:pt x="0" y="346"/>
                  </a:lnTo>
                  <a:lnTo>
                    <a:pt x="219" y="0"/>
                  </a:lnTo>
                  <a:lnTo>
                    <a:pt x="227" y="5"/>
                  </a:lnTo>
                  <a:lnTo>
                    <a:pt x="9" y="35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9" name="iṣľíḑé">
              <a:extLst>
                <a:ext uri="{FF2B5EF4-FFF2-40B4-BE49-F238E27FC236}">
                  <a16:creationId xmlns:a16="http://schemas.microsoft.com/office/drawing/2014/main" xmlns="" id="{08D8E7E2-E70F-4BDE-9986-7A97C9964E32}"/>
                </a:ext>
              </a:extLst>
            </p:cNvPr>
            <p:cNvSpPr>
              <a:spLocks/>
            </p:cNvSpPr>
            <p:nvPr/>
          </p:nvSpPr>
          <p:spPr bwMode="auto">
            <a:xfrm>
              <a:off x="9067590" y="3300744"/>
              <a:ext cx="1034752" cy="671111"/>
            </a:xfrm>
            <a:custGeom>
              <a:avLst/>
              <a:gdLst>
                <a:gd name="T0" fmla="*/ 0 w 350"/>
                <a:gd name="T1" fmla="*/ 7 h 227"/>
                <a:gd name="T2" fmla="*/ 7 w 350"/>
                <a:gd name="T3" fmla="*/ 0 h 227"/>
                <a:gd name="T4" fmla="*/ 350 w 350"/>
                <a:gd name="T5" fmla="*/ 220 h 227"/>
                <a:gd name="T6" fmla="*/ 345 w 350"/>
                <a:gd name="T7" fmla="*/ 227 h 227"/>
                <a:gd name="T8" fmla="*/ 0 w 350"/>
                <a:gd name="T9" fmla="*/ 7 h 227"/>
              </a:gdLst>
              <a:ahLst/>
              <a:cxnLst>
                <a:cxn ang="0">
                  <a:pos x="T0" y="T1"/>
                </a:cxn>
                <a:cxn ang="0">
                  <a:pos x="T2" y="T3"/>
                </a:cxn>
                <a:cxn ang="0">
                  <a:pos x="T4" y="T5"/>
                </a:cxn>
                <a:cxn ang="0">
                  <a:pos x="T6" y="T7"/>
                </a:cxn>
                <a:cxn ang="0">
                  <a:pos x="T8" y="T9"/>
                </a:cxn>
              </a:cxnLst>
              <a:rect l="0" t="0" r="r" b="b"/>
              <a:pathLst>
                <a:path w="350" h="227">
                  <a:moveTo>
                    <a:pt x="0" y="7"/>
                  </a:moveTo>
                  <a:lnTo>
                    <a:pt x="7" y="0"/>
                  </a:lnTo>
                  <a:lnTo>
                    <a:pt x="350" y="220"/>
                  </a:lnTo>
                  <a:lnTo>
                    <a:pt x="345" y="227"/>
                  </a:lnTo>
                  <a:lnTo>
                    <a:pt x="0" y="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0" name="iŝḷîḋe">
              <a:extLst>
                <a:ext uri="{FF2B5EF4-FFF2-40B4-BE49-F238E27FC236}">
                  <a16:creationId xmlns:a16="http://schemas.microsoft.com/office/drawing/2014/main" xmlns="" id="{67925C59-2989-4E31-9D63-34BB76868F2F}"/>
                </a:ext>
              </a:extLst>
            </p:cNvPr>
            <p:cNvSpPr>
              <a:spLocks/>
            </p:cNvSpPr>
            <p:nvPr/>
          </p:nvSpPr>
          <p:spPr bwMode="auto">
            <a:xfrm>
              <a:off x="8928639" y="2972579"/>
              <a:ext cx="1321527" cy="1321527"/>
            </a:xfrm>
            <a:custGeom>
              <a:avLst/>
              <a:gdLst>
                <a:gd name="T0" fmla="*/ 76 w 189"/>
                <a:gd name="T1" fmla="*/ 10 h 189"/>
                <a:gd name="T2" fmla="*/ 10 w 189"/>
                <a:gd name="T3" fmla="*/ 113 h 189"/>
                <a:gd name="T4" fmla="*/ 113 w 189"/>
                <a:gd name="T5" fmla="*/ 179 h 189"/>
                <a:gd name="T6" fmla="*/ 179 w 189"/>
                <a:gd name="T7" fmla="*/ 76 h 189"/>
                <a:gd name="T8" fmla="*/ 76 w 189"/>
                <a:gd name="T9" fmla="*/ 10 h 189"/>
                <a:gd name="T10" fmla="*/ 111 w 189"/>
                <a:gd name="T11" fmla="*/ 172 h 189"/>
                <a:gd name="T12" fmla="*/ 18 w 189"/>
                <a:gd name="T13" fmla="*/ 112 h 189"/>
                <a:gd name="T14" fmla="*/ 77 w 189"/>
                <a:gd name="T15" fmla="*/ 18 h 189"/>
                <a:gd name="T16" fmla="*/ 171 w 189"/>
                <a:gd name="T17" fmla="*/ 78 h 189"/>
                <a:gd name="T18" fmla="*/ 111 w 189"/>
                <a:gd name="T19" fmla="*/ 17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76" y="10"/>
                  </a:moveTo>
                  <a:cubicBezTo>
                    <a:pt x="29" y="21"/>
                    <a:pt x="0" y="67"/>
                    <a:pt x="10" y="113"/>
                  </a:cubicBezTo>
                  <a:cubicBezTo>
                    <a:pt x="20" y="160"/>
                    <a:pt x="66" y="189"/>
                    <a:pt x="113" y="179"/>
                  </a:cubicBezTo>
                  <a:cubicBezTo>
                    <a:pt x="160" y="169"/>
                    <a:pt x="189" y="123"/>
                    <a:pt x="179" y="76"/>
                  </a:cubicBezTo>
                  <a:cubicBezTo>
                    <a:pt x="168" y="29"/>
                    <a:pt x="122" y="0"/>
                    <a:pt x="76" y="10"/>
                  </a:cubicBezTo>
                  <a:close/>
                  <a:moveTo>
                    <a:pt x="111" y="172"/>
                  </a:moveTo>
                  <a:cubicBezTo>
                    <a:pt x="69" y="181"/>
                    <a:pt x="27" y="154"/>
                    <a:pt x="18" y="112"/>
                  </a:cubicBezTo>
                  <a:cubicBezTo>
                    <a:pt x="8" y="69"/>
                    <a:pt x="35" y="27"/>
                    <a:pt x="77" y="18"/>
                  </a:cubicBezTo>
                  <a:cubicBezTo>
                    <a:pt x="120" y="9"/>
                    <a:pt x="162" y="35"/>
                    <a:pt x="171" y="78"/>
                  </a:cubicBezTo>
                  <a:cubicBezTo>
                    <a:pt x="180" y="120"/>
                    <a:pt x="154" y="162"/>
                    <a:pt x="111" y="172"/>
                  </a:cubicBez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1" name="íṥļîḑe">
              <a:extLst>
                <a:ext uri="{FF2B5EF4-FFF2-40B4-BE49-F238E27FC236}">
                  <a16:creationId xmlns:a16="http://schemas.microsoft.com/office/drawing/2014/main" xmlns="" id="{49620A39-3772-4272-B819-92714AB3BB78}"/>
                </a:ext>
              </a:extLst>
            </p:cNvPr>
            <p:cNvSpPr>
              <a:spLocks/>
            </p:cNvSpPr>
            <p:nvPr/>
          </p:nvSpPr>
          <p:spPr bwMode="auto">
            <a:xfrm>
              <a:off x="9215412" y="3265267"/>
              <a:ext cx="739108" cy="742066"/>
            </a:xfrm>
            <a:custGeom>
              <a:avLst/>
              <a:gdLst>
                <a:gd name="T0" fmla="*/ 43 w 106"/>
                <a:gd name="T1" fmla="*/ 5 h 106"/>
                <a:gd name="T2" fmla="*/ 6 w 106"/>
                <a:gd name="T3" fmla="*/ 63 h 106"/>
                <a:gd name="T4" fmla="*/ 64 w 106"/>
                <a:gd name="T5" fmla="*/ 100 h 106"/>
                <a:gd name="T6" fmla="*/ 101 w 106"/>
                <a:gd name="T7" fmla="*/ 42 h 106"/>
                <a:gd name="T8" fmla="*/ 43 w 106"/>
                <a:gd name="T9" fmla="*/ 5 h 106"/>
                <a:gd name="T10" fmla="*/ 63 w 106"/>
                <a:gd name="T11" fmla="*/ 96 h 106"/>
                <a:gd name="T12" fmla="*/ 10 w 106"/>
                <a:gd name="T13" fmla="*/ 62 h 106"/>
                <a:gd name="T14" fmla="*/ 44 w 106"/>
                <a:gd name="T15" fmla="*/ 10 h 106"/>
                <a:gd name="T16" fmla="*/ 96 w 106"/>
                <a:gd name="T17" fmla="*/ 43 h 106"/>
                <a:gd name="T18" fmla="*/ 63 w 106"/>
                <a:gd name="T19"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43" y="5"/>
                  </a:moveTo>
                  <a:cubicBezTo>
                    <a:pt x="17" y="11"/>
                    <a:pt x="0" y="37"/>
                    <a:pt x="6" y="63"/>
                  </a:cubicBezTo>
                  <a:cubicBezTo>
                    <a:pt x="12" y="89"/>
                    <a:pt x="38" y="106"/>
                    <a:pt x="64" y="100"/>
                  </a:cubicBezTo>
                  <a:cubicBezTo>
                    <a:pt x="90" y="94"/>
                    <a:pt x="106" y="68"/>
                    <a:pt x="101" y="42"/>
                  </a:cubicBezTo>
                  <a:cubicBezTo>
                    <a:pt x="95" y="16"/>
                    <a:pt x="69" y="0"/>
                    <a:pt x="43" y="5"/>
                  </a:cubicBezTo>
                  <a:close/>
                  <a:moveTo>
                    <a:pt x="63" y="96"/>
                  </a:moveTo>
                  <a:cubicBezTo>
                    <a:pt x="39" y="101"/>
                    <a:pt x="16" y="86"/>
                    <a:pt x="10" y="62"/>
                  </a:cubicBezTo>
                  <a:cubicBezTo>
                    <a:pt x="5" y="38"/>
                    <a:pt x="20" y="15"/>
                    <a:pt x="44" y="10"/>
                  </a:cubicBezTo>
                  <a:cubicBezTo>
                    <a:pt x="68" y="4"/>
                    <a:pt x="91" y="19"/>
                    <a:pt x="96" y="43"/>
                  </a:cubicBezTo>
                  <a:cubicBezTo>
                    <a:pt x="102" y="67"/>
                    <a:pt x="87" y="91"/>
                    <a:pt x="63" y="96"/>
                  </a:cubicBezTo>
                  <a:close/>
                </a:path>
              </a:pathLst>
            </a:custGeom>
            <a:solidFill>
              <a:srgbClr val="7F869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2" name="í$1íďé">
              <a:extLst>
                <a:ext uri="{FF2B5EF4-FFF2-40B4-BE49-F238E27FC236}">
                  <a16:creationId xmlns:a16="http://schemas.microsoft.com/office/drawing/2014/main" xmlns="" id="{B444353E-685E-4EA6-8E8C-912F2EB003DD}"/>
                </a:ext>
              </a:extLst>
            </p:cNvPr>
            <p:cNvSpPr>
              <a:spLocks/>
            </p:cNvSpPr>
            <p:nvPr/>
          </p:nvSpPr>
          <p:spPr bwMode="auto">
            <a:xfrm>
              <a:off x="9375059" y="3105619"/>
              <a:ext cx="230602" cy="215821"/>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5 h 31"/>
                <a:gd name="T20" fmla="*/ 13 w 33"/>
                <a:gd name="T21" fmla="*/ 4 h 31"/>
                <a:gd name="T22" fmla="*/ 14 w 33"/>
                <a:gd name="T23" fmla="*/ 12 h 31"/>
                <a:gd name="T24" fmla="*/ 28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5"/>
                    <a:pt x="10" y="5"/>
                    <a:pt x="10" y="5"/>
                  </a:cubicBezTo>
                  <a:cubicBezTo>
                    <a:pt x="13" y="4"/>
                    <a:pt x="13" y="4"/>
                    <a:pt x="13" y="4"/>
                  </a:cubicBezTo>
                  <a:cubicBezTo>
                    <a:pt x="14" y="12"/>
                    <a:pt x="14" y="12"/>
                    <a:pt x="14" y="12"/>
                  </a:cubicBezTo>
                  <a:cubicBezTo>
                    <a:pt x="28" y="9"/>
                    <a:pt x="28" y="9"/>
                    <a:pt x="28" y="9"/>
                  </a:cubicBezTo>
                  <a:cubicBezTo>
                    <a:pt x="26" y="1"/>
                    <a:pt x="26" y="1"/>
                    <a:pt x="26" y="1"/>
                  </a:cubicBezTo>
                  <a:lnTo>
                    <a:pt x="28"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3" name="ïṩļiḍe">
              <a:extLst>
                <a:ext uri="{FF2B5EF4-FFF2-40B4-BE49-F238E27FC236}">
                  <a16:creationId xmlns:a16="http://schemas.microsoft.com/office/drawing/2014/main" xmlns="" id="{C333DF51-6B69-48B4-A9AC-4F3BFE570F01}"/>
                </a:ext>
              </a:extLst>
            </p:cNvPr>
            <p:cNvSpPr>
              <a:spLocks/>
            </p:cNvSpPr>
            <p:nvPr/>
          </p:nvSpPr>
          <p:spPr bwMode="auto">
            <a:xfrm>
              <a:off x="9375059" y="3132226"/>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1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1"/>
                    <a:pt x="10" y="1"/>
                    <a:pt x="10" y="1"/>
                  </a:cubicBezTo>
                  <a:cubicBezTo>
                    <a:pt x="13" y="0"/>
                    <a:pt x="13" y="0"/>
                    <a:pt x="13" y="0"/>
                  </a:cubicBezTo>
                  <a:cubicBezTo>
                    <a:pt x="14" y="8"/>
                    <a:pt x="14" y="8"/>
                    <a:pt x="14" y="8"/>
                  </a:cubicBezTo>
                  <a:lnTo>
                    <a:pt x="18"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4" name="ïṥ1ïďè">
              <a:extLst>
                <a:ext uri="{FF2B5EF4-FFF2-40B4-BE49-F238E27FC236}">
                  <a16:creationId xmlns:a16="http://schemas.microsoft.com/office/drawing/2014/main" xmlns="" id="{4479C3EE-4A97-4662-982C-122A2CBC7CA4}"/>
                </a:ext>
              </a:extLst>
            </p:cNvPr>
            <p:cNvSpPr>
              <a:spLocks/>
            </p:cNvSpPr>
            <p:nvPr/>
          </p:nvSpPr>
          <p:spPr bwMode="auto">
            <a:xfrm>
              <a:off x="9375059" y="3076055"/>
              <a:ext cx="195125" cy="76867"/>
            </a:xfrm>
            <a:custGeom>
              <a:avLst/>
              <a:gdLst>
                <a:gd name="T0" fmla="*/ 24 w 28"/>
                <a:gd name="T1" fmla="*/ 1 h 11"/>
                <a:gd name="T2" fmla="*/ 3 w 28"/>
                <a:gd name="T3" fmla="*/ 5 h 11"/>
                <a:gd name="T4" fmla="*/ 0 w 28"/>
                <a:gd name="T5" fmla="*/ 10 h 11"/>
                <a:gd name="T6" fmla="*/ 1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1" y="11"/>
                    <a:pt x="1" y="11"/>
                    <a:pt x="1"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5" name="išlíḑe">
              <a:extLst>
                <a:ext uri="{FF2B5EF4-FFF2-40B4-BE49-F238E27FC236}">
                  <a16:creationId xmlns:a16="http://schemas.microsoft.com/office/drawing/2014/main" xmlns="" id="{81BE47E4-3251-47F9-B186-8FDC35CEC484}"/>
                </a:ext>
              </a:extLst>
            </p:cNvPr>
            <p:cNvSpPr>
              <a:spLocks/>
            </p:cNvSpPr>
            <p:nvPr/>
          </p:nvSpPr>
          <p:spPr bwMode="auto">
            <a:xfrm>
              <a:off x="9570184" y="3980724"/>
              <a:ext cx="224689" cy="209908"/>
            </a:xfrm>
            <a:custGeom>
              <a:avLst/>
              <a:gdLst>
                <a:gd name="T0" fmla="*/ 28 w 32"/>
                <a:gd name="T1" fmla="*/ 0 h 30"/>
                <a:gd name="T2" fmla="*/ 31 w 32"/>
                <a:gd name="T3" fmla="*/ 16 h 30"/>
                <a:gd name="T4" fmla="*/ 25 w 32"/>
                <a:gd name="T5" fmla="*/ 26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5" y="26"/>
                  </a:cubicBezTo>
                  <a:cubicBezTo>
                    <a:pt x="14" y="29"/>
                    <a:pt x="14" y="29"/>
                    <a:pt x="14" y="29"/>
                  </a:cubicBezTo>
                  <a:cubicBezTo>
                    <a:pt x="9" y="30"/>
                    <a:pt x="5" y="27"/>
                    <a:pt x="3" y="22"/>
                  </a:cubicBezTo>
                  <a:cubicBezTo>
                    <a:pt x="0" y="6"/>
                    <a:pt x="0" y="6"/>
                    <a:pt x="0" y="6"/>
                  </a:cubicBezTo>
                  <a:cubicBezTo>
                    <a:pt x="2" y="5"/>
                    <a:pt x="2" y="5"/>
                    <a:pt x="2" y="5"/>
                  </a:cubicBezTo>
                  <a:cubicBezTo>
                    <a:pt x="4" y="13"/>
                    <a:pt x="4" y="13"/>
                    <a:pt x="4" y="13"/>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A773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6" name="iṣliḓé">
              <a:extLst>
                <a:ext uri="{FF2B5EF4-FFF2-40B4-BE49-F238E27FC236}">
                  <a16:creationId xmlns:a16="http://schemas.microsoft.com/office/drawing/2014/main" xmlns="" id="{CC461B8F-FBA3-4E8E-9790-4B335E7FE253}"/>
                </a:ext>
              </a:extLst>
            </p:cNvPr>
            <p:cNvSpPr>
              <a:spLocks/>
            </p:cNvSpPr>
            <p:nvPr/>
          </p:nvSpPr>
          <p:spPr bwMode="auto">
            <a:xfrm>
              <a:off x="9570184" y="4001418"/>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10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0"/>
                    <a:pt x="4" y="10"/>
                    <a:pt x="4" y="10"/>
                  </a:cubicBezTo>
                  <a:cubicBezTo>
                    <a:pt x="11" y="9"/>
                    <a:pt x="11" y="9"/>
                    <a:pt x="11" y="9"/>
                  </a:cubicBezTo>
                  <a:cubicBezTo>
                    <a:pt x="10" y="1"/>
                    <a:pt x="10" y="1"/>
                    <a:pt x="10" y="1"/>
                  </a:cubicBezTo>
                  <a:cubicBezTo>
                    <a:pt x="12" y="0"/>
                    <a:pt x="12" y="0"/>
                    <a:pt x="12" y="0"/>
                  </a:cubicBezTo>
                  <a:cubicBezTo>
                    <a:pt x="14" y="8"/>
                    <a:pt x="14" y="8"/>
                    <a:pt x="14" y="8"/>
                  </a:cubicBezTo>
                  <a:lnTo>
                    <a:pt x="18" y="7"/>
                  </a:lnTo>
                  <a:close/>
                </a:path>
              </a:pathLst>
            </a:custGeom>
            <a:solidFill>
              <a:srgbClr val="815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7" name="iśḷïḓê">
              <a:extLst>
                <a:ext uri="{FF2B5EF4-FFF2-40B4-BE49-F238E27FC236}">
                  <a16:creationId xmlns:a16="http://schemas.microsoft.com/office/drawing/2014/main" xmlns="" id="{E067D393-471F-45DE-ADE8-97E9091A9D5E}"/>
                </a:ext>
              </a:extLst>
            </p:cNvPr>
            <p:cNvSpPr>
              <a:spLocks/>
            </p:cNvSpPr>
            <p:nvPr/>
          </p:nvSpPr>
          <p:spPr bwMode="auto">
            <a:xfrm>
              <a:off x="9564271" y="3951159"/>
              <a:ext cx="201037" cy="76867"/>
            </a:xfrm>
            <a:custGeom>
              <a:avLst/>
              <a:gdLst>
                <a:gd name="T0" fmla="*/ 24 w 29"/>
                <a:gd name="T1" fmla="*/ 0 h 11"/>
                <a:gd name="T2" fmla="*/ 4 w 29"/>
                <a:gd name="T3" fmla="*/ 5 h 11"/>
                <a:gd name="T4" fmla="*/ 1 w 29"/>
                <a:gd name="T5" fmla="*/ 9 h 11"/>
                <a:gd name="T6" fmla="*/ 1 w 29"/>
                <a:gd name="T7" fmla="*/ 11 h 11"/>
                <a:gd name="T8" fmla="*/ 29 w 29"/>
                <a:gd name="T9" fmla="*/ 4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2" y="5"/>
                    <a:pt x="0" y="7"/>
                    <a:pt x="1" y="9"/>
                  </a:cubicBezTo>
                  <a:cubicBezTo>
                    <a:pt x="1" y="11"/>
                    <a:pt x="1" y="11"/>
                    <a:pt x="1" y="11"/>
                  </a:cubicBezTo>
                  <a:cubicBezTo>
                    <a:pt x="29" y="4"/>
                    <a:pt x="29" y="4"/>
                    <a:pt x="29" y="4"/>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8" name="íŝḷîḑe">
              <a:extLst>
                <a:ext uri="{FF2B5EF4-FFF2-40B4-BE49-F238E27FC236}">
                  <a16:creationId xmlns:a16="http://schemas.microsoft.com/office/drawing/2014/main" xmlns="" id="{3BF736F7-AC60-4AEF-BE6B-B281547AB494}"/>
                </a:ext>
              </a:extLst>
            </p:cNvPr>
            <p:cNvSpPr>
              <a:spLocks/>
            </p:cNvSpPr>
            <p:nvPr/>
          </p:nvSpPr>
          <p:spPr bwMode="auto">
            <a:xfrm>
              <a:off x="9738702" y="3167704"/>
              <a:ext cx="224689" cy="209908"/>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3 h 30"/>
                <a:gd name="T22" fmla="*/ 14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3"/>
                    <a:pt x="12" y="3"/>
                    <a:pt x="12" y="3"/>
                  </a:cubicBezTo>
                  <a:cubicBezTo>
                    <a:pt x="14" y="12"/>
                    <a:pt x="14" y="12"/>
                    <a:pt x="14" y="12"/>
                  </a:cubicBezTo>
                  <a:cubicBezTo>
                    <a:pt x="27" y="9"/>
                    <a:pt x="27" y="9"/>
                    <a:pt x="27" y="9"/>
                  </a:cubicBezTo>
                  <a:cubicBezTo>
                    <a:pt x="25" y="1"/>
                    <a:pt x="25" y="1"/>
                    <a:pt x="25" y="1"/>
                  </a:cubicBezTo>
                  <a:lnTo>
                    <a:pt x="27"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9" name="ïSlîḓé">
              <a:extLst>
                <a:ext uri="{FF2B5EF4-FFF2-40B4-BE49-F238E27FC236}">
                  <a16:creationId xmlns:a16="http://schemas.microsoft.com/office/drawing/2014/main" xmlns="" id="{DFAEBFE3-FD27-4720-9EE2-BDA267AC11BF}"/>
                </a:ext>
              </a:extLst>
            </p:cNvPr>
            <p:cNvSpPr>
              <a:spLocks/>
            </p:cNvSpPr>
            <p:nvPr/>
          </p:nvSpPr>
          <p:spPr bwMode="auto">
            <a:xfrm>
              <a:off x="9738702" y="3188400"/>
              <a:ext cx="147822" cy="189212"/>
            </a:xfrm>
            <a:custGeom>
              <a:avLst/>
              <a:gdLst>
                <a:gd name="T0" fmla="*/ 17 w 21"/>
                <a:gd name="T1" fmla="*/ 8 h 27"/>
                <a:gd name="T2" fmla="*/ 21 w 21"/>
                <a:gd name="T3" fmla="*/ 25 h 27"/>
                <a:gd name="T4" fmla="*/ 14 w 21"/>
                <a:gd name="T5" fmla="*/ 26 h 27"/>
                <a:gd name="T6" fmla="*/ 3 w 21"/>
                <a:gd name="T7" fmla="*/ 19 h 27"/>
                <a:gd name="T8" fmla="*/ 0 w 21"/>
                <a:gd name="T9" fmla="*/ 3 h 27"/>
                <a:gd name="T10" fmla="*/ 2 w 21"/>
                <a:gd name="T11" fmla="*/ 3 h 27"/>
                <a:gd name="T12" fmla="*/ 4 w 21"/>
                <a:gd name="T13" fmla="*/ 11 h 27"/>
                <a:gd name="T14" fmla="*/ 11 w 21"/>
                <a:gd name="T15" fmla="*/ 9 h 27"/>
                <a:gd name="T16" fmla="*/ 9 w 21"/>
                <a:gd name="T17" fmla="*/ 1 h 27"/>
                <a:gd name="T18" fmla="*/ 12 w 21"/>
                <a:gd name="T19" fmla="*/ 0 h 27"/>
                <a:gd name="T20" fmla="*/ 14 w 21"/>
                <a:gd name="T21" fmla="*/ 9 h 27"/>
                <a:gd name="T22" fmla="*/ 17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7" y="8"/>
                  </a:moveTo>
                  <a:cubicBezTo>
                    <a:pt x="21" y="25"/>
                    <a:pt x="21" y="25"/>
                    <a:pt x="21" y="25"/>
                  </a:cubicBezTo>
                  <a:cubicBezTo>
                    <a:pt x="14" y="26"/>
                    <a:pt x="14" y="26"/>
                    <a:pt x="14" y="26"/>
                  </a:cubicBezTo>
                  <a:cubicBezTo>
                    <a:pt x="9" y="27"/>
                    <a:pt x="4" y="24"/>
                    <a:pt x="3" y="19"/>
                  </a:cubicBezTo>
                  <a:cubicBezTo>
                    <a:pt x="0" y="3"/>
                    <a:pt x="0" y="3"/>
                    <a:pt x="0" y="3"/>
                  </a:cubicBezTo>
                  <a:cubicBezTo>
                    <a:pt x="2" y="3"/>
                    <a:pt x="2" y="3"/>
                    <a:pt x="2" y="3"/>
                  </a:cubicBezTo>
                  <a:cubicBezTo>
                    <a:pt x="4" y="11"/>
                    <a:pt x="4" y="11"/>
                    <a:pt x="4" y="11"/>
                  </a:cubicBezTo>
                  <a:cubicBezTo>
                    <a:pt x="11" y="9"/>
                    <a:pt x="11" y="9"/>
                    <a:pt x="11" y="9"/>
                  </a:cubicBezTo>
                  <a:cubicBezTo>
                    <a:pt x="9" y="1"/>
                    <a:pt x="9" y="1"/>
                    <a:pt x="9" y="1"/>
                  </a:cubicBezTo>
                  <a:cubicBezTo>
                    <a:pt x="12" y="0"/>
                    <a:pt x="12" y="0"/>
                    <a:pt x="12" y="0"/>
                  </a:cubicBezTo>
                  <a:cubicBezTo>
                    <a:pt x="14" y="9"/>
                    <a:pt x="14" y="9"/>
                    <a:pt x="14" y="9"/>
                  </a:cubicBezTo>
                  <a:lnTo>
                    <a:pt x="17" y="8"/>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0" name="iṡļiḍê">
              <a:extLst>
                <a:ext uri="{FF2B5EF4-FFF2-40B4-BE49-F238E27FC236}">
                  <a16:creationId xmlns:a16="http://schemas.microsoft.com/office/drawing/2014/main" xmlns="" id="{64B5783D-5CC2-4672-ACC9-2C154A012449}"/>
                </a:ext>
              </a:extLst>
            </p:cNvPr>
            <p:cNvSpPr>
              <a:spLocks/>
            </p:cNvSpPr>
            <p:nvPr/>
          </p:nvSpPr>
          <p:spPr bwMode="auto">
            <a:xfrm>
              <a:off x="9732789" y="3141097"/>
              <a:ext cx="201037"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1" name="ïşļïḋe">
              <a:extLst>
                <a:ext uri="{FF2B5EF4-FFF2-40B4-BE49-F238E27FC236}">
                  <a16:creationId xmlns:a16="http://schemas.microsoft.com/office/drawing/2014/main" xmlns="" id="{CBA96789-E3FD-4C8D-A3F3-7E6F72E6E9CC}"/>
                </a:ext>
              </a:extLst>
            </p:cNvPr>
            <p:cNvSpPr>
              <a:spLocks/>
            </p:cNvSpPr>
            <p:nvPr/>
          </p:nvSpPr>
          <p:spPr bwMode="auto">
            <a:xfrm>
              <a:off x="9227238" y="3915682"/>
              <a:ext cx="224689" cy="212863"/>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4 h 30"/>
                <a:gd name="T22" fmla="*/ 13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4"/>
                    <a:pt x="12" y="4"/>
                    <a:pt x="12" y="4"/>
                  </a:cubicBezTo>
                  <a:cubicBezTo>
                    <a:pt x="13" y="12"/>
                    <a:pt x="13" y="12"/>
                    <a:pt x="13" y="12"/>
                  </a:cubicBezTo>
                  <a:cubicBezTo>
                    <a:pt x="27" y="9"/>
                    <a:pt x="27" y="9"/>
                    <a:pt x="27" y="9"/>
                  </a:cubicBezTo>
                  <a:cubicBezTo>
                    <a:pt x="25" y="1"/>
                    <a:pt x="25" y="1"/>
                    <a:pt x="25" y="1"/>
                  </a:cubicBezTo>
                  <a:lnTo>
                    <a:pt x="27"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2" name="íṣļïde">
              <a:extLst>
                <a:ext uri="{FF2B5EF4-FFF2-40B4-BE49-F238E27FC236}">
                  <a16:creationId xmlns:a16="http://schemas.microsoft.com/office/drawing/2014/main" xmlns="" id="{2B716D7A-6EF7-4FB1-87F6-FE79520B78D4}"/>
                </a:ext>
              </a:extLst>
            </p:cNvPr>
            <p:cNvSpPr>
              <a:spLocks/>
            </p:cNvSpPr>
            <p:nvPr/>
          </p:nvSpPr>
          <p:spPr bwMode="auto">
            <a:xfrm>
              <a:off x="9227238" y="3945247"/>
              <a:ext cx="147822" cy="183299"/>
            </a:xfrm>
            <a:custGeom>
              <a:avLst/>
              <a:gdLst>
                <a:gd name="T0" fmla="*/ 17 w 21"/>
                <a:gd name="T1" fmla="*/ 7 h 26"/>
                <a:gd name="T2" fmla="*/ 21 w 21"/>
                <a:gd name="T3" fmla="*/ 24 h 26"/>
                <a:gd name="T4" fmla="*/ 14 w 21"/>
                <a:gd name="T5" fmla="*/ 25 h 26"/>
                <a:gd name="T6" fmla="*/ 3 w 21"/>
                <a:gd name="T7" fmla="*/ 18 h 26"/>
                <a:gd name="T8" fmla="*/ 0 w 21"/>
                <a:gd name="T9" fmla="*/ 2 h 26"/>
                <a:gd name="T10" fmla="*/ 2 w 21"/>
                <a:gd name="T11" fmla="*/ 2 h 26"/>
                <a:gd name="T12" fmla="*/ 4 w 21"/>
                <a:gd name="T13" fmla="*/ 10 h 26"/>
                <a:gd name="T14" fmla="*/ 11 w 21"/>
                <a:gd name="T15" fmla="*/ 8 h 26"/>
                <a:gd name="T16" fmla="*/ 9 w 21"/>
                <a:gd name="T17" fmla="*/ 0 h 26"/>
                <a:gd name="T18" fmla="*/ 12 w 21"/>
                <a:gd name="T19" fmla="*/ 0 h 26"/>
                <a:gd name="T20" fmla="*/ 13 w 21"/>
                <a:gd name="T21" fmla="*/ 8 h 26"/>
                <a:gd name="T22" fmla="*/ 17 w 21"/>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6">
                  <a:moveTo>
                    <a:pt x="17" y="7"/>
                  </a:moveTo>
                  <a:cubicBezTo>
                    <a:pt x="21" y="24"/>
                    <a:pt x="21" y="24"/>
                    <a:pt x="21" y="24"/>
                  </a:cubicBezTo>
                  <a:cubicBezTo>
                    <a:pt x="14" y="25"/>
                    <a:pt x="14" y="25"/>
                    <a:pt x="14" y="25"/>
                  </a:cubicBezTo>
                  <a:cubicBezTo>
                    <a:pt x="9" y="26"/>
                    <a:pt x="4" y="23"/>
                    <a:pt x="3" y="18"/>
                  </a:cubicBezTo>
                  <a:cubicBezTo>
                    <a:pt x="0" y="2"/>
                    <a:pt x="0" y="2"/>
                    <a:pt x="0" y="2"/>
                  </a:cubicBezTo>
                  <a:cubicBezTo>
                    <a:pt x="2" y="2"/>
                    <a:pt x="2" y="2"/>
                    <a:pt x="2" y="2"/>
                  </a:cubicBezTo>
                  <a:cubicBezTo>
                    <a:pt x="4" y="10"/>
                    <a:pt x="4" y="10"/>
                    <a:pt x="4" y="10"/>
                  </a:cubicBezTo>
                  <a:cubicBezTo>
                    <a:pt x="11" y="8"/>
                    <a:pt x="11" y="8"/>
                    <a:pt x="11" y="8"/>
                  </a:cubicBezTo>
                  <a:cubicBezTo>
                    <a:pt x="9" y="0"/>
                    <a:pt x="9" y="0"/>
                    <a:pt x="9" y="0"/>
                  </a:cubicBezTo>
                  <a:cubicBezTo>
                    <a:pt x="12" y="0"/>
                    <a:pt x="12" y="0"/>
                    <a:pt x="12" y="0"/>
                  </a:cubicBezTo>
                  <a:cubicBezTo>
                    <a:pt x="13" y="8"/>
                    <a:pt x="13" y="8"/>
                    <a:pt x="13" y="8"/>
                  </a:cubicBezTo>
                  <a:lnTo>
                    <a:pt x="17"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3" name="ísḷíḍè">
              <a:extLst>
                <a:ext uri="{FF2B5EF4-FFF2-40B4-BE49-F238E27FC236}">
                  <a16:creationId xmlns:a16="http://schemas.microsoft.com/office/drawing/2014/main" xmlns="" id="{173561FA-CCFE-4B5F-98DB-4CC4C9CEDB9D}"/>
                </a:ext>
              </a:extLst>
            </p:cNvPr>
            <p:cNvSpPr>
              <a:spLocks/>
            </p:cNvSpPr>
            <p:nvPr/>
          </p:nvSpPr>
          <p:spPr bwMode="auto">
            <a:xfrm>
              <a:off x="9221325" y="3889073"/>
              <a:ext cx="203995"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4" name="îṡliḑé">
              <a:extLst>
                <a:ext uri="{FF2B5EF4-FFF2-40B4-BE49-F238E27FC236}">
                  <a16:creationId xmlns:a16="http://schemas.microsoft.com/office/drawing/2014/main" xmlns="" id="{65DCB39F-B407-4676-B68F-047222AC3F16}"/>
                </a:ext>
              </a:extLst>
            </p:cNvPr>
            <p:cNvSpPr>
              <a:spLocks/>
            </p:cNvSpPr>
            <p:nvPr/>
          </p:nvSpPr>
          <p:spPr bwMode="auto">
            <a:xfrm>
              <a:off x="9088286" y="3306657"/>
              <a:ext cx="230602" cy="218776"/>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4 h 31"/>
                <a:gd name="T20" fmla="*/ 13 w 33"/>
                <a:gd name="T21" fmla="*/ 4 h 31"/>
                <a:gd name="T22" fmla="*/ 14 w 33"/>
                <a:gd name="T23" fmla="*/ 12 h 31"/>
                <a:gd name="T24" fmla="*/ 27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4"/>
                    <a:pt x="10" y="4"/>
                    <a:pt x="10" y="4"/>
                  </a:cubicBezTo>
                  <a:cubicBezTo>
                    <a:pt x="13" y="4"/>
                    <a:pt x="13" y="4"/>
                    <a:pt x="13" y="4"/>
                  </a:cubicBezTo>
                  <a:cubicBezTo>
                    <a:pt x="14" y="12"/>
                    <a:pt x="14" y="12"/>
                    <a:pt x="14" y="12"/>
                  </a:cubicBezTo>
                  <a:cubicBezTo>
                    <a:pt x="27" y="9"/>
                    <a:pt x="27" y="9"/>
                    <a:pt x="27" y="9"/>
                  </a:cubicBezTo>
                  <a:cubicBezTo>
                    <a:pt x="26" y="1"/>
                    <a:pt x="26" y="1"/>
                    <a:pt x="26" y="1"/>
                  </a:cubicBezTo>
                  <a:lnTo>
                    <a:pt x="28" y="0"/>
                  </a:lnTo>
                  <a:close/>
                </a:path>
              </a:pathLst>
            </a:custGeom>
            <a:solidFill>
              <a:srgbClr val="DBBF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5" name="iṥḻîdè">
              <a:extLst>
                <a:ext uri="{FF2B5EF4-FFF2-40B4-BE49-F238E27FC236}">
                  <a16:creationId xmlns:a16="http://schemas.microsoft.com/office/drawing/2014/main" xmlns="" id="{F2655101-B1B0-46F2-9AE6-997C9A368B2D}"/>
                </a:ext>
              </a:extLst>
            </p:cNvPr>
            <p:cNvSpPr>
              <a:spLocks/>
            </p:cNvSpPr>
            <p:nvPr/>
          </p:nvSpPr>
          <p:spPr bwMode="auto">
            <a:xfrm>
              <a:off x="9088286" y="3336221"/>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0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0"/>
                    <a:pt x="10" y="0"/>
                    <a:pt x="10" y="0"/>
                  </a:cubicBezTo>
                  <a:cubicBezTo>
                    <a:pt x="13" y="0"/>
                    <a:pt x="13" y="0"/>
                    <a:pt x="13" y="0"/>
                  </a:cubicBezTo>
                  <a:cubicBezTo>
                    <a:pt x="14" y="8"/>
                    <a:pt x="14" y="8"/>
                    <a:pt x="14" y="8"/>
                  </a:cubicBezTo>
                  <a:lnTo>
                    <a:pt x="18" y="7"/>
                  </a:lnTo>
                  <a:close/>
                </a:path>
              </a:pathLst>
            </a:custGeom>
            <a:solidFill>
              <a:srgbClr val="B09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6" name="išḷïďê">
              <a:extLst>
                <a:ext uri="{FF2B5EF4-FFF2-40B4-BE49-F238E27FC236}">
                  <a16:creationId xmlns:a16="http://schemas.microsoft.com/office/drawing/2014/main" xmlns="" id="{3B3C876B-1327-4C16-8F04-A1BF07CD8EB4}"/>
                </a:ext>
              </a:extLst>
            </p:cNvPr>
            <p:cNvSpPr>
              <a:spLocks/>
            </p:cNvSpPr>
            <p:nvPr/>
          </p:nvSpPr>
          <p:spPr bwMode="auto">
            <a:xfrm>
              <a:off x="9088286" y="3280048"/>
              <a:ext cx="195125" cy="76867"/>
            </a:xfrm>
            <a:custGeom>
              <a:avLst/>
              <a:gdLst>
                <a:gd name="T0" fmla="*/ 24 w 28"/>
                <a:gd name="T1" fmla="*/ 1 h 11"/>
                <a:gd name="T2" fmla="*/ 3 w 28"/>
                <a:gd name="T3" fmla="*/ 5 h 11"/>
                <a:gd name="T4" fmla="*/ 0 w 28"/>
                <a:gd name="T5" fmla="*/ 10 h 11"/>
                <a:gd name="T6" fmla="*/ 0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0" y="11"/>
                    <a:pt x="0" y="11"/>
                    <a:pt x="0"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7" name="íṣľîḋê">
              <a:extLst>
                <a:ext uri="{FF2B5EF4-FFF2-40B4-BE49-F238E27FC236}">
                  <a16:creationId xmlns:a16="http://schemas.microsoft.com/office/drawing/2014/main" xmlns="" id="{6F937F89-C708-491A-9D16-352DE3C81C9D}"/>
                </a:ext>
              </a:extLst>
            </p:cNvPr>
            <p:cNvSpPr>
              <a:spLocks/>
            </p:cNvSpPr>
            <p:nvPr/>
          </p:nvSpPr>
          <p:spPr bwMode="auto">
            <a:xfrm>
              <a:off x="9871740" y="3776729"/>
              <a:ext cx="224689" cy="209908"/>
            </a:xfrm>
            <a:custGeom>
              <a:avLst/>
              <a:gdLst>
                <a:gd name="T0" fmla="*/ 28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9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4" y="27"/>
                  </a:cubicBezTo>
                  <a:cubicBezTo>
                    <a:pt x="14" y="29"/>
                    <a:pt x="14" y="29"/>
                    <a:pt x="14" y="29"/>
                  </a:cubicBezTo>
                  <a:cubicBezTo>
                    <a:pt x="9" y="30"/>
                    <a:pt x="4" y="27"/>
                    <a:pt x="3" y="22"/>
                  </a:cubicBezTo>
                  <a:cubicBezTo>
                    <a:pt x="0" y="6"/>
                    <a:pt x="0" y="6"/>
                    <a:pt x="0" y="6"/>
                  </a:cubicBezTo>
                  <a:cubicBezTo>
                    <a:pt x="2" y="5"/>
                    <a:pt x="2" y="5"/>
                    <a:pt x="2" y="5"/>
                  </a:cubicBezTo>
                  <a:cubicBezTo>
                    <a:pt x="4" y="13"/>
                    <a:pt x="4" y="13"/>
                    <a:pt x="4" y="13"/>
                  </a:cubicBezTo>
                  <a:cubicBezTo>
                    <a:pt x="11" y="12"/>
                    <a:pt x="11" y="12"/>
                    <a:pt x="11" y="12"/>
                  </a:cubicBezTo>
                  <a:cubicBezTo>
                    <a:pt x="9" y="4"/>
                    <a:pt x="9" y="4"/>
                    <a:pt x="9"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5EC1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8" name="îş1ïḍé">
              <a:extLst>
                <a:ext uri="{FF2B5EF4-FFF2-40B4-BE49-F238E27FC236}">
                  <a16:creationId xmlns:a16="http://schemas.microsoft.com/office/drawing/2014/main" xmlns="" id="{137AD3EC-2B46-4D8D-94D1-3A542CC86B89}"/>
                </a:ext>
              </a:extLst>
            </p:cNvPr>
            <p:cNvSpPr>
              <a:spLocks/>
            </p:cNvSpPr>
            <p:nvPr/>
          </p:nvSpPr>
          <p:spPr bwMode="auto">
            <a:xfrm>
              <a:off x="9871740" y="3797425"/>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9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4" y="24"/>
                    <a:pt x="3" y="19"/>
                  </a:cubicBezTo>
                  <a:cubicBezTo>
                    <a:pt x="0" y="3"/>
                    <a:pt x="0" y="3"/>
                    <a:pt x="0" y="3"/>
                  </a:cubicBezTo>
                  <a:cubicBezTo>
                    <a:pt x="2" y="2"/>
                    <a:pt x="2" y="2"/>
                    <a:pt x="2" y="2"/>
                  </a:cubicBezTo>
                  <a:cubicBezTo>
                    <a:pt x="4" y="10"/>
                    <a:pt x="4" y="10"/>
                    <a:pt x="4" y="10"/>
                  </a:cubicBezTo>
                  <a:cubicBezTo>
                    <a:pt x="11" y="9"/>
                    <a:pt x="11" y="9"/>
                    <a:pt x="11" y="9"/>
                  </a:cubicBezTo>
                  <a:cubicBezTo>
                    <a:pt x="9" y="1"/>
                    <a:pt x="9" y="1"/>
                    <a:pt x="9" y="1"/>
                  </a:cubicBezTo>
                  <a:cubicBezTo>
                    <a:pt x="12" y="0"/>
                    <a:pt x="12" y="0"/>
                    <a:pt x="12" y="0"/>
                  </a:cubicBezTo>
                  <a:cubicBezTo>
                    <a:pt x="14" y="8"/>
                    <a:pt x="14" y="8"/>
                    <a:pt x="14" y="8"/>
                  </a:cubicBezTo>
                  <a:lnTo>
                    <a:pt x="18" y="7"/>
                  </a:lnTo>
                  <a:close/>
                </a:path>
              </a:pathLst>
            </a:custGeom>
            <a:solidFill>
              <a:srgbClr val="4D9E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9" name="ïṧḻiḓe">
              <a:extLst>
                <a:ext uri="{FF2B5EF4-FFF2-40B4-BE49-F238E27FC236}">
                  <a16:creationId xmlns:a16="http://schemas.microsoft.com/office/drawing/2014/main" xmlns="" id="{5D921573-72EB-42FD-AE63-319E59A6A93E}"/>
                </a:ext>
              </a:extLst>
            </p:cNvPr>
            <p:cNvSpPr>
              <a:spLocks/>
            </p:cNvSpPr>
            <p:nvPr/>
          </p:nvSpPr>
          <p:spPr bwMode="auto">
            <a:xfrm>
              <a:off x="9865827" y="3750122"/>
              <a:ext cx="201037" cy="76867"/>
            </a:xfrm>
            <a:custGeom>
              <a:avLst/>
              <a:gdLst>
                <a:gd name="T0" fmla="*/ 24 w 29"/>
                <a:gd name="T1" fmla="*/ 0 h 11"/>
                <a:gd name="T2" fmla="*/ 3 w 29"/>
                <a:gd name="T3" fmla="*/ 5 h 11"/>
                <a:gd name="T4" fmla="*/ 1 w 29"/>
                <a:gd name="T5" fmla="*/ 9 h 11"/>
                <a:gd name="T6" fmla="*/ 1 w 29"/>
                <a:gd name="T7" fmla="*/ 11 h 11"/>
                <a:gd name="T8" fmla="*/ 29 w 29"/>
                <a:gd name="T9" fmla="*/ 4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1" y="9"/>
                  </a:cubicBezTo>
                  <a:cubicBezTo>
                    <a:pt x="1" y="11"/>
                    <a:pt x="1" y="11"/>
                    <a:pt x="1" y="11"/>
                  </a:cubicBezTo>
                  <a:cubicBezTo>
                    <a:pt x="29" y="4"/>
                    <a:pt x="29" y="4"/>
                    <a:pt x="29" y="4"/>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0" name="îṧľïďé">
              <a:extLst>
                <a:ext uri="{FF2B5EF4-FFF2-40B4-BE49-F238E27FC236}">
                  <a16:creationId xmlns:a16="http://schemas.microsoft.com/office/drawing/2014/main" xmlns="" id="{2C87F38B-A5F7-4346-B392-61612C4D9AA8}"/>
                </a:ext>
              </a:extLst>
            </p:cNvPr>
            <p:cNvSpPr>
              <a:spLocks/>
            </p:cNvSpPr>
            <p:nvPr/>
          </p:nvSpPr>
          <p:spPr bwMode="auto">
            <a:xfrm>
              <a:off x="9907217" y="3448566"/>
              <a:ext cx="221733" cy="209908"/>
            </a:xfrm>
            <a:custGeom>
              <a:avLst/>
              <a:gdLst>
                <a:gd name="T0" fmla="*/ 28 w 32"/>
                <a:gd name="T1" fmla="*/ 0 h 30"/>
                <a:gd name="T2" fmla="*/ 31 w 32"/>
                <a:gd name="T3" fmla="*/ 16 h 30"/>
                <a:gd name="T4" fmla="*/ 25 w 32"/>
                <a:gd name="T5" fmla="*/ 27 h 30"/>
                <a:gd name="T6" fmla="*/ 14 w 32"/>
                <a:gd name="T7" fmla="*/ 29 h 30"/>
                <a:gd name="T8" fmla="*/ 3 w 32"/>
                <a:gd name="T9" fmla="*/ 22 h 30"/>
                <a:gd name="T10" fmla="*/ 0 w 32"/>
                <a:gd name="T11" fmla="*/ 6 h 30"/>
                <a:gd name="T12" fmla="*/ 2 w 32"/>
                <a:gd name="T13" fmla="*/ 5 h 30"/>
                <a:gd name="T14" fmla="*/ 4 w 32"/>
                <a:gd name="T15" fmla="*/ 14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6"/>
                    <a:pt x="25" y="27"/>
                  </a:cubicBezTo>
                  <a:cubicBezTo>
                    <a:pt x="14" y="29"/>
                    <a:pt x="14" y="29"/>
                    <a:pt x="14" y="29"/>
                  </a:cubicBezTo>
                  <a:cubicBezTo>
                    <a:pt x="9" y="30"/>
                    <a:pt x="5" y="27"/>
                    <a:pt x="3" y="22"/>
                  </a:cubicBezTo>
                  <a:cubicBezTo>
                    <a:pt x="0" y="6"/>
                    <a:pt x="0" y="6"/>
                    <a:pt x="0" y="6"/>
                  </a:cubicBezTo>
                  <a:cubicBezTo>
                    <a:pt x="2" y="5"/>
                    <a:pt x="2" y="5"/>
                    <a:pt x="2" y="5"/>
                  </a:cubicBezTo>
                  <a:cubicBezTo>
                    <a:pt x="4" y="14"/>
                    <a:pt x="4" y="14"/>
                    <a:pt x="4" y="14"/>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7784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1" name="íṧļiḓe">
              <a:extLst>
                <a:ext uri="{FF2B5EF4-FFF2-40B4-BE49-F238E27FC236}">
                  <a16:creationId xmlns:a16="http://schemas.microsoft.com/office/drawing/2014/main" xmlns="" id="{FCC64526-5712-4091-9942-E5AE97A4CD41}"/>
                </a:ext>
              </a:extLst>
            </p:cNvPr>
            <p:cNvSpPr>
              <a:spLocks/>
            </p:cNvSpPr>
            <p:nvPr/>
          </p:nvSpPr>
          <p:spPr bwMode="auto">
            <a:xfrm>
              <a:off x="9907217" y="3469260"/>
              <a:ext cx="144866" cy="189212"/>
            </a:xfrm>
            <a:custGeom>
              <a:avLst/>
              <a:gdLst>
                <a:gd name="T0" fmla="*/ 18 w 21"/>
                <a:gd name="T1" fmla="*/ 8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1 h 27"/>
                <a:gd name="T14" fmla="*/ 11 w 21"/>
                <a:gd name="T15" fmla="*/ 9 h 27"/>
                <a:gd name="T16" fmla="*/ 10 w 21"/>
                <a:gd name="T17" fmla="*/ 1 h 27"/>
                <a:gd name="T18" fmla="*/ 12 w 21"/>
                <a:gd name="T19" fmla="*/ 0 h 27"/>
                <a:gd name="T20" fmla="*/ 14 w 21"/>
                <a:gd name="T21" fmla="*/ 8 h 27"/>
                <a:gd name="T22" fmla="*/ 18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8"/>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1"/>
                    <a:pt x="4" y="11"/>
                    <a:pt x="4" y="11"/>
                  </a:cubicBezTo>
                  <a:cubicBezTo>
                    <a:pt x="11" y="9"/>
                    <a:pt x="11" y="9"/>
                    <a:pt x="11" y="9"/>
                  </a:cubicBezTo>
                  <a:cubicBezTo>
                    <a:pt x="10" y="1"/>
                    <a:pt x="10" y="1"/>
                    <a:pt x="10" y="1"/>
                  </a:cubicBezTo>
                  <a:cubicBezTo>
                    <a:pt x="12" y="0"/>
                    <a:pt x="12" y="0"/>
                    <a:pt x="12" y="0"/>
                  </a:cubicBezTo>
                  <a:cubicBezTo>
                    <a:pt x="14" y="8"/>
                    <a:pt x="14" y="8"/>
                    <a:pt x="14" y="8"/>
                  </a:cubicBezTo>
                  <a:lnTo>
                    <a:pt x="18" y="8"/>
                  </a:lnTo>
                  <a:close/>
                </a:path>
              </a:pathLst>
            </a:custGeom>
            <a:solidFill>
              <a:srgbClr val="5D66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2" name="íś1ïďê">
              <a:extLst>
                <a:ext uri="{FF2B5EF4-FFF2-40B4-BE49-F238E27FC236}">
                  <a16:creationId xmlns:a16="http://schemas.microsoft.com/office/drawing/2014/main" xmlns="" id="{EA346811-D51C-4A96-99CC-410E60759CCA}"/>
                </a:ext>
              </a:extLst>
            </p:cNvPr>
            <p:cNvSpPr>
              <a:spLocks/>
            </p:cNvSpPr>
            <p:nvPr/>
          </p:nvSpPr>
          <p:spPr bwMode="auto">
            <a:xfrm>
              <a:off x="9898349" y="3419001"/>
              <a:ext cx="203995" cy="76867"/>
            </a:xfrm>
            <a:custGeom>
              <a:avLst/>
              <a:gdLst>
                <a:gd name="T0" fmla="*/ 24 w 29"/>
                <a:gd name="T1" fmla="*/ 0 h 11"/>
                <a:gd name="T2" fmla="*/ 4 w 29"/>
                <a:gd name="T3" fmla="*/ 5 h 11"/>
                <a:gd name="T4" fmla="*/ 1 w 29"/>
                <a:gd name="T5" fmla="*/ 9 h 11"/>
                <a:gd name="T6" fmla="*/ 1 w 29"/>
                <a:gd name="T7" fmla="*/ 11 h 11"/>
                <a:gd name="T8" fmla="*/ 29 w 29"/>
                <a:gd name="T9" fmla="*/ 5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1" y="5"/>
                    <a:pt x="0" y="7"/>
                    <a:pt x="1" y="9"/>
                  </a:cubicBezTo>
                  <a:cubicBezTo>
                    <a:pt x="1" y="11"/>
                    <a:pt x="1" y="11"/>
                    <a:pt x="1" y="11"/>
                  </a:cubicBezTo>
                  <a:cubicBezTo>
                    <a:pt x="29" y="5"/>
                    <a:pt x="29" y="5"/>
                    <a:pt x="29" y="5"/>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3" name="ïş1íḍé">
              <a:extLst>
                <a:ext uri="{FF2B5EF4-FFF2-40B4-BE49-F238E27FC236}">
                  <a16:creationId xmlns:a16="http://schemas.microsoft.com/office/drawing/2014/main" xmlns="" id="{8B2FC406-74B5-4056-8459-6F28B0E2B518}"/>
                </a:ext>
              </a:extLst>
            </p:cNvPr>
            <p:cNvSpPr>
              <a:spLocks/>
            </p:cNvSpPr>
            <p:nvPr/>
          </p:nvSpPr>
          <p:spPr bwMode="auto">
            <a:xfrm>
              <a:off x="9040983" y="3637778"/>
              <a:ext cx="230602" cy="209908"/>
            </a:xfrm>
            <a:custGeom>
              <a:avLst/>
              <a:gdLst>
                <a:gd name="T0" fmla="*/ 28 w 33"/>
                <a:gd name="T1" fmla="*/ 0 h 30"/>
                <a:gd name="T2" fmla="*/ 32 w 33"/>
                <a:gd name="T3" fmla="*/ 16 h 30"/>
                <a:gd name="T4" fmla="*/ 25 w 33"/>
                <a:gd name="T5" fmla="*/ 27 h 30"/>
                <a:gd name="T6" fmla="*/ 14 w 33"/>
                <a:gd name="T7" fmla="*/ 29 h 30"/>
                <a:gd name="T8" fmla="*/ 4 w 33"/>
                <a:gd name="T9" fmla="*/ 23 h 30"/>
                <a:gd name="T10" fmla="*/ 0 w 33"/>
                <a:gd name="T11" fmla="*/ 6 h 30"/>
                <a:gd name="T12" fmla="*/ 3 w 33"/>
                <a:gd name="T13" fmla="*/ 6 h 30"/>
                <a:gd name="T14" fmla="*/ 4 w 33"/>
                <a:gd name="T15" fmla="*/ 14 h 30"/>
                <a:gd name="T16" fmla="*/ 12 w 33"/>
                <a:gd name="T17" fmla="*/ 12 h 30"/>
                <a:gd name="T18" fmla="*/ 10 w 33"/>
                <a:gd name="T19" fmla="*/ 4 h 30"/>
                <a:gd name="T20" fmla="*/ 12 w 33"/>
                <a:gd name="T21" fmla="*/ 4 h 30"/>
                <a:gd name="T22" fmla="*/ 14 w 33"/>
                <a:gd name="T23" fmla="*/ 12 h 30"/>
                <a:gd name="T24" fmla="*/ 27 w 33"/>
                <a:gd name="T25" fmla="*/ 9 h 30"/>
                <a:gd name="T26" fmla="*/ 25 w 33"/>
                <a:gd name="T27" fmla="*/ 1 h 30"/>
                <a:gd name="T28" fmla="*/ 28 w 33"/>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0">
                  <a:moveTo>
                    <a:pt x="28" y="0"/>
                  </a:moveTo>
                  <a:cubicBezTo>
                    <a:pt x="32" y="16"/>
                    <a:pt x="32" y="16"/>
                    <a:pt x="32" y="16"/>
                  </a:cubicBezTo>
                  <a:cubicBezTo>
                    <a:pt x="33" y="21"/>
                    <a:pt x="30" y="26"/>
                    <a:pt x="25" y="27"/>
                  </a:cubicBezTo>
                  <a:cubicBezTo>
                    <a:pt x="14" y="29"/>
                    <a:pt x="14" y="29"/>
                    <a:pt x="14" y="29"/>
                  </a:cubicBezTo>
                  <a:cubicBezTo>
                    <a:pt x="9" y="30"/>
                    <a:pt x="5" y="27"/>
                    <a:pt x="4" y="23"/>
                  </a:cubicBezTo>
                  <a:cubicBezTo>
                    <a:pt x="0" y="6"/>
                    <a:pt x="0" y="6"/>
                    <a:pt x="0" y="6"/>
                  </a:cubicBezTo>
                  <a:cubicBezTo>
                    <a:pt x="3" y="6"/>
                    <a:pt x="3" y="6"/>
                    <a:pt x="3" y="6"/>
                  </a:cubicBezTo>
                  <a:cubicBezTo>
                    <a:pt x="4" y="14"/>
                    <a:pt x="4" y="14"/>
                    <a:pt x="4" y="14"/>
                  </a:cubicBezTo>
                  <a:cubicBezTo>
                    <a:pt x="12" y="12"/>
                    <a:pt x="12" y="12"/>
                    <a:pt x="12" y="12"/>
                  </a:cubicBezTo>
                  <a:cubicBezTo>
                    <a:pt x="10" y="4"/>
                    <a:pt x="10" y="4"/>
                    <a:pt x="10" y="4"/>
                  </a:cubicBezTo>
                  <a:cubicBezTo>
                    <a:pt x="12" y="4"/>
                    <a:pt x="12" y="4"/>
                    <a:pt x="12" y="4"/>
                  </a:cubicBezTo>
                  <a:cubicBezTo>
                    <a:pt x="14" y="12"/>
                    <a:pt x="14" y="12"/>
                    <a:pt x="14" y="12"/>
                  </a:cubicBezTo>
                  <a:cubicBezTo>
                    <a:pt x="27" y="9"/>
                    <a:pt x="27" y="9"/>
                    <a:pt x="27" y="9"/>
                  </a:cubicBezTo>
                  <a:cubicBezTo>
                    <a:pt x="25" y="1"/>
                    <a:pt x="25" y="1"/>
                    <a:pt x="25" y="1"/>
                  </a:cubicBezTo>
                  <a:lnTo>
                    <a:pt x="28"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4" name="îS1íḑè">
              <a:extLst>
                <a:ext uri="{FF2B5EF4-FFF2-40B4-BE49-F238E27FC236}">
                  <a16:creationId xmlns:a16="http://schemas.microsoft.com/office/drawing/2014/main" xmlns="" id="{304D7E51-9D08-4887-8760-B2BE226EFBEF}"/>
                </a:ext>
              </a:extLst>
            </p:cNvPr>
            <p:cNvSpPr>
              <a:spLocks/>
            </p:cNvSpPr>
            <p:nvPr/>
          </p:nvSpPr>
          <p:spPr bwMode="auto">
            <a:xfrm>
              <a:off x="9040983" y="3664384"/>
              <a:ext cx="153735" cy="183299"/>
            </a:xfrm>
            <a:custGeom>
              <a:avLst/>
              <a:gdLst>
                <a:gd name="T0" fmla="*/ 18 w 22"/>
                <a:gd name="T1" fmla="*/ 7 h 26"/>
                <a:gd name="T2" fmla="*/ 22 w 22"/>
                <a:gd name="T3" fmla="*/ 24 h 26"/>
                <a:gd name="T4" fmla="*/ 14 w 22"/>
                <a:gd name="T5" fmla="*/ 25 h 26"/>
                <a:gd name="T6" fmla="*/ 4 w 22"/>
                <a:gd name="T7" fmla="*/ 19 h 26"/>
                <a:gd name="T8" fmla="*/ 0 w 22"/>
                <a:gd name="T9" fmla="*/ 2 h 26"/>
                <a:gd name="T10" fmla="*/ 3 w 22"/>
                <a:gd name="T11" fmla="*/ 2 h 26"/>
                <a:gd name="T12" fmla="*/ 4 w 22"/>
                <a:gd name="T13" fmla="*/ 10 h 26"/>
                <a:gd name="T14" fmla="*/ 12 w 22"/>
                <a:gd name="T15" fmla="*/ 8 h 26"/>
                <a:gd name="T16" fmla="*/ 10 w 22"/>
                <a:gd name="T17" fmla="*/ 0 h 26"/>
                <a:gd name="T18" fmla="*/ 12 w 22"/>
                <a:gd name="T19" fmla="*/ 0 h 26"/>
                <a:gd name="T20" fmla="*/ 14 w 22"/>
                <a:gd name="T21" fmla="*/ 8 h 26"/>
                <a:gd name="T22" fmla="*/ 18 w 2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6">
                  <a:moveTo>
                    <a:pt x="18" y="7"/>
                  </a:moveTo>
                  <a:cubicBezTo>
                    <a:pt x="22" y="24"/>
                    <a:pt x="22" y="24"/>
                    <a:pt x="22" y="24"/>
                  </a:cubicBezTo>
                  <a:cubicBezTo>
                    <a:pt x="14" y="25"/>
                    <a:pt x="14" y="25"/>
                    <a:pt x="14" y="25"/>
                  </a:cubicBezTo>
                  <a:cubicBezTo>
                    <a:pt x="9" y="26"/>
                    <a:pt x="5" y="23"/>
                    <a:pt x="4" y="19"/>
                  </a:cubicBezTo>
                  <a:cubicBezTo>
                    <a:pt x="0" y="2"/>
                    <a:pt x="0" y="2"/>
                    <a:pt x="0" y="2"/>
                  </a:cubicBezTo>
                  <a:cubicBezTo>
                    <a:pt x="3" y="2"/>
                    <a:pt x="3" y="2"/>
                    <a:pt x="3" y="2"/>
                  </a:cubicBezTo>
                  <a:cubicBezTo>
                    <a:pt x="4" y="10"/>
                    <a:pt x="4" y="10"/>
                    <a:pt x="4" y="10"/>
                  </a:cubicBezTo>
                  <a:cubicBezTo>
                    <a:pt x="12" y="8"/>
                    <a:pt x="12" y="8"/>
                    <a:pt x="12" y="8"/>
                  </a:cubicBezTo>
                  <a:cubicBezTo>
                    <a:pt x="10" y="0"/>
                    <a:pt x="10" y="0"/>
                    <a:pt x="10" y="0"/>
                  </a:cubicBezTo>
                  <a:cubicBezTo>
                    <a:pt x="12" y="0"/>
                    <a:pt x="12" y="0"/>
                    <a:pt x="12" y="0"/>
                  </a:cubicBezTo>
                  <a:cubicBezTo>
                    <a:pt x="14" y="8"/>
                    <a:pt x="14" y="8"/>
                    <a:pt x="14" y="8"/>
                  </a:cubicBezTo>
                  <a:lnTo>
                    <a:pt x="18" y="7"/>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5" name="îşlîḍe">
              <a:extLst>
                <a:ext uri="{FF2B5EF4-FFF2-40B4-BE49-F238E27FC236}">
                  <a16:creationId xmlns:a16="http://schemas.microsoft.com/office/drawing/2014/main" xmlns="" id="{1253428B-348E-484E-B0D3-7B60AEADBBAA}"/>
                </a:ext>
              </a:extLst>
            </p:cNvPr>
            <p:cNvSpPr>
              <a:spLocks/>
            </p:cNvSpPr>
            <p:nvPr/>
          </p:nvSpPr>
          <p:spPr bwMode="auto">
            <a:xfrm>
              <a:off x="9032113" y="3608213"/>
              <a:ext cx="203995" cy="76867"/>
            </a:xfrm>
            <a:custGeom>
              <a:avLst/>
              <a:gdLst>
                <a:gd name="T0" fmla="*/ 24 w 29"/>
                <a:gd name="T1" fmla="*/ 1 h 11"/>
                <a:gd name="T2" fmla="*/ 4 w 29"/>
                <a:gd name="T3" fmla="*/ 5 h 11"/>
                <a:gd name="T4" fmla="*/ 1 w 29"/>
                <a:gd name="T5" fmla="*/ 10 h 11"/>
                <a:gd name="T6" fmla="*/ 1 w 29"/>
                <a:gd name="T7" fmla="*/ 11 h 11"/>
                <a:gd name="T8" fmla="*/ 29 w 29"/>
                <a:gd name="T9" fmla="*/ 5 h 11"/>
                <a:gd name="T10" fmla="*/ 29 w 29"/>
                <a:gd name="T11" fmla="*/ 3 h 11"/>
                <a:gd name="T12" fmla="*/ 24 w 2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1"/>
                  </a:moveTo>
                  <a:cubicBezTo>
                    <a:pt x="4" y="5"/>
                    <a:pt x="4" y="5"/>
                    <a:pt x="4" y="5"/>
                  </a:cubicBezTo>
                  <a:cubicBezTo>
                    <a:pt x="2" y="6"/>
                    <a:pt x="0" y="8"/>
                    <a:pt x="1" y="10"/>
                  </a:cubicBezTo>
                  <a:cubicBezTo>
                    <a:pt x="1" y="11"/>
                    <a:pt x="1" y="11"/>
                    <a:pt x="1" y="11"/>
                  </a:cubicBezTo>
                  <a:cubicBezTo>
                    <a:pt x="29" y="5"/>
                    <a:pt x="29" y="5"/>
                    <a:pt x="29" y="5"/>
                  </a:cubicBezTo>
                  <a:cubicBezTo>
                    <a:pt x="29" y="3"/>
                    <a:pt x="29" y="3"/>
                    <a:pt x="29" y="3"/>
                  </a:cubicBezTo>
                  <a:cubicBezTo>
                    <a:pt x="28" y="1"/>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6" name="íśḷîḋè">
              <a:extLst>
                <a:ext uri="{FF2B5EF4-FFF2-40B4-BE49-F238E27FC236}">
                  <a16:creationId xmlns:a16="http://schemas.microsoft.com/office/drawing/2014/main" xmlns="" id="{29B97DF1-C833-4399-A38D-19CB123CD9ED}"/>
                </a:ext>
              </a:extLst>
            </p:cNvPr>
            <p:cNvSpPr>
              <a:spLocks/>
            </p:cNvSpPr>
            <p:nvPr/>
          </p:nvSpPr>
          <p:spPr bwMode="auto">
            <a:xfrm>
              <a:off x="9584967" y="3622994"/>
              <a:ext cx="419814" cy="848497"/>
            </a:xfrm>
            <a:custGeom>
              <a:avLst/>
              <a:gdLst>
                <a:gd name="T0" fmla="*/ 142 w 142"/>
                <a:gd name="T1" fmla="*/ 282 h 287"/>
                <a:gd name="T2" fmla="*/ 132 w 142"/>
                <a:gd name="T3" fmla="*/ 287 h 287"/>
                <a:gd name="T4" fmla="*/ 0 w 142"/>
                <a:gd name="T5" fmla="*/ 5 h 287"/>
                <a:gd name="T6" fmla="*/ 12 w 142"/>
                <a:gd name="T7" fmla="*/ 0 h 287"/>
                <a:gd name="T8" fmla="*/ 142 w 142"/>
                <a:gd name="T9" fmla="*/ 282 h 287"/>
              </a:gdLst>
              <a:ahLst/>
              <a:cxnLst>
                <a:cxn ang="0">
                  <a:pos x="T0" y="T1"/>
                </a:cxn>
                <a:cxn ang="0">
                  <a:pos x="T2" y="T3"/>
                </a:cxn>
                <a:cxn ang="0">
                  <a:pos x="T4" y="T5"/>
                </a:cxn>
                <a:cxn ang="0">
                  <a:pos x="T6" y="T7"/>
                </a:cxn>
                <a:cxn ang="0">
                  <a:pos x="T8" y="T9"/>
                </a:cxn>
              </a:cxnLst>
              <a:rect l="0" t="0" r="r" b="b"/>
              <a:pathLst>
                <a:path w="142" h="287">
                  <a:moveTo>
                    <a:pt x="142" y="282"/>
                  </a:moveTo>
                  <a:lnTo>
                    <a:pt x="132" y="287"/>
                  </a:lnTo>
                  <a:lnTo>
                    <a:pt x="0" y="5"/>
                  </a:lnTo>
                  <a:lnTo>
                    <a:pt x="12" y="0"/>
                  </a:lnTo>
                  <a:lnTo>
                    <a:pt x="142" y="282"/>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7" name="íṩlïḍe">
              <a:extLst>
                <a:ext uri="{FF2B5EF4-FFF2-40B4-BE49-F238E27FC236}">
                  <a16:creationId xmlns:a16="http://schemas.microsoft.com/office/drawing/2014/main" xmlns="" id="{D8E0146F-0BA0-41C8-8EA3-10F330839761}"/>
                </a:ext>
              </a:extLst>
            </p:cNvPr>
            <p:cNvSpPr>
              <a:spLocks/>
            </p:cNvSpPr>
            <p:nvPr/>
          </p:nvSpPr>
          <p:spPr bwMode="auto">
            <a:xfrm>
              <a:off x="9558358" y="3637778"/>
              <a:ext cx="32522" cy="916494"/>
            </a:xfrm>
            <a:prstGeom prst="rect">
              <a:avLst/>
            </a:prstGeom>
            <a:solidFill>
              <a:srgbClr val="785C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8" name="ísḻïḋé">
              <a:extLst>
                <a:ext uri="{FF2B5EF4-FFF2-40B4-BE49-F238E27FC236}">
                  <a16:creationId xmlns:a16="http://schemas.microsoft.com/office/drawing/2014/main" xmlns="" id="{4CF1D4DD-BF80-4470-8213-40D64908FD85}"/>
                </a:ext>
              </a:extLst>
            </p:cNvPr>
            <p:cNvSpPr>
              <a:spLocks/>
            </p:cNvSpPr>
            <p:nvPr/>
          </p:nvSpPr>
          <p:spPr bwMode="auto">
            <a:xfrm>
              <a:off x="9380972" y="4205413"/>
              <a:ext cx="700676" cy="390249"/>
            </a:xfrm>
            <a:custGeom>
              <a:avLst/>
              <a:gdLst>
                <a:gd name="T0" fmla="*/ 0 w 237"/>
                <a:gd name="T1" fmla="*/ 132 h 132"/>
                <a:gd name="T2" fmla="*/ 237 w 237"/>
                <a:gd name="T3" fmla="*/ 80 h 132"/>
                <a:gd name="T4" fmla="*/ 168 w 237"/>
                <a:gd name="T5" fmla="*/ 0 h 132"/>
                <a:gd name="T6" fmla="*/ 29 w 237"/>
                <a:gd name="T7" fmla="*/ 30 h 132"/>
                <a:gd name="T8" fmla="*/ 0 w 237"/>
                <a:gd name="T9" fmla="*/ 132 h 132"/>
              </a:gdLst>
              <a:ahLst/>
              <a:cxnLst>
                <a:cxn ang="0">
                  <a:pos x="T0" y="T1"/>
                </a:cxn>
                <a:cxn ang="0">
                  <a:pos x="T2" y="T3"/>
                </a:cxn>
                <a:cxn ang="0">
                  <a:pos x="T4" y="T5"/>
                </a:cxn>
                <a:cxn ang="0">
                  <a:pos x="T6" y="T7"/>
                </a:cxn>
                <a:cxn ang="0">
                  <a:pos x="T8" y="T9"/>
                </a:cxn>
              </a:cxnLst>
              <a:rect l="0" t="0" r="r" b="b"/>
              <a:pathLst>
                <a:path w="237" h="132">
                  <a:moveTo>
                    <a:pt x="0" y="132"/>
                  </a:moveTo>
                  <a:lnTo>
                    <a:pt x="237" y="80"/>
                  </a:lnTo>
                  <a:lnTo>
                    <a:pt x="168" y="0"/>
                  </a:lnTo>
                  <a:lnTo>
                    <a:pt x="29" y="30"/>
                  </a:lnTo>
                  <a:lnTo>
                    <a:pt x="0" y="132"/>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9" name="isľîḍê">
              <a:extLst>
                <a:ext uri="{FF2B5EF4-FFF2-40B4-BE49-F238E27FC236}">
                  <a16:creationId xmlns:a16="http://schemas.microsoft.com/office/drawing/2014/main" xmlns="" id="{A97DA139-7A5A-446E-8A94-DC0C8B1D5055}"/>
                </a:ext>
              </a:extLst>
            </p:cNvPr>
            <p:cNvSpPr>
              <a:spLocks/>
            </p:cNvSpPr>
            <p:nvPr/>
          </p:nvSpPr>
          <p:spPr bwMode="auto">
            <a:xfrm>
              <a:off x="9451927" y="4217238"/>
              <a:ext cx="567635" cy="366598"/>
            </a:xfrm>
            <a:custGeom>
              <a:avLst/>
              <a:gdLst>
                <a:gd name="T0" fmla="*/ 0 w 192"/>
                <a:gd name="T1" fmla="*/ 124 h 124"/>
                <a:gd name="T2" fmla="*/ 192 w 192"/>
                <a:gd name="T3" fmla="*/ 81 h 124"/>
                <a:gd name="T4" fmla="*/ 133 w 192"/>
                <a:gd name="T5" fmla="*/ 0 h 124"/>
                <a:gd name="T6" fmla="*/ 19 w 192"/>
                <a:gd name="T7" fmla="*/ 24 h 124"/>
                <a:gd name="T8" fmla="*/ 0 w 192"/>
                <a:gd name="T9" fmla="*/ 124 h 124"/>
              </a:gdLst>
              <a:ahLst/>
              <a:cxnLst>
                <a:cxn ang="0">
                  <a:pos x="T0" y="T1"/>
                </a:cxn>
                <a:cxn ang="0">
                  <a:pos x="T2" y="T3"/>
                </a:cxn>
                <a:cxn ang="0">
                  <a:pos x="T4" y="T5"/>
                </a:cxn>
                <a:cxn ang="0">
                  <a:pos x="T6" y="T7"/>
                </a:cxn>
                <a:cxn ang="0">
                  <a:pos x="T8" y="T9"/>
                </a:cxn>
              </a:cxnLst>
              <a:rect l="0" t="0" r="r" b="b"/>
              <a:pathLst>
                <a:path w="192" h="124">
                  <a:moveTo>
                    <a:pt x="0" y="124"/>
                  </a:moveTo>
                  <a:lnTo>
                    <a:pt x="192" y="81"/>
                  </a:lnTo>
                  <a:lnTo>
                    <a:pt x="133" y="0"/>
                  </a:lnTo>
                  <a:lnTo>
                    <a:pt x="19" y="24"/>
                  </a:lnTo>
                  <a:lnTo>
                    <a:pt x="0" y="12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0" name="îš1íḍê">
              <a:extLst>
                <a:ext uri="{FF2B5EF4-FFF2-40B4-BE49-F238E27FC236}">
                  <a16:creationId xmlns:a16="http://schemas.microsoft.com/office/drawing/2014/main" xmlns="" id="{0056B194-5CB3-41C8-9D3C-25DFA3CF2789}"/>
                </a:ext>
              </a:extLst>
            </p:cNvPr>
            <p:cNvSpPr>
              <a:spLocks/>
            </p:cNvSpPr>
            <p:nvPr/>
          </p:nvSpPr>
          <p:spPr bwMode="auto">
            <a:xfrm>
              <a:off x="9522881" y="4226107"/>
              <a:ext cx="419814" cy="342946"/>
            </a:xfrm>
            <a:custGeom>
              <a:avLst/>
              <a:gdLst>
                <a:gd name="T0" fmla="*/ 0 w 142"/>
                <a:gd name="T1" fmla="*/ 116 h 116"/>
                <a:gd name="T2" fmla="*/ 142 w 142"/>
                <a:gd name="T3" fmla="*/ 83 h 116"/>
                <a:gd name="T4" fmla="*/ 94 w 142"/>
                <a:gd name="T5" fmla="*/ 0 h 116"/>
                <a:gd name="T6" fmla="*/ 9 w 142"/>
                <a:gd name="T7" fmla="*/ 19 h 116"/>
                <a:gd name="T8" fmla="*/ 0 w 142"/>
                <a:gd name="T9" fmla="*/ 116 h 116"/>
              </a:gdLst>
              <a:ahLst/>
              <a:cxnLst>
                <a:cxn ang="0">
                  <a:pos x="T0" y="T1"/>
                </a:cxn>
                <a:cxn ang="0">
                  <a:pos x="T2" y="T3"/>
                </a:cxn>
                <a:cxn ang="0">
                  <a:pos x="T4" y="T5"/>
                </a:cxn>
                <a:cxn ang="0">
                  <a:pos x="T6" y="T7"/>
                </a:cxn>
                <a:cxn ang="0">
                  <a:pos x="T8" y="T9"/>
                </a:cxn>
              </a:cxnLst>
              <a:rect l="0" t="0" r="r" b="b"/>
              <a:pathLst>
                <a:path w="142" h="116">
                  <a:moveTo>
                    <a:pt x="0" y="116"/>
                  </a:moveTo>
                  <a:lnTo>
                    <a:pt x="142" y="83"/>
                  </a:lnTo>
                  <a:lnTo>
                    <a:pt x="94" y="0"/>
                  </a:lnTo>
                  <a:lnTo>
                    <a:pt x="9" y="19"/>
                  </a:lnTo>
                  <a:lnTo>
                    <a:pt x="0" y="116"/>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1" name="ïṧḻïḍé">
              <a:extLst>
                <a:ext uri="{FF2B5EF4-FFF2-40B4-BE49-F238E27FC236}">
                  <a16:creationId xmlns:a16="http://schemas.microsoft.com/office/drawing/2014/main" xmlns="" id="{D21DFB3E-CD10-43F2-89DE-211DDB3C9E25}"/>
                </a:ext>
              </a:extLst>
            </p:cNvPr>
            <p:cNvSpPr>
              <a:spLocks/>
            </p:cNvSpPr>
            <p:nvPr/>
          </p:nvSpPr>
          <p:spPr bwMode="auto">
            <a:xfrm>
              <a:off x="9599748" y="4232020"/>
              <a:ext cx="266079" cy="316339"/>
            </a:xfrm>
            <a:custGeom>
              <a:avLst/>
              <a:gdLst>
                <a:gd name="T0" fmla="*/ 0 w 90"/>
                <a:gd name="T1" fmla="*/ 107 h 107"/>
                <a:gd name="T2" fmla="*/ 90 w 90"/>
                <a:gd name="T3" fmla="*/ 88 h 107"/>
                <a:gd name="T4" fmla="*/ 52 w 90"/>
                <a:gd name="T5" fmla="*/ 0 h 107"/>
                <a:gd name="T6" fmla="*/ 0 w 90"/>
                <a:gd name="T7" fmla="*/ 12 h 107"/>
                <a:gd name="T8" fmla="*/ 0 w 90"/>
                <a:gd name="T9" fmla="*/ 107 h 107"/>
              </a:gdLst>
              <a:ahLst/>
              <a:cxnLst>
                <a:cxn ang="0">
                  <a:pos x="T0" y="T1"/>
                </a:cxn>
                <a:cxn ang="0">
                  <a:pos x="T2" y="T3"/>
                </a:cxn>
                <a:cxn ang="0">
                  <a:pos x="T4" y="T5"/>
                </a:cxn>
                <a:cxn ang="0">
                  <a:pos x="T6" y="T7"/>
                </a:cxn>
                <a:cxn ang="0">
                  <a:pos x="T8" y="T9"/>
                </a:cxn>
              </a:cxnLst>
              <a:rect l="0" t="0" r="r" b="b"/>
              <a:pathLst>
                <a:path w="90" h="107">
                  <a:moveTo>
                    <a:pt x="0" y="107"/>
                  </a:moveTo>
                  <a:lnTo>
                    <a:pt x="90" y="88"/>
                  </a:lnTo>
                  <a:lnTo>
                    <a:pt x="52" y="0"/>
                  </a:lnTo>
                  <a:lnTo>
                    <a:pt x="0" y="12"/>
                  </a:lnTo>
                  <a:lnTo>
                    <a:pt x="0" y="107"/>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2" name="i$ḷîdê">
              <a:extLst>
                <a:ext uri="{FF2B5EF4-FFF2-40B4-BE49-F238E27FC236}">
                  <a16:creationId xmlns:a16="http://schemas.microsoft.com/office/drawing/2014/main" xmlns="" id="{0C2E51D5-B6FD-4454-B2AC-F8A9DA886ED5}"/>
                </a:ext>
              </a:extLst>
            </p:cNvPr>
            <p:cNvSpPr>
              <a:spLocks/>
            </p:cNvSpPr>
            <p:nvPr/>
          </p:nvSpPr>
          <p:spPr bwMode="auto">
            <a:xfrm>
              <a:off x="9641138" y="4246803"/>
              <a:ext cx="138953" cy="280862"/>
            </a:xfrm>
            <a:custGeom>
              <a:avLst/>
              <a:gdLst>
                <a:gd name="T0" fmla="*/ 14 w 47"/>
                <a:gd name="T1" fmla="*/ 95 h 95"/>
                <a:gd name="T2" fmla="*/ 47 w 47"/>
                <a:gd name="T3" fmla="*/ 87 h 95"/>
                <a:gd name="T4" fmla="*/ 21 w 47"/>
                <a:gd name="T5" fmla="*/ 0 h 95"/>
                <a:gd name="T6" fmla="*/ 0 w 47"/>
                <a:gd name="T7" fmla="*/ 5 h 95"/>
                <a:gd name="T8" fmla="*/ 14 w 47"/>
                <a:gd name="T9" fmla="*/ 95 h 95"/>
              </a:gdLst>
              <a:ahLst/>
              <a:cxnLst>
                <a:cxn ang="0">
                  <a:pos x="T0" y="T1"/>
                </a:cxn>
                <a:cxn ang="0">
                  <a:pos x="T2" y="T3"/>
                </a:cxn>
                <a:cxn ang="0">
                  <a:pos x="T4" y="T5"/>
                </a:cxn>
                <a:cxn ang="0">
                  <a:pos x="T6" y="T7"/>
                </a:cxn>
                <a:cxn ang="0">
                  <a:pos x="T8" y="T9"/>
                </a:cxn>
              </a:cxnLst>
              <a:rect l="0" t="0" r="r" b="b"/>
              <a:pathLst>
                <a:path w="47" h="95">
                  <a:moveTo>
                    <a:pt x="14" y="95"/>
                  </a:moveTo>
                  <a:lnTo>
                    <a:pt x="47" y="87"/>
                  </a:lnTo>
                  <a:lnTo>
                    <a:pt x="21" y="0"/>
                  </a:lnTo>
                  <a:lnTo>
                    <a:pt x="0" y="5"/>
                  </a:lnTo>
                  <a:lnTo>
                    <a:pt x="14" y="95"/>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3" name="îŝļïďé">
              <a:extLst>
                <a:ext uri="{FF2B5EF4-FFF2-40B4-BE49-F238E27FC236}">
                  <a16:creationId xmlns:a16="http://schemas.microsoft.com/office/drawing/2014/main" xmlns="" id="{52D49776-2D7A-4FEC-B378-07194CC5DD98}"/>
                </a:ext>
              </a:extLst>
            </p:cNvPr>
            <p:cNvSpPr>
              <a:spLocks/>
            </p:cNvSpPr>
            <p:nvPr/>
          </p:nvSpPr>
          <p:spPr bwMode="auto">
            <a:xfrm>
              <a:off x="9425320" y="4155152"/>
              <a:ext cx="487812" cy="147822"/>
            </a:xfrm>
            <a:custGeom>
              <a:avLst/>
              <a:gdLst>
                <a:gd name="T0" fmla="*/ 160 w 165"/>
                <a:gd name="T1" fmla="*/ 0 h 50"/>
                <a:gd name="T2" fmla="*/ 0 w 165"/>
                <a:gd name="T3" fmla="*/ 36 h 50"/>
                <a:gd name="T4" fmla="*/ 4 w 165"/>
                <a:gd name="T5" fmla="*/ 50 h 50"/>
                <a:gd name="T6" fmla="*/ 165 w 165"/>
                <a:gd name="T7" fmla="*/ 14 h 50"/>
                <a:gd name="T8" fmla="*/ 160 w 165"/>
                <a:gd name="T9" fmla="*/ 0 h 50"/>
              </a:gdLst>
              <a:ahLst/>
              <a:cxnLst>
                <a:cxn ang="0">
                  <a:pos x="T0" y="T1"/>
                </a:cxn>
                <a:cxn ang="0">
                  <a:pos x="T2" y="T3"/>
                </a:cxn>
                <a:cxn ang="0">
                  <a:pos x="T4" y="T5"/>
                </a:cxn>
                <a:cxn ang="0">
                  <a:pos x="T6" y="T7"/>
                </a:cxn>
                <a:cxn ang="0">
                  <a:pos x="T8" y="T9"/>
                </a:cxn>
              </a:cxnLst>
              <a:rect l="0" t="0" r="r" b="b"/>
              <a:pathLst>
                <a:path w="165" h="50">
                  <a:moveTo>
                    <a:pt x="160" y="0"/>
                  </a:moveTo>
                  <a:lnTo>
                    <a:pt x="0" y="36"/>
                  </a:lnTo>
                  <a:lnTo>
                    <a:pt x="4" y="50"/>
                  </a:lnTo>
                  <a:lnTo>
                    <a:pt x="165" y="14"/>
                  </a:lnTo>
                  <a:lnTo>
                    <a:pt x="160" y="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4" name="íŝļîḑè">
              <a:extLst>
                <a:ext uri="{FF2B5EF4-FFF2-40B4-BE49-F238E27FC236}">
                  <a16:creationId xmlns:a16="http://schemas.microsoft.com/office/drawing/2014/main" xmlns="" id="{67E5BED5-A53C-4F4B-93B5-2C98D8481E61}"/>
                </a:ext>
              </a:extLst>
            </p:cNvPr>
            <p:cNvSpPr>
              <a:spLocks/>
            </p:cNvSpPr>
            <p:nvPr/>
          </p:nvSpPr>
          <p:spPr bwMode="auto">
            <a:xfrm>
              <a:off x="9481491" y="4232020"/>
              <a:ext cx="62086" cy="62086"/>
            </a:xfrm>
            <a:custGeom>
              <a:avLst/>
              <a:gdLst>
                <a:gd name="T0" fmla="*/ 18 w 21"/>
                <a:gd name="T1" fmla="*/ 0 h 21"/>
                <a:gd name="T2" fmla="*/ 0 w 21"/>
                <a:gd name="T3" fmla="*/ 5 h 21"/>
                <a:gd name="T4" fmla="*/ 4 w 21"/>
                <a:gd name="T5" fmla="*/ 21 h 21"/>
                <a:gd name="T6" fmla="*/ 21 w 21"/>
                <a:gd name="T7" fmla="*/ 17 h 21"/>
                <a:gd name="T8" fmla="*/ 18 w 21"/>
                <a:gd name="T9" fmla="*/ 0 h 21"/>
              </a:gdLst>
              <a:ahLst/>
              <a:cxnLst>
                <a:cxn ang="0">
                  <a:pos x="T0" y="T1"/>
                </a:cxn>
                <a:cxn ang="0">
                  <a:pos x="T2" y="T3"/>
                </a:cxn>
                <a:cxn ang="0">
                  <a:pos x="T4" y="T5"/>
                </a:cxn>
                <a:cxn ang="0">
                  <a:pos x="T6" y="T7"/>
                </a:cxn>
                <a:cxn ang="0">
                  <a:pos x="T8" y="T9"/>
                </a:cxn>
              </a:cxnLst>
              <a:rect l="0" t="0" r="r" b="b"/>
              <a:pathLst>
                <a:path w="21" h="21">
                  <a:moveTo>
                    <a:pt x="18" y="0"/>
                  </a:moveTo>
                  <a:lnTo>
                    <a:pt x="0" y="5"/>
                  </a:lnTo>
                  <a:lnTo>
                    <a:pt x="4" y="21"/>
                  </a:lnTo>
                  <a:lnTo>
                    <a:pt x="21" y="17"/>
                  </a:lnTo>
                  <a:lnTo>
                    <a:pt x="18"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5" name="ïṧḻïďè">
              <a:extLst>
                <a:ext uri="{FF2B5EF4-FFF2-40B4-BE49-F238E27FC236}">
                  <a16:creationId xmlns:a16="http://schemas.microsoft.com/office/drawing/2014/main" xmlns="" id="{F2A7F306-CDD4-4C2F-AA13-C39BC58B09F7}"/>
                </a:ext>
              </a:extLst>
            </p:cNvPr>
            <p:cNvSpPr>
              <a:spLocks/>
            </p:cNvSpPr>
            <p:nvPr/>
          </p:nvSpPr>
          <p:spPr bwMode="auto">
            <a:xfrm>
              <a:off x="9584967" y="4211326"/>
              <a:ext cx="62086" cy="56173"/>
            </a:xfrm>
            <a:custGeom>
              <a:avLst/>
              <a:gdLst>
                <a:gd name="T0" fmla="*/ 17 w 21"/>
                <a:gd name="T1" fmla="*/ 0 h 19"/>
                <a:gd name="T2" fmla="*/ 0 w 21"/>
                <a:gd name="T3" fmla="*/ 5 h 19"/>
                <a:gd name="T4" fmla="*/ 2 w 21"/>
                <a:gd name="T5" fmla="*/ 19 h 19"/>
                <a:gd name="T6" fmla="*/ 21 w 21"/>
                <a:gd name="T7" fmla="*/ 17 h 19"/>
                <a:gd name="T8" fmla="*/ 17 w 21"/>
                <a:gd name="T9" fmla="*/ 0 h 19"/>
              </a:gdLst>
              <a:ahLst/>
              <a:cxnLst>
                <a:cxn ang="0">
                  <a:pos x="T0" y="T1"/>
                </a:cxn>
                <a:cxn ang="0">
                  <a:pos x="T2" y="T3"/>
                </a:cxn>
                <a:cxn ang="0">
                  <a:pos x="T4" y="T5"/>
                </a:cxn>
                <a:cxn ang="0">
                  <a:pos x="T6" y="T7"/>
                </a:cxn>
                <a:cxn ang="0">
                  <a:pos x="T8" y="T9"/>
                </a:cxn>
              </a:cxnLst>
              <a:rect l="0" t="0" r="r" b="b"/>
              <a:pathLst>
                <a:path w="21" h="19">
                  <a:moveTo>
                    <a:pt x="17" y="0"/>
                  </a:moveTo>
                  <a:lnTo>
                    <a:pt x="0" y="5"/>
                  </a:lnTo>
                  <a:lnTo>
                    <a:pt x="2" y="19"/>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6" name="ís1íďé">
              <a:extLst>
                <a:ext uri="{FF2B5EF4-FFF2-40B4-BE49-F238E27FC236}">
                  <a16:creationId xmlns:a16="http://schemas.microsoft.com/office/drawing/2014/main" xmlns="" id="{D55246F7-92C2-4AAB-8564-F2E98CFF6BE9}"/>
                </a:ext>
              </a:extLst>
            </p:cNvPr>
            <p:cNvSpPr>
              <a:spLocks/>
            </p:cNvSpPr>
            <p:nvPr/>
          </p:nvSpPr>
          <p:spPr bwMode="auto">
            <a:xfrm>
              <a:off x="9688441" y="4190630"/>
              <a:ext cx="65042" cy="56173"/>
            </a:xfrm>
            <a:custGeom>
              <a:avLst/>
              <a:gdLst>
                <a:gd name="T0" fmla="*/ 17 w 22"/>
                <a:gd name="T1" fmla="*/ 0 h 19"/>
                <a:gd name="T2" fmla="*/ 0 w 22"/>
                <a:gd name="T3" fmla="*/ 2 h 19"/>
                <a:gd name="T4" fmla="*/ 3 w 22"/>
                <a:gd name="T5" fmla="*/ 19 h 19"/>
                <a:gd name="T6" fmla="*/ 22 w 22"/>
                <a:gd name="T7" fmla="*/ 14 h 19"/>
                <a:gd name="T8" fmla="*/ 17 w 22"/>
                <a:gd name="T9" fmla="*/ 0 h 19"/>
              </a:gdLst>
              <a:ahLst/>
              <a:cxnLst>
                <a:cxn ang="0">
                  <a:pos x="T0" y="T1"/>
                </a:cxn>
                <a:cxn ang="0">
                  <a:pos x="T2" y="T3"/>
                </a:cxn>
                <a:cxn ang="0">
                  <a:pos x="T4" y="T5"/>
                </a:cxn>
                <a:cxn ang="0">
                  <a:pos x="T6" y="T7"/>
                </a:cxn>
                <a:cxn ang="0">
                  <a:pos x="T8" y="T9"/>
                </a:cxn>
              </a:cxnLst>
              <a:rect l="0" t="0" r="r" b="b"/>
              <a:pathLst>
                <a:path w="22" h="19">
                  <a:moveTo>
                    <a:pt x="17" y="0"/>
                  </a:moveTo>
                  <a:lnTo>
                    <a:pt x="0" y="2"/>
                  </a:lnTo>
                  <a:lnTo>
                    <a:pt x="3" y="19"/>
                  </a:lnTo>
                  <a:lnTo>
                    <a:pt x="22" y="14"/>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7" name="íṩḷiḓe">
              <a:extLst>
                <a:ext uri="{FF2B5EF4-FFF2-40B4-BE49-F238E27FC236}">
                  <a16:creationId xmlns:a16="http://schemas.microsoft.com/office/drawing/2014/main" xmlns="" id="{9D298F70-0829-40C9-9226-1289FA6D0E2D}"/>
                </a:ext>
              </a:extLst>
            </p:cNvPr>
            <p:cNvSpPr>
              <a:spLocks/>
            </p:cNvSpPr>
            <p:nvPr/>
          </p:nvSpPr>
          <p:spPr bwMode="auto">
            <a:xfrm>
              <a:off x="9794873" y="4161065"/>
              <a:ext cx="62086" cy="65042"/>
            </a:xfrm>
            <a:custGeom>
              <a:avLst/>
              <a:gdLst>
                <a:gd name="T0" fmla="*/ 17 w 21"/>
                <a:gd name="T1" fmla="*/ 0 h 22"/>
                <a:gd name="T2" fmla="*/ 0 w 21"/>
                <a:gd name="T3" fmla="*/ 5 h 22"/>
                <a:gd name="T4" fmla="*/ 2 w 21"/>
                <a:gd name="T5" fmla="*/ 22 h 22"/>
                <a:gd name="T6" fmla="*/ 21 w 21"/>
                <a:gd name="T7" fmla="*/ 17 h 22"/>
                <a:gd name="T8" fmla="*/ 17 w 21"/>
                <a:gd name="T9" fmla="*/ 0 h 22"/>
              </a:gdLst>
              <a:ahLst/>
              <a:cxnLst>
                <a:cxn ang="0">
                  <a:pos x="T0" y="T1"/>
                </a:cxn>
                <a:cxn ang="0">
                  <a:pos x="T2" y="T3"/>
                </a:cxn>
                <a:cxn ang="0">
                  <a:pos x="T4" y="T5"/>
                </a:cxn>
                <a:cxn ang="0">
                  <a:pos x="T6" y="T7"/>
                </a:cxn>
                <a:cxn ang="0">
                  <a:pos x="T8" y="T9"/>
                </a:cxn>
              </a:cxnLst>
              <a:rect l="0" t="0" r="r" b="b"/>
              <a:pathLst>
                <a:path w="21" h="22">
                  <a:moveTo>
                    <a:pt x="17" y="0"/>
                  </a:moveTo>
                  <a:lnTo>
                    <a:pt x="0" y="5"/>
                  </a:lnTo>
                  <a:lnTo>
                    <a:pt x="2" y="22"/>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8" name="ïṡ1íḋé">
              <a:extLst>
                <a:ext uri="{FF2B5EF4-FFF2-40B4-BE49-F238E27FC236}">
                  <a16:creationId xmlns:a16="http://schemas.microsoft.com/office/drawing/2014/main" xmlns="" id="{563D03AC-CDBF-4B44-B99C-CBED4C15439E}"/>
                </a:ext>
              </a:extLst>
            </p:cNvPr>
            <p:cNvSpPr>
              <a:spLocks/>
            </p:cNvSpPr>
            <p:nvPr/>
          </p:nvSpPr>
          <p:spPr bwMode="auto">
            <a:xfrm>
              <a:off x="9451927" y="3945247"/>
              <a:ext cx="419814" cy="307469"/>
            </a:xfrm>
            <a:custGeom>
              <a:avLst/>
              <a:gdLst>
                <a:gd name="T0" fmla="*/ 22 w 60"/>
                <a:gd name="T1" fmla="*/ 0 h 44"/>
                <a:gd name="T2" fmla="*/ 0 w 60"/>
                <a:gd name="T3" fmla="*/ 44 h 44"/>
                <a:gd name="T4" fmla="*/ 30 w 60"/>
                <a:gd name="T5" fmla="*/ 37 h 44"/>
                <a:gd name="T6" fmla="*/ 60 w 60"/>
                <a:gd name="T7" fmla="*/ 30 h 44"/>
                <a:gd name="T8" fmla="*/ 22 w 60"/>
                <a:gd name="T9" fmla="*/ 0 h 44"/>
              </a:gdLst>
              <a:ahLst/>
              <a:cxnLst>
                <a:cxn ang="0">
                  <a:pos x="T0" y="T1"/>
                </a:cxn>
                <a:cxn ang="0">
                  <a:pos x="T2" y="T3"/>
                </a:cxn>
                <a:cxn ang="0">
                  <a:pos x="T4" y="T5"/>
                </a:cxn>
                <a:cxn ang="0">
                  <a:pos x="T6" y="T7"/>
                </a:cxn>
                <a:cxn ang="0">
                  <a:pos x="T8" y="T9"/>
                </a:cxn>
              </a:cxnLst>
              <a:rect l="0" t="0" r="r" b="b"/>
              <a:pathLst>
                <a:path w="60" h="44">
                  <a:moveTo>
                    <a:pt x="22" y="0"/>
                  </a:moveTo>
                  <a:cubicBezTo>
                    <a:pt x="24" y="31"/>
                    <a:pt x="0" y="44"/>
                    <a:pt x="0" y="44"/>
                  </a:cubicBezTo>
                  <a:cubicBezTo>
                    <a:pt x="30" y="37"/>
                    <a:pt x="30" y="37"/>
                    <a:pt x="30" y="37"/>
                  </a:cubicBezTo>
                  <a:cubicBezTo>
                    <a:pt x="60" y="30"/>
                    <a:pt x="60" y="30"/>
                    <a:pt x="60" y="30"/>
                  </a:cubicBezTo>
                  <a:cubicBezTo>
                    <a:pt x="60" y="30"/>
                    <a:pt x="33" y="30"/>
                    <a:pt x="22"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9" name="iŝ1îḓé">
              <a:extLst>
                <a:ext uri="{FF2B5EF4-FFF2-40B4-BE49-F238E27FC236}">
                  <a16:creationId xmlns:a16="http://schemas.microsoft.com/office/drawing/2014/main" xmlns="" id="{0640D005-3162-47C7-BC26-FA3FC3B677C7}"/>
                </a:ext>
              </a:extLst>
            </p:cNvPr>
            <p:cNvSpPr>
              <a:spLocks/>
            </p:cNvSpPr>
            <p:nvPr/>
          </p:nvSpPr>
          <p:spPr bwMode="auto">
            <a:xfrm>
              <a:off x="9641138" y="4406450"/>
              <a:ext cx="189212" cy="133040"/>
            </a:xfrm>
            <a:custGeom>
              <a:avLst/>
              <a:gdLst>
                <a:gd name="T0" fmla="*/ 10 w 27"/>
                <a:gd name="T1" fmla="*/ 0 h 19"/>
                <a:gd name="T2" fmla="*/ 0 w 27"/>
                <a:gd name="T3" fmla="*/ 19 h 19"/>
                <a:gd name="T4" fmla="*/ 13 w 27"/>
                <a:gd name="T5" fmla="*/ 16 h 19"/>
                <a:gd name="T6" fmla="*/ 27 w 27"/>
                <a:gd name="T7" fmla="*/ 13 h 19"/>
                <a:gd name="T8" fmla="*/ 10 w 27"/>
                <a:gd name="T9" fmla="*/ 0 h 19"/>
              </a:gdLst>
              <a:ahLst/>
              <a:cxnLst>
                <a:cxn ang="0">
                  <a:pos x="T0" y="T1"/>
                </a:cxn>
                <a:cxn ang="0">
                  <a:pos x="T2" y="T3"/>
                </a:cxn>
                <a:cxn ang="0">
                  <a:pos x="T4" y="T5"/>
                </a:cxn>
                <a:cxn ang="0">
                  <a:pos x="T6" y="T7"/>
                </a:cxn>
                <a:cxn ang="0">
                  <a:pos x="T8" y="T9"/>
                </a:cxn>
              </a:cxnLst>
              <a:rect l="0" t="0" r="r" b="b"/>
              <a:pathLst>
                <a:path w="27" h="19">
                  <a:moveTo>
                    <a:pt x="10" y="0"/>
                  </a:moveTo>
                  <a:cubicBezTo>
                    <a:pt x="11" y="13"/>
                    <a:pt x="0" y="19"/>
                    <a:pt x="0" y="19"/>
                  </a:cubicBezTo>
                  <a:cubicBezTo>
                    <a:pt x="13" y="16"/>
                    <a:pt x="13" y="16"/>
                    <a:pt x="13" y="16"/>
                  </a:cubicBezTo>
                  <a:cubicBezTo>
                    <a:pt x="27" y="13"/>
                    <a:pt x="27" y="13"/>
                    <a:pt x="27" y="13"/>
                  </a:cubicBezTo>
                  <a:cubicBezTo>
                    <a:pt x="27" y="13"/>
                    <a:pt x="15" y="13"/>
                    <a:pt x="10"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0" name="iṩlîḋé">
              <a:extLst>
                <a:ext uri="{FF2B5EF4-FFF2-40B4-BE49-F238E27FC236}">
                  <a16:creationId xmlns:a16="http://schemas.microsoft.com/office/drawing/2014/main" xmlns="" id="{279C9BD1-F038-470D-96BE-00677E18790B}"/>
                </a:ext>
              </a:extLst>
            </p:cNvPr>
            <p:cNvSpPr>
              <a:spLocks/>
            </p:cNvSpPr>
            <p:nvPr/>
          </p:nvSpPr>
          <p:spPr bwMode="auto">
            <a:xfrm>
              <a:off x="9534707" y="3945247"/>
              <a:ext cx="260166" cy="286775"/>
            </a:xfrm>
            <a:custGeom>
              <a:avLst/>
              <a:gdLst>
                <a:gd name="T0" fmla="*/ 10 w 37"/>
                <a:gd name="T1" fmla="*/ 0 h 41"/>
                <a:gd name="T2" fmla="*/ 0 w 37"/>
                <a:gd name="T3" fmla="*/ 41 h 41"/>
                <a:gd name="T4" fmla="*/ 18 w 37"/>
                <a:gd name="T5" fmla="*/ 37 h 41"/>
                <a:gd name="T6" fmla="*/ 37 w 37"/>
                <a:gd name="T7" fmla="*/ 33 h 41"/>
                <a:gd name="T8" fmla="*/ 10 w 37"/>
                <a:gd name="T9" fmla="*/ 0 h 41"/>
              </a:gdLst>
              <a:ahLst/>
              <a:cxnLst>
                <a:cxn ang="0">
                  <a:pos x="T0" y="T1"/>
                </a:cxn>
                <a:cxn ang="0">
                  <a:pos x="T2" y="T3"/>
                </a:cxn>
                <a:cxn ang="0">
                  <a:pos x="T4" y="T5"/>
                </a:cxn>
                <a:cxn ang="0">
                  <a:pos x="T6" y="T7"/>
                </a:cxn>
                <a:cxn ang="0">
                  <a:pos x="T8" y="T9"/>
                </a:cxn>
              </a:cxnLst>
              <a:rect l="0" t="0" r="r" b="b"/>
              <a:pathLst>
                <a:path w="37" h="41">
                  <a:moveTo>
                    <a:pt x="10" y="0"/>
                  </a:moveTo>
                  <a:cubicBezTo>
                    <a:pt x="14" y="31"/>
                    <a:pt x="0" y="41"/>
                    <a:pt x="0" y="41"/>
                  </a:cubicBezTo>
                  <a:cubicBezTo>
                    <a:pt x="18" y="37"/>
                    <a:pt x="18" y="37"/>
                    <a:pt x="18" y="37"/>
                  </a:cubicBezTo>
                  <a:cubicBezTo>
                    <a:pt x="37" y="33"/>
                    <a:pt x="37" y="33"/>
                    <a:pt x="37" y="33"/>
                  </a:cubicBezTo>
                  <a:cubicBezTo>
                    <a:pt x="37" y="33"/>
                    <a:pt x="20" y="30"/>
                    <a:pt x="10"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1" name="îslíḍê">
              <a:extLst>
                <a:ext uri="{FF2B5EF4-FFF2-40B4-BE49-F238E27FC236}">
                  <a16:creationId xmlns:a16="http://schemas.microsoft.com/office/drawing/2014/main" xmlns="" id="{03719BCA-5788-49D5-B483-39F995343EB7}"/>
                </a:ext>
              </a:extLst>
            </p:cNvPr>
            <p:cNvSpPr>
              <a:spLocks/>
            </p:cNvSpPr>
            <p:nvPr/>
          </p:nvSpPr>
          <p:spPr bwMode="auto">
            <a:xfrm>
              <a:off x="9605661" y="3945247"/>
              <a:ext cx="112344" cy="271992"/>
            </a:xfrm>
            <a:custGeom>
              <a:avLst/>
              <a:gdLst>
                <a:gd name="T0" fmla="*/ 0 w 16"/>
                <a:gd name="T1" fmla="*/ 0 h 39"/>
                <a:gd name="T2" fmla="*/ 1 w 16"/>
                <a:gd name="T3" fmla="*/ 39 h 39"/>
                <a:gd name="T4" fmla="*/ 8 w 16"/>
                <a:gd name="T5" fmla="*/ 37 h 39"/>
                <a:gd name="T6" fmla="*/ 16 w 16"/>
                <a:gd name="T7" fmla="*/ 35 h 39"/>
                <a:gd name="T8" fmla="*/ 0 w 16"/>
                <a:gd name="T9" fmla="*/ 0 h 39"/>
              </a:gdLst>
              <a:ahLst/>
              <a:cxnLst>
                <a:cxn ang="0">
                  <a:pos x="T0" y="T1"/>
                </a:cxn>
                <a:cxn ang="0">
                  <a:pos x="T2" y="T3"/>
                </a:cxn>
                <a:cxn ang="0">
                  <a:pos x="T4" y="T5"/>
                </a:cxn>
                <a:cxn ang="0">
                  <a:pos x="T6" y="T7"/>
                </a:cxn>
                <a:cxn ang="0">
                  <a:pos x="T8" y="T9"/>
                </a:cxn>
              </a:cxnLst>
              <a:rect l="0" t="0" r="r" b="b"/>
              <a:pathLst>
                <a:path w="16" h="39">
                  <a:moveTo>
                    <a:pt x="0" y="0"/>
                  </a:moveTo>
                  <a:cubicBezTo>
                    <a:pt x="6" y="31"/>
                    <a:pt x="1" y="39"/>
                    <a:pt x="1" y="39"/>
                  </a:cubicBezTo>
                  <a:cubicBezTo>
                    <a:pt x="8" y="37"/>
                    <a:pt x="8" y="37"/>
                    <a:pt x="8" y="37"/>
                  </a:cubicBezTo>
                  <a:cubicBezTo>
                    <a:pt x="16" y="35"/>
                    <a:pt x="16" y="35"/>
                    <a:pt x="16" y="35"/>
                  </a:cubicBezTo>
                  <a:cubicBezTo>
                    <a:pt x="16" y="35"/>
                    <a:pt x="8" y="30"/>
                    <a:pt x="0"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2" name="ïsḷïḓè">
              <a:extLst>
                <a:ext uri="{FF2B5EF4-FFF2-40B4-BE49-F238E27FC236}">
                  <a16:creationId xmlns:a16="http://schemas.microsoft.com/office/drawing/2014/main" xmlns="" id="{637A182B-7284-4613-9CB9-E9A23E32DA81}"/>
                </a:ext>
              </a:extLst>
            </p:cNvPr>
            <p:cNvSpPr>
              <a:spLocks/>
            </p:cNvSpPr>
            <p:nvPr/>
          </p:nvSpPr>
          <p:spPr bwMode="auto">
            <a:xfrm>
              <a:off x="8677341" y="4226107"/>
              <a:ext cx="943103" cy="523290"/>
            </a:xfrm>
            <a:custGeom>
              <a:avLst/>
              <a:gdLst>
                <a:gd name="T0" fmla="*/ 0 w 319"/>
                <a:gd name="T1" fmla="*/ 177 h 177"/>
                <a:gd name="T2" fmla="*/ 319 w 319"/>
                <a:gd name="T3" fmla="*/ 109 h 177"/>
                <a:gd name="T4" fmla="*/ 227 w 319"/>
                <a:gd name="T5" fmla="*/ 0 h 177"/>
                <a:gd name="T6" fmla="*/ 37 w 319"/>
                <a:gd name="T7" fmla="*/ 42 h 177"/>
                <a:gd name="T8" fmla="*/ 0 w 319"/>
                <a:gd name="T9" fmla="*/ 177 h 177"/>
              </a:gdLst>
              <a:ahLst/>
              <a:cxnLst>
                <a:cxn ang="0">
                  <a:pos x="T0" y="T1"/>
                </a:cxn>
                <a:cxn ang="0">
                  <a:pos x="T2" y="T3"/>
                </a:cxn>
                <a:cxn ang="0">
                  <a:pos x="T4" y="T5"/>
                </a:cxn>
                <a:cxn ang="0">
                  <a:pos x="T6" y="T7"/>
                </a:cxn>
                <a:cxn ang="0">
                  <a:pos x="T8" y="T9"/>
                </a:cxn>
              </a:cxnLst>
              <a:rect l="0" t="0" r="r" b="b"/>
              <a:pathLst>
                <a:path w="319" h="177">
                  <a:moveTo>
                    <a:pt x="0" y="177"/>
                  </a:moveTo>
                  <a:lnTo>
                    <a:pt x="319" y="109"/>
                  </a:lnTo>
                  <a:lnTo>
                    <a:pt x="227" y="0"/>
                  </a:lnTo>
                  <a:lnTo>
                    <a:pt x="37" y="42"/>
                  </a:lnTo>
                  <a:lnTo>
                    <a:pt x="0" y="17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3" name="ï$ḻîḑè">
              <a:extLst>
                <a:ext uri="{FF2B5EF4-FFF2-40B4-BE49-F238E27FC236}">
                  <a16:creationId xmlns:a16="http://schemas.microsoft.com/office/drawing/2014/main" xmlns="" id="{66009FD3-B00B-4CEE-8595-E6D4973E7D42}"/>
                </a:ext>
              </a:extLst>
            </p:cNvPr>
            <p:cNvSpPr>
              <a:spLocks/>
            </p:cNvSpPr>
            <p:nvPr/>
          </p:nvSpPr>
          <p:spPr bwMode="auto">
            <a:xfrm>
              <a:off x="8766034" y="4237933"/>
              <a:ext cx="762760" cy="490768"/>
            </a:xfrm>
            <a:custGeom>
              <a:avLst/>
              <a:gdLst>
                <a:gd name="T0" fmla="*/ 0 w 258"/>
                <a:gd name="T1" fmla="*/ 166 h 166"/>
                <a:gd name="T2" fmla="*/ 258 w 258"/>
                <a:gd name="T3" fmla="*/ 109 h 166"/>
                <a:gd name="T4" fmla="*/ 178 w 258"/>
                <a:gd name="T5" fmla="*/ 0 h 166"/>
                <a:gd name="T6" fmla="*/ 26 w 258"/>
                <a:gd name="T7" fmla="*/ 34 h 166"/>
                <a:gd name="T8" fmla="*/ 0 w 258"/>
                <a:gd name="T9" fmla="*/ 166 h 166"/>
              </a:gdLst>
              <a:ahLst/>
              <a:cxnLst>
                <a:cxn ang="0">
                  <a:pos x="T0" y="T1"/>
                </a:cxn>
                <a:cxn ang="0">
                  <a:pos x="T2" y="T3"/>
                </a:cxn>
                <a:cxn ang="0">
                  <a:pos x="T4" y="T5"/>
                </a:cxn>
                <a:cxn ang="0">
                  <a:pos x="T6" y="T7"/>
                </a:cxn>
                <a:cxn ang="0">
                  <a:pos x="T8" y="T9"/>
                </a:cxn>
              </a:cxnLst>
              <a:rect l="0" t="0" r="r" b="b"/>
              <a:pathLst>
                <a:path w="258" h="166">
                  <a:moveTo>
                    <a:pt x="0" y="166"/>
                  </a:moveTo>
                  <a:lnTo>
                    <a:pt x="258" y="109"/>
                  </a:lnTo>
                  <a:lnTo>
                    <a:pt x="178" y="0"/>
                  </a:lnTo>
                  <a:lnTo>
                    <a:pt x="26" y="34"/>
                  </a:lnTo>
                  <a:lnTo>
                    <a:pt x="0" y="16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4" name="iṡļiḓè">
              <a:extLst>
                <a:ext uri="{FF2B5EF4-FFF2-40B4-BE49-F238E27FC236}">
                  <a16:creationId xmlns:a16="http://schemas.microsoft.com/office/drawing/2014/main" xmlns="" id="{1B16EBD9-554E-41E2-B3B5-0031C7400F95}"/>
                </a:ext>
              </a:extLst>
            </p:cNvPr>
            <p:cNvSpPr>
              <a:spLocks/>
            </p:cNvSpPr>
            <p:nvPr/>
          </p:nvSpPr>
          <p:spPr bwMode="auto">
            <a:xfrm>
              <a:off x="8863597" y="4252716"/>
              <a:ext cx="567635" cy="455291"/>
            </a:xfrm>
            <a:custGeom>
              <a:avLst/>
              <a:gdLst>
                <a:gd name="T0" fmla="*/ 0 w 192"/>
                <a:gd name="T1" fmla="*/ 154 h 154"/>
                <a:gd name="T2" fmla="*/ 192 w 192"/>
                <a:gd name="T3" fmla="*/ 112 h 154"/>
                <a:gd name="T4" fmla="*/ 126 w 192"/>
                <a:gd name="T5" fmla="*/ 0 h 154"/>
                <a:gd name="T6" fmla="*/ 12 w 192"/>
                <a:gd name="T7" fmla="*/ 26 h 154"/>
                <a:gd name="T8" fmla="*/ 0 w 192"/>
                <a:gd name="T9" fmla="*/ 154 h 154"/>
              </a:gdLst>
              <a:ahLst/>
              <a:cxnLst>
                <a:cxn ang="0">
                  <a:pos x="T0" y="T1"/>
                </a:cxn>
                <a:cxn ang="0">
                  <a:pos x="T2" y="T3"/>
                </a:cxn>
                <a:cxn ang="0">
                  <a:pos x="T4" y="T5"/>
                </a:cxn>
                <a:cxn ang="0">
                  <a:pos x="T6" y="T7"/>
                </a:cxn>
                <a:cxn ang="0">
                  <a:pos x="T8" y="T9"/>
                </a:cxn>
              </a:cxnLst>
              <a:rect l="0" t="0" r="r" b="b"/>
              <a:pathLst>
                <a:path w="192" h="154">
                  <a:moveTo>
                    <a:pt x="0" y="154"/>
                  </a:moveTo>
                  <a:lnTo>
                    <a:pt x="192" y="112"/>
                  </a:lnTo>
                  <a:lnTo>
                    <a:pt x="126" y="0"/>
                  </a:lnTo>
                  <a:lnTo>
                    <a:pt x="12" y="26"/>
                  </a:lnTo>
                  <a:lnTo>
                    <a:pt x="0" y="154"/>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5" name="íṣlíḋè">
              <a:extLst>
                <a:ext uri="{FF2B5EF4-FFF2-40B4-BE49-F238E27FC236}">
                  <a16:creationId xmlns:a16="http://schemas.microsoft.com/office/drawing/2014/main" xmlns="" id="{D930988B-DE8E-4402-A1C9-77AC0818987C}"/>
                </a:ext>
              </a:extLst>
            </p:cNvPr>
            <p:cNvSpPr>
              <a:spLocks/>
            </p:cNvSpPr>
            <p:nvPr/>
          </p:nvSpPr>
          <p:spPr bwMode="auto">
            <a:xfrm>
              <a:off x="8964116" y="4267497"/>
              <a:ext cx="363642" cy="419814"/>
            </a:xfrm>
            <a:custGeom>
              <a:avLst/>
              <a:gdLst>
                <a:gd name="T0" fmla="*/ 2 w 123"/>
                <a:gd name="T1" fmla="*/ 142 h 142"/>
                <a:gd name="T2" fmla="*/ 123 w 123"/>
                <a:gd name="T3" fmla="*/ 116 h 142"/>
                <a:gd name="T4" fmla="*/ 71 w 123"/>
                <a:gd name="T5" fmla="*/ 0 h 142"/>
                <a:gd name="T6" fmla="*/ 0 w 123"/>
                <a:gd name="T7" fmla="*/ 16 h 142"/>
                <a:gd name="T8" fmla="*/ 2 w 123"/>
                <a:gd name="T9" fmla="*/ 142 h 142"/>
              </a:gdLst>
              <a:ahLst/>
              <a:cxnLst>
                <a:cxn ang="0">
                  <a:pos x="T0" y="T1"/>
                </a:cxn>
                <a:cxn ang="0">
                  <a:pos x="T2" y="T3"/>
                </a:cxn>
                <a:cxn ang="0">
                  <a:pos x="T4" y="T5"/>
                </a:cxn>
                <a:cxn ang="0">
                  <a:pos x="T6" y="T7"/>
                </a:cxn>
                <a:cxn ang="0">
                  <a:pos x="T8" y="T9"/>
                </a:cxn>
              </a:cxnLst>
              <a:rect l="0" t="0" r="r" b="b"/>
              <a:pathLst>
                <a:path w="123" h="142">
                  <a:moveTo>
                    <a:pt x="2" y="142"/>
                  </a:moveTo>
                  <a:lnTo>
                    <a:pt x="123" y="116"/>
                  </a:lnTo>
                  <a:lnTo>
                    <a:pt x="71" y="0"/>
                  </a:lnTo>
                  <a:lnTo>
                    <a:pt x="0" y="16"/>
                  </a:lnTo>
                  <a:lnTo>
                    <a:pt x="2" y="14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6" name="îŝliḍé">
              <a:extLst>
                <a:ext uri="{FF2B5EF4-FFF2-40B4-BE49-F238E27FC236}">
                  <a16:creationId xmlns:a16="http://schemas.microsoft.com/office/drawing/2014/main" xmlns="" id="{68D758D7-13B7-412D-998A-EF6CAF87C228}"/>
                </a:ext>
              </a:extLst>
            </p:cNvPr>
            <p:cNvSpPr>
              <a:spLocks/>
            </p:cNvSpPr>
            <p:nvPr/>
          </p:nvSpPr>
          <p:spPr bwMode="auto">
            <a:xfrm>
              <a:off x="9026200" y="4282280"/>
              <a:ext cx="189212" cy="384336"/>
            </a:xfrm>
            <a:custGeom>
              <a:avLst/>
              <a:gdLst>
                <a:gd name="T0" fmla="*/ 19 w 64"/>
                <a:gd name="T1" fmla="*/ 130 h 130"/>
                <a:gd name="T2" fmla="*/ 64 w 64"/>
                <a:gd name="T3" fmla="*/ 118 h 130"/>
                <a:gd name="T4" fmla="*/ 28 w 64"/>
                <a:gd name="T5" fmla="*/ 0 h 130"/>
                <a:gd name="T6" fmla="*/ 0 w 64"/>
                <a:gd name="T7" fmla="*/ 7 h 130"/>
                <a:gd name="T8" fmla="*/ 19 w 64"/>
                <a:gd name="T9" fmla="*/ 130 h 130"/>
              </a:gdLst>
              <a:ahLst/>
              <a:cxnLst>
                <a:cxn ang="0">
                  <a:pos x="T0" y="T1"/>
                </a:cxn>
                <a:cxn ang="0">
                  <a:pos x="T2" y="T3"/>
                </a:cxn>
                <a:cxn ang="0">
                  <a:pos x="T4" y="T5"/>
                </a:cxn>
                <a:cxn ang="0">
                  <a:pos x="T6" y="T7"/>
                </a:cxn>
                <a:cxn ang="0">
                  <a:pos x="T8" y="T9"/>
                </a:cxn>
              </a:cxnLst>
              <a:rect l="0" t="0" r="r" b="b"/>
              <a:pathLst>
                <a:path w="64" h="130">
                  <a:moveTo>
                    <a:pt x="19" y="130"/>
                  </a:moveTo>
                  <a:lnTo>
                    <a:pt x="64" y="118"/>
                  </a:lnTo>
                  <a:lnTo>
                    <a:pt x="28" y="0"/>
                  </a:lnTo>
                  <a:lnTo>
                    <a:pt x="0" y="7"/>
                  </a:lnTo>
                  <a:lnTo>
                    <a:pt x="19" y="13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7" name="ïŝḻiḍe">
              <a:extLst>
                <a:ext uri="{FF2B5EF4-FFF2-40B4-BE49-F238E27FC236}">
                  <a16:creationId xmlns:a16="http://schemas.microsoft.com/office/drawing/2014/main" xmlns="" id="{69C50095-8FA3-4116-BF79-061A4889F226}"/>
                </a:ext>
              </a:extLst>
            </p:cNvPr>
            <p:cNvSpPr>
              <a:spLocks/>
            </p:cNvSpPr>
            <p:nvPr/>
          </p:nvSpPr>
          <p:spPr bwMode="auto">
            <a:xfrm>
              <a:off x="8733514" y="4155152"/>
              <a:ext cx="656328" cy="203995"/>
            </a:xfrm>
            <a:custGeom>
              <a:avLst/>
              <a:gdLst>
                <a:gd name="T0" fmla="*/ 217 w 222"/>
                <a:gd name="T1" fmla="*/ 0 h 69"/>
                <a:gd name="T2" fmla="*/ 0 w 222"/>
                <a:gd name="T3" fmla="*/ 47 h 69"/>
                <a:gd name="T4" fmla="*/ 7 w 222"/>
                <a:gd name="T5" fmla="*/ 69 h 69"/>
                <a:gd name="T6" fmla="*/ 222 w 222"/>
                <a:gd name="T7" fmla="*/ 21 h 69"/>
                <a:gd name="T8" fmla="*/ 217 w 222"/>
                <a:gd name="T9" fmla="*/ 0 h 69"/>
              </a:gdLst>
              <a:ahLst/>
              <a:cxnLst>
                <a:cxn ang="0">
                  <a:pos x="T0" y="T1"/>
                </a:cxn>
                <a:cxn ang="0">
                  <a:pos x="T2" y="T3"/>
                </a:cxn>
                <a:cxn ang="0">
                  <a:pos x="T4" y="T5"/>
                </a:cxn>
                <a:cxn ang="0">
                  <a:pos x="T6" y="T7"/>
                </a:cxn>
                <a:cxn ang="0">
                  <a:pos x="T8" y="T9"/>
                </a:cxn>
              </a:cxnLst>
              <a:rect l="0" t="0" r="r" b="b"/>
              <a:pathLst>
                <a:path w="222" h="69">
                  <a:moveTo>
                    <a:pt x="217" y="0"/>
                  </a:moveTo>
                  <a:lnTo>
                    <a:pt x="0" y="47"/>
                  </a:lnTo>
                  <a:lnTo>
                    <a:pt x="7" y="69"/>
                  </a:lnTo>
                  <a:lnTo>
                    <a:pt x="222" y="21"/>
                  </a:lnTo>
                  <a:lnTo>
                    <a:pt x="217" y="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8" name="ïś1îďé">
              <a:extLst>
                <a:ext uri="{FF2B5EF4-FFF2-40B4-BE49-F238E27FC236}">
                  <a16:creationId xmlns:a16="http://schemas.microsoft.com/office/drawing/2014/main" xmlns="" id="{2FC21B58-FC0D-4F53-B134-68D9A5FA132C}"/>
                </a:ext>
              </a:extLst>
            </p:cNvPr>
            <p:cNvSpPr>
              <a:spLocks/>
            </p:cNvSpPr>
            <p:nvPr/>
          </p:nvSpPr>
          <p:spPr bwMode="auto">
            <a:xfrm>
              <a:off x="8810381" y="4267497"/>
              <a:ext cx="82780" cy="76867"/>
            </a:xfrm>
            <a:custGeom>
              <a:avLst/>
              <a:gdLst>
                <a:gd name="T0" fmla="*/ 23 w 28"/>
                <a:gd name="T1" fmla="*/ 0 h 26"/>
                <a:gd name="T2" fmla="*/ 0 w 28"/>
                <a:gd name="T3" fmla="*/ 5 h 26"/>
                <a:gd name="T4" fmla="*/ 4 w 28"/>
                <a:gd name="T5" fmla="*/ 26 h 26"/>
                <a:gd name="T6" fmla="*/ 28 w 28"/>
                <a:gd name="T7" fmla="*/ 21 h 26"/>
                <a:gd name="T8" fmla="*/ 23 w 28"/>
                <a:gd name="T9" fmla="*/ 0 h 26"/>
              </a:gdLst>
              <a:ahLst/>
              <a:cxnLst>
                <a:cxn ang="0">
                  <a:pos x="T0" y="T1"/>
                </a:cxn>
                <a:cxn ang="0">
                  <a:pos x="T2" y="T3"/>
                </a:cxn>
                <a:cxn ang="0">
                  <a:pos x="T4" y="T5"/>
                </a:cxn>
                <a:cxn ang="0">
                  <a:pos x="T6" y="T7"/>
                </a:cxn>
                <a:cxn ang="0">
                  <a:pos x="T8" y="T9"/>
                </a:cxn>
              </a:cxnLst>
              <a:rect l="0" t="0" r="r" b="b"/>
              <a:pathLst>
                <a:path w="28" h="26">
                  <a:moveTo>
                    <a:pt x="23" y="0"/>
                  </a:moveTo>
                  <a:lnTo>
                    <a:pt x="0" y="5"/>
                  </a:lnTo>
                  <a:lnTo>
                    <a:pt x="4" y="26"/>
                  </a:lnTo>
                  <a:lnTo>
                    <a:pt x="28" y="21"/>
                  </a:lnTo>
                  <a:lnTo>
                    <a:pt x="23"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9" name="ïṣḻïḍê">
              <a:extLst>
                <a:ext uri="{FF2B5EF4-FFF2-40B4-BE49-F238E27FC236}">
                  <a16:creationId xmlns:a16="http://schemas.microsoft.com/office/drawing/2014/main" xmlns="" id="{6E720887-195D-4876-BD56-3A079B4E639D}"/>
                </a:ext>
              </a:extLst>
            </p:cNvPr>
            <p:cNvSpPr>
              <a:spLocks/>
            </p:cNvSpPr>
            <p:nvPr/>
          </p:nvSpPr>
          <p:spPr bwMode="auto">
            <a:xfrm>
              <a:off x="8949333" y="4232020"/>
              <a:ext cx="82780" cy="82780"/>
            </a:xfrm>
            <a:custGeom>
              <a:avLst/>
              <a:gdLst>
                <a:gd name="T0" fmla="*/ 24 w 28"/>
                <a:gd name="T1" fmla="*/ 0 h 28"/>
                <a:gd name="T2" fmla="*/ 0 w 28"/>
                <a:gd name="T3" fmla="*/ 5 h 28"/>
                <a:gd name="T4" fmla="*/ 5 w 28"/>
                <a:gd name="T5" fmla="*/ 28 h 28"/>
                <a:gd name="T6" fmla="*/ 28 w 28"/>
                <a:gd name="T7" fmla="*/ 21 h 28"/>
                <a:gd name="T8" fmla="*/ 24 w 28"/>
                <a:gd name="T9" fmla="*/ 0 h 28"/>
              </a:gdLst>
              <a:ahLst/>
              <a:cxnLst>
                <a:cxn ang="0">
                  <a:pos x="T0" y="T1"/>
                </a:cxn>
                <a:cxn ang="0">
                  <a:pos x="T2" y="T3"/>
                </a:cxn>
                <a:cxn ang="0">
                  <a:pos x="T4" y="T5"/>
                </a:cxn>
                <a:cxn ang="0">
                  <a:pos x="T6" y="T7"/>
                </a:cxn>
                <a:cxn ang="0">
                  <a:pos x="T8" y="T9"/>
                </a:cxn>
              </a:cxnLst>
              <a:rect l="0" t="0" r="r" b="b"/>
              <a:pathLst>
                <a:path w="28" h="28">
                  <a:moveTo>
                    <a:pt x="24" y="0"/>
                  </a:moveTo>
                  <a:lnTo>
                    <a:pt x="0" y="5"/>
                  </a:lnTo>
                  <a:lnTo>
                    <a:pt x="5" y="28"/>
                  </a:lnTo>
                  <a:lnTo>
                    <a:pt x="28"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0" name="iṥlïďê">
              <a:extLst>
                <a:ext uri="{FF2B5EF4-FFF2-40B4-BE49-F238E27FC236}">
                  <a16:creationId xmlns:a16="http://schemas.microsoft.com/office/drawing/2014/main" xmlns="" id="{781616DF-BF45-4D72-B026-3779BEDFB4F3}"/>
                </a:ext>
              </a:extLst>
            </p:cNvPr>
            <p:cNvSpPr>
              <a:spLocks/>
            </p:cNvSpPr>
            <p:nvPr/>
          </p:nvSpPr>
          <p:spPr bwMode="auto">
            <a:xfrm>
              <a:off x="9088286" y="4205413"/>
              <a:ext cx="85738" cy="76867"/>
            </a:xfrm>
            <a:custGeom>
              <a:avLst/>
              <a:gdLst>
                <a:gd name="T0" fmla="*/ 24 w 29"/>
                <a:gd name="T1" fmla="*/ 0 h 26"/>
                <a:gd name="T2" fmla="*/ 0 w 29"/>
                <a:gd name="T3" fmla="*/ 4 h 26"/>
                <a:gd name="T4" fmla="*/ 5 w 29"/>
                <a:gd name="T5" fmla="*/ 26 h 26"/>
                <a:gd name="T6" fmla="*/ 29 w 29"/>
                <a:gd name="T7" fmla="*/ 21 h 26"/>
                <a:gd name="T8" fmla="*/ 24 w 29"/>
                <a:gd name="T9" fmla="*/ 0 h 26"/>
              </a:gdLst>
              <a:ahLst/>
              <a:cxnLst>
                <a:cxn ang="0">
                  <a:pos x="T0" y="T1"/>
                </a:cxn>
                <a:cxn ang="0">
                  <a:pos x="T2" y="T3"/>
                </a:cxn>
                <a:cxn ang="0">
                  <a:pos x="T4" y="T5"/>
                </a:cxn>
                <a:cxn ang="0">
                  <a:pos x="T6" y="T7"/>
                </a:cxn>
                <a:cxn ang="0">
                  <a:pos x="T8" y="T9"/>
                </a:cxn>
              </a:cxnLst>
              <a:rect l="0" t="0" r="r" b="b"/>
              <a:pathLst>
                <a:path w="29" h="26">
                  <a:moveTo>
                    <a:pt x="24" y="0"/>
                  </a:moveTo>
                  <a:lnTo>
                    <a:pt x="0" y="4"/>
                  </a:lnTo>
                  <a:lnTo>
                    <a:pt x="5" y="26"/>
                  </a:lnTo>
                  <a:lnTo>
                    <a:pt x="29"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1" name="îŝḻíḍê">
              <a:extLst>
                <a:ext uri="{FF2B5EF4-FFF2-40B4-BE49-F238E27FC236}">
                  <a16:creationId xmlns:a16="http://schemas.microsoft.com/office/drawing/2014/main" xmlns="" id="{7860783B-629A-466E-A170-C483ACED31E0}"/>
                </a:ext>
              </a:extLst>
            </p:cNvPr>
            <p:cNvSpPr>
              <a:spLocks/>
            </p:cNvSpPr>
            <p:nvPr/>
          </p:nvSpPr>
          <p:spPr bwMode="auto">
            <a:xfrm>
              <a:off x="9227238" y="4169936"/>
              <a:ext cx="85738" cy="82780"/>
            </a:xfrm>
            <a:custGeom>
              <a:avLst/>
              <a:gdLst>
                <a:gd name="T0" fmla="*/ 24 w 29"/>
                <a:gd name="T1" fmla="*/ 0 h 28"/>
                <a:gd name="T2" fmla="*/ 0 w 29"/>
                <a:gd name="T3" fmla="*/ 4 h 28"/>
                <a:gd name="T4" fmla="*/ 5 w 29"/>
                <a:gd name="T5" fmla="*/ 28 h 28"/>
                <a:gd name="T6" fmla="*/ 29 w 29"/>
                <a:gd name="T7" fmla="*/ 23 h 28"/>
                <a:gd name="T8" fmla="*/ 24 w 29"/>
                <a:gd name="T9" fmla="*/ 0 h 28"/>
              </a:gdLst>
              <a:ahLst/>
              <a:cxnLst>
                <a:cxn ang="0">
                  <a:pos x="T0" y="T1"/>
                </a:cxn>
                <a:cxn ang="0">
                  <a:pos x="T2" y="T3"/>
                </a:cxn>
                <a:cxn ang="0">
                  <a:pos x="T4" y="T5"/>
                </a:cxn>
                <a:cxn ang="0">
                  <a:pos x="T6" y="T7"/>
                </a:cxn>
                <a:cxn ang="0">
                  <a:pos x="T8" y="T9"/>
                </a:cxn>
              </a:cxnLst>
              <a:rect l="0" t="0" r="r" b="b"/>
              <a:pathLst>
                <a:path w="29" h="28">
                  <a:moveTo>
                    <a:pt x="24" y="0"/>
                  </a:moveTo>
                  <a:lnTo>
                    <a:pt x="0" y="4"/>
                  </a:lnTo>
                  <a:lnTo>
                    <a:pt x="5" y="28"/>
                  </a:lnTo>
                  <a:lnTo>
                    <a:pt x="29" y="23"/>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2" name="iṣḷiḓê">
              <a:extLst>
                <a:ext uri="{FF2B5EF4-FFF2-40B4-BE49-F238E27FC236}">
                  <a16:creationId xmlns:a16="http://schemas.microsoft.com/office/drawing/2014/main" xmlns="" id="{5EC634EE-20AD-4FD7-BC15-1F723944461A}"/>
                </a:ext>
              </a:extLst>
            </p:cNvPr>
            <p:cNvSpPr>
              <a:spLocks/>
            </p:cNvSpPr>
            <p:nvPr/>
          </p:nvSpPr>
          <p:spPr bwMode="auto">
            <a:xfrm>
              <a:off x="8766034" y="3883161"/>
              <a:ext cx="573548" cy="405032"/>
            </a:xfrm>
            <a:custGeom>
              <a:avLst/>
              <a:gdLst>
                <a:gd name="T0" fmla="*/ 30 w 82"/>
                <a:gd name="T1" fmla="*/ 0 h 58"/>
                <a:gd name="T2" fmla="*/ 0 w 82"/>
                <a:gd name="T3" fmla="*/ 58 h 58"/>
                <a:gd name="T4" fmla="*/ 41 w 82"/>
                <a:gd name="T5" fmla="*/ 49 h 58"/>
                <a:gd name="T6" fmla="*/ 82 w 82"/>
                <a:gd name="T7" fmla="*/ 40 h 58"/>
                <a:gd name="T8" fmla="*/ 30 w 82"/>
                <a:gd name="T9" fmla="*/ 0 h 58"/>
              </a:gdLst>
              <a:ahLst/>
              <a:cxnLst>
                <a:cxn ang="0">
                  <a:pos x="T0" y="T1"/>
                </a:cxn>
                <a:cxn ang="0">
                  <a:pos x="T2" y="T3"/>
                </a:cxn>
                <a:cxn ang="0">
                  <a:pos x="T4" y="T5"/>
                </a:cxn>
                <a:cxn ang="0">
                  <a:pos x="T6" y="T7"/>
                </a:cxn>
                <a:cxn ang="0">
                  <a:pos x="T8" y="T9"/>
                </a:cxn>
              </a:cxnLst>
              <a:rect l="0" t="0" r="r" b="b"/>
              <a:pathLst>
                <a:path w="82" h="58">
                  <a:moveTo>
                    <a:pt x="30" y="0"/>
                  </a:moveTo>
                  <a:cubicBezTo>
                    <a:pt x="33" y="42"/>
                    <a:pt x="0" y="58"/>
                    <a:pt x="0" y="58"/>
                  </a:cubicBezTo>
                  <a:cubicBezTo>
                    <a:pt x="41" y="49"/>
                    <a:pt x="41" y="49"/>
                    <a:pt x="41" y="49"/>
                  </a:cubicBezTo>
                  <a:cubicBezTo>
                    <a:pt x="82" y="40"/>
                    <a:pt x="82" y="40"/>
                    <a:pt x="82" y="40"/>
                  </a:cubicBezTo>
                  <a:cubicBezTo>
                    <a:pt x="82" y="40"/>
                    <a:pt x="45" y="39"/>
                    <a:pt x="3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3" name="íşḻîḋé">
              <a:extLst>
                <a:ext uri="{FF2B5EF4-FFF2-40B4-BE49-F238E27FC236}">
                  <a16:creationId xmlns:a16="http://schemas.microsoft.com/office/drawing/2014/main" xmlns="" id="{F8A56660-333A-4BE5-B325-486F8A1AFB13}"/>
                </a:ext>
              </a:extLst>
            </p:cNvPr>
            <p:cNvSpPr>
              <a:spLocks/>
            </p:cNvSpPr>
            <p:nvPr/>
          </p:nvSpPr>
          <p:spPr bwMode="auto">
            <a:xfrm>
              <a:off x="9020287" y="4492186"/>
              <a:ext cx="257211" cy="180343"/>
            </a:xfrm>
            <a:custGeom>
              <a:avLst/>
              <a:gdLst>
                <a:gd name="T0" fmla="*/ 14 w 37"/>
                <a:gd name="T1" fmla="*/ 0 h 26"/>
                <a:gd name="T2" fmla="*/ 0 w 37"/>
                <a:gd name="T3" fmla="*/ 26 h 26"/>
                <a:gd name="T4" fmla="*/ 18 w 37"/>
                <a:gd name="T5" fmla="*/ 22 h 26"/>
                <a:gd name="T6" fmla="*/ 37 w 37"/>
                <a:gd name="T7" fmla="*/ 18 h 26"/>
                <a:gd name="T8" fmla="*/ 14 w 37"/>
                <a:gd name="T9" fmla="*/ 0 h 26"/>
              </a:gdLst>
              <a:ahLst/>
              <a:cxnLst>
                <a:cxn ang="0">
                  <a:pos x="T0" y="T1"/>
                </a:cxn>
                <a:cxn ang="0">
                  <a:pos x="T2" y="T3"/>
                </a:cxn>
                <a:cxn ang="0">
                  <a:pos x="T4" y="T5"/>
                </a:cxn>
                <a:cxn ang="0">
                  <a:pos x="T6" y="T7"/>
                </a:cxn>
                <a:cxn ang="0">
                  <a:pos x="T8" y="T9"/>
                </a:cxn>
              </a:cxnLst>
              <a:rect l="0" t="0" r="r" b="b"/>
              <a:pathLst>
                <a:path w="37" h="26">
                  <a:moveTo>
                    <a:pt x="14" y="0"/>
                  </a:moveTo>
                  <a:cubicBezTo>
                    <a:pt x="15" y="19"/>
                    <a:pt x="0" y="26"/>
                    <a:pt x="0" y="26"/>
                  </a:cubicBezTo>
                  <a:cubicBezTo>
                    <a:pt x="18" y="22"/>
                    <a:pt x="18" y="22"/>
                    <a:pt x="18" y="22"/>
                  </a:cubicBezTo>
                  <a:cubicBezTo>
                    <a:pt x="37" y="18"/>
                    <a:pt x="37" y="18"/>
                    <a:pt x="37" y="18"/>
                  </a:cubicBezTo>
                  <a:cubicBezTo>
                    <a:pt x="37" y="18"/>
                    <a:pt x="20" y="18"/>
                    <a:pt x="14"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4" name="iŝḷîḍé">
              <a:extLst>
                <a:ext uri="{FF2B5EF4-FFF2-40B4-BE49-F238E27FC236}">
                  <a16:creationId xmlns:a16="http://schemas.microsoft.com/office/drawing/2014/main" xmlns="" id="{1A2A8497-9334-4A83-8ABE-FF4546C2427F}"/>
                </a:ext>
              </a:extLst>
            </p:cNvPr>
            <p:cNvSpPr>
              <a:spLocks/>
            </p:cNvSpPr>
            <p:nvPr/>
          </p:nvSpPr>
          <p:spPr bwMode="auto">
            <a:xfrm>
              <a:off x="8878379" y="3883161"/>
              <a:ext cx="348859" cy="384336"/>
            </a:xfrm>
            <a:custGeom>
              <a:avLst/>
              <a:gdLst>
                <a:gd name="T0" fmla="*/ 14 w 50"/>
                <a:gd name="T1" fmla="*/ 0 h 55"/>
                <a:gd name="T2" fmla="*/ 0 w 50"/>
                <a:gd name="T3" fmla="*/ 55 h 55"/>
                <a:gd name="T4" fmla="*/ 25 w 50"/>
                <a:gd name="T5" fmla="*/ 49 h 55"/>
                <a:gd name="T6" fmla="*/ 50 w 50"/>
                <a:gd name="T7" fmla="*/ 43 h 55"/>
                <a:gd name="T8" fmla="*/ 14 w 50"/>
                <a:gd name="T9" fmla="*/ 0 h 55"/>
              </a:gdLst>
              <a:ahLst/>
              <a:cxnLst>
                <a:cxn ang="0">
                  <a:pos x="T0" y="T1"/>
                </a:cxn>
                <a:cxn ang="0">
                  <a:pos x="T2" y="T3"/>
                </a:cxn>
                <a:cxn ang="0">
                  <a:pos x="T4" y="T5"/>
                </a:cxn>
                <a:cxn ang="0">
                  <a:pos x="T6" y="T7"/>
                </a:cxn>
                <a:cxn ang="0">
                  <a:pos x="T8" y="T9"/>
                </a:cxn>
              </a:cxnLst>
              <a:rect l="0" t="0" r="r" b="b"/>
              <a:pathLst>
                <a:path w="50" h="55">
                  <a:moveTo>
                    <a:pt x="14" y="0"/>
                  </a:moveTo>
                  <a:cubicBezTo>
                    <a:pt x="19" y="41"/>
                    <a:pt x="0" y="55"/>
                    <a:pt x="0" y="55"/>
                  </a:cubicBezTo>
                  <a:cubicBezTo>
                    <a:pt x="25" y="49"/>
                    <a:pt x="25" y="49"/>
                    <a:pt x="25" y="49"/>
                  </a:cubicBezTo>
                  <a:cubicBezTo>
                    <a:pt x="50" y="43"/>
                    <a:pt x="50" y="43"/>
                    <a:pt x="50" y="43"/>
                  </a:cubicBezTo>
                  <a:cubicBezTo>
                    <a:pt x="50" y="43"/>
                    <a:pt x="27" y="39"/>
                    <a:pt x="14"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5" name="íṣľídê">
              <a:extLst>
                <a:ext uri="{FF2B5EF4-FFF2-40B4-BE49-F238E27FC236}">
                  <a16:creationId xmlns:a16="http://schemas.microsoft.com/office/drawing/2014/main" xmlns="" id="{DA06B2DC-6224-4B51-9423-F2B870E21183}"/>
                </a:ext>
              </a:extLst>
            </p:cNvPr>
            <p:cNvSpPr>
              <a:spLocks/>
            </p:cNvSpPr>
            <p:nvPr/>
          </p:nvSpPr>
          <p:spPr bwMode="auto">
            <a:xfrm>
              <a:off x="8975942" y="3883161"/>
              <a:ext cx="147822" cy="354772"/>
            </a:xfrm>
            <a:custGeom>
              <a:avLst/>
              <a:gdLst>
                <a:gd name="T0" fmla="*/ 0 w 21"/>
                <a:gd name="T1" fmla="*/ 0 h 51"/>
                <a:gd name="T2" fmla="*/ 1 w 21"/>
                <a:gd name="T3" fmla="*/ 51 h 51"/>
                <a:gd name="T4" fmla="*/ 11 w 21"/>
                <a:gd name="T5" fmla="*/ 49 h 51"/>
                <a:gd name="T6" fmla="*/ 21 w 21"/>
                <a:gd name="T7" fmla="*/ 47 h 51"/>
                <a:gd name="T8" fmla="*/ 0 w 21"/>
                <a:gd name="T9" fmla="*/ 0 h 51"/>
              </a:gdLst>
              <a:ahLst/>
              <a:cxnLst>
                <a:cxn ang="0">
                  <a:pos x="T0" y="T1"/>
                </a:cxn>
                <a:cxn ang="0">
                  <a:pos x="T2" y="T3"/>
                </a:cxn>
                <a:cxn ang="0">
                  <a:pos x="T4" y="T5"/>
                </a:cxn>
                <a:cxn ang="0">
                  <a:pos x="T6" y="T7"/>
                </a:cxn>
                <a:cxn ang="0">
                  <a:pos x="T8" y="T9"/>
                </a:cxn>
              </a:cxnLst>
              <a:rect l="0" t="0" r="r" b="b"/>
              <a:pathLst>
                <a:path w="21" h="51">
                  <a:moveTo>
                    <a:pt x="0" y="0"/>
                  </a:moveTo>
                  <a:cubicBezTo>
                    <a:pt x="8" y="41"/>
                    <a:pt x="1" y="51"/>
                    <a:pt x="1" y="51"/>
                  </a:cubicBezTo>
                  <a:cubicBezTo>
                    <a:pt x="11" y="49"/>
                    <a:pt x="11" y="49"/>
                    <a:pt x="11" y="49"/>
                  </a:cubicBezTo>
                  <a:cubicBezTo>
                    <a:pt x="21" y="47"/>
                    <a:pt x="21" y="47"/>
                    <a:pt x="21" y="47"/>
                  </a:cubicBezTo>
                  <a:cubicBezTo>
                    <a:pt x="21" y="47"/>
                    <a:pt x="11" y="40"/>
                    <a:pt x="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6" name="íšḷiḑê">
              <a:extLst>
                <a:ext uri="{FF2B5EF4-FFF2-40B4-BE49-F238E27FC236}">
                  <a16:creationId xmlns:a16="http://schemas.microsoft.com/office/drawing/2014/main" xmlns="" id="{49E16427-33A1-482F-8052-9C5ADEFBD28A}"/>
                </a:ext>
              </a:extLst>
            </p:cNvPr>
            <p:cNvSpPr>
              <a:spLocks/>
            </p:cNvSpPr>
            <p:nvPr/>
          </p:nvSpPr>
          <p:spPr bwMode="auto">
            <a:xfrm>
              <a:off x="11648560" y="4329583"/>
              <a:ext cx="543986" cy="347807"/>
            </a:xfrm>
            <a:custGeom>
              <a:avLst/>
              <a:gdLst>
                <a:gd name="connsiteX0" fmla="*/ 104775 w 292101"/>
                <a:gd name="connsiteY0" fmla="*/ 0 h 186760"/>
                <a:gd name="connsiteX1" fmla="*/ 292101 w 292101"/>
                <a:gd name="connsiteY1" fmla="*/ 39083 h 186760"/>
                <a:gd name="connsiteX2" fmla="*/ 292101 w 292101"/>
                <a:gd name="connsiteY2" fmla="*/ 186760 h 186760"/>
                <a:gd name="connsiteX3" fmla="*/ 0 w 292101"/>
                <a:gd name="connsiteY3" fmla="*/ 128588 h 186760"/>
              </a:gdLst>
              <a:ahLst/>
              <a:cxnLst>
                <a:cxn ang="0">
                  <a:pos x="connsiteX0" y="connsiteY0"/>
                </a:cxn>
                <a:cxn ang="0">
                  <a:pos x="connsiteX1" y="connsiteY1"/>
                </a:cxn>
                <a:cxn ang="0">
                  <a:pos x="connsiteX2" y="connsiteY2"/>
                </a:cxn>
                <a:cxn ang="0">
                  <a:pos x="connsiteX3" y="connsiteY3"/>
                </a:cxn>
              </a:cxnLst>
              <a:rect l="l" t="t" r="r" b="b"/>
              <a:pathLst>
                <a:path w="292101" h="186760">
                  <a:moveTo>
                    <a:pt x="104775" y="0"/>
                  </a:moveTo>
                  <a:lnTo>
                    <a:pt x="292101" y="39083"/>
                  </a:lnTo>
                  <a:lnTo>
                    <a:pt x="292101" y="186760"/>
                  </a:lnTo>
                  <a:lnTo>
                    <a:pt x="0" y="1285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7" name="iṥḻiḑè">
              <a:extLst>
                <a:ext uri="{FF2B5EF4-FFF2-40B4-BE49-F238E27FC236}">
                  <a16:creationId xmlns:a16="http://schemas.microsoft.com/office/drawing/2014/main" xmlns="" id="{413AD427-2771-4577-B8EA-611E19CC072B}"/>
                </a:ext>
              </a:extLst>
            </p:cNvPr>
            <p:cNvSpPr>
              <a:spLocks/>
            </p:cNvSpPr>
            <p:nvPr/>
          </p:nvSpPr>
          <p:spPr bwMode="auto">
            <a:xfrm>
              <a:off x="11787509" y="4344364"/>
              <a:ext cx="405034" cy="334016"/>
            </a:xfrm>
            <a:custGeom>
              <a:avLst/>
              <a:gdLst>
                <a:gd name="connsiteX0" fmla="*/ 74613 w 217489"/>
                <a:gd name="connsiteY0" fmla="*/ 0 h 179355"/>
                <a:gd name="connsiteX1" fmla="*/ 209550 w 217489"/>
                <a:gd name="connsiteY1" fmla="*/ 30163 h 179355"/>
                <a:gd name="connsiteX2" fmla="*/ 217489 w 217489"/>
                <a:gd name="connsiteY2" fmla="*/ 105584 h 179355"/>
                <a:gd name="connsiteX3" fmla="*/ 217489 w 217489"/>
                <a:gd name="connsiteY3" fmla="*/ 179355 h 179355"/>
                <a:gd name="connsiteX4" fmla="*/ 0 w 217489"/>
                <a:gd name="connsiteY4" fmla="*/ 134938 h 17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89" h="179355">
                  <a:moveTo>
                    <a:pt x="74613" y="0"/>
                  </a:moveTo>
                  <a:lnTo>
                    <a:pt x="209550" y="30163"/>
                  </a:lnTo>
                  <a:lnTo>
                    <a:pt x="217489" y="105584"/>
                  </a:lnTo>
                  <a:lnTo>
                    <a:pt x="217489" y="179355"/>
                  </a:lnTo>
                  <a:lnTo>
                    <a:pt x="0" y="13493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8" name="ïṣḻiḑè">
              <a:extLst>
                <a:ext uri="{FF2B5EF4-FFF2-40B4-BE49-F238E27FC236}">
                  <a16:creationId xmlns:a16="http://schemas.microsoft.com/office/drawing/2014/main" xmlns="" id="{3D81AEF9-292F-457F-888C-92EFB089EBBB}"/>
                </a:ext>
              </a:extLst>
            </p:cNvPr>
            <p:cNvSpPr>
              <a:spLocks/>
            </p:cNvSpPr>
            <p:nvPr/>
          </p:nvSpPr>
          <p:spPr bwMode="auto">
            <a:xfrm>
              <a:off x="11864376" y="4359147"/>
              <a:ext cx="266079" cy="307469"/>
            </a:xfrm>
            <a:custGeom>
              <a:avLst/>
              <a:gdLst>
                <a:gd name="T0" fmla="*/ 0 w 90"/>
                <a:gd name="T1" fmla="*/ 85 h 104"/>
                <a:gd name="T2" fmla="*/ 90 w 90"/>
                <a:gd name="T3" fmla="*/ 104 h 104"/>
                <a:gd name="T4" fmla="*/ 90 w 90"/>
                <a:gd name="T5" fmla="*/ 9 h 104"/>
                <a:gd name="T6" fmla="*/ 38 w 90"/>
                <a:gd name="T7" fmla="*/ 0 h 104"/>
                <a:gd name="T8" fmla="*/ 0 w 90"/>
                <a:gd name="T9" fmla="*/ 85 h 104"/>
              </a:gdLst>
              <a:ahLst/>
              <a:cxnLst>
                <a:cxn ang="0">
                  <a:pos x="T0" y="T1"/>
                </a:cxn>
                <a:cxn ang="0">
                  <a:pos x="T2" y="T3"/>
                </a:cxn>
                <a:cxn ang="0">
                  <a:pos x="T4" y="T5"/>
                </a:cxn>
                <a:cxn ang="0">
                  <a:pos x="T6" y="T7"/>
                </a:cxn>
                <a:cxn ang="0">
                  <a:pos x="T8" y="T9"/>
                </a:cxn>
              </a:cxnLst>
              <a:rect l="0" t="0" r="r" b="b"/>
              <a:pathLst>
                <a:path w="90" h="104">
                  <a:moveTo>
                    <a:pt x="0" y="85"/>
                  </a:moveTo>
                  <a:lnTo>
                    <a:pt x="90" y="104"/>
                  </a:lnTo>
                  <a:lnTo>
                    <a:pt x="90" y="9"/>
                  </a:lnTo>
                  <a:lnTo>
                    <a:pt x="38" y="0"/>
                  </a:lnTo>
                  <a:lnTo>
                    <a:pt x="0" y="8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9" name="ïṩlïḓe">
              <a:extLst>
                <a:ext uri="{FF2B5EF4-FFF2-40B4-BE49-F238E27FC236}">
                  <a16:creationId xmlns:a16="http://schemas.microsoft.com/office/drawing/2014/main" xmlns="" id="{DCDD0B0A-3583-4E1B-8160-DED4111724AD}"/>
                </a:ext>
              </a:extLst>
            </p:cNvPr>
            <p:cNvSpPr>
              <a:spLocks/>
            </p:cNvSpPr>
            <p:nvPr/>
          </p:nvSpPr>
          <p:spPr bwMode="auto">
            <a:xfrm>
              <a:off x="11947157" y="4365060"/>
              <a:ext cx="133040" cy="280862"/>
            </a:xfrm>
            <a:custGeom>
              <a:avLst/>
              <a:gdLst>
                <a:gd name="T0" fmla="*/ 0 w 45"/>
                <a:gd name="T1" fmla="*/ 90 h 95"/>
                <a:gd name="T2" fmla="*/ 33 w 45"/>
                <a:gd name="T3" fmla="*/ 95 h 95"/>
                <a:gd name="T4" fmla="*/ 45 w 45"/>
                <a:gd name="T5" fmla="*/ 5 h 95"/>
                <a:gd name="T6" fmla="*/ 24 w 45"/>
                <a:gd name="T7" fmla="*/ 0 h 95"/>
                <a:gd name="T8" fmla="*/ 0 w 45"/>
                <a:gd name="T9" fmla="*/ 90 h 95"/>
              </a:gdLst>
              <a:ahLst/>
              <a:cxnLst>
                <a:cxn ang="0">
                  <a:pos x="T0" y="T1"/>
                </a:cxn>
                <a:cxn ang="0">
                  <a:pos x="T2" y="T3"/>
                </a:cxn>
                <a:cxn ang="0">
                  <a:pos x="T4" y="T5"/>
                </a:cxn>
                <a:cxn ang="0">
                  <a:pos x="T6" y="T7"/>
                </a:cxn>
                <a:cxn ang="0">
                  <a:pos x="T8" y="T9"/>
                </a:cxn>
              </a:cxnLst>
              <a:rect l="0" t="0" r="r" b="b"/>
              <a:pathLst>
                <a:path w="45" h="95">
                  <a:moveTo>
                    <a:pt x="0" y="90"/>
                  </a:moveTo>
                  <a:lnTo>
                    <a:pt x="33" y="95"/>
                  </a:lnTo>
                  <a:lnTo>
                    <a:pt x="45" y="5"/>
                  </a:lnTo>
                  <a:lnTo>
                    <a:pt x="24" y="0"/>
                  </a:lnTo>
                  <a:lnTo>
                    <a:pt x="0" y="9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0" name="iSlíďé">
              <a:extLst>
                <a:ext uri="{FF2B5EF4-FFF2-40B4-BE49-F238E27FC236}">
                  <a16:creationId xmlns:a16="http://schemas.microsoft.com/office/drawing/2014/main" xmlns="" id="{5D07B4C2-08B5-4A32-9AD0-7F1EBA121EF3}"/>
                </a:ext>
              </a:extLst>
            </p:cNvPr>
            <p:cNvSpPr>
              <a:spLocks/>
            </p:cNvSpPr>
            <p:nvPr/>
          </p:nvSpPr>
          <p:spPr bwMode="auto">
            <a:xfrm>
              <a:off x="11814118" y="4273410"/>
              <a:ext cx="378425" cy="127826"/>
            </a:xfrm>
            <a:custGeom>
              <a:avLst/>
              <a:gdLst>
                <a:gd name="connsiteX0" fmla="*/ 4763 w 203201"/>
                <a:gd name="connsiteY0" fmla="*/ 0 h 68638"/>
                <a:gd name="connsiteX1" fmla="*/ 203201 w 203201"/>
                <a:gd name="connsiteY1" fmla="*/ 40928 h 68638"/>
                <a:gd name="connsiteX2" fmla="*/ 203201 w 203201"/>
                <a:gd name="connsiteY2" fmla="*/ 68638 h 68638"/>
                <a:gd name="connsiteX3" fmla="*/ 0 w 203201"/>
                <a:gd name="connsiteY3" fmla="*/ 26988 h 68638"/>
              </a:gdLst>
              <a:ahLst/>
              <a:cxnLst>
                <a:cxn ang="0">
                  <a:pos x="connsiteX0" y="connsiteY0"/>
                </a:cxn>
                <a:cxn ang="0">
                  <a:pos x="connsiteX1" y="connsiteY1"/>
                </a:cxn>
                <a:cxn ang="0">
                  <a:pos x="connsiteX2" y="connsiteY2"/>
                </a:cxn>
                <a:cxn ang="0">
                  <a:pos x="connsiteX3" y="connsiteY3"/>
                </a:cxn>
              </a:cxnLst>
              <a:rect l="l" t="t" r="r" b="b"/>
              <a:pathLst>
                <a:path w="203201" h="68638">
                  <a:moveTo>
                    <a:pt x="4763" y="0"/>
                  </a:moveTo>
                  <a:lnTo>
                    <a:pt x="203201" y="40928"/>
                  </a:lnTo>
                  <a:lnTo>
                    <a:pt x="203201" y="68638"/>
                  </a:lnTo>
                  <a:lnTo>
                    <a:pt x="0" y="269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1" name="îṣľïďê">
              <a:extLst>
                <a:ext uri="{FF2B5EF4-FFF2-40B4-BE49-F238E27FC236}">
                  <a16:creationId xmlns:a16="http://schemas.microsoft.com/office/drawing/2014/main" xmlns="" id="{92FF3709-4592-474D-857A-641CA07BF473}"/>
                </a:ext>
              </a:extLst>
            </p:cNvPr>
            <p:cNvSpPr>
              <a:spLocks/>
            </p:cNvSpPr>
            <p:nvPr/>
          </p:nvSpPr>
          <p:spPr bwMode="auto">
            <a:xfrm>
              <a:off x="11864376" y="4288193"/>
              <a:ext cx="62086" cy="56173"/>
            </a:xfrm>
            <a:custGeom>
              <a:avLst/>
              <a:gdLst>
                <a:gd name="T0" fmla="*/ 21 w 21"/>
                <a:gd name="T1" fmla="*/ 2 h 19"/>
                <a:gd name="T2" fmla="*/ 5 w 21"/>
                <a:gd name="T3" fmla="*/ 0 h 19"/>
                <a:gd name="T4" fmla="*/ 0 w 21"/>
                <a:gd name="T5" fmla="*/ 17 h 19"/>
                <a:gd name="T6" fmla="*/ 19 w 21"/>
                <a:gd name="T7" fmla="*/ 19 h 19"/>
                <a:gd name="T8" fmla="*/ 21 w 21"/>
                <a:gd name="T9" fmla="*/ 2 h 19"/>
              </a:gdLst>
              <a:ahLst/>
              <a:cxnLst>
                <a:cxn ang="0">
                  <a:pos x="T0" y="T1"/>
                </a:cxn>
                <a:cxn ang="0">
                  <a:pos x="T2" y="T3"/>
                </a:cxn>
                <a:cxn ang="0">
                  <a:pos x="T4" y="T5"/>
                </a:cxn>
                <a:cxn ang="0">
                  <a:pos x="T6" y="T7"/>
                </a:cxn>
                <a:cxn ang="0">
                  <a:pos x="T8" y="T9"/>
                </a:cxn>
              </a:cxnLst>
              <a:rect l="0" t="0" r="r" b="b"/>
              <a:pathLst>
                <a:path w="21" h="19">
                  <a:moveTo>
                    <a:pt x="21" y="2"/>
                  </a:moveTo>
                  <a:lnTo>
                    <a:pt x="5" y="0"/>
                  </a:lnTo>
                  <a:lnTo>
                    <a:pt x="0" y="17"/>
                  </a:lnTo>
                  <a:lnTo>
                    <a:pt x="19" y="19"/>
                  </a:lnTo>
                  <a:lnTo>
                    <a:pt x="21"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2" name="i$ľiḍé">
              <a:extLst>
                <a:ext uri="{FF2B5EF4-FFF2-40B4-BE49-F238E27FC236}">
                  <a16:creationId xmlns:a16="http://schemas.microsoft.com/office/drawing/2014/main" xmlns="" id="{B4BB5712-4837-4854-94B4-539D50B797C3}"/>
                </a:ext>
              </a:extLst>
            </p:cNvPr>
            <p:cNvSpPr>
              <a:spLocks/>
            </p:cNvSpPr>
            <p:nvPr/>
          </p:nvSpPr>
          <p:spPr bwMode="auto">
            <a:xfrm>
              <a:off x="11967853" y="4308887"/>
              <a:ext cx="65042" cy="56173"/>
            </a:xfrm>
            <a:custGeom>
              <a:avLst/>
              <a:gdLst>
                <a:gd name="T0" fmla="*/ 22 w 22"/>
                <a:gd name="T1" fmla="*/ 2 h 19"/>
                <a:gd name="T2" fmla="*/ 5 w 22"/>
                <a:gd name="T3" fmla="*/ 0 h 19"/>
                <a:gd name="T4" fmla="*/ 0 w 22"/>
                <a:gd name="T5" fmla="*/ 17 h 19"/>
                <a:gd name="T6" fmla="*/ 19 w 22"/>
                <a:gd name="T7" fmla="*/ 19 h 19"/>
                <a:gd name="T8" fmla="*/ 22 w 22"/>
                <a:gd name="T9" fmla="*/ 2 h 19"/>
              </a:gdLst>
              <a:ahLst/>
              <a:cxnLst>
                <a:cxn ang="0">
                  <a:pos x="T0" y="T1"/>
                </a:cxn>
                <a:cxn ang="0">
                  <a:pos x="T2" y="T3"/>
                </a:cxn>
                <a:cxn ang="0">
                  <a:pos x="T4" y="T5"/>
                </a:cxn>
                <a:cxn ang="0">
                  <a:pos x="T6" y="T7"/>
                </a:cxn>
                <a:cxn ang="0">
                  <a:pos x="T8" y="T9"/>
                </a:cxn>
              </a:cxnLst>
              <a:rect l="0" t="0" r="r" b="b"/>
              <a:pathLst>
                <a:path w="22" h="19">
                  <a:moveTo>
                    <a:pt x="22" y="2"/>
                  </a:moveTo>
                  <a:lnTo>
                    <a:pt x="5" y="0"/>
                  </a:lnTo>
                  <a:lnTo>
                    <a:pt x="0" y="17"/>
                  </a:lnTo>
                  <a:lnTo>
                    <a:pt x="19" y="19"/>
                  </a:lnTo>
                  <a:lnTo>
                    <a:pt x="22"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3" name="îs1íḓê">
              <a:extLst>
                <a:ext uri="{FF2B5EF4-FFF2-40B4-BE49-F238E27FC236}">
                  <a16:creationId xmlns:a16="http://schemas.microsoft.com/office/drawing/2014/main" xmlns="" id="{07749101-014C-4F18-B283-536FBC2CA2E5}"/>
                </a:ext>
              </a:extLst>
            </p:cNvPr>
            <p:cNvSpPr>
              <a:spLocks/>
            </p:cNvSpPr>
            <p:nvPr/>
          </p:nvSpPr>
          <p:spPr bwMode="auto">
            <a:xfrm>
              <a:off x="12074284" y="4329583"/>
              <a:ext cx="62086" cy="56173"/>
            </a:xfrm>
            <a:custGeom>
              <a:avLst/>
              <a:gdLst>
                <a:gd name="T0" fmla="*/ 21 w 21"/>
                <a:gd name="T1" fmla="*/ 3 h 19"/>
                <a:gd name="T2" fmla="*/ 4 w 21"/>
                <a:gd name="T3" fmla="*/ 0 h 19"/>
                <a:gd name="T4" fmla="*/ 0 w 21"/>
                <a:gd name="T5" fmla="*/ 17 h 19"/>
                <a:gd name="T6" fmla="*/ 19 w 21"/>
                <a:gd name="T7" fmla="*/ 19 h 19"/>
                <a:gd name="T8" fmla="*/ 21 w 21"/>
                <a:gd name="T9" fmla="*/ 3 h 19"/>
              </a:gdLst>
              <a:ahLst/>
              <a:cxnLst>
                <a:cxn ang="0">
                  <a:pos x="T0" y="T1"/>
                </a:cxn>
                <a:cxn ang="0">
                  <a:pos x="T2" y="T3"/>
                </a:cxn>
                <a:cxn ang="0">
                  <a:pos x="T4" y="T5"/>
                </a:cxn>
                <a:cxn ang="0">
                  <a:pos x="T6" y="T7"/>
                </a:cxn>
                <a:cxn ang="0">
                  <a:pos x="T8" y="T9"/>
                </a:cxn>
              </a:cxnLst>
              <a:rect l="0" t="0" r="r" b="b"/>
              <a:pathLst>
                <a:path w="21" h="19">
                  <a:moveTo>
                    <a:pt x="21" y="3"/>
                  </a:moveTo>
                  <a:lnTo>
                    <a:pt x="4" y="0"/>
                  </a:lnTo>
                  <a:lnTo>
                    <a:pt x="0" y="17"/>
                  </a:lnTo>
                  <a:lnTo>
                    <a:pt x="19" y="19"/>
                  </a:lnTo>
                  <a:lnTo>
                    <a:pt x="21"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4" name="îṡ1ïḍé">
              <a:extLst>
                <a:ext uri="{FF2B5EF4-FFF2-40B4-BE49-F238E27FC236}">
                  <a16:creationId xmlns:a16="http://schemas.microsoft.com/office/drawing/2014/main" xmlns="" id="{7C97FC32-006F-4A4E-B335-C4F28501E740}"/>
                </a:ext>
              </a:extLst>
            </p:cNvPr>
            <p:cNvSpPr>
              <a:spLocks/>
            </p:cNvSpPr>
            <p:nvPr/>
          </p:nvSpPr>
          <p:spPr bwMode="auto">
            <a:xfrm>
              <a:off x="12177758" y="4350277"/>
              <a:ext cx="65042" cy="56173"/>
            </a:xfrm>
            <a:custGeom>
              <a:avLst/>
              <a:gdLst>
                <a:gd name="T0" fmla="*/ 22 w 22"/>
                <a:gd name="T1" fmla="*/ 3 h 19"/>
                <a:gd name="T2" fmla="*/ 5 w 22"/>
                <a:gd name="T3" fmla="*/ 0 h 19"/>
                <a:gd name="T4" fmla="*/ 0 w 22"/>
                <a:gd name="T5" fmla="*/ 17 h 19"/>
                <a:gd name="T6" fmla="*/ 19 w 22"/>
                <a:gd name="T7" fmla="*/ 19 h 19"/>
                <a:gd name="T8" fmla="*/ 22 w 22"/>
                <a:gd name="T9" fmla="*/ 3 h 19"/>
              </a:gdLst>
              <a:ahLst/>
              <a:cxnLst>
                <a:cxn ang="0">
                  <a:pos x="T0" y="T1"/>
                </a:cxn>
                <a:cxn ang="0">
                  <a:pos x="T2" y="T3"/>
                </a:cxn>
                <a:cxn ang="0">
                  <a:pos x="T4" y="T5"/>
                </a:cxn>
                <a:cxn ang="0">
                  <a:pos x="T6" y="T7"/>
                </a:cxn>
                <a:cxn ang="0">
                  <a:pos x="T8" y="T9"/>
                </a:cxn>
              </a:cxnLst>
              <a:rect l="0" t="0" r="r" b="b"/>
              <a:pathLst>
                <a:path w="22" h="19">
                  <a:moveTo>
                    <a:pt x="22" y="3"/>
                  </a:moveTo>
                  <a:lnTo>
                    <a:pt x="5" y="0"/>
                  </a:lnTo>
                  <a:lnTo>
                    <a:pt x="0" y="17"/>
                  </a:lnTo>
                  <a:lnTo>
                    <a:pt x="19" y="19"/>
                  </a:lnTo>
                  <a:lnTo>
                    <a:pt x="22"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5" name="îṥ1îdé">
              <a:extLst>
                <a:ext uri="{FF2B5EF4-FFF2-40B4-BE49-F238E27FC236}">
                  <a16:creationId xmlns:a16="http://schemas.microsoft.com/office/drawing/2014/main" xmlns="" id="{EEFBFC7C-A73F-44AC-AAB7-A61C807EC488}"/>
                </a:ext>
              </a:extLst>
            </p:cNvPr>
            <p:cNvSpPr>
              <a:spLocks/>
            </p:cNvSpPr>
            <p:nvPr/>
          </p:nvSpPr>
          <p:spPr bwMode="auto">
            <a:xfrm>
              <a:off x="11849595" y="4063504"/>
              <a:ext cx="342948" cy="286147"/>
            </a:xfrm>
            <a:custGeom>
              <a:avLst/>
              <a:gdLst>
                <a:gd name="connsiteX0" fmla="*/ 142769 w 184151"/>
                <a:gd name="connsiteY0" fmla="*/ 0 h 153651"/>
                <a:gd name="connsiteX1" fmla="*/ 181280 w 184151"/>
                <a:gd name="connsiteY1" fmla="*/ 124739 h 153651"/>
                <a:gd name="connsiteX2" fmla="*/ 184151 w 184151"/>
                <a:gd name="connsiteY2" fmla="*/ 127433 h 153651"/>
                <a:gd name="connsiteX3" fmla="*/ 184151 w 184151"/>
                <a:gd name="connsiteY3" fmla="*/ 153651 h 153651"/>
                <a:gd name="connsiteX4" fmla="*/ 177875 w 184151"/>
                <a:gd name="connsiteY4" fmla="*/ 152393 h 153651"/>
                <a:gd name="connsiteX5" fmla="*/ 112713 w 184151"/>
                <a:gd name="connsiteY5" fmla="*/ 139331 h 153651"/>
                <a:gd name="connsiteX6" fmla="*/ 0 w 184151"/>
                <a:gd name="connsiteY6" fmla="*/ 116737 h 153651"/>
                <a:gd name="connsiteX7" fmla="*/ 142769 w 184151"/>
                <a:gd name="connsiteY7" fmla="*/ 0 h 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1" h="153651">
                  <a:moveTo>
                    <a:pt x="142769" y="0"/>
                  </a:moveTo>
                  <a:cubicBezTo>
                    <a:pt x="139012" y="58368"/>
                    <a:pt x="159676" y="98850"/>
                    <a:pt x="181280" y="124739"/>
                  </a:cubicBezTo>
                  <a:lnTo>
                    <a:pt x="184151" y="127433"/>
                  </a:lnTo>
                  <a:lnTo>
                    <a:pt x="184151" y="153651"/>
                  </a:lnTo>
                  <a:lnTo>
                    <a:pt x="177875" y="152393"/>
                  </a:lnTo>
                  <a:cubicBezTo>
                    <a:pt x="162025" y="149216"/>
                    <a:pt x="140891" y="144980"/>
                    <a:pt x="112713" y="139331"/>
                  </a:cubicBezTo>
                  <a:cubicBezTo>
                    <a:pt x="112713" y="139331"/>
                    <a:pt x="112713" y="139331"/>
                    <a:pt x="0" y="116737"/>
                  </a:cubicBezTo>
                  <a:cubicBezTo>
                    <a:pt x="0" y="116737"/>
                    <a:pt x="101441" y="112971"/>
                    <a:pt x="142769"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6" name="îŝḷiḑê">
              <a:extLst>
                <a:ext uri="{FF2B5EF4-FFF2-40B4-BE49-F238E27FC236}">
                  <a16:creationId xmlns:a16="http://schemas.microsoft.com/office/drawing/2014/main" xmlns="" id="{AE3D2B3F-B46C-4012-B879-553C71A65F21}"/>
                </a:ext>
              </a:extLst>
            </p:cNvPr>
            <p:cNvSpPr>
              <a:spLocks/>
            </p:cNvSpPr>
            <p:nvPr/>
          </p:nvSpPr>
          <p:spPr bwMode="auto">
            <a:xfrm>
              <a:off x="11905767" y="4527663"/>
              <a:ext cx="180343" cy="133040"/>
            </a:xfrm>
            <a:custGeom>
              <a:avLst/>
              <a:gdLst>
                <a:gd name="T0" fmla="*/ 16 w 26"/>
                <a:gd name="T1" fmla="*/ 0 h 19"/>
                <a:gd name="T2" fmla="*/ 0 w 26"/>
                <a:gd name="T3" fmla="*/ 13 h 19"/>
                <a:gd name="T4" fmla="*/ 13 w 26"/>
                <a:gd name="T5" fmla="*/ 16 h 19"/>
                <a:gd name="T6" fmla="*/ 26 w 26"/>
                <a:gd name="T7" fmla="*/ 19 h 19"/>
                <a:gd name="T8" fmla="*/ 16 w 26"/>
                <a:gd name="T9" fmla="*/ 0 h 19"/>
              </a:gdLst>
              <a:ahLst/>
              <a:cxnLst>
                <a:cxn ang="0">
                  <a:pos x="T0" y="T1"/>
                </a:cxn>
                <a:cxn ang="0">
                  <a:pos x="T2" y="T3"/>
                </a:cxn>
                <a:cxn ang="0">
                  <a:pos x="T4" y="T5"/>
                </a:cxn>
                <a:cxn ang="0">
                  <a:pos x="T6" y="T7"/>
                </a:cxn>
                <a:cxn ang="0">
                  <a:pos x="T8" y="T9"/>
                </a:cxn>
              </a:cxnLst>
              <a:rect l="0" t="0" r="r" b="b"/>
              <a:pathLst>
                <a:path w="26" h="19">
                  <a:moveTo>
                    <a:pt x="16" y="0"/>
                  </a:moveTo>
                  <a:cubicBezTo>
                    <a:pt x="12" y="13"/>
                    <a:pt x="0" y="13"/>
                    <a:pt x="0" y="13"/>
                  </a:cubicBezTo>
                  <a:cubicBezTo>
                    <a:pt x="13" y="16"/>
                    <a:pt x="13" y="16"/>
                    <a:pt x="13" y="16"/>
                  </a:cubicBezTo>
                  <a:cubicBezTo>
                    <a:pt x="26" y="19"/>
                    <a:pt x="26" y="19"/>
                    <a:pt x="26" y="19"/>
                  </a:cubicBezTo>
                  <a:cubicBezTo>
                    <a:pt x="26" y="19"/>
                    <a:pt x="16" y="13"/>
                    <a:pt x="16"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7" name="ïsḷidè">
              <a:extLst>
                <a:ext uri="{FF2B5EF4-FFF2-40B4-BE49-F238E27FC236}">
                  <a16:creationId xmlns:a16="http://schemas.microsoft.com/office/drawing/2014/main" xmlns="" id="{7DC6275C-B7D1-49BD-B3D7-2A060980E222}"/>
                </a:ext>
              </a:extLst>
            </p:cNvPr>
            <p:cNvSpPr>
              <a:spLocks/>
            </p:cNvSpPr>
            <p:nvPr/>
          </p:nvSpPr>
          <p:spPr bwMode="auto">
            <a:xfrm>
              <a:off x="11926463" y="4063504"/>
              <a:ext cx="266079" cy="286775"/>
            </a:xfrm>
            <a:custGeom>
              <a:avLst/>
              <a:gdLst>
                <a:gd name="T0" fmla="*/ 27 w 38"/>
                <a:gd name="T1" fmla="*/ 0 h 41"/>
                <a:gd name="T2" fmla="*/ 0 w 38"/>
                <a:gd name="T3" fmla="*/ 33 h 41"/>
                <a:gd name="T4" fmla="*/ 19 w 38"/>
                <a:gd name="T5" fmla="*/ 37 h 41"/>
                <a:gd name="T6" fmla="*/ 38 w 38"/>
                <a:gd name="T7" fmla="*/ 41 h 41"/>
                <a:gd name="T8" fmla="*/ 27 w 38"/>
                <a:gd name="T9" fmla="*/ 0 h 41"/>
              </a:gdLst>
              <a:ahLst/>
              <a:cxnLst>
                <a:cxn ang="0">
                  <a:pos x="T0" y="T1"/>
                </a:cxn>
                <a:cxn ang="0">
                  <a:pos x="T2" y="T3"/>
                </a:cxn>
                <a:cxn ang="0">
                  <a:pos x="T4" y="T5"/>
                </a:cxn>
                <a:cxn ang="0">
                  <a:pos x="T6" y="T7"/>
                </a:cxn>
                <a:cxn ang="0">
                  <a:pos x="T8" y="T9"/>
                </a:cxn>
              </a:cxnLst>
              <a:rect l="0" t="0" r="r" b="b"/>
              <a:pathLst>
                <a:path w="38" h="41">
                  <a:moveTo>
                    <a:pt x="27" y="0"/>
                  </a:moveTo>
                  <a:cubicBezTo>
                    <a:pt x="18" y="30"/>
                    <a:pt x="0" y="33"/>
                    <a:pt x="0" y="33"/>
                  </a:cubicBezTo>
                  <a:cubicBezTo>
                    <a:pt x="19" y="37"/>
                    <a:pt x="19" y="37"/>
                    <a:pt x="19" y="37"/>
                  </a:cubicBezTo>
                  <a:cubicBezTo>
                    <a:pt x="38" y="41"/>
                    <a:pt x="38" y="41"/>
                    <a:pt x="38" y="41"/>
                  </a:cubicBezTo>
                  <a:cubicBezTo>
                    <a:pt x="38" y="41"/>
                    <a:pt x="23" y="31"/>
                    <a:pt x="27"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8" name="ïš1îḋé">
              <a:extLst>
                <a:ext uri="{FF2B5EF4-FFF2-40B4-BE49-F238E27FC236}">
                  <a16:creationId xmlns:a16="http://schemas.microsoft.com/office/drawing/2014/main" xmlns="" id="{ED02D224-BB65-48DC-A0FD-D16EC5FB2073}"/>
                </a:ext>
              </a:extLst>
            </p:cNvPr>
            <p:cNvSpPr>
              <a:spLocks/>
            </p:cNvSpPr>
            <p:nvPr/>
          </p:nvSpPr>
          <p:spPr bwMode="auto">
            <a:xfrm>
              <a:off x="12009243" y="4063504"/>
              <a:ext cx="106432" cy="266079"/>
            </a:xfrm>
            <a:custGeom>
              <a:avLst/>
              <a:gdLst>
                <a:gd name="T0" fmla="*/ 15 w 15"/>
                <a:gd name="T1" fmla="*/ 0 h 38"/>
                <a:gd name="T2" fmla="*/ 0 w 15"/>
                <a:gd name="T3" fmla="*/ 35 h 38"/>
                <a:gd name="T4" fmla="*/ 7 w 15"/>
                <a:gd name="T5" fmla="*/ 37 h 38"/>
                <a:gd name="T6" fmla="*/ 14 w 15"/>
                <a:gd name="T7" fmla="*/ 38 h 38"/>
                <a:gd name="T8" fmla="*/ 15 w 15"/>
                <a:gd name="T9" fmla="*/ 0 h 38"/>
              </a:gdLst>
              <a:ahLst/>
              <a:cxnLst>
                <a:cxn ang="0">
                  <a:pos x="T0" y="T1"/>
                </a:cxn>
                <a:cxn ang="0">
                  <a:pos x="T2" y="T3"/>
                </a:cxn>
                <a:cxn ang="0">
                  <a:pos x="T4" y="T5"/>
                </a:cxn>
                <a:cxn ang="0">
                  <a:pos x="T6" y="T7"/>
                </a:cxn>
                <a:cxn ang="0">
                  <a:pos x="T8" y="T9"/>
                </a:cxn>
              </a:cxnLst>
              <a:rect l="0" t="0" r="r" b="b"/>
              <a:pathLst>
                <a:path w="15" h="38">
                  <a:moveTo>
                    <a:pt x="15" y="0"/>
                  </a:moveTo>
                  <a:cubicBezTo>
                    <a:pt x="7" y="30"/>
                    <a:pt x="0" y="35"/>
                    <a:pt x="0" y="35"/>
                  </a:cubicBezTo>
                  <a:cubicBezTo>
                    <a:pt x="7" y="37"/>
                    <a:pt x="7" y="37"/>
                    <a:pt x="7" y="37"/>
                  </a:cubicBezTo>
                  <a:cubicBezTo>
                    <a:pt x="14" y="38"/>
                    <a:pt x="14" y="38"/>
                    <a:pt x="14" y="38"/>
                  </a:cubicBezTo>
                  <a:cubicBezTo>
                    <a:pt x="14" y="38"/>
                    <a:pt x="10" y="31"/>
                    <a:pt x="15"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9" name="iṣlíḓé">
              <a:extLst>
                <a:ext uri="{FF2B5EF4-FFF2-40B4-BE49-F238E27FC236}">
                  <a16:creationId xmlns:a16="http://schemas.microsoft.com/office/drawing/2014/main" xmlns="" id="{2F90765E-A729-4A78-92DE-A5A6F9B15579}"/>
                </a:ext>
              </a:extLst>
            </p:cNvPr>
            <p:cNvSpPr>
              <a:spLocks/>
            </p:cNvSpPr>
            <p:nvPr/>
          </p:nvSpPr>
          <p:spPr bwMode="auto">
            <a:xfrm>
              <a:off x="10941969" y="4104894"/>
              <a:ext cx="937190" cy="511464"/>
            </a:xfrm>
            <a:custGeom>
              <a:avLst/>
              <a:gdLst>
                <a:gd name="T0" fmla="*/ 0 w 317"/>
                <a:gd name="T1" fmla="*/ 107 h 173"/>
                <a:gd name="T2" fmla="*/ 317 w 317"/>
                <a:gd name="T3" fmla="*/ 173 h 173"/>
                <a:gd name="T4" fmla="*/ 276 w 317"/>
                <a:gd name="T5" fmla="*/ 38 h 173"/>
                <a:gd name="T6" fmla="*/ 87 w 317"/>
                <a:gd name="T7" fmla="*/ 0 h 173"/>
                <a:gd name="T8" fmla="*/ 0 w 317"/>
                <a:gd name="T9" fmla="*/ 107 h 173"/>
              </a:gdLst>
              <a:ahLst/>
              <a:cxnLst>
                <a:cxn ang="0">
                  <a:pos x="T0" y="T1"/>
                </a:cxn>
                <a:cxn ang="0">
                  <a:pos x="T2" y="T3"/>
                </a:cxn>
                <a:cxn ang="0">
                  <a:pos x="T4" y="T5"/>
                </a:cxn>
                <a:cxn ang="0">
                  <a:pos x="T6" y="T7"/>
                </a:cxn>
                <a:cxn ang="0">
                  <a:pos x="T8" y="T9"/>
                </a:cxn>
              </a:cxnLst>
              <a:rect l="0" t="0" r="r" b="b"/>
              <a:pathLst>
                <a:path w="317" h="173">
                  <a:moveTo>
                    <a:pt x="0" y="107"/>
                  </a:moveTo>
                  <a:lnTo>
                    <a:pt x="317" y="173"/>
                  </a:lnTo>
                  <a:lnTo>
                    <a:pt x="276" y="38"/>
                  </a:lnTo>
                  <a:lnTo>
                    <a:pt x="87" y="0"/>
                  </a:lnTo>
                  <a:lnTo>
                    <a:pt x="0" y="10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0" name="îṣlïdè">
              <a:extLst>
                <a:ext uri="{FF2B5EF4-FFF2-40B4-BE49-F238E27FC236}">
                  <a16:creationId xmlns:a16="http://schemas.microsoft.com/office/drawing/2014/main" xmlns="" id="{8B85BFE2-45B3-4BEE-BAEA-4C30F0423FA7}"/>
                </a:ext>
              </a:extLst>
            </p:cNvPr>
            <p:cNvSpPr>
              <a:spLocks/>
            </p:cNvSpPr>
            <p:nvPr/>
          </p:nvSpPr>
          <p:spPr bwMode="auto">
            <a:xfrm>
              <a:off x="11024749" y="4113762"/>
              <a:ext cx="768673" cy="481900"/>
            </a:xfrm>
            <a:custGeom>
              <a:avLst/>
              <a:gdLst>
                <a:gd name="T0" fmla="*/ 0 w 260"/>
                <a:gd name="T1" fmla="*/ 111 h 163"/>
                <a:gd name="T2" fmla="*/ 260 w 260"/>
                <a:gd name="T3" fmla="*/ 163 h 163"/>
                <a:gd name="T4" fmla="*/ 232 w 260"/>
                <a:gd name="T5" fmla="*/ 31 h 163"/>
                <a:gd name="T6" fmla="*/ 78 w 260"/>
                <a:gd name="T7" fmla="*/ 0 h 163"/>
                <a:gd name="T8" fmla="*/ 0 w 260"/>
                <a:gd name="T9" fmla="*/ 111 h 163"/>
              </a:gdLst>
              <a:ahLst/>
              <a:cxnLst>
                <a:cxn ang="0">
                  <a:pos x="T0" y="T1"/>
                </a:cxn>
                <a:cxn ang="0">
                  <a:pos x="T2" y="T3"/>
                </a:cxn>
                <a:cxn ang="0">
                  <a:pos x="T4" y="T5"/>
                </a:cxn>
                <a:cxn ang="0">
                  <a:pos x="T6" y="T7"/>
                </a:cxn>
                <a:cxn ang="0">
                  <a:pos x="T8" y="T9"/>
                </a:cxn>
              </a:cxnLst>
              <a:rect l="0" t="0" r="r" b="b"/>
              <a:pathLst>
                <a:path w="260" h="163">
                  <a:moveTo>
                    <a:pt x="0" y="111"/>
                  </a:moveTo>
                  <a:lnTo>
                    <a:pt x="260" y="163"/>
                  </a:lnTo>
                  <a:lnTo>
                    <a:pt x="232" y="31"/>
                  </a:lnTo>
                  <a:lnTo>
                    <a:pt x="78" y="0"/>
                  </a:lnTo>
                  <a:lnTo>
                    <a:pt x="0" y="111"/>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1" name="îṩ1ïḑé">
              <a:extLst>
                <a:ext uri="{FF2B5EF4-FFF2-40B4-BE49-F238E27FC236}">
                  <a16:creationId xmlns:a16="http://schemas.microsoft.com/office/drawing/2014/main" xmlns="" id="{940714CA-5DB5-45C6-B25C-C7888DBA5CA2}"/>
                </a:ext>
              </a:extLst>
            </p:cNvPr>
            <p:cNvSpPr>
              <a:spLocks/>
            </p:cNvSpPr>
            <p:nvPr/>
          </p:nvSpPr>
          <p:spPr bwMode="auto">
            <a:xfrm>
              <a:off x="11122313" y="4128545"/>
              <a:ext cx="573548" cy="446422"/>
            </a:xfrm>
            <a:custGeom>
              <a:avLst/>
              <a:gdLst>
                <a:gd name="T0" fmla="*/ 0 w 194"/>
                <a:gd name="T1" fmla="*/ 113 h 151"/>
                <a:gd name="T2" fmla="*/ 194 w 194"/>
                <a:gd name="T3" fmla="*/ 151 h 151"/>
                <a:gd name="T4" fmla="*/ 178 w 194"/>
                <a:gd name="T5" fmla="*/ 23 h 151"/>
                <a:gd name="T6" fmla="*/ 64 w 194"/>
                <a:gd name="T7" fmla="*/ 0 h 151"/>
                <a:gd name="T8" fmla="*/ 0 w 194"/>
                <a:gd name="T9" fmla="*/ 113 h 151"/>
              </a:gdLst>
              <a:ahLst/>
              <a:cxnLst>
                <a:cxn ang="0">
                  <a:pos x="T0" y="T1"/>
                </a:cxn>
                <a:cxn ang="0">
                  <a:pos x="T2" y="T3"/>
                </a:cxn>
                <a:cxn ang="0">
                  <a:pos x="T4" y="T5"/>
                </a:cxn>
                <a:cxn ang="0">
                  <a:pos x="T6" y="T7"/>
                </a:cxn>
                <a:cxn ang="0">
                  <a:pos x="T8" y="T9"/>
                </a:cxn>
              </a:cxnLst>
              <a:rect l="0" t="0" r="r" b="b"/>
              <a:pathLst>
                <a:path w="194" h="151">
                  <a:moveTo>
                    <a:pt x="0" y="113"/>
                  </a:moveTo>
                  <a:lnTo>
                    <a:pt x="194" y="151"/>
                  </a:lnTo>
                  <a:lnTo>
                    <a:pt x="178" y="23"/>
                  </a:lnTo>
                  <a:lnTo>
                    <a:pt x="64" y="0"/>
                  </a:lnTo>
                  <a:lnTo>
                    <a:pt x="0" y="113"/>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2" name="ïṩļiḑé">
              <a:extLst>
                <a:ext uri="{FF2B5EF4-FFF2-40B4-BE49-F238E27FC236}">
                  <a16:creationId xmlns:a16="http://schemas.microsoft.com/office/drawing/2014/main" xmlns="" id="{DB064294-7D4F-4248-8051-D5C1AFFF1ACA}"/>
                </a:ext>
              </a:extLst>
            </p:cNvPr>
            <p:cNvSpPr>
              <a:spLocks/>
            </p:cNvSpPr>
            <p:nvPr/>
          </p:nvSpPr>
          <p:spPr bwMode="auto">
            <a:xfrm>
              <a:off x="11234657" y="4140371"/>
              <a:ext cx="348859" cy="413901"/>
            </a:xfrm>
            <a:custGeom>
              <a:avLst/>
              <a:gdLst>
                <a:gd name="T0" fmla="*/ 0 w 118"/>
                <a:gd name="T1" fmla="*/ 116 h 140"/>
                <a:gd name="T2" fmla="*/ 118 w 118"/>
                <a:gd name="T3" fmla="*/ 140 h 140"/>
                <a:gd name="T4" fmla="*/ 118 w 118"/>
                <a:gd name="T5" fmla="*/ 14 h 140"/>
                <a:gd name="T6" fmla="*/ 47 w 118"/>
                <a:gd name="T7" fmla="*/ 0 h 140"/>
                <a:gd name="T8" fmla="*/ 0 w 118"/>
                <a:gd name="T9" fmla="*/ 116 h 140"/>
              </a:gdLst>
              <a:ahLst/>
              <a:cxnLst>
                <a:cxn ang="0">
                  <a:pos x="T0" y="T1"/>
                </a:cxn>
                <a:cxn ang="0">
                  <a:pos x="T2" y="T3"/>
                </a:cxn>
                <a:cxn ang="0">
                  <a:pos x="T4" y="T5"/>
                </a:cxn>
                <a:cxn ang="0">
                  <a:pos x="T6" y="T7"/>
                </a:cxn>
                <a:cxn ang="0">
                  <a:pos x="T8" y="T9"/>
                </a:cxn>
              </a:cxnLst>
              <a:rect l="0" t="0" r="r" b="b"/>
              <a:pathLst>
                <a:path w="118" h="140">
                  <a:moveTo>
                    <a:pt x="0" y="116"/>
                  </a:moveTo>
                  <a:lnTo>
                    <a:pt x="118" y="140"/>
                  </a:lnTo>
                  <a:lnTo>
                    <a:pt x="118" y="14"/>
                  </a:lnTo>
                  <a:lnTo>
                    <a:pt x="47" y="0"/>
                  </a:lnTo>
                  <a:lnTo>
                    <a:pt x="0" y="11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3" name="ïṥlïďé">
              <a:extLst>
                <a:ext uri="{FF2B5EF4-FFF2-40B4-BE49-F238E27FC236}">
                  <a16:creationId xmlns:a16="http://schemas.microsoft.com/office/drawing/2014/main" xmlns="" id="{4C5088A6-CC33-4737-8270-B57031260780}"/>
                </a:ext>
              </a:extLst>
            </p:cNvPr>
            <p:cNvSpPr>
              <a:spLocks/>
            </p:cNvSpPr>
            <p:nvPr/>
          </p:nvSpPr>
          <p:spPr bwMode="auto">
            <a:xfrm>
              <a:off x="11338131" y="4155152"/>
              <a:ext cx="183299" cy="378423"/>
            </a:xfrm>
            <a:custGeom>
              <a:avLst/>
              <a:gdLst>
                <a:gd name="T0" fmla="*/ 0 w 62"/>
                <a:gd name="T1" fmla="*/ 118 h 128"/>
                <a:gd name="T2" fmla="*/ 48 w 62"/>
                <a:gd name="T3" fmla="*/ 128 h 128"/>
                <a:gd name="T4" fmla="*/ 62 w 62"/>
                <a:gd name="T5" fmla="*/ 5 h 128"/>
                <a:gd name="T6" fmla="*/ 34 w 62"/>
                <a:gd name="T7" fmla="*/ 0 h 128"/>
                <a:gd name="T8" fmla="*/ 0 w 62"/>
                <a:gd name="T9" fmla="*/ 118 h 128"/>
              </a:gdLst>
              <a:ahLst/>
              <a:cxnLst>
                <a:cxn ang="0">
                  <a:pos x="T0" y="T1"/>
                </a:cxn>
                <a:cxn ang="0">
                  <a:pos x="T2" y="T3"/>
                </a:cxn>
                <a:cxn ang="0">
                  <a:pos x="T4" y="T5"/>
                </a:cxn>
                <a:cxn ang="0">
                  <a:pos x="T6" y="T7"/>
                </a:cxn>
                <a:cxn ang="0">
                  <a:pos x="T8" y="T9"/>
                </a:cxn>
              </a:cxnLst>
              <a:rect l="0" t="0" r="r" b="b"/>
              <a:pathLst>
                <a:path w="62" h="128">
                  <a:moveTo>
                    <a:pt x="0" y="118"/>
                  </a:moveTo>
                  <a:lnTo>
                    <a:pt x="48" y="128"/>
                  </a:lnTo>
                  <a:lnTo>
                    <a:pt x="62" y="5"/>
                  </a:lnTo>
                  <a:lnTo>
                    <a:pt x="34" y="0"/>
                  </a:lnTo>
                  <a:lnTo>
                    <a:pt x="0" y="118"/>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4" name="îşľîḍè">
              <a:extLst>
                <a:ext uri="{FF2B5EF4-FFF2-40B4-BE49-F238E27FC236}">
                  <a16:creationId xmlns:a16="http://schemas.microsoft.com/office/drawing/2014/main" xmlns="" id="{68043DAF-B359-4D43-9375-DE943AC88161}"/>
                </a:ext>
              </a:extLst>
            </p:cNvPr>
            <p:cNvSpPr>
              <a:spLocks/>
            </p:cNvSpPr>
            <p:nvPr/>
          </p:nvSpPr>
          <p:spPr bwMode="auto">
            <a:xfrm>
              <a:off x="11163703" y="4028027"/>
              <a:ext cx="650415" cy="198082"/>
            </a:xfrm>
            <a:custGeom>
              <a:avLst/>
              <a:gdLst>
                <a:gd name="T0" fmla="*/ 220 w 220"/>
                <a:gd name="T1" fmla="*/ 45 h 67"/>
                <a:gd name="T2" fmla="*/ 3 w 220"/>
                <a:gd name="T3" fmla="*/ 0 h 67"/>
                <a:gd name="T4" fmla="*/ 0 w 220"/>
                <a:gd name="T5" fmla="*/ 22 h 67"/>
                <a:gd name="T6" fmla="*/ 216 w 220"/>
                <a:gd name="T7" fmla="*/ 67 h 67"/>
                <a:gd name="T8" fmla="*/ 220 w 220"/>
                <a:gd name="T9" fmla="*/ 45 h 67"/>
              </a:gdLst>
              <a:ahLst/>
              <a:cxnLst>
                <a:cxn ang="0">
                  <a:pos x="T0" y="T1"/>
                </a:cxn>
                <a:cxn ang="0">
                  <a:pos x="T2" y="T3"/>
                </a:cxn>
                <a:cxn ang="0">
                  <a:pos x="T4" y="T5"/>
                </a:cxn>
                <a:cxn ang="0">
                  <a:pos x="T6" y="T7"/>
                </a:cxn>
                <a:cxn ang="0">
                  <a:pos x="T8" y="T9"/>
                </a:cxn>
              </a:cxnLst>
              <a:rect l="0" t="0" r="r" b="b"/>
              <a:pathLst>
                <a:path w="220" h="67">
                  <a:moveTo>
                    <a:pt x="220" y="45"/>
                  </a:moveTo>
                  <a:lnTo>
                    <a:pt x="3" y="0"/>
                  </a:lnTo>
                  <a:lnTo>
                    <a:pt x="0" y="22"/>
                  </a:lnTo>
                  <a:lnTo>
                    <a:pt x="216" y="67"/>
                  </a:lnTo>
                  <a:lnTo>
                    <a:pt x="220" y="45"/>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5" name="íSḻiḑê">
              <a:extLst>
                <a:ext uri="{FF2B5EF4-FFF2-40B4-BE49-F238E27FC236}">
                  <a16:creationId xmlns:a16="http://schemas.microsoft.com/office/drawing/2014/main" xmlns="" id="{949B8630-6FC4-4CAB-AD4A-1823E904CC3C}"/>
                </a:ext>
              </a:extLst>
            </p:cNvPr>
            <p:cNvSpPr>
              <a:spLocks/>
            </p:cNvSpPr>
            <p:nvPr/>
          </p:nvSpPr>
          <p:spPr bwMode="auto">
            <a:xfrm>
              <a:off x="11234657" y="4042808"/>
              <a:ext cx="82780" cy="85738"/>
            </a:xfrm>
            <a:custGeom>
              <a:avLst/>
              <a:gdLst>
                <a:gd name="T0" fmla="*/ 28 w 28"/>
                <a:gd name="T1" fmla="*/ 5 h 29"/>
                <a:gd name="T2" fmla="*/ 5 w 28"/>
                <a:gd name="T3" fmla="*/ 0 h 29"/>
                <a:gd name="T4" fmla="*/ 0 w 28"/>
                <a:gd name="T5" fmla="*/ 24 h 29"/>
                <a:gd name="T6" fmla="*/ 24 w 28"/>
                <a:gd name="T7" fmla="*/ 29 h 29"/>
                <a:gd name="T8" fmla="*/ 28 w 28"/>
                <a:gd name="T9" fmla="*/ 5 h 29"/>
              </a:gdLst>
              <a:ahLst/>
              <a:cxnLst>
                <a:cxn ang="0">
                  <a:pos x="T0" y="T1"/>
                </a:cxn>
                <a:cxn ang="0">
                  <a:pos x="T2" y="T3"/>
                </a:cxn>
                <a:cxn ang="0">
                  <a:pos x="T4" y="T5"/>
                </a:cxn>
                <a:cxn ang="0">
                  <a:pos x="T6" y="T7"/>
                </a:cxn>
                <a:cxn ang="0">
                  <a:pos x="T8" y="T9"/>
                </a:cxn>
              </a:cxnLst>
              <a:rect l="0" t="0" r="r" b="b"/>
              <a:pathLst>
                <a:path w="28" h="29">
                  <a:moveTo>
                    <a:pt x="28" y="5"/>
                  </a:moveTo>
                  <a:lnTo>
                    <a:pt x="5" y="0"/>
                  </a:lnTo>
                  <a:lnTo>
                    <a:pt x="0" y="24"/>
                  </a:lnTo>
                  <a:lnTo>
                    <a:pt x="24" y="29"/>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6" name="îSḻîḍé">
              <a:extLst>
                <a:ext uri="{FF2B5EF4-FFF2-40B4-BE49-F238E27FC236}">
                  <a16:creationId xmlns:a16="http://schemas.microsoft.com/office/drawing/2014/main" xmlns="" id="{37C4CCB4-FFE1-48FD-90A7-F7C2AA747F2B}"/>
                </a:ext>
              </a:extLst>
            </p:cNvPr>
            <p:cNvSpPr>
              <a:spLocks/>
            </p:cNvSpPr>
            <p:nvPr/>
          </p:nvSpPr>
          <p:spPr bwMode="auto">
            <a:xfrm>
              <a:off x="11373609" y="4072372"/>
              <a:ext cx="85738" cy="82780"/>
            </a:xfrm>
            <a:custGeom>
              <a:avLst/>
              <a:gdLst>
                <a:gd name="T0" fmla="*/ 29 w 29"/>
                <a:gd name="T1" fmla="*/ 4 h 28"/>
                <a:gd name="T2" fmla="*/ 5 w 29"/>
                <a:gd name="T3" fmla="*/ 0 h 28"/>
                <a:gd name="T4" fmla="*/ 0 w 29"/>
                <a:gd name="T5" fmla="*/ 23 h 28"/>
                <a:gd name="T6" fmla="*/ 24 w 29"/>
                <a:gd name="T7" fmla="*/ 28 h 28"/>
                <a:gd name="T8" fmla="*/ 29 w 29"/>
                <a:gd name="T9" fmla="*/ 4 h 28"/>
              </a:gdLst>
              <a:ahLst/>
              <a:cxnLst>
                <a:cxn ang="0">
                  <a:pos x="T0" y="T1"/>
                </a:cxn>
                <a:cxn ang="0">
                  <a:pos x="T2" y="T3"/>
                </a:cxn>
                <a:cxn ang="0">
                  <a:pos x="T4" y="T5"/>
                </a:cxn>
                <a:cxn ang="0">
                  <a:pos x="T6" y="T7"/>
                </a:cxn>
                <a:cxn ang="0">
                  <a:pos x="T8" y="T9"/>
                </a:cxn>
              </a:cxnLst>
              <a:rect l="0" t="0" r="r" b="b"/>
              <a:pathLst>
                <a:path w="29" h="28">
                  <a:moveTo>
                    <a:pt x="29" y="4"/>
                  </a:moveTo>
                  <a:lnTo>
                    <a:pt x="5" y="0"/>
                  </a:lnTo>
                  <a:lnTo>
                    <a:pt x="0" y="23"/>
                  </a:lnTo>
                  <a:lnTo>
                    <a:pt x="24" y="28"/>
                  </a:lnTo>
                  <a:lnTo>
                    <a:pt x="29"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7" name="íSľíḓê">
              <a:extLst>
                <a:ext uri="{FF2B5EF4-FFF2-40B4-BE49-F238E27FC236}">
                  <a16:creationId xmlns:a16="http://schemas.microsoft.com/office/drawing/2014/main" xmlns="" id="{57553DBD-A7A2-41AE-BF4E-8D7A65A3E2B6}"/>
                </a:ext>
              </a:extLst>
            </p:cNvPr>
            <p:cNvSpPr>
              <a:spLocks/>
            </p:cNvSpPr>
            <p:nvPr/>
          </p:nvSpPr>
          <p:spPr bwMode="auto">
            <a:xfrm>
              <a:off x="11515517" y="4098981"/>
              <a:ext cx="82780" cy="82780"/>
            </a:xfrm>
            <a:custGeom>
              <a:avLst/>
              <a:gdLst>
                <a:gd name="T0" fmla="*/ 28 w 28"/>
                <a:gd name="T1" fmla="*/ 5 h 28"/>
                <a:gd name="T2" fmla="*/ 4 w 28"/>
                <a:gd name="T3" fmla="*/ 0 h 28"/>
                <a:gd name="T4" fmla="*/ 0 w 28"/>
                <a:gd name="T5" fmla="*/ 24 h 28"/>
                <a:gd name="T6" fmla="*/ 23 w 28"/>
                <a:gd name="T7" fmla="*/ 28 h 28"/>
                <a:gd name="T8" fmla="*/ 28 w 28"/>
                <a:gd name="T9" fmla="*/ 5 h 28"/>
              </a:gdLst>
              <a:ahLst/>
              <a:cxnLst>
                <a:cxn ang="0">
                  <a:pos x="T0" y="T1"/>
                </a:cxn>
                <a:cxn ang="0">
                  <a:pos x="T2" y="T3"/>
                </a:cxn>
                <a:cxn ang="0">
                  <a:pos x="T4" y="T5"/>
                </a:cxn>
                <a:cxn ang="0">
                  <a:pos x="T6" y="T7"/>
                </a:cxn>
                <a:cxn ang="0">
                  <a:pos x="T8" y="T9"/>
                </a:cxn>
              </a:cxnLst>
              <a:rect l="0" t="0" r="r" b="b"/>
              <a:pathLst>
                <a:path w="28" h="28">
                  <a:moveTo>
                    <a:pt x="28" y="5"/>
                  </a:moveTo>
                  <a:lnTo>
                    <a:pt x="4" y="0"/>
                  </a:lnTo>
                  <a:lnTo>
                    <a:pt x="0" y="24"/>
                  </a:lnTo>
                  <a:lnTo>
                    <a:pt x="23" y="28"/>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8" name="iš1îḍe">
              <a:extLst>
                <a:ext uri="{FF2B5EF4-FFF2-40B4-BE49-F238E27FC236}">
                  <a16:creationId xmlns:a16="http://schemas.microsoft.com/office/drawing/2014/main" xmlns="" id="{6F3B1471-9E4F-42A5-86B8-71BFAADC7A7C}"/>
                </a:ext>
              </a:extLst>
            </p:cNvPr>
            <p:cNvSpPr>
              <a:spLocks/>
            </p:cNvSpPr>
            <p:nvPr/>
          </p:nvSpPr>
          <p:spPr bwMode="auto">
            <a:xfrm>
              <a:off x="11654471" y="4128545"/>
              <a:ext cx="82780" cy="82780"/>
            </a:xfrm>
            <a:custGeom>
              <a:avLst/>
              <a:gdLst>
                <a:gd name="T0" fmla="*/ 28 w 28"/>
                <a:gd name="T1" fmla="*/ 4 h 28"/>
                <a:gd name="T2" fmla="*/ 5 w 28"/>
                <a:gd name="T3" fmla="*/ 0 h 28"/>
                <a:gd name="T4" fmla="*/ 0 w 28"/>
                <a:gd name="T5" fmla="*/ 23 h 28"/>
                <a:gd name="T6" fmla="*/ 24 w 28"/>
                <a:gd name="T7" fmla="*/ 28 h 28"/>
                <a:gd name="T8" fmla="*/ 28 w 28"/>
                <a:gd name="T9" fmla="*/ 4 h 28"/>
              </a:gdLst>
              <a:ahLst/>
              <a:cxnLst>
                <a:cxn ang="0">
                  <a:pos x="T0" y="T1"/>
                </a:cxn>
                <a:cxn ang="0">
                  <a:pos x="T2" y="T3"/>
                </a:cxn>
                <a:cxn ang="0">
                  <a:pos x="T4" y="T5"/>
                </a:cxn>
                <a:cxn ang="0">
                  <a:pos x="T6" y="T7"/>
                </a:cxn>
                <a:cxn ang="0">
                  <a:pos x="T8" y="T9"/>
                </a:cxn>
              </a:cxnLst>
              <a:rect l="0" t="0" r="r" b="b"/>
              <a:pathLst>
                <a:path w="28" h="28">
                  <a:moveTo>
                    <a:pt x="28" y="4"/>
                  </a:moveTo>
                  <a:lnTo>
                    <a:pt x="5" y="0"/>
                  </a:lnTo>
                  <a:lnTo>
                    <a:pt x="0" y="23"/>
                  </a:lnTo>
                  <a:lnTo>
                    <a:pt x="24" y="28"/>
                  </a:lnTo>
                  <a:lnTo>
                    <a:pt x="28"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9" name="íṧļîḋe">
              <a:extLst>
                <a:ext uri="{FF2B5EF4-FFF2-40B4-BE49-F238E27FC236}">
                  <a16:creationId xmlns:a16="http://schemas.microsoft.com/office/drawing/2014/main" xmlns="" id="{A544B54D-6FDE-4E9F-8749-D0C739D45F45}"/>
                </a:ext>
              </a:extLst>
            </p:cNvPr>
            <p:cNvSpPr>
              <a:spLocks/>
            </p:cNvSpPr>
            <p:nvPr/>
          </p:nvSpPr>
          <p:spPr bwMode="auto">
            <a:xfrm>
              <a:off x="11208048" y="3750122"/>
              <a:ext cx="570593" cy="405032"/>
            </a:xfrm>
            <a:custGeom>
              <a:avLst/>
              <a:gdLst>
                <a:gd name="T0" fmla="*/ 51 w 82"/>
                <a:gd name="T1" fmla="*/ 0 h 58"/>
                <a:gd name="T2" fmla="*/ 0 w 82"/>
                <a:gd name="T3" fmla="*/ 41 h 58"/>
                <a:gd name="T4" fmla="*/ 41 w 82"/>
                <a:gd name="T5" fmla="*/ 49 h 58"/>
                <a:gd name="T6" fmla="*/ 82 w 82"/>
                <a:gd name="T7" fmla="*/ 58 h 58"/>
                <a:gd name="T8" fmla="*/ 51 w 82"/>
                <a:gd name="T9" fmla="*/ 0 h 58"/>
              </a:gdLst>
              <a:ahLst/>
              <a:cxnLst>
                <a:cxn ang="0">
                  <a:pos x="T0" y="T1"/>
                </a:cxn>
                <a:cxn ang="0">
                  <a:pos x="T2" y="T3"/>
                </a:cxn>
                <a:cxn ang="0">
                  <a:pos x="T4" y="T5"/>
                </a:cxn>
                <a:cxn ang="0">
                  <a:pos x="T6" y="T7"/>
                </a:cxn>
                <a:cxn ang="0">
                  <a:pos x="T8" y="T9"/>
                </a:cxn>
              </a:cxnLst>
              <a:rect l="0" t="0" r="r" b="b"/>
              <a:pathLst>
                <a:path w="82" h="58">
                  <a:moveTo>
                    <a:pt x="51" y="0"/>
                  </a:moveTo>
                  <a:cubicBezTo>
                    <a:pt x="37" y="39"/>
                    <a:pt x="0" y="41"/>
                    <a:pt x="0" y="41"/>
                  </a:cubicBezTo>
                  <a:cubicBezTo>
                    <a:pt x="41" y="49"/>
                    <a:pt x="41" y="49"/>
                    <a:pt x="41" y="49"/>
                  </a:cubicBezTo>
                  <a:cubicBezTo>
                    <a:pt x="82" y="58"/>
                    <a:pt x="82" y="58"/>
                    <a:pt x="82" y="58"/>
                  </a:cubicBezTo>
                  <a:cubicBezTo>
                    <a:pt x="82" y="58"/>
                    <a:pt x="49" y="42"/>
                    <a:pt x="51"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0" name="ï$1îḑé">
              <a:extLst>
                <a:ext uri="{FF2B5EF4-FFF2-40B4-BE49-F238E27FC236}">
                  <a16:creationId xmlns:a16="http://schemas.microsoft.com/office/drawing/2014/main" xmlns="" id="{975E022F-C4E4-44CB-BFEA-028A5EF413F2}"/>
                </a:ext>
              </a:extLst>
            </p:cNvPr>
            <p:cNvSpPr>
              <a:spLocks/>
            </p:cNvSpPr>
            <p:nvPr/>
          </p:nvSpPr>
          <p:spPr bwMode="auto">
            <a:xfrm>
              <a:off x="11284915" y="4365060"/>
              <a:ext cx="251298" cy="183299"/>
            </a:xfrm>
            <a:custGeom>
              <a:avLst/>
              <a:gdLst>
                <a:gd name="T0" fmla="*/ 22 w 36"/>
                <a:gd name="T1" fmla="*/ 0 h 26"/>
                <a:gd name="T2" fmla="*/ 0 w 36"/>
                <a:gd name="T3" fmla="*/ 18 h 26"/>
                <a:gd name="T4" fmla="*/ 18 w 36"/>
                <a:gd name="T5" fmla="*/ 22 h 26"/>
                <a:gd name="T6" fmla="*/ 36 w 36"/>
                <a:gd name="T7" fmla="*/ 26 h 26"/>
                <a:gd name="T8" fmla="*/ 22 w 36"/>
                <a:gd name="T9" fmla="*/ 0 h 26"/>
              </a:gdLst>
              <a:ahLst/>
              <a:cxnLst>
                <a:cxn ang="0">
                  <a:pos x="T0" y="T1"/>
                </a:cxn>
                <a:cxn ang="0">
                  <a:pos x="T2" y="T3"/>
                </a:cxn>
                <a:cxn ang="0">
                  <a:pos x="T4" y="T5"/>
                </a:cxn>
                <a:cxn ang="0">
                  <a:pos x="T6" y="T7"/>
                </a:cxn>
                <a:cxn ang="0">
                  <a:pos x="T8" y="T9"/>
                </a:cxn>
              </a:cxnLst>
              <a:rect l="0" t="0" r="r" b="b"/>
              <a:pathLst>
                <a:path w="36" h="26">
                  <a:moveTo>
                    <a:pt x="22" y="0"/>
                  </a:moveTo>
                  <a:cubicBezTo>
                    <a:pt x="16" y="18"/>
                    <a:pt x="0" y="18"/>
                    <a:pt x="0" y="18"/>
                  </a:cubicBezTo>
                  <a:cubicBezTo>
                    <a:pt x="18" y="22"/>
                    <a:pt x="18" y="22"/>
                    <a:pt x="18" y="22"/>
                  </a:cubicBezTo>
                  <a:cubicBezTo>
                    <a:pt x="36" y="26"/>
                    <a:pt x="36" y="26"/>
                    <a:pt x="36" y="26"/>
                  </a:cubicBezTo>
                  <a:cubicBezTo>
                    <a:pt x="36" y="26"/>
                    <a:pt x="21" y="19"/>
                    <a:pt x="22"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1" name="îṧḻîḑé">
              <a:extLst>
                <a:ext uri="{FF2B5EF4-FFF2-40B4-BE49-F238E27FC236}">
                  <a16:creationId xmlns:a16="http://schemas.microsoft.com/office/drawing/2014/main" xmlns="" id="{221E5F31-11A3-4CDC-974C-E1D3974852CE}"/>
                </a:ext>
              </a:extLst>
            </p:cNvPr>
            <p:cNvSpPr>
              <a:spLocks/>
            </p:cNvSpPr>
            <p:nvPr/>
          </p:nvSpPr>
          <p:spPr bwMode="auto">
            <a:xfrm>
              <a:off x="11317437" y="3750122"/>
              <a:ext cx="357729" cy="378423"/>
            </a:xfrm>
            <a:custGeom>
              <a:avLst/>
              <a:gdLst>
                <a:gd name="T0" fmla="*/ 35 w 51"/>
                <a:gd name="T1" fmla="*/ 0 h 54"/>
                <a:gd name="T2" fmla="*/ 0 w 51"/>
                <a:gd name="T3" fmla="*/ 44 h 54"/>
                <a:gd name="T4" fmla="*/ 25 w 51"/>
                <a:gd name="T5" fmla="*/ 49 h 54"/>
                <a:gd name="T6" fmla="*/ 51 w 51"/>
                <a:gd name="T7" fmla="*/ 54 h 54"/>
                <a:gd name="T8" fmla="*/ 35 w 51"/>
                <a:gd name="T9" fmla="*/ 0 h 54"/>
              </a:gdLst>
              <a:ahLst/>
              <a:cxnLst>
                <a:cxn ang="0">
                  <a:pos x="T0" y="T1"/>
                </a:cxn>
                <a:cxn ang="0">
                  <a:pos x="T2" y="T3"/>
                </a:cxn>
                <a:cxn ang="0">
                  <a:pos x="T4" y="T5"/>
                </a:cxn>
                <a:cxn ang="0">
                  <a:pos x="T6" y="T7"/>
                </a:cxn>
                <a:cxn ang="0">
                  <a:pos x="T8" y="T9"/>
                </a:cxn>
              </a:cxnLst>
              <a:rect l="0" t="0" r="r" b="b"/>
              <a:pathLst>
                <a:path w="51" h="54">
                  <a:moveTo>
                    <a:pt x="35" y="0"/>
                  </a:moveTo>
                  <a:cubicBezTo>
                    <a:pt x="23" y="40"/>
                    <a:pt x="0" y="44"/>
                    <a:pt x="0" y="44"/>
                  </a:cubicBezTo>
                  <a:cubicBezTo>
                    <a:pt x="25" y="49"/>
                    <a:pt x="25" y="49"/>
                    <a:pt x="25" y="49"/>
                  </a:cubicBezTo>
                  <a:cubicBezTo>
                    <a:pt x="51" y="54"/>
                    <a:pt x="51" y="54"/>
                    <a:pt x="51" y="54"/>
                  </a:cubicBezTo>
                  <a:cubicBezTo>
                    <a:pt x="51" y="54"/>
                    <a:pt x="31" y="41"/>
                    <a:pt x="35"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2" name="îṩ1îḑê">
              <a:extLst>
                <a:ext uri="{FF2B5EF4-FFF2-40B4-BE49-F238E27FC236}">
                  <a16:creationId xmlns:a16="http://schemas.microsoft.com/office/drawing/2014/main" xmlns="" id="{06D67DAE-E274-4504-AC38-19428E5E2780}"/>
                </a:ext>
              </a:extLst>
            </p:cNvPr>
            <p:cNvSpPr>
              <a:spLocks/>
            </p:cNvSpPr>
            <p:nvPr/>
          </p:nvSpPr>
          <p:spPr bwMode="auto">
            <a:xfrm>
              <a:off x="11423869" y="3750122"/>
              <a:ext cx="138953" cy="354772"/>
            </a:xfrm>
            <a:custGeom>
              <a:avLst/>
              <a:gdLst>
                <a:gd name="T0" fmla="*/ 20 w 20"/>
                <a:gd name="T1" fmla="*/ 0 h 51"/>
                <a:gd name="T2" fmla="*/ 0 w 20"/>
                <a:gd name="T3" fmla="*/ 47 h 51"/>
                <a:gd name="T4" fmla="*/ 10 w 20"/>
                <a:gd name="T5" fmla="*/ 49 h 51"/>
                <a:gd name="T6" fmla="*/ 20 w 20"/>
                <a:gd name="T7" fmla="*/ 51 h 51"/>
                <a:gd name="T8" fmla="*/ 20 w 20"/>
                <a:gd name="T9" fmla="*/ 0 h 51"/>
              </a:gdLst>
              <a:ahLst/>
              <a:cxnLst>
                <a:cxn ang="0">
                  <a:pos x="T0" y="T1"/>
                </a:cxn>
                <a:cxn ang="0">
                  <a:pos x="T2" y="T3"/>
                </a:cxn>
                <a:cxn ang="0">
                  <a:pos x="T4" y="T5"/>
                </a:cxn>
                <a:cxn ang="0">
                  <a:pos x="T6" y="T7"/>
                </a:cxn>
                <a:cxn ang="0">
                  <a:pos x="T8" y="T9"/>
                </a:cxn>
              </a:cxnLst>
              <a:rect l="0" t="0" r="r" b="b"/>
              <a:pathLst>
                <a:path w="20" h="51">
                  <a:moveTo>
                    <a:pt x="20" y="0"/>
                  </a:moveTo>
                  <a:cubicBezTo>
                    <a:pt x="11" y="40"/>
                    <a:pt x="0" y="47"/>
                    <a:pt x="0" y="47"/>
                  </a:cubicBezTo>
                  <a:cubicBezTo>
                    <a:pt x="10" y="49"/>
                    <a:pt x="10" y="49"/>
                    <a:pt x="10" y="49"/>
                  </a:cubicBezTo>
                  <a:cubicBezTo>
                    <a:pt x="20" y="51"/>
                    <a:pt x="20" y="51"/>
                    <a:pt x="20" y="51"/>
                  </a:cubicBezTo>
                  <a:cubicBezTo>
                    <a:pt x="20" y="51"/>
                    <a:pt x="13" y="41"/>
                    <a:pt x="2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3" name="islîḍé">
              <a:extLst>
                <a:ext uri="{FF2B5EF4-FFF2-40B4-BE49-F238E27FC236}">
                  <a16:creationId xmlns:a16="http://schemas.microsoft.com/office/drawing/2014/main" xmlns="" id="{F88186A6-78CD-4196-A595-1BD1C2C21BD8}"/>
                </a:ext>
              </a:extLst>
            </p:cNvPr>
            <p:cNvSpPr>
              <a:spLocks/>
            </p:cNvSpPr>
            <p:nvPr/>
          </p:nvSpPr>
          <p:spPr bwMode="auto">
            <a:xfrm>
              <a:off x="7278949" y="5136688"/>
              <a:ext cx="354772" cy="236515"/>
            </a:xfrm>
            <a:custGeom>
              <a:avLst/>
              <a:gdLst>
                <a:gd name="T0" fmla="*/ 111 w 120"/>
                <a:gd name="T1" fmla="*/ 0 h 80"/>
                <a:gd name="T2" fmla="*/ 0 w 120"/>
                <a:gd name="T3" fmla="*/ 64 h 80"/>
                <a:gd name="T4" fmla="*/ 9 w 120"/>
                <a:gd name="T5" fmla="*/ 80 h 80"/>
                <a:gd name="T6" fmla="*/ 120 w 120"/>
                <a:gd name="T7" fmla="*/ 16 h 80"/>
                <a:gd name="T8" fmla="*/ 111 w 120"/>
                <a:gd name="T9" fmla="*/ 0 h 80"/>
              </a:gdLst>
              <a:ahLst/>
              <a:cxnLst>
                <a:cxn ang="0">
                  <a:pos x="T0" y="T1"/>
                </a:cxn>
                <a:cxn ang="0">
                  <a:pos x="T2" y="T3"/>
                </a:cxn>
                <a:cxn ang="0">
                  <a:pos x="T4" y="T5"/>
                </a:cxn>
                <a:cxn ang="0">
                  <a:pos x="T6" y="T7"/>
                </a:cxn>
                <a:cxn ang="0">
                  <a:pos x="T8" y="T9"/>
                </a:cxn>
              </a:cxnLst>
              <a:rect l="0" t="0" r="r" b="b"/>
              <a:pathLst>
                <a:path w="120" h="80">
                  <a:moveTo>
                    <a:pt x="111" y="0"/>
                  </a:moveTo>
                  <a:lnTo>
                    <a:pt x="0" y="64"/>
                  </a:lnTo>
                  <a:lnTo>
                    <a:pt x="9" y="80"/>
                  </a:lnTo>
                  <a:lnTo>
                    <a:pt x="120" y="16"/>
                  </a:lnTo>
                  <a:lnTo>
                    <a:pt x="111" y="0"/>
                  </a:lnTo>
                  <a:close/>
                </a:path>
              </a:pathLst>
            </a:custGeom>
            <a:solidFill>
              <a:srgbClr val="A247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4" name="íṧļîďê">
              <a:extLst>
                <a:ext uri="{FF2B5EF4-FFF2-40B4-BE49-F238E27FC236}">
                  <a16:creationId xmlns:a16="http://schemas.microsoft.com/office/drawing/2014/main" xmlns="" id="{E1B37DF7-B7CC-4918-A21F-9BD1CCBDBD2D}"/>
                </a:ext>
              </a:extLst>
            </p:cNvPr>
            <p:cNvSpPr>
              <a:spLocks/>
            </p:cNvSpPr>
            <p:nvPr/>
          </p:nvSpPr>
          <p:spPr bwMode="auto">
            <a:xfrm>
              <a:off x="7278949" y="5225381"/>
              <a:ext cx="201037" cy="147822"/>
            </a:xfrm>
            <a:custGeom>
              <a:avLst/>
              <a:gdLst>
                <a:gd name="T0" fmla="*/ 59 w 68"/>
                <a:gd name="T1" fmla="*/ 0 h 50"/>
                <a:gd name="T2" fmla="*/ 0 w 68"/>
                <a:gd name="T3" fmla="*/ 34 h 50"/>
                <a:gd name="T4" fmla="*/ 9 w 68"/>
                <a:gd name="T5" fmla="*/ 50 h 50"/>
                <a:gd name="T6" fmla="*/ 68 w 68"/>
                <a:gd name="T7" fmla="*/ 15 h 50"/>
                <a:gd name="T8" fmla="*/ 59 w 68"/>
                <a:gd name="T9" fmla="*/ 0 h 50"/>
              </a:gdLst>
              <a:ahLst/>
              <a:cxnLst>
                <a:cxn ang="0">
                  <a:pos x="T0" y="T1"/>
                </a:cxn>
                <a:cxn ang="0">
                  <a:pos x="T2" y="T3"/>
                </a:cxn>
                <a:cxn ang="0">
                  <a:pos x="T4" y="T5"/>
                </a:cxn>
                <a:cxn ang="0">
                  <a:pos x="T6" y="T7"/>
                </a:cxn>
                <a:cxn ang="0">
                  <a:pos x="T8" y="T9"/>
                </a:cxn>
              </a:cxnLst>
              <a:rect l="0" t="0" r="r" b="b"/>
              <a:pathLst>
                <a:path w="68" h="50">
                  <a:moveTo>
                    <a:pt x="59" y="0"/>
                  </a:moveTo>
                  <a:lnTo>
                    <a:pt x="0" y="34"/>
                  </a:lnTo>
                  <a:lnTo>
                    <a:pt x="9" y="50"/>
                  </a:lnTo>
                  <a:lnTo>
                    <a:pt x="68" y="15"/>
                  </a:lnTo>
                  <a:lnTo>
                    <a:pt x="59" y="0"/>
                  </a:lnTo>
                  <a:close/>
                </a:path>
              </a:pathLst>
            </a:custGeom>
            <a:solidFill>
              <a:srgbClr val="853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5" name="íSḷïḑe">
              <a:extLst>
                <a:ext uri="{FF2B5EF4-FFF2-40B4-BE49-F238E27FC236}">
                  <a16:creationId xmlns:a16="http://schemas.microsoft.com/office/drawing/2014/main" xmlns="" id="{F641BDDA-7687-41C8-940A-D4ACC17C8293}"/>
                </a:ext>
              </a:extLst>
            </p:cNvPr>
            <p:cNvSpPr>
              <a:spLocks/>
            </p:cNvSpPr>
            <p:nvPr/>
          </p:nvSpPr>
          <p:spPr bwMode="auto">
            <a:xfrm>
              <a:off x="7264166" y="5086430"/>
              <a:ext cx="342946" cy="239472"/>
            </a:xfrm>
            <a:custGeom>
              <a:avLst/>
              <a:gdLst>
                <a:gd name="T0" fmla="*/ 49 w 49"/>
                <a:gd name="T1" fmla="*/ 7 h 34"/>
                <a:gd name="T2" fmla="*/ 2 w 49"/>
                <a:gd name="T3" fmla="*/ 34 h 34"/>
                <a:gd name="T4" fmla="*/ 1 w 49"/>
                <a:gd name="T5" fmla="*/ 26 h 34"/>
                <a:gd name="T6" fmla="*/ 6 w 49"/>
                <a:gd name="T7" fmla="*/ 20 h 34"/>
                <a:gd name="T8" fmla="*/ 35 w 49"/>
                <a:gd name="T9" fmla="*/ 3 h 34"/>
                <a:gd name="T10" fmla="*/ 49 w 49"/>
                <a:gd name="T11" fmla="*/ 7 h 34"/>
              </a:gdLst>
              <a:ahLst/>
              <a:cxnLst>
                <a:cxn ang="0">
                  <a:pos x="T0" y="T1"/>
                </a:cxn>
                <a:cxn ang="0">
                  <a:pos x="T2" y="T3"/>
                </a:cxn>
                <a:cxn ang="0">
                  <a:pos x="T4" y="T5"/>
                </a:cxn>
                <a:cxn ang="0">
                  <a:pos x="T6" y="T7"/>
                </a:cxn>
                <a:cxn ang="0">
                  <a:pos x="T8" y="T9"/>
                </a:cxn>
                <a:cxn ang="0">
                  <a:pos x="T10" y="T11"/>
                </a:cxn>
              </a:cxnLst>
              <a:rect l="0" t="0" r="r" b="b"/>
              <a:pathLst>
                <a:path w="49" h="34">
                  <a:moveTo>
                    <a:pt x="49" y="7"/>
                  </a:moveTo>
                  <a:cubicBezTo>
                    <a:pt x="2" y="34"/>
                    <a:pt x="2" y="34"/>
                    <a:pt x="2" y="34"/>
                  </a:cubicBezTo>
                  <a:cubicBezTo>
                    <a:pt x="1" y="31"/>
                    <a:pt x="0" y="29"/>
                    <a:pt x="1" y="26"/>
                  </a:cubicBezTo>
                  <a:cubicBezTo>
                    <a:pt x="2" y="24"/>
                    <a:pt x="3" y="21"/>
                    <a:pt x="6" y="20"/>
                  </a:cubicBezTo>
                  <a:cubicBezTo>
                    <a:pt x="35" y="3"/>
                    <a:pt x="35" y="3"/>
                    <a:pt x="35" y="3"/>
                  </a:cubicBezTo>
                  <a:cubicBezTo>
                    <a:pt x="40" y="0"/>
                    <a:pt x="47" y="2"/>
                    <a:pt x="49" y="7"/>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6" name="îŝľïḓê">
              <a:extLst>
                <a:ext uri="{FF2B5EF4-FFF2-40B4-BE49-F238E27FC236}">
                  <a16:creationId xmlns:a16="http://schemas.microsoft.com/office/drawing/2014/main" xmlns="" id="{145C04F9-0E55-4B58-A722-9430F949BE74}"/>
                </a:ext>
              </a:extLst>
            </p:cNvPr>
            <p:cNvSpPr>
              <a:spLocks/>
            </p:cNvSpPr>
            <p:nvPr/>
          </p:nvSpPr>
          <p:spPr bwMode="auto">
            <a:xfrm>
              <a:off x="7264166" y="5163297"/>
              <a:ext cx="189212" cy="162605"/>
            </a:xfrm>
            <a:custGeom>
              <a:avLst/>
              <a:gdLst>
                <a:gd name="T0" fmla="*/ 22 w 27"/>
                <a:gd name="T1" fmla="*/ 0 h 23"/>
                <a:gd name="T2" fmla="*/ 27 w 27"/>
                <a:gd name="T3" fmla="*/ 9 h 23"/>
                <a:gd name="T4" fmla="*/ 2 w 27"/>
                <a:gd name="T5" fmla="*/ 23 h 23"/>
                <a:gd name="T6" fmla="*/ 1 w 27"/>
                <a:gd name="T7" fmla="*/ 15 h 23"/>
                <a:gd name="T8" fmla="*/ 6 w 27"/>
                <a:gd name="T9" fmla="*/ 9 h 23"/>
                <a:gd name="T10" fmla="*/ 22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2" y="0"/>
                  </a:moveTo>
                  <a:cubicBezTo>
                    <a:pt x="27" y="9"/>
                    <a:pt x="27" y="9"/>
                    <a:pt x="27" y="9"/>
                  </a:cubicBezTo>
                  <a:cubicBezTo>
                    <a:pt x="2" y="23"/>
                    <a:pt x="2" y="23"/>
                    <a:pt x="2" y="23"/>
                  </a:cubicBezTo>
                  <a:cubicBezTo>
                    <a:pt x="1" y="20"/>
                    <a:pt x="0" y="18"/>
                    <a:pt x="1" y="15"/>
                  </a:cubicBezTo>
                  <a:cubicBezTo>
                    <a:pt x="2" y="13"/>
                    <a:pt x="3" y="10"/>
                    <a:pt x="6" y="9"/>
                  </a:cubicBezTo>
                  <a:lnTo>
                    <a:pt x="22" y="0"/>
                  </a:ln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7" name="ïṡľîḓe">
              <a:extLst>
                <a:ext uri="{FF2B5EF4-FFF2-40B4-BE49-F238E27FC236}">
                  <a16:creationId xmlns:a16="http://schemas.microsoft.com/office/drawing/2014/main" xmlns="" id="{BDCE53CE-0E91-4D0C-9C96-ABB91BB7A77C}"/>
                </a:ext>
              </a:extLst>
            </p:cNvPr>
            <p:cNvSpPr>
              <a:spLocks/>
            </p:cNvSpPr>
            <p:nvPr/>
          </p:nvSpPr>
          <p:spPr bwMode="auto">
            <a:xfrm>
              <a:off x="7550941" y="4406450"/>
              <a:ext cx="768673" cy="609025"/>
            </a:xfrm>
            <a:custGeom>
              <a:avLst/>
              <a:gdLst>
                <a:gd name="T0" fmla="*/ 55 w 110"/>
                <a:gd name="T1" fmla="*/ 65 h 87"/>
                <a:gd name="T2" fmla="*/ 29 w 110"/>
                <a:gd name="T3" fmla="*/ 0 h 87"/>
                <a:gd name="T4" fmla="*/ 55 w 110"/>
                <a:gd name="T5" fmla="*/ 65 h 87"/>
              </a:gdLst>
              <a:ahLst/>
              <a:cxnLst>
                <a:cxn ang="0">
                  <a:pos x="T0" y="T1"/>
                </a:cxn>
                <a:cxn ang="0">
                  <a:pos x="T2" y="T3"/>
                </a:cxn>
                <a:cxn ang="0">
                  <a:pos x="T4" y="T5"/>
                </a:cxn>
              </a:cxnLst>
              <a:rect l="0" t="0" r="r" b="b"/>
              <a:pathLst>
                <a:path w="110" h="87">
                  <a:moveTo>
                    <a:pt x="55" y="65"/>
                  </a:moveTo>
                  <a:cubicBezTo>
                    <a:pt x="0" y="87"/>
                    <a:pt x="29" y="0"/>
                    <a:pt x="29" y="0"/>
                  </a:cubicBezTo>
                  <a:cubicBezTo>
                    <a:pt x="29" y="0"/>
                    <a:pt x="110" y="42"/>
                    <a:pt x="55" y="65"/>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8" name="iŝlîḍe">
              <a:extLst>
                <a:ext uri="{FF2B5EF4-FFF2-40B4-BE49-F238E27FC236}">
                  <a16:creationId xmlns:a16="http://schemas.microsoft.com/office/drawing/2014/main" xmlns="" id="{F11E5F35-2813-4DCF-839D-293C05F7C48F}"/>
                </a:ext>
              </a:extLst>
            </p:cNvPr>
            <p:cNvSpPr>
              <a:spLocks/>
            </p:cNvSpPr>
            <p:nvPr/>
          </p:nvSpPr>
          <p:spPr bwMode="auto">
            <a:xfrm>
              <a:off x="7550941" y="4406450"/>
              <a:ext cx="384336" cy="609025"/>
            </a:xfrm>
            <a:custGeom>
              <a:avLst/>
              <a:gdLst>
                <a:gd name="T0" fmla="*/ 29 w 55"/>
                <a:gd name="T1" fmla="*/ 0 h 87"/>
                <a:gd name="T2" fmla="*/ 55 w 55"/>
                <a:gd name="T3" fmla="*/ 65 h 87"/>
                <a:gd name="T4" fmla="*/ 29 w 55"/>
                <a:gd name="T5" fmla="*/ 0 h 87"/>
              </a:gdLst>
              <a:ahLst/>
              <a:cxnLst>
                <a:cxn ang="0">
                  <a:pos x="T0" y="T1"/>
                </a:cxn>
                <a:cxn ang="0">
                  <a:pos x="T2" y="T3"/>
                </a:cxn>
                <a:cxn ang="0">
                  <a:pos x="T4" y="T5"/>
                </a:cxn>
              </a:cxnLst>
              <a:rect l="0" t="0" r="r" b="b"/>
              <a:pathLst>
                <a:path w="55" h="87">
                  <a:moveTo>
                    <a:pt x="29" y="0"/>
                  </a:moveTo>
                  <a:cubicBezTo>
                    <a:pt x="55" y="65"/>
                    <a:pt x="55" y="65"/>
                    <a:pt x="55" y="65"/>
                  </a:cubicBezTo>
                  <a:cubicBezTo>
                    <a:pt x="0" y="87"/>
                    <a:pt x="29" y="0"/>
                    <a:pt x="29" y="0"/>
                  </a:cubicBez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9" name="ïṡḷîdê">
              <a:extLst>
                <a:ext uri="{FF2B5EF4-FFF2-40B4-BE49-F238E27FC236}">
                  <a16:creationId xmlns:a16="http://schemas.microsoft.com/office/drawing/2014/main" xmlns="" id="{92E0DBF6-69D3-4648-B115-D63CFEF54613}"/>
                </a:ext>
              </a:extLst>
            </p:cNvPr>
            <p:cNvSpPr>
              <a:spLocks/>
            </p:cNvSpPr>
            <p:nvPr/>
          </p:nvSpPr>
          <p:spPr bwMode="auto">
            <a:xfrm>
              <a:off x="7663285" y="4527663"/>
              <a:ext cx="523290" cy="410945"/>
            </a:xfrm>
            <a:custGeom>
              <a:avLst/>
              <a:gdLst>
                <a:gd name="T0" fmla="*/ 38 w 75"/>
                <a:gd name="T1" fmla="*/ 44 h 59"/>
                <a:gd name="T2" fmla="*/ 20 w 75"/>
                <a:gd name="T3" fmla="*/ 0 h 59"/>
                <a:gd name="T4" fmla="*/ 38 w 75"/>
                <a:gd name="T5" fmla="*/ 44 h 59"/>
              </a:gdLst>
              <a:ahLst/>
              <a:cxnLst>
                <a:cxn ang="0">
                  <a:pos x="T0" y="T1"/>
                </a:cxn>
                <a:cxn ang="0">
                  <a:pos x="T2" y="T3"/>
                </a:cxn>
                <a:cxn ang="0">
                  <a:pos x="T4" y="T5"/>
                </a:cxn>
              </a:cxnLst>
              <a:rect l="0" t="0" r="r" b="b"/>
              <a:pathLst>
                <a:path w="75" h="59">
                  <a:moveTo>
                    <a:pt x="38" y="44"/>
                  </a:moveTo>
                  <a:cubicBezTo>
                    <a:pt x="0" y="59"/>
                    <a:pt x="20" y="0"/>
                    <a:pt x="20" y="0"/>
                  </a:cubicBezTo>
                  <a:cubicBezTo>
                    <a:pt x="20" y="0"/>
                    <a:pt x="75" y="29"/>
                    <a:pt x="38" y="44"/>
                  </a:cubicBezTo>
                  <a:close/>
                </a:path>
              </a:pathLst>
            </a:custGeom>
            <a:solidFill>
              <a:srgbClr val="6CB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0" name="ïşḻiḍé">
              <a:extLst>
                <a:ext uri="{FF2B5EF4-FFF2-40B4-BE49-F238E27FC236}">
                  <a16:creationId xmlns:a16="http://schemas.microsoft.com/office/drawing/2014/main" xmlns="" id="{FE79FF9E-DD42-4AB2-96B4-CBB400A509B7}"/>
                </a:ext>
              </a:extLst>
            </p:cNvPr>
            <p:cNvSpPr>
              <a:spLocks/>
            </p:cNvSpPr>
            <p:nvPr/>
          </p:nvSpPr>
          <p:spPr bwMode="auto">
            <a:xfrm>
              <a:off x="7843627" y="4645920"/>
              <a:ext cx="153735" cy="357729"/>
            </a:xfrm>
            <a:custGeom>
              <a:avLst/>
              <a:gdLst>
                <a:gd name="T0" fmla="*/ 52 w 52"/>
                <a:gd name="T1" fmla="*/ 118 h 121"/>
                <a:gd name="T2" fmla="*/ 48 w 52"/>
                <a:gd name="T3" fmla="*/ 121 h 121"/>
                <a:gd name="T4" fmla="*/ 0 w 52"/>
                <a:gd name="T5" fmla="*/ 2 h 121"/>
                <a:gd name="T6" fmla="*/ 5 w 52"/>
                <a:gd name="T7" fmla="*/ 0 h 121"/>
                <a:gd name="T8" fmla="*/ 52 w 52"/>
                <a:gd name="T9" fmla="*/ 118 h 121"/>
              </a:gdLst>
              <a:ahLst/>
              <a:cxnLst>
                <a:cxn ang="0">
                  <a:pos x="T0" y="T1"/>
                </a:cxn>
                <a:cxn ang="0">
                  <a:pos x="T2" y="T3"/>
                </a:cxn>
                <a:cxn ang="0">
                  <a:pos x="T4" y="T5"/>
                </a:cxn>
                <a:cxn ang="0">
                  <a:pos x="T6" y="T7"/>
                </a:cxn>
                <a:cxn ang="0">
                  <a:pos x="T8" y="T9"/>
                </a:cxn>
              </a:cxnLst>
              <a:rect l="0" t="0" r="r" b="b"/>
              <a:pathLst>
                <a:path w="52" h="121">
                  <a:moveTo>
                    <a:pt x="52" y="118"/>
                  </a:moveTo>
                  <a:lnTo>
                    <a:pt x="48" y="121"/>
                  </a:lnTo>
                  <a:lnTo>
                    <a:pt x="0" y="2"/>
                  </a:lnTo>
                  <a:lnTo>
                    <a:pt x="5" y="0"/>
                  </a:lnTo>
                  <a:lnTo>
                    <a:pt x="52" y="118"/>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1" name="îşḻïdê">
              <a:extLst>
                <a:ext uri="{FF2B5EF4-FFF2-40B4-BE49-F238E27FC236}">
                  <a16:creationId xmlns:a16="http://schemas.microsoft.com/office/drawing/2014/main" xmlns="" id="{B26485FB-16C4-4994-B46C-49823359C14A}"/>
                </a:ext>
              </a:extLst>
            </p:cNvPr>
            <p:cNvSpPr>
              <a:spLocks/>
            </p:cNvSpPr>
            <p:nvPr/>
          </p:nvSpPr>
          <p:spPr bwMode="auto">
            <a:xfrm>
              <a:off x="7879104" y="4637052"/>
              <a:ext cx="56173" cy="106432"/>
            </a:xfrm>
            <a:custGeom>
              <a:avLst/>
              <a:gdLst>
                <a:gd name="T0" fmla="*/ 5 w 19"/>
                <a:gd name="T1" fmla="*/ 36 h 36"/>
                <a:gd name="T2" fmla="*/ 0 w 19"/>
                <a:gd name="T3" fmla="*/ 36 h 36"/>
                <a:gd name="T4" fmla="*/ 17 w 19"/>
                <a:gd name="T5" fmla="*/ 0 h 36"/>
                <a:gd name="T6" fmla="*/ 19 w 19"/>
                <a:gd name="T7" fmla="*/ 0 h 36"/>
                <a:gd name="T8" fmla="*/ 5 w 19"/>
                <a:gd name="T9" fmla="*/ 36 h 36"/>
              </a:gdLst>
              <a:ahLst/>
              <a:cxnLst>
                <a:cxn ang="0">
                  <a:pos x="T0" y="T1"/>
                </a:cxn>
                <a:cxn ang="0">
                  <a:pos x="T2" y="T3"/>
                </a:cxn>
                <a:cxn ang="0">
                  <a:pos x="T4" y="T5"/>
                </a:cxn>
                <a:cxn ang="0">
                  <a:pos x="T6" y="T7"/>
                </a:cxn>
                <a:cxn ang="0">
                  <a:pos x="T8" y="T9"/>
                </a:cxn>
              </a:cxnLst>
              <a:rect l="0" t="0" r="r" b="b"/>
              <a:pathLst>
                <a:path w="19" h="36">
                  <a:moveTo>
                    <a:pt x="5" y="36"/>
                  </a:moveTo>
                  <a:lnTo>
                    <a:pt x="0" y="36"/>
                  </a:lnTo>
                  <a:lnTo>
                    <a:pt x="17" y="0"/>
                  </a:lnTo>
                  <a:lnTo>
                    <a:pt x="19" y="0"/>
                  </a:lnTo>
                  <a:lnTo>
                    <a:pt x="5" y="36"/>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2" name="îṡľíḑe">
              <a:extLst>
                <a:ext uri="{FF2B5EF4-FFF2-40B4-BE49-F238E27FC236}">
                  <a16:creationId xmlns:a16="http://schemas.microsoft.com/office/drawing/2014/main" xmlns="" id="{D961F398-4949-488C-B6FF-E257D7DDF25F}"/>
                </a:ext>
              </a:extLst>
            </p:cNvPr>
            <p:cNvSpPr>
              <a:spLocks/>
            </p:cNvSpPr>
            <p:nvPr/>
          </p:nvSpPr>
          <p:spPr bwMode="auto">
            <a:xfrm>
              <a:off x="7781543" y="4693223"/>
              <a:ext cx="112344" cy="56173"/>
            </a:xfrm>
            <a:custGeom>
              <a:avLst/>
              <a:gdLst>
                <a:gd name="T0" fmla="*/ 38 w 38"/>
                <a:gd name="T1" fmla="*/ 15 h 19"/>
                <a:gd name="T2" fmla="*/ 35 w 38"/>
                <a:gd name="T3" fmla="*/ 19 h 19"/>
                <a:gd name="T4" fmla="*/ 0 w 38"/>
                <a:gd name="T5" fmla="*/ 3 h 19"/>
                <a:gd name="T6" fmla="*/ 2 w 38"/>
                <a:gd name="T7" fmla="*/ 0 h 19"/>
                <a:gd name="T8" fmla="*/ 38 w 38"/>
                <a:gd name="T9" fmla="*/ 15 h 19"/>
              </a:gdLst>
              <a:ahLst/>
              <a:cxnLst>
                <a:cxn ang="0">
                  <a:pos x="T0" y="T1"/>
                </a:cxn>
                <a:cxn ang="0">
                  <a:pos x="T2" y="T3"/>
                </a:cxn>
                <a:cxn ang="0">
                  <a:pos x="T4" y="T5"/>
                </a:cxn>
                <a:cxn ang="0">
                  <a:pos x="T6" y="T7"/>
                </a:cxn>
                <a:cxn ang="0">
                  <a:pos x="T8" y="T9"/>
                </a:cxn>
              </a:cxnLst>
              <a:rect l="0" t="0" r="r" b="b"/>
              <a:pathLst>
                <a:path w="38" h="19">
                  <a:moveTo>
                    <a:pt x="38" y="15"/>
                  </a:moveTo>
                  <a:lnTo>
                    <a:pt x="35" y="19"/>
                  </a:lnTo>
                  <a:lnTo>
                    <a:pt x="0" y="3"/>
                  </a:lnTo>
                  <a:lnTo>
                    <a:pt x="2" y="0"/>
                  </a:lnTo>
                  <a:lnTo>
                    <a:pt x="38" y="15"/>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3" name="išḻîḑe">
              <a:extLst>
                <a:ext uri="{FF2B5EF4-FFF2-40B4-BE49-F238E27FC236}">
                  <a16:creationId xmlns:a16="http://schemas.microsoft.com/office/drawing/2014/main" xmlns="" id="{396D7351-505D-4D14-B6F7-909CCC1A14CB}"/>
                </a:ext>
              </a:extLst>
            </p:cNvPr>
            <p:cNvSpPr>
              <a:spLocks/>
            </p:cNvSpPr>
            <p:nvPr/>
          </p:nvSpPr>
          <p:spPr bwMode="auto">
            <a:xfrm>
              <a:off x="7914581" y="4716875"/>
              <a:ext cx="56173" cy="109389"/>
            </a:xfrm>
            <a:custGeom>
              <a:avLst/>
              <a:gdLst>
                <a:gd name="T0" fmla="*/ 5 w 19"/>
                <a:gd name="T1" fmla="*/ 37 h 37"/>
                <a:gd name="T2" fmla="*/ 0 w 19"/>
                <a:gd name="T3" fmla="*/ 35 h 37"/>
                <a:gd name="T4" fmla="*/ 14 w 19"/>
                <a:gd name="T5" fmla="*/ 0 h 37"/>
                <a:gd name="T6" fmla="*/ 19 w 19"/>
                <a:gd name="T7" fmla="*/ 2 h 37"/>
                <a:gd name="T8" fmla="*/ 5 w 19"/>
                <a:gd name="T9" fmla="*/ 37 h 37"/>
              </a:gdLst>
              <a:ahLst/>
              <a:cxnLst>
                <a:cxn ang="0">
                  <a:pos x="T0" y="T1"/>
                </a:cxn>
                <a:cxn ang="0">
                  <a:pos x="T2" y="T3"/>
                </a:cxn>
                <a:cxn ang="0">
                  <a:pos x="T4" y="T5"/>
                </a:cxn>
                <a:cxn ang="0">
                  <a:pos x="T6" y="T7"/>
                </a:cxn>
                <a:cxn ang="0">
                  <a:pos x="T8" y="T9"/>
                </a:cxn>
              </a:cxnLst>
              <a:rect l="0" t="0" r="r" b="b"/>
              <a:pathLst>
                <a:path w="19" h="37">
                  <a:moveTo>
                    <a:pt x="5" y="37"/>
                  </a:moveTo>
                  <a:lnTo>
                    <a:pt x="0" y="35"/>
                  </a:lnTo>
                  <a:lnTo>
                    <a:pt x="14" y="0"/>
                  </a:lnTo>
                  <a:lnTo>
                    <a:pt x="19" y="2"/>
                  </a:lnTo>
                  <a:lnTo>
                    <a:pt x="5" y="3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4" name="îṣļîḓe">
              <a:extLst>
                <a:ext uri="{FF2B5EF4-FFF2-40B4-BE49-F238E27FC236}">
                  <a16:creationId xmlns:a16="http://schemas.microsoft.com/office/drawing/2014/main" xmlns="" id="{E902CF84-AA08-4A31-8929-E19B124F3034}"/>
                </a:ext>
              </a:extLst>
            </p:cNvPr>
            <p:cNvSpPr>
              <a:spLocks/>
            </p:cNvSpPr>
            <p:nvPr/>
          </p:nvSpPr>
          <p:spPr bwMode="auto">
            <a:xfrm>
              <a:off x="7817020" y="4770091"/>
              <a:ext cx="112344" cy="56173"/>
            </a:xfrm>
            <a:custGeom>
              <a:avLst/>
              <a:gdLst>
                <a:gd name="T0" fmla="*/ 38 w 38"/>
                <a:gd name="T1" fmla="*/ 17 h 19"/>
                <a:gd name="T2" fmla="*/ 35 w 38"/>
                <a:gd name="T3" fmla="*/ 19 h 19"/>
                <a:gd name="T4" fmla="*/ 0 w 38"/>
                <a:gd name="T5" fmla="*/ 5 h 19"/>
                <a:gd name="T6" fmla="*/ 0 w 38"/>
                <a:gd name="T7" fmla="*/ 0 h 19"/>
                <a:gd name="T8" fmla="*/ 38 w 38"/>
                <a:gd name="T9" fmla="*/ 17 h 19"/>
              </a:gdLst>
              <a:ahLst/>
              <a:cxnLst>
                <a:cxn ang="0">
                  <a:pos x="T0" y="T1"/>
                </a:cxn>
                <a:cxn ang="0">
                  <a:pos x="T2" y="T3"/>
                </a:cxn>
                <a:cxn ang="0">
                  <a:pos x="T4" y="T5"/>
                </a:cxn>
                <a:cxn ang="0">
                  <a:pos x="T6" y="T7"/>
                </a:cxn>
                <a:cxn ang="0">
                  <a:pos x="T8" y="T9"/>
                </a:cxn>
              </a:cxnLst>
              <a:rect l="0" t="0" r="r" b="b"/>
              <a:pathLst>
                <a:path w="38" h="19">
                  <a:moveTo>
                    <a:pt x="38" y="17"/>
                  </a:moveTo>
                  <a:lnTo>
                    <a:pt x="35" y="19"/>
                  </a:lnTo>
                  <a:lnTo>
                    <a:pt x="0" y="5"/>
                  </a:lnTo>
                  <a:lnTo>
                    <a:pt x="0" y="0"/>
                  </a:lnTo>
                  <a:lnTo>
                    <a:pt x="38" y="1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5" name="íSļîďé">
              <a:extLst>
                <a:ext uri="{FF2B5EF4-FFF2-40B4-BE49-F238E27FC236}">
                  <a16:creationId xmlns:a16="http://schemas.microsoft.com/office/drawing/2014/main" xmlns="" id="{0301ABFB-840C-4BF5-A49F-6F45A7E232C7}"/>
                </a:ext>
              </a:extLst>
            </p:cNvPr>
            <p:cNvSpPr>
              <a:spLocks/>
            </p:cNvSpPr>
            <p:nvPr/>
          </p:nvSpPr>
          <p:spPr bwMode="auto">
            <a:xfrm>
              <a:off x="5760327" y="4405716"/>
              <a:ext cx="6432216" cy="2451618"/>
            </a:xfrm>
            <a:custGeom>
              <a:avLst/>
              <a:gdLst>
                <a:gd name="connsiteX0" fmla="*/ 2677751 w 3453872"/>
                <a:gd name="connsiteY0" fmla="*/ 66 h 1316432"/>
                <a:gd name="connsiteX1" fmla="*/ 3413639 w 3453872"/>
                <a:gd name="connsiteY1" fmla="*/ 113021 h 1316432"/>
                <a:gd name="connsiteX2" fmla="*/ 3453872 w 3453872"/>
                <a:gd name="connsiteY2" fmla="*/ 129654 h 1316432"/>
                <a:gd name="connsiteX3" fmla="*/ 3453872 w 3453872"/>
                <a:gd name="connsiteY3" fmla="*/ 1316432 h 1316432"/>
                <a:gd name="connsiteX4" fmla="*/ 0 w 3453872"/>
                <a:gd name="connsiteY4" fmla="*/ 1316432 h 1316432"/>
                <a:gd name="connsiteX5" fmla="*/ 33953 w 3453872"/>
                <a:gd name="connsiteY5" fmla="*/ 1246655 h 1316432"/>
                <a:gd name="connsiteX6" fmla="*/ 1622188 w 3453872"/>
                <a:gd name="connsiteY6" fmla="*/ 162894 h 1316432"/>
                <a:gd name="connsiteX7" fmla="*/ 2677751 w 3453872"/>
                <a:gd name="connsiteY7" fmla="*/ 66 h 13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872" h="1316432">
                  <a:moveTo>
                    <a:pt x="2677751" y="66"/>
                  </a:moveTo>
                  <a:cubicBezTo>
                    <a:pt x="2949256" y="1861"/>
                    <a:pt x="3199398" y="40672"/>
                    <a:pt x="3413639" y="113021"/>
                  </a:cubicBezTo>
                  <a:lnTo>
                    <a:pt x="3453872" y="129654"/>
                  </a:lnTo>
                  <a:lnTo>
                    <a:pt x="3453872" y="1316432"/>
                  </a:lnTo>
                  <a:lnTo>
                    <a:pt x="0" y="1316432"/>
                  </a:lnTo>
                  <a:lnTo>
                    <a:pt x="33953" y="1246655"/>
                  </a:lnTo>
                  <a:cubicBezTo>
                    <a:pt x="313975" y="802055"/>
                    <a:pt x="892568" y="388480"/>
                    <a:pt x="1622188" y="162894"/>
                  </a:cubicBezTo>
                  <a:cubicBezTo>
                    <a:pt x="1988171" y="50101"/>
                    <a:pt x="2348655" y="-2110"/>
                    <a:pt x="2677751" y="66"/>
                  </a:cubicBezTo>
                  <a:close/>
                </a:path>
              </a:pathLst>
            </a:custGeom>
            <a:solidFill>
              <a:srgbClr val="6F91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6" name="ïšḻïďê">
              <a:extLst>
                <a:ext uri="{FF2B5EF4-FFF2-40B4-BE49-F238E27FC236}">
                  <a16:creationId xmlns:a16="http://schemas.microsoft.com/office/drawing/2014/main" xmlns="" id="{F0F62E05-5E01-4591-9EF6-BB3B4D791E46}"/>
                </a:ext>
              </a:extLst>
            </p:cNvPr>
            <p:cNvSpPr>
              <a:spLocks/>
            </p:cNvSpPr>
            <p:nvPr/>
          </p:nvSpPr>
          <p:spPr bwMode="auto">
            <a:xfrm>
              <a:off x="6182374" y="4739878"/>
              <a:ext cx="6010170" cy="2117456"/>
            </a:xfrm>
            <a:custGeom>
              <a:avLst/>
              <a:gdLst>
                <a:gd name="connsiteX0" fmla="*/ 2418269 w 3227248"/>
                <a:gd name="connsiteY0" fmla="*/ 149 h 1136999"/>
                <a:gd name="connsiteX1" fmla="*/ 3097252 w 3227248"/>
                <a:gd name="connsiteY1" fmla="*/ 108355 h 1136999"/>
                <a:gd name="connsiteX2" fmla="*/ 3227248 w 3227248"/>
                <a:gd name="connsiteY2" fmla="*/ 163183 h 1136999"/>
                <a:gd name="connsiteX3" fmla="*/ 3227248 w 3227248"/>
                <a:gd name="connsiteY3" fmla="*/ 1136999 h 1136999"/>
                <a:gd name="connsiteX4" fmla="*/ 0 w 3227248"/>
                <a:gd name="connsiteY4" fmla="*/ 1136999 h 1136999"/>
                <a:gd name="connsiteX5" fmla="*/ 172758 w 3227248"/>
                <a:gd name="connsiteY5" fmla="*/ 910427 h 1136999"/>
                <a:gd name="connsiteX6" fmla="*/ 1447939 w 3227248"/>
                <a:gd name="connsiteY6" fmla="*/ 149183 h 1136999"/>
                <a:gd name="connsiteX7" fmla="*/ 2418269 w 3227248"/>
                <a:gd name="connsiteY7" fmla="*/ 149 h 113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248" h="1136999">
                  <a:moveTo>
                    <a:pt x="2418269" y="149"/>
                  </a:moveTo>
                  <a:cubicBezTo>
                    <a:pt x="2668422" y="2765"/>
                    <a:pt x="2899297" y="39972"/>
                    <a:pt x="3097252" y="108355"/>
                  </a:cubicBezTo>
                  <a:lnTo>
                    <a:pt x="3227248" y="163183"/>
                  </a:lnTo>
                  <a:lnTo>
                    <a:pt x="3227248" y="1136999"/>
                  </a:lnTo>
                  <a:lnTo>
                    <a:pt x="0" y="1136999"/>
                  </a:lnTo>
                  <a:lnTo>
                    <a:pt x="172758" y="910427"/>
                  </a:lnTo>
                  <a:cubicBezTo>
                    <a:pt x="461398" y="593712"/>
                    <a:pt x="909143" y="314589"/>
                    <a:pt x="1447939" y="149183"/>
                  </a:cubicBezTo>
                  <a:cubicBezTo>
                    <a:pt x="1783513" y="44629"/>
                    <a:pt x="2115054" y="-3022"/>
                    <a:pt x="2418269" y="149"/>
                  </a:cubicBezTo>
                  <a:close/>
                </a:path>
              </a:pathLst>
            </a:custGeom>
            <a:solidFill>
              <a:srgbClr val="86A6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7" name="i$ļíḋe">
              <a:extLst>
                <a:ext uri="{FF2B5EF4-FFF2-40B4-BE49-F238E27FC236}">
                  <a16:creationId xmlns:a16="http://schemas.microsoft.com/office/drawing/2014/main" xmlns="" id="{2692EE10-2E86-407C-B26D-96A824B1D5F0}"/>
                </a:ext>
              </a:extLst>
            </p:cNvPr>
            <p:cNvSpPr>
              <a:spLocks/>
            </p:cNvSpPr>
            <p:nvPr/>
          </p:nvSpPr>
          <p:spPr bwMode="auto">
            <a:xfrm>
              <a:off x="6810074" y="5134631"/>
              <a:ext cx="5382469" cy="1722704"/>
            </a:xfrm>
            <a:custGeom>
              <a:avLst/>
              <a:gdLst>
                <a:gd name="connsiteX0" fmla="*/ 1829211 w 2890195"/>
                <a:gd name="connsiteY0" fmla="*/ 1330 h 925031"/>
                <a:gd name="connsiteX1" fmla="*/ 2830381 w 2890195"/>
                <a:gd name="connsiteY1" fmla="*/ 257559 h 925031"/>
                <a:gd name="connsiteX2" fmla="*/ 2890195 w 2890195"/>
                <a:gd name="connsiteY2" fmla="*/ 305381 h 925031"/>
                <a:gd name="connsiteX3" fmla="*/ 2890195 w 2890195"/>
                <a:gd name="connsiteY3" fmla="*/ 925031 h 925031"/>
                <a:gd name="connsiteX4" fmla="*/ 0 w 2890195"/>
                <a:gd name="connsiteY4" fmla="*/ 925031 h 925031"/>
                <a:gd name="connsiteX5" fmla="*/ 98064 w 2890195"/>
                <a:gd name="connsiteY5" fmla="*/ 784640 h 925031"/>
                <a:gd name="connsiteX6" fmla="*/ 1163494 w 2890195"/>
                <a:gd name="connsiteY6" fmla="*/ 116523 h 925031"/>
                <a:gd name="connsiteX7" fmla="*/ 1829211 w 2890195"/>
                <a:gd name="connsiteY7" fmla="*/ 1330 h 92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195" h="925031">
                  <a:moveTo>
                    <a:pt x="1829211" y="1330"/>
                  </a:moveTo>
                  <a:cubicBezTo>
                    <a:pt x="2229011" y="-12334"/>
                    <a:pt x="2585928" y="79791"/>
                    <a:pt x="2830381" y="257559"/>
                  </a:cubicBezTo>
                  <a:lnTo>
                    <a:pt x="2890195" y="305381"/>
                  </a:lnTo>
                  <a:lnTo>
                    <a:pt x="2890195" y="925031"/>
                  </a:lnTo>
                  <a:lnTo>
                    <a:pt x="0" y="925031"/>
                  </a:lnTo>
                  <a:lnTo>
                    <a:pt x="98064" y="784640"/>
                  </a:lnTo>
                  <a:cubicBezTo>
                    <a:pt x="336859" y="501125"/>
                    <a:pt x="711237" y="255694"/>
                    <a:pt x="1163494" y="116523"/>
                  </a:cubicBezTo>
                  <a:cubicBezTo>
                    <a:pt x="1390560" y="45997"/>
                    <a:pt x="1615984" y="8618"/>
                    <a:pt x="1829211" y="1330"/>
                  </a:cubicBezTo>
                  <a:close/>
                </a:path>
              </a:pathLst>
            </a:custGeom>
            <a:solidFill>
              <a:srgbClr val="95B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8" name="îṥḷîḍè">
              <a:extLst>
                <a:ext uri="{FF2B5EF4-FFF2-40B4-BE49-F238E27FC236}">
                  <a16:creationId xmlns:a16="http://schemas.microsoft.com/office/drawing/2014/main" xmlns="" id="{26CB2562-563C-4329-80AB-5153FC2F0B97}"/>
                </a:ext>
              </a:extLst>
            </p:cNvPr>
            <p:cNvSpPr>
              <a:spLocks/>
            </p:cNvSpPr>
            <p:nvPr/>
          </p:nvSpPr>
          <p:spPr bwMode="auto">
            <a:xfrm>
              <a:off x="9892436" y="4155152"/>
              <a:ext cx="369555" cy="266079"/>
            </a:xfrm>
            <a:custGeom>
              <a:avLst/>
              <a:gdLst>
                <a:gd name="T0" fmla="*/ 121 w 125"/>
                <a:gd name="T1" fmla="*/ 50 h 90"/>
                <a:gd name="T2" fmla="*/ 125 w 125"/>
                <a:gd name="T3" fmla="*/ 78 h 90"/>
                <a:gd name="T4" fmla="*/ 10 w 125"/>
                <a:gd name="T5" fmla="*/ 90 h 90"/>
                <a:gd name="T6" fmla="*/ 0 w 125"/>
                <a:gd name="T7" fmla="*/ 12 h 90"/>
                <a:gd name="T8" fmla="*/ 99 w 125"/>
                <a:gd name="T9" fmla="*/ 0 h 90"/>
                <a:gd name="T10" fmla="*/ 102 w 125"/>
                <a:gd name="T11" fmla="*/ 7 h 90"/>
                <a:gd name="T12" fmla="*/ 118 w 125"/>
                <a:gd name="T13" fmla="*/ 43 h 90"/>
                <a:gd name="T14" fmla="*/ 121 w 125"/>
                <a:gd name="T15" fmla="*/ 5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90">
                  <a:moveTo>
                    <a:pt x="121" y="50"/>
                  </a:moveTo>
                  <a:lnTo>
                    <a:pt x="125" y="78"/>
                  </a:lnTo>
                  <a:lnTo>
                    <a:pt x="10" y="90"/>
                  </a:lnTo>
                  <a:lnTo>
                    <a:pt x="0" y="12"/>
                  </a:lnTo>
                  <a:lnTo>
                    <a:pt x="99" y="0"/>
                  </a:lnTo>
                  <a:lnTo>
                    <a:pt x="102" y="7"/>
                  </a:lnTo>
                  <a:lnTo>
                    <a:pt x="118" y="43"/>
                  </a:lnTo>
                  <a:lnTo>
                    <a:pt x="121" y="50"/>
                  </a:lnTo>
                  <a:close/>
                </a:path>
              </a:pathLst>
            </a:custGeom>
            <a:solidFill>
              <a:srgbClr val="8CB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9" name="ïṡľïḑê">
              <a:extLst>
                <a:ext uri="{FF2B5EF4-FFF2-40B4-BE49-F238E27FC236}">
                  <a16:creationId xmlns:a16="http://schemas.microsoft.com/office/drawing/2014/main" xmlns="" id="{9FB66401-D700-40EC-9986-85B88119D9BE}"/>
                </a:ext>
              </a:extLst>
            </p:cNvPr>
            <p:cNvSpPr>
              <a:spLocks/>
            </p:cNvSpPr>
            <p:nvPr/>
          </p:nvSpPr>
          <p:spPr bwMode="auto">
            <a:xfrm>
              <a:off x="9913130" y="4308887"/>
              <a:ext cx="348859" cy="112344"/>
            </a:xfrm>
            <a:custGeom>
              <a:avLst/>
              <a:gdLst>
                <a:gd name="T0" fmla="*/ 114 w 118"/>
                <a:gd name="T1" fmla="*/ 0 h 38"/>
                <a:gd name="T2" fmla="*/ 118 w 118"/>
                <a:gd name="T3" fmla="*/ 26 h 38"/>
                <a:gd name="T4" fmla="*/ 3 w 118"/>
                <a:gd name="T5" fmla="*/ 38 h 38"/>
                <a:gd name="T6" fmla="*/ 0 w 118"/>
                <a:gd name="T7" fmla="*/ 12 h 38"/>
                <a:gd name="T8" fmla="*/ 114 w 118"/>
                <a:gd name="T9" fmla="*/ 0 h 38"/>
              </a:gdLst>
              <a:ahLst/>
              <a:cxnLst>
                <a:cxn ang="0">
                  <a:pos x="T0" y="T1"/>
                </a:cxn>
                <a:cxn ang="0">
                  <a:pos x="T2" y="T3"/>
                </a:cxn>
                <a:cxn ang="0">
                  <a:pos x="T4" y="T5"/>
                </a:cxn>
                <a:cxn ang="0">
                  <a:pos x="T6" y="T7"/>
                </a:cxn>
                <a:cxn ang="0">
                  <a:pos x="T8" y="T9"/>
                </a:cxn>
              </a:cxnLst>
              <a:rect l="0" t="0" r="r" b="b"/>
              <a:pathLst>
                <a:path w="118" h="38">
                  <a:moveTo>
                    <a:pt x="114" y="0"/>
                  </a:moveTo>
                  <a:lnTo>
                    <a:pt x="118" y="26"/>
                  </a:lnTo>
                  <a:lnTo>
                    <a:pt x="3" y="38"/>
                  </a:lnTo>
                  <a:lnTo>
                    <a:pt x="0" y="12"/>
                  </a:lnTo>
                  <a:lnTo>
                    <a:pt x="114" y="0"/>
                  </a:lnTo>
                  <a:close/>
                </a:path>
              </a:pathLst>
            </a:custGeom>
            <a:solidFill>
              <a:srgbClr val="749C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0" name="ïş1îḍe">
              <a:extLst>
                <a:ext uri="{FF2B5EF4-FFF2-40B4-BE49-F238E27FC236}">
                  <a16:creationId xmlns:a16="http://schemas.microsoft.com/office/drawing/2014/main" xmlns="" id="{CBC39F04-6455-44F3-BFB2-7853CF54867A}"/>
                </a:ext>
              </a:extLst>
            </p:cNvPr>
            <p:cNvSpPr>
              <a:spLocks/>
            </p:cNvSpPr>
            <p:nvPr/>
          </p:nvSpPr>
          <p:spPr bwMode="auto">
            <a:xfrm>
              <a:off x="9954520" y="4379841"/>
              <a:ext cx="76867" cy="67999"/>
            </a:xfrm>
            <a:custGeom>
              <a:avLst/>
              <a:gdLst>
                <a:gd name="T0" fmla="*/ 11 w 11"/>
                <a:gd name="T1" fmla="*/ 4 h 10"/>
                <a:gd name="T2" fmla="*/ 5 w 11"/>
                <a:gd name="T3" fmla="*/ 0 h 10"/>
                <a:gd name="T4" fmla="*/ 1 w 11"/>
                <a:gd name="T5" fmla="*/ 6 h 10"/>
                <a:gd name="T6" fmla="*/ 6 w 11"/>
                <a:gd name="T7" fmla="*/ 10 h 10"/>
                <a:gd name="T8" fmla="*/ 11 w 11"/>
                <a:gd name="T9" fmla="*/ 4 h 10"/>
              </a:gdLst>
              <a:ahLst/>
              <a:cxnLst>
                <a:cxn ang="0">
                  <a:pos x="T0" y="T1"/>
                </a:cxn>
                <a:cxn ang="0">
                  <a:pos x="T2" y="T3"/>
                </a:cxn>
                <a:cxn ang="0">
                  <a:pos x="T4" y="T5"/>
                </a:cxn>
                <a:cxn ang="0">
                  <a:pos x="T6" y="T7"/>
                </a:cxn>
                <a:cxn ang="0">
                  <a:pos x="T8" y="T9"/>
                </a:cxn>
              </a:cxnLst>
              <a:rect l="0" t="0" r="r" b="b"/>
              <a:pathLst>
                <a:path w="11" h="10">
                  <a:moveTo>
                    <a:pt x="11" y="4"/>
                  </a:moveTo>
                  <a:cubicBezTo>
                    <a:pt x="10" y="2"/>
                    <a:pt x="8" y="0"/>
                    <a:pt x="5" y="0"/>
                  </a:cubicBezTo>
                  <a:cubicBezTo>
                    <a:pt x="2" y="0"/>
                    <a:pt x="0" y="3"/>
                    <a:pt x="1" y="6"/>
                  </a:cubicBezTo>
                  <a:cubicBezTo>
                    <a:pt x="1" y="8"/>
                    <a:pt x="3" y="10"/>
                    <a:pt x="6" y="10"/>
                  </a:cubicBezTo>
                  <a:cubicBezTo>
                    <a:pt x="9" y="10"/>
                    <a:pt x="11" y="7"/>
                    <a:pt x="11" y="4"/>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1" name="išľîḍê">
              <a:extLst>
                <a:ext uri="{FF2B5EF4-FFF2-40B4-BE49-F238E27FC236}">
                  <a16:creationId xmlns:a16="http://schemas.microsoft.com/office/drawing/2014/main" xmlns="" id="{EF5E9364-279F-4CD1-8728-A8BDF9F4E689}"/>
                </a:ext>
              </a:extLst>
            </p:cNvPr>
            <p:cNvSpPr>
              <a:spLocks/>
            </p:cNvSpPr>
            <p:nvPr/>
          </p:nvSpPr>
          <p:spPr bwMode="auto">
            <a:xfrm>
              <a:off x="9975216" y="4394625"/>
              <a:ext cx="35477" cy="41390"/>
            </a:xfrm>
            <a:custGeom>
              <a:avLst/>
              <a:gdLst>
                <a:gd name="T0" fmla="*/ 5 w 5"/>
                <a:gd name="T1" fmla="*/ 3 h 6"/>
                <a:gd name="T2" fmla="*/ 2 w 5"/>
                <a:gd name="T3" fmla="*/ 0 h 6"/>
                <a:gd name="T4" fmla="*/ 0 w 5"/>
                <a:gd name="T5" fmla="*/ 3 h 6"/>
                <a:gd name="T6" fmla="*/ 3 w 5"/>
                <a:gd name="T7" fmla="*/ 6 h 6"/>
                <a:gd name="T8" fmla="*/ 5 w 5"/>
                <a:gd name="T9" fmla="*/ 3 h 6"/>
              </a:gdLst>
              <a:ahLst/>
              <a:cxnLst>
                <a:cxn ang="0">
                  <a:pos x="T0" y="T1"/>
                </a:cxn>
                <a:cxn ang="0">
                  <a:pos x="T2" y="T3"/>
                </a:cxn>
                <a:cxn ang="0">
                  <a:pos x="T4" y="T5"/>
                </a:cxn>
                <a:cxn ang="0">
                  <a:pos x="T6" y="T7"/>
                </a:cxn>
                <a:cxn ang="0">
                  <a:pos x="T8" y="T9"/>
                </a:cxn>
              </a:cxnLst>
              <a:rect l="0" t="0" r="r" b="b"/>
              <a:pathLst>
                <a:path w="5" h="6">
                  <a:moveTo>
                    <a:pt x="5" y="3"/>
                  </a:moveTo>
                  <a:cubicBezTo>
                    <a:pt x="5" y="1"/>
                    <a:pt x="4" y="0"/>
                    <a:pt x="2" y="0"/>
                  </a:cubicBezTo>
                  <a:cubicBezTo>
                    <a:pt x="1" y="1"/>
                    <a:pt x="0" y="2"/>
                    <a:pt x="0" y="3"/>
                  </a:cubicBezTo>
                  <a:cubicBezTo>
                    <a:pt x="0" y="5"/>
                    <a:pt x="1" y="6"/>
                    <a:pt x="3" y="6"/>
                  </a:cubicBezTo>
                  <a:cubicBezTo>
                    <a:pt x="4" y="5"/>
                    <a:pt x="5" y="4"/>
                    <a:pt x="5" y="3"/>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2" name="i$ḻiḍè">
              <a:extLst>
                <a:ext uri="{FF2B5EF4-FFF2-40B4-BE49-F238E27FC236}">
                  <a16:creationId xmlns:a16="http://schemas.microsoft.com/office/drawing/2014/main" xmlns="" id="{3831E545-68F1-4D35-B11E-ECD3B1A91BCD}"/>
                </a:ext>
              </a:extLst>
            </p:cNvPr>
            <p:cNvSpPr>
              <a:spLocks/>
            </p:cNvSpPr>
            <p:nvPr/>
          </p:nvSpPr>
          <p:spPr bwMode="auto">
            <a:xfrm>
              <a:off x="10128951" y="4359147"/>
              <a:ext cx="70954" cy="76867"/>
            </a:xfrm>
            <a:custGeom>
              <a:avLst/>
              <a:gdLst>
                <a:gd name="T0" fmla="*/ 10 w 10"/>
                <a:gd name="T1" fmla="*/ 5 h 11"/>
                <a:gd name="T2" fmla="*/ 5 w 10"/>
                <a:gd name="T3" fmla="*/ 0 h 11"/>
                <a:gd name="T4" fmla="*/ 0 w 10"/>
                <a:gd name="T5" fmla="*/ 6 h 11"/>
                <a:gd name="T6" fmla="*/ 6 w 10"/>
                <a:gd name="T7" fmla="*/ 10 h 11"/>
                <a:gd name="T8" fmla="*/ 10 w 10"/>
                <a:gd name="T9" fmla="*/ 5 h 11"/>
              </a:gdLst>
              <a:ahLst/>
              <a:cxnLst>
                <a:cxn ang="0">
                  <a:pos x="T0" y="T1"/>
                </a:cxn>
                <a:cxn ang="0">
                  <a:pos x="T2" y="T3"/>
                </a:cxn>
                <a:cxn ang="0">
                  <a:pos x="T4" y="T5"/>
                </a:cxn>
                <a:cxn ang="0">
                  <a:pos x="T6" y="T7"/>
                </a:cxn>
                <a:cxn ang="0">
                  <a:pos x="T8" y="T9"/>
                </a:cxn>
              </a:cxnLst>
              <a:rect l="0" t="0" r="r" b="b"/>
              <a:pathLst>
                <a:path w="10" h="11">
                  <a:moveTo>
                    <a:pt x="10" y="5"/>
                  </a:moveTo>
                  <a:cubicBezTo>
                    <a:pt x="10" y="2"/>
                    <a:pt x="7" y="0"/>
                    <a:pt x="5" y="0"/>
                  </a:cubicBezTo>
                  <a:cubicBezTo>
                    <a:pt x="2" y="1"/>
                    <a:pt x="0" y="3"/>
                    <a:pt x="0" y="6"/>
                  </a:cubicBezTo>
                  <a:cubicBezTo>
                    <a:pt x="0" y="9"/>
                    <a:pt x="3" y="11"/>
                    <a:pt x="6" y="10"/>
                  </a:cubicBezTo>
                  <a:cubicBezTo>
                    <a:pt x="8" y="10"/>
                    <a:pt x="10" y="8"/>
                    <a:pt x="10" y="5"/>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3" name="îSľíde">
              <a:extLst>
                <a:ext uri="{FF2B5EF4-FFF2-40B4-BE49-F238E27FC236}">
                  <a16:creationId xmlns:a16="http://schemas.microsoft.com/office/drawing/2014/main" xmlns="" id="{5BAFFFAE-45D4-41A1-ADF9-6BB9B83E38EB}"/>
                </a:ext>
              </a:extLst>
            </p:cNvPr>
            <p:cNvSpPr>
              <a:spLocks/>
            </p:cNvSpPr>
            <p:nvPr/>
          </p:nvSpPr>
          <p:spPr bwMode="auto">
            <a:xfrm>
              <a:off x="10143732" y="4379841"/>
              <a:ext cx="41390" cy="35477"/>
            </a:xfrm>
            <a:custGeom>
              <a:avLst/>
              <a:gdLst>
                <a:gd name="T0" fmla="*/ 6 w 6"/>
                <a:gd name="T1" fmla="*/ 2 h 5"/>
                <a:gd name="T2" fmla="*/ 3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1"/>
                    <a:pt x="4" y="0"/>
                    <a:pt x="3" y="0"/>
                  </a:cubicBezTo>
                  <a:cubicBezTo>
                    <a:pt x="1" y="0"/>
                    <a:pt x="0" y="1"/>
                    <a:pt x="0" y="3"/>
                  </a:cubicBezTo>
                  <a:cubicBezTo>
                    <a:pt x="1" y="4"/>
                    <a:pt x="2" y="5"/>
                    <a:pt x="3" y="5"/>
                  </a:cubicBezTo>
                  <a:cubicBezTo>
                    <a:pt x="5" y="5"/>
                    <a:pt x="6" y="3"/>
                    <a:pt x="6" y="2"/>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4" name="îšļíḓè">
              <a:extLst>
                <a:ext uri="{FF2B5EF4-FFF2-40B4-BE49-F238E27FC236}">
                  <a16:creationId xmlns:a16="http://schemas.microsoft.com/office/drawing/2014/main" xmlns="" id="{73BE88AF-A1AD-42F4-9E00-E0A2DC0378C3}"/>
                </a:ext>
              </a:extLst>
            </p:cNvPr>
            <p:cNvSpPr>
              <a:spLocks/>
            </p:cNvSpPr>
            <p:nvPr/>
          </p:nvSpPr>
          <p:spPr bwMode="auto">
            <a:xfrm>
              <a:off x="10214687" y="4359147"/>
              <a:ext cx="56173" cy="35477"/>
            </a:xfrm>
            <a:custGeom>
              <a:avLst/>
              <a:gdLst>
                <a:gd name="T0" fmla="*/ 19 w 19"/>
                <a:gd name="T1" fmla="*/ 9 h 12"/>
                <a:gd name="T2" fmla="*/ 0 w 19"/>
                <a:gd name="T3" fmla="*/ 12 h 12"/>
                <a:gd name="T4" fmla="*/ 0 w 19"/>
                <a:gd name="T5" fmla="*/ 2 h 12"/>
                <a:gd name="T6" fmla="*/ 19 w 19"/>
                <a:gd name="T7" fmla="*/ 0 h 12"/>
                <a:gd name="T8" fmla="*/ 19 w 19"/>
                <a:gd name="T9" fmla="*/ 9 h 12"/>
              </a:gdLst>
              <a:ahLst/>
              <a:cxnLst>
                <a:cxn ang="0">
                  <a:pos x="T0" y="T1"/>
                </a:cxn>
                <a:cxn ang="0">
                  <a:pos x="T2" y="T3"/>
                </a:cxn>
                <a:cxn ang="0">
                  <a:pos x="T4" y="T5"/>
                </a:cxn>
                <a:cxn ang="0">
                  <a:pos x="T6" y="T7"/>
                </a:cxn>
                <a:cxn ang="0">
                  <a:pos x="T8" y="T9"/>
                </a:cxn>
              </a:cxnLst>
              <a:rect l="0" t="0" r="r" b="b"/>
              <a:pathLst>
                <a:path w="19" h="12">
                  <a:moveTo>
                    <a:pt x="19" y="9"/>
                  </a:moveTo>
                  <a:lnTo>
                    <a:pt x="0" y="12"/>
                  </a:lnTo>
                  <a:lnTo>
                    <a:pt x="0" y="2"/>
                  </a:lnTo>
                  <a:lnTo>
                    <a:pt x="19" y="0"/>
                  </a:lnTo>
                  <a:lnTo>
                    <a:pt x="19"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5" name="ísliďê">
              <a:extLst>
                <a:ext uri="{FF2B5EF4-FFF2-40B4-BE49-F238E27FC236}">
                  <a16:creationId xmlns:a16="http://schemas.microsoft.com/office/drawing/2014/main" xmlns="" id="{1558D20D-5641-4F8C-A9C5-D24009F29139}"/>
                </a:ext>
              </a:extLst>
            </p:cNvPr>
            <p:cNvSpPr>
              <a:spLocks/>
            </p:cNvSpPr>
            <p:nvPr/>
          </p:nvSpPr>
          <p:spPr bwMode="auto">
            <a:xfrm>
              <a:off x="9907217" y="4394625"/>
              <a:ext cx="41390" cy="26609"/>
            </a:xfrm>
            <a:custGeom>
              <a:avLst/>
              <a:gdLst>
                <a:gd name="T0" fmla="*/ 14 w 14"/>
                <a:gd name="T1" fmla="*/ 9 h 9"/>
                <a:gd name="T2" fmla="*/ 2 w 14"/>
                <a:gd name="T3" fmla="*/ 9 h 9"/>
                <a:gd name="T4" fmla="*/ 0 w 14"/>
                <a:gd name="T5" fmla="*/ 2 h 9"/>
                <a:gd name="T6" fmla="*/ 14 w 14"/>
                <a:gd name="T7" fmla="*/ 0 h 9"/>
                <a:gd name="T8" fmla="*/ 14 w 14"/>
                <a:gd name="T9" fmla="*/ 9 h 9"/>
              </a:gdLst>
              <a:ahLst/>
              <a:cxnLst>
                <a:cxn ang="0">
                  <a:pos x="T0" y="T1"/>
                </a:cxn>
                <a:cxn ang="0">
                  <a:pos x="T2" y="T3"/>
                </a:cxn>
                <a:cxn ang="0">
                  <a:pos x="T4" y="T5"/>
                </a:cxn>
                <a:cxn ang="0">
                  <a:pos x="T6" y="T7"/>
                </a:cxn>
                <a:cxn ang="0">
                  <a:pos x="T8" y="T9"/>
                </a:cxn>
              </a:cxnLst>
              <a:rect l="0" t="0" r="r" b="b"/>
              <a:pathLst>
                <a:path w="14" h="9">
                  <a:moveTo>
                    <a:pt x="14" y="9"/>
                  </a:moveTo>
                  <a:lnTo>
                    <a:pt x="2" y="9"/>
                  </a:lnTo>
                  <a:lnTo>
                    <a:pt x="0" y="2"/>
                  </a:lnTo>
                  <a:lnTo>
                    <a:pt x="14" y="0"/>
                  </a:lnTo>
                  <a:lnTo>
                    <a:pt x="14"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6" name="îṥḷîḋè">
              <a:extLst>
                <a:ext uri="{FF2B5EF4-FFF2-40B4-BE49-F238E27FC236}">
                  <a16:creationId xmlns:a16="http://schemas.microsoft.com/office/drawing/2014/main" xmlns="" id="{18069942-97AF-4310-B695-DD6CA0ECF99B}"/>
                </a:ext>
              </a:extLst>
            </p:cNvPr>
            <p:cNvSpPr>
              <a:spLocks/>
            </p:cNvSpPr>
            <p:nvPr/>
          </p:nvSpPr>
          <p:spPr bwMode="auto">
            <a:xfrm>
              <a:off x="10220599" y="4302974"/>
              <a:ext cx="35477" cy="20696"/>
            </a:xfrm>
            <a:custGeom>
              <a:avLst/>
              <a:gdLst>
                <a:gd name="T0" fmla="*/ 3 w 12"/>
                <a:gd name="T1" fmla="*/ 7 h 7"/>
                <a:gd name="T2" fmla="*/ 12 w 12"/>
                <a:gd name="T3" fmla="*/ 7 h 7"/>
                <a:gd name="T4" fmla="*/ 10 w 12"/>
                <a:gd name="T5" fmla="*/ 0 h 7"/>
                <a:gd name="T6" fmla="*/ 0 w 12"/>
                <a:gd name="T7" fmla="*/ 0 h 7"/>
                <a:gd name="T8" fmla="*/ 3 w 12"/>
                <a:gd name="T9" fmla="*/ 7 h 7"/>
              </a:gdLst>
              <a:ahLst/>
              <a:cxnLst>
                <a:cxn ang="0">
                  <a:pos x="T0" y="T1"/>
                </a:cxn>
                <a:cxn ang="0">
                  <a:pos x="T2" y="T3"/>
                </a:cxn>
                <a:cxn ang="0">
                  <a:pos x="T4" y="T5"/>
                </a:cxn>
                <a:cxn ang="0">
                  <a:pos x="T6" y="T7"/>
                </a:cxn>
                <a:cxn ang="0">
                  <a:pos x="T8" y="T9"/>
                </a:cxn>
              </a:cxnLst>
              <a:rect l="0" t="0" r="r" b="b"/>
              <a:pathLst>
                <a:path w="12" h="7">
                  <a:moveTo>
                    <a:pt x="3" y="7"/>
                  </a:moveTo>
                  <a:lnTo>
                    <a:pt x="12" y="7"/>
                  </a:lnTo>
                  <a:lnTo>
                    <a:pt x="10" y="0"/>
                  </a:lnTo>
                  <a:lnTo>
                    <a:pt x="0" y="0"/>
                  </a:lnTo>
                  <a:lnTo>
                    <a:pt x="3" y="7"/>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7" name="îş1ïḍe">
              <a:extLst>
                <a:ext uri="{FF2B5EF4-FFF2-40B4-BE49-F238E27FC236}">
                  <a16:creationId xmlns:a16="http://schemas.microsoft.com/office/drawing/2014/main" xmlns="" id="{F85DBC7D-F69C-4B48-8865-7FAAF490FF30}"/>
                </a:ext>
              </a:extLst>
            </p:cNvPr>
            <p:cNvSpPr>
              <a:spLocks/>
            </p:cNvSpPr>
            <p:nvPr/>
          </p:nvSpPr>
          <p:spPr bwMode="auto">
            <a:xfrm>
              <a:off x="10185122" y="4175848"/>
              <a:ext cx="56173" cy="112344"/>
            </a:xfrm>
            <a:custGeom>
              <a:avLst/>
              <a:gdLst>
                <a:gd name="T0" fmla="*/ 19 w 19"/>
                <a:gd name="T1" fmla="*/ 36 h 38"/>
                <a:gd name="T2" fmla="*/ 3 w 19"/>
                <a:gd name="T3" fmla="*/ 38 h 38"/>
                <a:gd name="T4" fmla="*/ 0 w 19"/>
                <a:gd name="T5" fmla="*/ 0 h 38"/>
                <a:gd name="T6" fmla="*/ 3 w 19"/>
                <a:gd name="T7" fmla="*/ 0 h 38"/>
                <a:gd name="T8" fmla="*/ 19 w 19"/>
                <a:gd name="T9" fmla="*/ 36 h 38"/>
              </a:gdLst>
              <a:ahLst/>
              <a:cxnLst>
                <a:cxn ang="0">
                  <a:pos x="T0" y="T1"/>
                </a:cxn>
                <a:cxn ang="0">
                  <a:pos x="T2" y="T3"/>
                </a:cxn>
                <a:cxn ang="0">
                  <a:pos x="T4" y="T5"/>
                </a:cxn>
                <a:cxn ang="0">
                  <a:pos x="T6" y="T7"/>
                </a:cxn>
                <a:cxn ang="0">
                  <a:pos x="T8" y="T9"/>
                </a:cxn>
              </a:cxnLst>
              <a:rect l="0" t="0" r="r" b="b"/>
              <a:pathLst>
                <a:path w="19" h="38">
                  <a:moveTo>
                    <a:pt x="19" y="36"/>
                  </a:moveTo>
                  <a:lnTo>
                    <a:pt x="3" y="38"/>
                  </a:lnTo>
                  <a:lnTo>
                    <a:pt x="0" y="0"/>
                  </a:lnTo>
                  <a:lnTo>
                    <a:pt x="3" y="0"/>
                  </a:lnTo>
                  <a:lnTo>
                    <a:pt x="19" y="36"/>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8" name="íŝ1ïḋé">
              <a:extLst>
                <a:ext uri="{FF2B5EF4-FFF2-40B4-BE49-F238E27FC236}">
                  <a16:creationId xmlns:a16="http://schemas.microsoft.com/office/drawing/2014/main" xmlns="" id="{EBB1BE59-7003-4342-A05D-CA72F45B376F}"/>
                </a:ext>
              </a:extLst>
            </p:cNvPr>
            <p:cNvSpPr>
              <a:spLocks/>
            </p:cNvSpPr>
            <p:nvPr/>
          </p:nvSpPr>
          <p:spPr bwMode="auto">
            <a:xfrm>
              <a:off x="10096429" y="4175848"/>
              <a:ext cx="82780" cy="118257"/>
            </a:xfrm>
            <a:custGeom>
              <a:avLst/>
              <a:gdLst>
                <a:gd name="T0" fmla="*/ 4 w 28"/>
                <a:gd name="T1" fmla="*/ 40 h 40"/>
                <a:gd name="T2" fmla="*/ 28 w 28"/>
                <a:gd name="T3" fmla="*/ 38 h 40"/>
                <a:gd name="T4" fmla="*/ 26 w 28"/>
                <a:gd name="T5" fmla="*/ 0 h 40"/>
                <a:gd name="T6" fmla="*/ 0 w 28"/>
                <a:gd name="T7" fmla="*/ 5 h 40"/>
                <a:gd name="T8" fmla="*/ 4 w 28"/>
                <a:gd name="T9" fmla="*/ 40 h 40"/>
              </a:gdLst>
              <a:ahLst/>
              <a:cxnLst>
                <a:cxn ang="0">
                  <a:pos x="T0" y="T1"/>
                </a:cxn>
                <a:cxn ang="0">
                  <a:pos x="T2" y="T3"/>
                </a:cxn>
                <a:cxn ang="0">
                  <a:pos x="T4" y="T5"/>
                </a:cxn>
                <a:cxn ang="0">
                  <a:pos x="T6" y="T7"/>
                </a:cxn>
                <a:cxn ang="0">
                  <a:pos x="T8" y="T9"/>
                </a:cxn>
              </a:cxnLst>
              <a:rect l="0" t="0" r="r" b="b"/>
              <a:pathLst>
                <a:path w="28" h="40">
                  <a:moveTo>
                    <a:pt x="4" y="40"/>
                  </a:moveTo>
                  <a:lnTo>
                    <a:pt x="28" y="38"/>
                  </a:lnTo>
                  <a:lnTo>
                    <a:pt x="26" y="0"/>
                  </a:lnTo>
                  <a:lnTo>
                    <a:pt x="0" y="5"/>
                  </a:lnTo>
                  <a:lnTo>
                    <a:pt x="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9" name="íṣḻïdé">
              <a:extLst>
                <a:ext uri="{FF2B5EF4-FFF2-40B4-BE49-F238E27FC236}">
                  <a16:creationId xmlns:a16="http://schemas.microsoft.com/office/drawing/2014/main" xmlns="" id="{C4FE8CDE-1E2E-4B71-A764-BCEC89C479E1}"/>
                </a:ext>
              </a:extLst>
            </p:cNvPr>
            <p:cNvSpPr>
              <a:spLocks/>
            </p:cNvSpPr>
            <p:nvPr/>
          </p:nvSpPr>
          <p:spPr bwMode="auto">
            <a:xfrm>
              <a:off x="9975216" y="4190630"/>
              <a:ext cx="112344" cy="118257"/>
            </a:xfrm>
            <a:custGeom>
              <a:avLst/>
              <a:gdLst>
                <a:gd name="T0" fmla="*/ 5 w 38"/>
                <a:gd name="T1" fmla="*/ 40 h 40"/>
                <a:gd name="T2" fmla="*/ 38 w 38"/>
                <a:gd name="T3" fmla="*/ 35 h 40"/>
                <a:gd name="T4" fmla="*/ 34 w 38"/>
                <a:gd name="T5" fmla="*/ 0 h 40"/>
                <a:gd name="T6" fmla="*/ 0 w 38"/>
                <a:gd name="T7" fmla="*/ 2 h 40"/>
                <a:gd name="T8" fmla="*/ 5 w 38"/>
                <a:gd name="T9" fmla="*/ 40 h 40"/>
              </a:gdLst>
              <a:ahLst/>
              <a:cxnLst>
                <a:cxn ang="0">
                  <a:pos x="T0" y="T1"/>
                </a:cxn>
                <a:cxn ang="0">
                  <a:pos x="T2" y="T3"/>
                </a:cxn>
                <a:cxn ang="0">
                  <a:pos x="T4" y="T5"/>
                </a:cxn>
                <a:cxn ang="0">
                  <a:pos x="T6" y="T7"/>
                </a:cxn>
                <a:cxn ang="0">
                  <a:pos x="T8" y="T9"/>
                </a:cxn>
              </a:cxnLst>
              <a:rect l="0" t="0" r="r" b="b"/>
              <a:pathLst>
                <a:path w="38" h="40">
                  <a:moveTo>
                    <a:pt x="5" y="40"/>
                  </a:moveTo>
                  <a:lnTo>
                    <a:pt x="38" y="35"/>
                  </a:lnTo>
                  <a:lnTo>
                    <a:pt x="34" y="0"/>
                  </a:lnTo>
                  <a:lnTo>
                    <a:pt x="0" y="2"/>
                  </a:lnTo>
                  <a:lnTo>
                    <a:pt x="5"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0" name="íš1iḋè">
              <a:extLst>
                <a:ext uri="{FF2B5EF4-FFF2-40B4-BE49-F238E27FC236}">
                  <a16:creationId xmlns:a16="http://schemas.microsoft.com/office/drawing/2014/main" xmlns="" id="{0E6F82CF-AF81-4A40-8281-A4AAE92C7D5B}"/>
                </a:ext>
              </a:extLst>
            </p:cNvPr>
            <p:cNvSpPr>
              <a:spLocks/>
            </p:cNvSpPr>
            <p:nvPr/>
          </p:nvSpPr>
          <p:spPr bwMode="auto">
            <a:xfrm>
              <a:off x="9892436" y="4205413"/>
              <a:ext cx="76867" cy="109389"/>
            </a:xfrm>
            <a:custGeom>
              <a:avLst/>
              <a:gdLst>
                <a:gd name="T0" fmla="*/ 5 w 26"/>
                <a:gd name="T1" fmla="*/ 37 h 37"/>
                <a:gd name="T2" fmla="*/ 26 w 26"/>
                <a:gd name="T3" fmla="*/ 35 h 37"/>
                <a:gd name="T4" fmla="*/ 21 w 26"/>
                <a:gd name="T5" fmla="*/ 0 h 37"/>
                <a:gd name="T6" fmla="*/ 0 w 26"/>
                <a:gd name="T7" fmla="*/ 2 h 37"/>
                <a:gd name="T8" fmla="*/ 5 w 26"/>
                <a:gd name="T9" fmla="*/ 37 h 37"/>
              </a:gdLst>
              <a:ahLst/>
              <a:cxnLst>
                <a:cxn ang="0">
                  <a:pos x="T0" y="T1"/>
                </a:cxn>
                <a:cxn ang="0">
                  <a:pos x="T2" y="T3"/>
                </a:cxn>
                <a:cxn ang="0">
                  <a:pos x="T4" y="T5"/>
                </a:cxn>
                <a:cxn ang="0">
                  <a:pos x="T6" y="T7"/>
                </a:cxn>
                <a:cxn ang="0">
                  <a:pos x="T8" y="T9"/>
                </a:cxn>
              </a:cxnLst>
              <a:rect l="0" t="0" r="r" b="b"/>
              <a:pathLst>
                <a:path w="26" h="37">
                  <a:moveTo>
                    <a:pt x="5" y="37"/>
                  </a:moveTo>
                  <a:lnTo>
                    <a:pt x="26" y="35"/>
                  </a:lnTo>
                  <a:lnTo>
                    <a:pt x="21" y="0"/>
                  </a:lnTo>
                  <a:lnTo>
                    <a:pt x="0" y="2"/>
                  </a:lnTo>
                  <a:lnTo>
                    <a:pt x="5" y="37"/>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1" name="îşliḍê">
              <a:extLst>
                <a:ext uri="{FF2B5EF4-FFF2-40B4-BE49-F238E27FC236}">
                  <a16:creationId xmlns:a16="http://schemas.microsoft.com/office/drawing/2014/main" xmlns="" id="{5111CAEF-FE52-45AF-A838-06FB4362DFC5}"/>
                </a:ext>
              </a:extLst>
            </p:cNvPr>
            <p:cNvSpPr>
              <a:spLocks/>
            </p:cNvSpPr>
            <p:nvPr/>
          </p:nvSpPr>
          <p:spPr bwMode="auto">
            <a:xfrm>
              <a:off x="10004781" y="4323670"/>
              <a:ext cx="26609" cy="14783"/>
            </a:xfrm>
            <a:custGeom>
              <a:avLst/>
              <a:gdLst>
                <a:gd name="T0" fmla="*/ 3 w 4"/>
                <a:gd name="T1" fmla="*/ 1 h 2"/>
                <a:gd name="T2" fmla="*/ 1 w 4"/>
                <a:gd name="T3" fmla="*/ 2 h 2"/>
                <a:gd name="T4" fmla="*/ 0 w 4"/>
                <a:gd name="T5" fmla="*/ 1 h 2"/>
                <a:gd name="T6" fmla="*/ 0 w 4"/>
                <a:gd name="T7" fmla="*/ 1 h 2"/>
                <a:gd name="T8" fmla="*/ 0 w 4"/>
                <a:gd name="T9" fmla="*/ 0 h 2"/>
                <a:gd name="T10" fmla="*/ 3 w 4"/>
                <a:gd name="T11" fmla="*/ 0 h 2"/>
                <a:gd name="T12" fmla="*/ 4 w 4"/>
                <a:gd name="T13" fmla="*/ 0 h 2"/>
                <a:gd name="T14" fmla="*/ 4 w 4"/>
                <a:gd name="T15" fmla="*/ 0 h 2"/>
                <a:gd name="T16" fmla="*/ 3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1"/>
                  </a:moveTo>
                  <a:cubicBezTo>
                    <a:pt x="1" y="2"/>
                    <a:pt x="1" y="2"/>
                    <a:pt x="1" y="2"/>
                  </a:cubicBezTo>
                  <a:cubicBezTo>
                    <a:pt x="0" y="2"/>
                    <a:pt x="0" y="1"/>
                    <a:pt x="0" y="1"/>
                  </a:cubicBezTo>
                  <a:cubicBezTo>
                    <a:pt x="0" y="1"/>
                    <a:pt x="0" y="1"/>
                    <a:pt x="0" y="1"/>
                  </a:cubicBezTo>
                  <a:cubicBezTo>
                    <a:pt x="0" y="0"/>
                    <a:pt x="0" y="0"/>
                    <a:pt x="0" y="0"/>
                  </a:cubicBezTo>
                  <a:cubicBezTo>
                    <a:pt x="3" y="0"/>
                    <a:pt x="3" y="0"/>
                    <a:pt x="3" y="0"/>
                  </a:cubicBezTo>
                  <a:cubicBezTo>
                    <a:pt x="3" y="0"/>
                    <a:pt x="4" y="0"/>
                    <a:pt x="4" y="0"/>
                  </a:cubicBezTo>
                  <a:cubicBezTo>
                    <a:pt x="4" y="0"/>
                    <a:pt x="4" y="0"/>
                    <a:pt x="4" y="0"/>
                  </a:cubicBezTo>
                  <a:cubicBezTo>
                    <a:pt x="4" y="1"/>
                    <a:pt x="3" y="1"/>
                    <a:pt x="3" y="1"/>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2" name="îšḷiḓe">
              <a:extLst>
                <a:ext uri="{FF2B5EF4-FFF2-40B4-BE49-F238E27FC236}">
                  <a16:creationId xmlns:a16="http://schemas.microsoft.com/office/drawing/2014/main" xmlns="" id="{82B2A298-74BF-4D25-BEF6-176D9398B32C}"/>
                </a:ext>
              </a:extLst>
            </p:cNvPr>
            <p:cNvSpPr>
              <a:spLocks/>
            </p:cNvSpPr>
            <p:nvPr/>
          </p:nvSpPr>
          <p:spPr bwMode="auto">
            <a:xfrm>
              <a:off x="10117125" y="4308887"/>
              <a:ext cx="26609" cy="14783"/>
            </a:xfrm>
            <a:custGeom>
              <a:avLst/>
              <a:gdLst>
                <a:gd name="T0" fmla="*/ 3 w 4"/>
                <a:gd name="T1" fmla="*/ 2 h 2"/>
                <a:gd name="T2" fmla="*/ 1 w 4"/>
                <a:gd name="T3" fmla="*/ 2 h 2"/>
                <a:gd name="T4" fmla="*/ 0 w 4"/>
                <a:gd name="T5" fmla="*/ 1 h 2"/>
                <a:gd name="T6" fmla="*/ 0 w 4"/>
                <a:gd name="T7" fmla="*/ 1 h 2"/>
                <a:gd name="T8" fmla="*/ 1 w 4"/>
                <a:gd name="T9" fmla="*/ 0 h 2"/>
                <a:gd name="T10" fmla="*/ 3 w 4"/>
                <a:gd name="T11" fmla="*/ 0 h 2"/>
                <a:gd name="T12" fmla="*/ 4 w 4"/>
                <a:gd name="T13" fmla="*/ 1 h 2"/>
                <a:gd name="T14" fmla="*/ 4 w 4"/>
                <a:gd name="T15" fmla="*/ 1 h 2"/>
                <a:gd name="T16" fmla="*/ 3 w 4"/>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2"/>
                  </a:moveTo>
                  <a:cubicBezTo>
                    <a:pt x="1" y="2"/>
                    <a:pt x="1" y="2"/>
                    <a:pt x="1" y="2"/>
                  </a:cubicBezTo>
                  <a:cubicBezTo>
                    <a:pt x="0" y="2"/>
                    <a:pt x="0" y="1"/>
                    <a:pt x="0" y="1"/>
                  </a:cubicBezTo>
                  <a:cubicBezTo>
                    <a:pt x="0" y="1"/>
                    <a:pt x="0" y="1"/>
                    <a:pt x="0" y="1"/>
                  </a:cubicBezTo>
                  <a:cubicBezTo>
                    <a:pt x="0" y="1"/>
                    <a:pt x="0" y="0"/>
                    <a:pt x="1" y="0"/>
                  </a:cubicBezTo>
                  <a:cubicBezTo>
                    <a:pt x="3" y="0"/>
                    <a:pt x="3" y="0"/>
                    <a:pt x="3" y="0"/>
                  </a:cubicBezTo>
                  <a:cubicBezTo>
                    <a:pt x="3" y="0"/>
                    <a:pt x="4" y="0"/>
                    <a:pt x="4" y="1"/>
                  </a:cubicBezTo>
                  <a:cubicBezTo>
                    <a:pt x="4" y="1"/>
                    <a:pt x="4" y="1"/>
                    <a:pt x="4" y="1"/>
                  </a:cubicBezTo>
                  <a:cubicBezTo>
                    <a:pt x="4" y="1"/>
                    <a:pt x="4"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3" name="iṣľídê">
              <a:extLst>
                <a:ext uri="{FF2B5EF4-FFF2-40B4-BE49-F238E27FC236}">
                  <a16:creationId xmlns:a16="http://schemas.microsoft.com/office/drawing/2014/main" xmlns="" id="{D2EAA962-1610-4653-974E-49F455498FB4}"/>
                </a:ext>
              </a:extLst>
            </p:cNvPr>
            <p:cNvSpPr>
              <a:spLocks/>
            </p:cNvSpPr>
            <p:nvPr/>
          </p:nvSpPr>
          <p:spPr bwMode="auto">
            <a:xfrm>
              <a:off x="6117069" y="5736845"/>
              <a:ext cx="405032" cy="372511"/>
            </a:xfrm>
            <a:custGeom>
              <a:avLst/>
              <a:gdLst>
                <a:gd name="T0" fmla="*/ 118 w 137"/>
                <a:gd name="T1" fmla="*/ 26 h 126"/>
                <a:gd name="T2" fmla="*/ 137 w 137"/>
                <a:gd name="T3" fmla="*/ 48 h 126"/>
                <a:gd name="T4" fmla="*/ 55 w 137"/>
                <a:gd name="T5" fmla="*/ 126 h 126"/>
                <a:gd name="T6" fmla="*/ 0 w 137"/>
                <a:gd name="T7" fmla="*/ 69 h 126"/>
                <a:gd name="T8" fmla="*/ 71 w 137"/>
                <a:gd name="T9" fmla="*/ 0 h 126"/>
                <a:gd name="T10" fmla="*/ 76 w 137"/>
                <a:gd name="T11" fmla="*/ 3 h 126"/>
                <a:gd name="T12" fmla="*/ 111 w 137"/>
                <a:gd name="T13" fmla="*/ 22 h 126"/>
                <a:gd name="T14" fmla="*/ 118 w 137"/>
                <a:gd name="T15" fmla="*/ 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6">
                  <a:moveTo>
                    <a:pt x="118" y="26"/>
                  </a:moveTo>
                  <a:lnTo>
                    <a:pt x="137" y="48"/>
                  </a:lnTo>
                  <a:lnTo>
                    <a:pt x="55" y="126"/>
                  </a:lnTo>
                  <a:lnTo>
                    <a:pt x="0" y="69"/>
                  </a:lnTo>
                  <a:lnTo>
                    <a:pt x="71" y="0"/>
                  </a:lnTo>
                  <a:lnTo>
                    <a:pt x="76" y="3"/>
                  </a:lnTo>
                  <a:lnTo>
                    <a:pt x="111" y="22"/>
                  </a:lnTo>
                  <a:lnTo>
                    <a:pt x="118" y="26"/>
                  </a:lnTo>
                  <a:close/>
                </a:path>
              </a:pathLst>
            </a:custGeom>
            <a:solidFill>
              <a:srgbClr val="FFE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4" name="íṥḻîḓè">
              <a:extLst>
                <a:ext uri="{FF2B5EF4-FFF2-40B4-BE49-F238E27FC236}">
                  <a16:creationId xmlns:a16="http://schemas.microsoft.com/office/drawing/2014/main" xmlns="" id="{D2860FEC-F35E-4452-966F-13ABF58EEA0A}"/>
                </a:ext>
              </a:extLst>
            </p:cNvPr>
            <p:cNvSpPr>
              <a:spLocks/>
            </p:cNvSpPr>
            <p:nvPr/>
          </p:nvSpPr>
          <p:spPr bwMode="auto">
            <a:xfrm>
              <a:off x="6223501" y="5813713"/>
              <a:ext cx="298601" cy="295643"/>
            </a:xfrm>
            <a:custGeom>
              <a:avLst/>
              <a:gdLst>
                <a:gd name="T0" fmla="*/ 85 w 101"/>
                <a:gd name="T1" fmla="*/ 0 h 100"/>
                <a:gd name="T2" fmla="*/ 101 w 101"/>
                <a:gd name="T3" fmla="*/ 22 h 100"/>
                <a:gd name="T4" fmla="*/ 19 w 101"/>
                <a:gd name="T5" fmla="*/ 100 h 100"/>
                <a:gd name="T6" fmla="*/ 0 w 101"/>
                <a:gd name="T7" fmla="*/ 81 h 100"/>
                <a:gd name="T8" fmla="*/ 85 w 101"/>
                <a:gd name="T9" fmla="*/ 0 h 100"/>
              </a:gdLst>
              <a:ahLst/>
              <a:cxnLst>
                <a:cxn ang="0">
                  <a:pos x="T0" y="T1"/>
                </a:cxn>
                <a:cxn ang="0">
                  <a:pos x="T2" y="T3"/>
                </a:cxn>
                <a:cxn ang="0">
                  <a:pos x="T4" y="T5"/>
                </a:cxn>
                <a:cxn ang="0">
                  <a:pos x="T6" y="T7"/>
                </a:cxn>
                <a:cxn ang="0">
                  <a:pos x="T8" y="T9"/>
                </a:cxn>
              </a:cxnLst>
              <a:rect l="0" t="0" r="r" b="b"/>
              <a:pathLst>
                <a:path w="101" h="100">
                  <a:moveTo>
                    <a:pt x="85" y="0"/>
                  </a:moveTo>
                  <a:lnTo>
                    <a:pt x="101" y="22"/>
                  </a:lnTo>
                  <a:lnTo>
                    <a:pt x="19" y="100"/>
                  </a:lnTo>
                  <a:lnTo>
                    <a:pt x="0" y="81"/>
                  </a:lnTo>
                  <a:lnTo>
                    <a:pt x="85" y="0"/>
                  </a:lnTo>
                  <a:close/>
                </a:path>
              </a:pathLst>
            </a:custGeom>
            <a:solidFill>
              <a:srgbClr val="D6C4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5" name="iŝľiḋè">
              <a:extLst>
                <a:ext uri="{FF2B5EF4-FFF2-40B4-BE49-F238E27FC236}">
                  <a16:creationId xmlns:a16="http://schemas.microsoft.com/office/drawing/2014/main" xmlns="" id="{062E43A1-EB68-4AFA-8AF8-B158A935ED4A}"/>
                </a:ext>
              </a:extLst>
            </p:cNvPr>
            <p:cNvSpPr>
              <a:spLocks/>
            </p:cNvSpPr>
            <p:nvPr/>
          </p:nvSpPr>
          <p:spPr bwMode="auto">
            <a:xfrm>
              <a:off x="6291500" y="6017706"/>
              <a:ext cx="76867" cy="76867"/>
            </a:xfrm>
            <a:custGeom>
              <a:avLst/>
              <a:gdLst>
                <a:gd name="T0" fmla="*/ 9 w 11"/>
                <a:gd name="T1" fmla="*/ 2 h 11"/>
                <a:gd name="T2" fmla="*/ 2 w 11"/>
                <a:gd name="T3" fmla="*/ 2 h 11"/>
                <a:gd name="T4" fmla="*/ 2 w 11"/>
                <a:gd name="T5" fmla="*/ 9 h 11"/>
                <a:gd name="T6" fmla="*/ 9 w 11"/>
                <a:gd name="T7" fmla="*/ 10 h 11"/>
                <a:gd name="T8" fmla="*/ 9 w 11"/>
                <a:gd name="T9" fmla="*/ 2 h 11"/>
              </a:gdLst>
              <a:ahLst/>
              <a:cxnLst>
                <a:cxn ang="0">
                  <a:pos x="T0" y="T1"/>
                </a:cxn>
                <a:cxn ang="0">
                  <a:pos x="T2" y="T3"/>
                </a:cxn>
                <a:cxn ang="0">
                  <a:pos x="T4" y="T5"/>
                </a:cxn>
                <a:cxn ang="0">
                  <a:pos x="T6" y="T7"/>
                </a:cxn>
                <a:cxn ang="0">
                  <a:pos x="T8" y="T9"/>
                </a:cxn>
              </a:cxnLst>
              <a:rect l="0" t="0" r="r" b="b"/>
              <a:pathLst>
                <a:path w="11" h="11">
                  <a:moveTo>
                    <a:pt x="9" y="2"/>
                  </a:moveTo>
                  <a:cubicBezTo>
                    <a:pt x="7" y="0"/>
                    <a:pt x="4" y="0"/>
                    <a:pt x="2" y="2"/>
                  </a:cubicBezTo>
                  <a:cubicBezTo>
                    <a:pt x="0" y="4"/>
                    <a:pt x="0" y="7"/>
                    <a:pt x="2" y="9"/>
                  </a:cubicBezTo>
                  <a:cubicBezTo>
                    <a:pt x="4" y="11"/>
                    <a:pt x="7" y="11"/>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6" name="iṣļïḋé">
              <a:extLst>
                <a:ext uri="{FF2B5EF4-FFF2-40B4-BE49-F238E27FC236}">
                  <a16:creationId xmlns:a16="http://schemas.microsoft.com/office/drawing/2014/main" xmlns="" id="{15FA92BB-8851-4EA4-9D90-17CD719FC93C}"/>
                </a:ext>
              </a:extLst>
            </p:cNvPr>
            <p:cNvSpPr>
              <a:spLocks/>
            </p:cNvSpPr>
            <p:nvPr/>
          </p:nvSpPr>
          <p:spPr bwMode="auto">
            <a:xfrm>
              <a:off x="6312194" y="6038402"/>
              <a:ext cx="35477" cy="41390"/>
            </a:xfrm>
            <a:custGeom>
              <a:avLst/>
              <a:gdLst>
                <a:gd name="T0" fmla="*/ 4 w 5"/>
                <a:gd name="T1" fmla="*/ 1 h 6"/>
                <a:gd name="T2" fmla="*/ 1 w 5"/>
                <a:gd name="T3" fmla="*/ 1 h 6"/>
                <a:gd name="T4" fmla="*/ 1 w 5"/>
                <a:gd name="T5" fmla="*/ 5 h 6"/>
                <a:gd name="T6" fmla="*/ 4 w 5"/>
                <a:gd name="T7" fmla="*/ 5 h 6"/>
                <a:gd name="T8" fmla="*/ 4 w 5"/>
                <a:gd name="T9" fmla="*/ 1 h 6"/>
              </a:gdLst>
              <a:ahLst/>
              <a:cxnLst>
                <a:cxn ang="0">
                  <a:pos x="T0" y="T1"/>
                </a:cxn>
                <a:cxn ang="0">
                  <a:pos x="T2" y="T3"/>
                </a:cxn>
                <a:cxn ang="0">
                  <a:pos x="T4" y="T5"/>
                </a:cxn>
                <a:cxn ang="0">
                  <a:pos x="T6" y="T7"/>
                </a:cxn>
                <a:cxn ang="0">
                  <a:pos x="T8" y="T9"/>
                </a:cxn>
              </a:cxnLst>
              <a:rect l="0" t="0" r="r" b="b"/>
              <a:pathLst>
                <a:path w="5" h="6">
                  <a:moveTo>
                    <a:pt x="4" y="1"/>
                  </a:moveTo>
                  <a:cubicBezTo>
                    <a:pt x="3" y="0"/>
                    <a:pt x="2" y="0"/>
                    <a:pt x="1" y="1"/>
                  </a:cubicBezTo>
                  <a:cubicBezTo>
                    <a:pt x="0" y="2"/>
                    <a:pt x="0" y="4"/>
                    <a:pt x="1" y="5"/>
                  </a:cubicBezTo>
                  <a:cubicBezTo>
                    <a:pt x="2" y="6"/>
                    <a:pt x="3" y="6"/>
                    <a:pt x="4" y="5"/>
                  </a:cubicBezTo>
                  <a:cubicBezTo>
                    <a:pt x="5" y="4"/>
                    <a:pt x="5" y="2"/>
                    <a:pt x="4"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7" name="ïślidè">
              <a:extLst>
                <a:ext uri="{FF2B5EF4-FFF2-40B4-BE49-F238E27FC236}">
                  <a16:creationId xmlns:a16="http://schemas.microsoft.com/office/drawing/2014/main" xmlns="" id="{B06B899A-2747-4133-9759-7C7C0DD52283}"/>
                </a:ext>
              </a:extLst>
            </p:cNvPr>
            <p:cNvSpPr>
              <a:spLocks/>
            </p:cNvSpPr>
            <p:nvPr/>
          </p:nvSpPr>
          <p:spPr bwMode="auto">
            <a:xfrm>
              <a:off x="6418626" y="5899448"/>
              <a:ext cx="76867" cy="82780"/>
            </a:xfrm>
            <a:custGeom>
              <a:avLst/>
              <a:gdLst>
                <a:gd name="T0" fmla="*/ 9 w 11"/>
                <a:gd name="T1" fmla="*/ 2 h 12"/>
                <a:gd name="T2" fmla="*/ 2 w 11"/>
                <a:gd name="T3" fmla="*/ 2 h 12"/>
                <a:gd name="T4" fmla="*/ 2 w 11"/>
                <a:gd name="T5" fmla="*/ 9 h 12"/>
                <a:gd name="T6" fmla="*/ 9 w 11"/>
                <a:gd name="T7" fmla="*/ 10 h 12"/>
                <a:gd name="T8" fmla="*/ 9 w 11"/>
                <a:gd name="T9" fmla="*/ 2 h 12"/>
              </a:gdLst>
              <a:ahLst/>
              <a:cxnLst>
                <a:cxn ang="0">
                  <a:pos x="T0" y="T1"/>
                </a:cxn>
                <a:cxn ang="0">
                  <a:pos x="T2" y="T3"/>
                </a:cxn>
                <a:cxn ang="0">
                  <a:pos x="T4" y="T5"/>
                </a:cxn>
                <a:cxn ang="0">
                  <a:pos x="T6" y="T7"/>
                </a:cxn>
                <a:cxn ang="0">
                  <a:pos x="T8" y="T9"/>
                </a:cxn>
              </a:cxnLst>
              <a:rect l="0" t="0" r="r" b="b"/>
              <a:pathLst>
                <a:path w="11" h="12">
                  <a:moveTo>
                    <a:pt x="9" y="2"/>
                  </a:moveTo>
                  <a:cubicBezTo>
                    <a:pt x="7" y="0"/>
                    <a:pt x="4" y="0"/>
                    <a:pt x="2" y="2"/>
                  </a:cubicBezTo>
                  <a:cubicBezTo>
                    <a:pt x="0" y="4"/>
                    <a:pt x="0" y="7"/>
                    <a:pt x="2" y="9"/>
                  </a:cubicBezTo>
                  <a:cubicBezTo>
                    <a:pt x="4" y="11"/>
                    <a:pt x="7" y="12"/>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8" name="ï$ḻîďè">
              <a:extLst>
                <a:ext uri="{FF2B5EF4-FFF2-40B4-BE49-F238E27FC236}">
                  <a16:creationId xmlns:a16="http://schemas.microsoft.com/office/drawing/2014/main" xmlns="" id="{FD304EA6-D421-4E7C-AF0A-8215B228714D}"/>
                </a:ext>
              </a:extLst>
            </p:cNvPr>
            <p:cNvSpPr>
              <a:spLocks/>
            </p:cNvSpPr>
            <p:nvPr/>
          </p:nvSpPr>
          <p:spPr bwMode="auto">
            <a:xfrm>
              <a:off x="6433409" y="5920144"/>
              <a:ext cx="41390" cy="41390"/>
            </a:xfrm>
            <a:custGeom>
              <a:avLst/>
              <a:gdLst>
                <a:gd name="T0" fmla="*/ 5 w 6"/>
                <a:gd name="T1" fmla="*/ 1 h 6"/>
                <a:gd name="T2" fmla="*/ 2 w 6"/>
                <a:gd name="T3" fmla="*/ 1 h 6"/>
                <a:gd name="T4" fmla="*/ 1 w 6"/>
                <a:gd name="T5" fmla="*/ 5 h 6"/>
                <a:gd name="T6" fmla="*/ 5 w 6"/>
                <a:gd name="T7" fmla="*/ 5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4" y="0"/>
                    <a:pt x="3" y="0"/>
                    <a:pt x="2" y="1"/>
                  </a:cubicBezTo>
                  <a:cubicBezTo>
                    <a:pt x="1" y="2"/>
                    <a:pt x="0" y="4"/>
                    <a:pt x="1" y="5"/>
                  </a:cubicBezTo>
                  <a:cubicBezTo>
                    <a:pt x="2" y="6"/>
                    <a:pt x="4" y="6"/>
                    <a:pt x="5" y="5"/>
                  </a:cubicBezTo>
                  <a:cubicBezTo>
                    <a:pt x="6" y="4"/>
                    <a:pt x="6" y="2"/>
                    <a:pt x="5"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9" name="iSḷiḑê">
              <a:extLst>
                <a:ext uri="{FF2B5EF4-FFF2-40B4-BE49-F238E27FC236}">
                  <a16:creationId xmlns:a16="http://schemas.microsoft.com/office/drawing/2014/main" xmlns="" id="{57B4967B-E987-483C-A972-616B3554A655}"/>
                </a:ext>
              </a:extLst>
            </p:cNvPr>
            <p:cNvSpPr>
              <a:spLocks/>
            </p:cNvSpPr>
            <p:nvPr/>
          </p:nvSpPr>
          <p:spPr bwMode="auto">
            <a:xfrm>
              <a:off x="6474799" y="5849190"/>
              <a:ext cx="56173" cy="56173"/>
            </a:xfrm>
            <a:custGeom>
              <a:avLst/>
              <a:gdLst>
                <a:gd name="T0" fmla="*/ 19 w 19"/>
                <a:gd name="T1" fmla="*/ 7 h 19"/>
                <a:gd name="T2" fmla="*/ 7 w 19"/>
                <a:gd name="T3" fmla="*/ 19 h 19"/>
                <a:gd name="T4" fmla="*/ 0 w 19"/>
                <a:gd name="T5" fmla="*/ 12 h 19"/>
                <a:gd name="T6" fmla="*/ 14 w 19"/>
                <a:gd name="T7" fmla="*/ 0 h 19"/>
                <a:gd name="T8" fmla="*/ 19 w 19"/>
                <a:gd name="T9" fmla="*/ 7 h 19"/>
              </a:gdLst>
              <a:ahLst/>
              <a:cxnLst>
                <a:cxn ang="0">
                  <a:pos x="T0" y="T1"/>
                </a:cxn>
                <a:cxn ang="0">
                  <a:pos x="T2" y="T3"/>
                </a:cxn>
                <a:cxn ang="0">
                  <a:pos x="T4" y="T5"/>
                </a:cxn>
                <a:cxn ang="0">
                  <a:pos x="T6" y="T7"/>
                </a:cxn>
                <a:cxn ang="0">
                  <a:pos x="T8" y="T9"/>
                </a:cxn>
              </a:cxnLst>
              <a:rect l="0" t="0" r="r" b="b"/>
              <a:pathLst>
                <a:path w="19" h="19">
                  <a:moveTo>
                    <a:pt x="19" y="7"/>
                  </a:moveTo>
                  <a:lnTo>
                    <a:pt x="7" y="19"/>
                  </a:lnTo>
                  <a:lnTo>
                    <a:pt x="0" y="12"/>
                  </a:lnTo>
                  <a:lnTo>
                    <a:pt x="14" y="0"/>
                  </a:lnTo>
                  <a:lnTo>
                    <a:pt x="19"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0" name="íš1iďé">
              <a:extLst>
                <a:ext uri="{FF2B5EF4-FFF2-40B4-BE49-F238E27FC236}">
                  <a16:creationId xmlns:a16="http://schemas.microsoft.com/office/drawing/2014/main" xmlns="" id="{71E98F4D-745B-4939-B9C6-981789346504}"/>
                </a:ext>
              </a:extLst>
            </p:cNvPr>
            <p:cNvSpPr>
              <a:spLocks/>
            </p:cNvSpPr>
            <p:nvPr/>
          </p:nvSpPr>
          <p:spPr bwMode="auto">
            <a:xfrm>
              <a:off x="6250110" y="6067966"/>
              <a:ext cx="50260" cy="47303"/>
            </a:xfrm>
            <a:custGeom>
              <a:avLst/>
              <a:gdLst>
                <a:gd name="T0" fmla="*/ 17 w 17"/>
                <a:gd name="T1" fmla="*/ 7 h 16"/>
                <a:gd name="T2" fmla="*/ 7 w 17"/>
                <a:gd name="T3" fmla="*/ 16 h 16"/>
                <a:gd name="T4" fmla="*/ 0 w 17"/>
                <a:gd name="T5" fmla="*/ 9 h 16"/>
                <a:gd name="T6" fmla="*/ 10 w 17"/>
                <a:gd name="T7" fmla="*/ 0 h 16"/>
                <a:gd name="T8" fmla="*/ 17 w 17"/>
                <a:gd name="T9" fmla="*/ 7 h 16"/>
              </a:gdLst>
              <a:ahLst/>
              <a:cxnLst>
                <a:cxn ang="0">
                  <a:pos x="T0" y="T1"/>
                </a:cxn>
                <a:cxn ang="0">
                  <a:pos x="T2" y="T3"/>
                </a:cxn>
                <a:cxn ang="0">
                  <a:pos x="T4" y="T5"/>
                </a:cxn>
                <a:cxn ang="0">
                  <a:pos x="T6" y="T7"/>
                </a:cxn>
                <a:cxn ang="0">
                  <a:pos x="T8" y="T9"/>
                </a:cxn>
              </a:cxnLst>
              <a:rect l="0" t="0" r="r" b="b"/>
              <a:pathLst>
                <a:path w="17" h="16">
                  <a:moveTo>
                    <a:pt x="17" y="7"/>
                  </a:moveTo>
                  <a:lnTo>
                    <a:pt x="7" y="16"/>
                  </a:lnTo>
                  <a:lnTo>
                    <a:pt x="0" y="9"/>
                  </a:lnTo>
                  <a:lnTo>
                    <a:pt x="10" y="0"/>
                  </a:lnTo>
                  <a:lnTo>
                    <a:pt x="17"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1" name="íṥḷíde">
              <a:extLst>
                <a:ext uri="{FF2B5EF4-FFF2-40B4-BE49-F238E27FC236}">
                  <a16:creationId xmlns:a16="http://schemas.microsoft.com/office/drawing/2014/main" xmlns="" id="{74F2869F-4732-48F6-8905-FE193641CEFE}"/>
                </a:ext>
              </a:extLst>
            </p:cNvPr>
            <p:cNvSpPr>
              <a:spLocks/>
            </p:cNvSpPr>
            <p:nvPr/>
          </p:nvSpPr>
          <p:spPr bwMode="auto">
            <a:xfrm>
              <a:off x="6445235" y="5813713"/>
              <a:ext cx="35477" cy="35477"/>
            </a:xfrm>
            <a:custGeom>
              <a:avLst/>
              <a:gdLst>
                <a:gd name="T0" fmla="*/ 5 w 12"/>
                <a:gd name="T1" fmla="*/ 12 h 12"/>
                <a:gd name="T2" fmla="*/ 12 w 12"/>
                <a:gd name="T3" fmla="*/ 5 h 12"/>
                <a:gd name="T4" fmla="*/ 7 w 12"/>
                <a:gd name="T5" fmla="*/ 0 h 12"/>
                <a:gd name="T6" fmla="*/ 0 w 12"/>
                <a:gd name="T7" fmla="*/ 5 h 12"/>
                <a:gd name="T8" fmla="*/ 5 w 12"/>
                <a:gd name="T9" fmla="*/ 12 h 12"/>
              </a:gdLst>
              <a:ahLst/>
              <a:cxnLst>
                <a:cxn ang="0">
                  <a:pos x="T0" y="T1"/>
                </a:cxn>
                <a:cxn ang="0">
                  <a:pos x="T2" y="T3"/>
                </a:cxn>
                <a:cxn ang="0">
                  <a:pos x="T4" y="T5"/>
                </a:cxn>
                <a:cxn ang="0">
                  <a:pos x="T6" y="T7"/>
                </a:cxn>
                <a:cxn ang="0">
                  <a:pos x="T8" y="T9"/>
                </a:cxn>
              </a:cxnLst>
              <a:rect l="0" t="0" r="r" b="b"/>
              <a:pathLst>
                <a:path w="12" h="12">
                  <a:moveTo>
                    <a:pt x="5" y="12"/>
                  </a:moveTo>
                  <a:lnTo>
                    <a:pt x="12" y="5"/>
                  </a:lnTo>
                  <a:lnTo>
                    <a:pt x="7" y="0"/>
                  </a:lnTo>
                  <a:lnTo>
                    <a:pt x="0" y="5"/>
                  </a:lnTo>
                  <a:lnTo>
                    <a:pt x="5" y="12"/>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2" name="îślïḍê">
              <a:extLst>
                <a:ext uri="{FF2B5EF4-FFF2-40B4-BE49-F238E27FC236}">
                  <a16:creationId xmlns:a16="http://schemas.microsoft.com/office/drawing/2014/main" xmlns="" id="{25E328FD-AC1D-4B88-89D5-48E89085EEA6}"/>
                </a:ext>
              </a:extLst>
            </p:cNvPr>
            <p:cNvSpPr>
              <a:spLocks/>
            </p:cNvSpPr>
            <p:nvPr/>
          </p:nvSpPr>
          <p:spPr bwMode="auto">
            <a:xfrm>
              <a:off x="6335846" y="5745714"/>
              <a:ext cx="109389" cy="88693"/>
            </a:xfrm>
            <a:custGeom>
              <a:avLst/>
              <a:gdLst>
                <a:gd name="T0" fmla="*/ 37 w 37"/>
                <a:gd name="T1" fmla="*/ 19 h 30"/>
                <a:gd name="T2" fmla="*/ 26 w 37"/>
                <a:gd name="T3" fmla="*/ 30 h 30"/>
                <a:gd name="T4" fmla="*/ 0 w 37"/>
                <a:gd name="T5" fmla="*/ 2 h 30"/>
                <a:gd name="T6" fmla="*/ 2 w 37"/>
                <a:gd name="T7" fmla="*/ 0 h 30"/>
                <a:gd name="T8" fmla="*/ 37 w 37"/>
                <a:gd name="T9" fmla="*/ 19 h 30"/>
              </a:gdLst>
              <a:ahLst/>
              <a:cxnLst>
                <a:cxn ang="0">
                  <a:pos x="T0" y="T1"/>
                </a:cxn>
                <a:cxn ang="0">
                  <a:pos x="T2" y="T3"/>
                </a:cxn>
                <a:cxn ang="0">
                  <a:pos x="T4" y="T5"/>
                </a:cxn>
                <a:cxn ang="0">
                  <a:pos x="T6" y="T7"/>
                </a:cxn>
                <a:cxn ang="0">
                  <a:pos x="T8" y="T9"/>
                </a:cxn>
              </a:cxnLst>
              <a:rect l="0" t="0" r="r" b="b"/>
              <a:pathLst>
                <a:path w="37" h="30">
                  <a:moveTo>
                    <a:pt x="37" y="19"/>
                  </a:moveTo>
                  <a:lnTo>
                    <a:pt x="26" y="30"/>
                  </a:lnTo>
                  <a:lnTo>
                    <a:pt x="0" y="2"/>
                  </a:lnTo>
                  <a:lnTo>
                    <a:pt x="2" y="0"/>
                  </a:lnTo>
                  <a:lnTo>
                    <a:pt x="37" y="19"/>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3" name="îśľîďé">
              <a:extLst>
                <a:ext uri="{FF2B5EF4-FFF2-40B4-BE49-F238E27FC236}">
                  <a16:creationId xmlns:a16="http://schemas.microsoft.com/office/drawing/2014/main" xmlns="" id="{7106CF56-D09B-4E07-962A-935ACEBC2D55}"/>
                </a:ext>
              </a:extLst>
            </p:cNvPr>
            <p:cNvSpPr>
              <a:spLocks/>
            </p:cNvSpPr>
            <p:nvPr/>
          </p:nvSpPr>
          <p:spPr bwMode="auto">
            <a:xfrm>
              <a:off x="6279674" y="5766410"/>
              <a:ext cx="124170" cy="124170"/>
            </a:xfrm>
            <a:custGeom>
              <a:avLst/>
              <a:gdLst>
                <a:gd name="T0" fmla="*/ 23 w 42"/>
                <a:gd name="T1" fmla="*/ 42 h 42"/>
                <a:gd name="T2" fmla="*/ 42 w 42"/>
                <a:gd name="T3" fmla="*/ 26 h 42"/>
                <a:gd name="T4" fmla="*/ 16 w 42"/>
                <a:gd name="T5" fmla="*/ 0 h 42"/>
                <a:gd name="T6" fmla="*/ 0 w 42"/>
                <a:gd name="T7" fmla="*/ 16 h 42"/>
                <a:gd name="T8" fmla="*/ 23 w 42"/>
                <a:gd name="T9" fmla="*/ 42 h 42"/>
              </a:gdLst>
              <a:ahLst/>
              <a:cxnLst>
                <a:cxn ang="0">
                  <a:pos x="T0" y="T1"/>
                </a:cxn>
                <a:cxn ang="0">
                  <a:pos x="T2" y="T3"/>
                </a:cxn>
                <a:cxn ang="0">
                  <a:pos x="T4" y="T5"/>
                </a:cxn>
                <a:cxn ang="0">
                  <a:pos x="T6" y="T7"/>
                </a:cxn>
                <a:cxn ang="0">
                  <a:pos x="T8" y="T9"/>
                </a:cxn>
              </a:cxnLst>
              <a:rect l="0" t="0" r="r" b="b"/>
              <a:pathLst>
                <a:path w="42" h="42">
                  <a:moveTo>
                    <a:pt x="23" y="42"/>
                  </a:moveTo>
                  <a:lnTo>
                    <a:pt x="42" y="26"/>
                  </a:lnTo>
                  <a:lnTo>
                    <a:pt x="16" y="0"/>
                  </a:lnTo>
                  <a:lnTo>
                    <a:pt x="0" y="16"/>
                  </a:lnTo>
                  <a:lnTo>
                    <a:pt x="23" y="42"/>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4" name="íṡḻiďe">
              <a:extLst>
                <a:ext uri="{FF2B5EF4-FFF2-40B4-BE49-F238E27FC236}">
                  <a16:creationId xmlns:a16="http://schemas.microsoft.com/office/drawing/2014/main" xmlns="" id="{77E4C463-E507-49B5-A32E-EFF7ECC5B26C}"/>
                </a:ext>
              </a:extLst>
            </p:cNvPr>
            <p:cNvSpPr>
              <a:spLocks/>
            </p:cNvSpPr>
            <p:nvPr/>
          </p:nvSpPr>
          <p:spPr bwMode="auto">
            <a:xfrm>
              <a:off x="6188024" y="5828494"/>
              <a:ext cx="147822" cy="147822"/>
            </a:xfrm>
            <a:custGeom>
              <a:avLst/>
              <a:gdLst>
                <a:gd name="T0" fmla="*/ 26 w 50"/>
                <a:gd name="T1" fmla="*/ 50 h 50"/>
                <a:gd name="T2" fmla="*/ 50 w 50"/>
                <a:gd name="T3" fmla="*/ 29 h 50"/>
                <a:gd name="T4" fmla="*/ 24 w 50"/>
                <a:gd name="T5" fmla="*/ 0 h 50"/>
                <a:gd name="T6" fmla="*/ 0 w 50"/>
                <a:gd name="T7" fmla="*/ 24 h 50"/>
                <a:gd name="T8" fmla="*/ 26 w 50"/>
                <a:gd name="T9" fmla="*/ 50 h 50"/>
              </a:gdLst>
              <a:ahLst/>
              <a:cxnLst>
                <a:cxn ang="0">
                  <a:pos x="T0" y="T1"/>
                </a:cxn>
                <a:cxn ang="0">
                  <a:pos x="T2" y="T3"/>
                </a:cxn>
                <a:cxn ang="0">
                  <a:pos x="T4" y="T5"/>
                </a:cxn>
                <a:cxn ang="0">
                  <a:pos x="T6" y="T7"/>
                </a:cxn>
                <a:cxn ang="0">
                  <a:pos x="T8" y="T9"/>
                </a:cxn>
              </a:cxnLst>
              <a:rect l="0" t="0" r="r" b="b"/>
              <a:pathLst>
                <a:path w="50" h="50">
                  <a:moveTo>
                    <a:pt x="26" y="50"/>
                  </a:moveTo>
                  <a:lnTo>
                    <a:pt x="50" y="29"/>
                  </a:lnTo>
                  <a:lnTo>
                    <a:pt x="24" y="0"/>
                  </a:lnTo>
                  <a:lnTo>
                    <a:pt x="0" y="24"/>
                  </a:lnTo>
                  <a:lnTo>
                    <a:pt x="26" y="5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5" name="îş1ïḍè">
              <a:extLst>
                <a:ext uri="{FF2B5EF4-FFF2-40B4-BE49-F238E27FC236}">
                  <a16:creationId xmlns:a16="http://schemas.microsoft.com/office/drawing/2014/main" xmlns="" id="{BC1BD7E3-E403-440F-AFD2-4B14D6B5AD57}"/>
                </a:ext>
              </a:extLst>
            </p:cNvPr>
            <p:cNvSpPr>
              <a:spLocks/>
            </p:cNvSpPr>
            <p:nvPr/>
          </p:nvSpPr>
          <p:spPr bwMode="auto">
            <a:xfrm>
              <a:off x="6131853" y="5914231"/>
              <a:ext cx="112344" cy="118257"/>
            </a:xfrm>
            <a:custGeom>
              <a:avLst/>
              <a:gdLst>
                <a:gd name="T0" fmla="*/ 24 w 38"/>
                <a:gd name="T1" fmla="*/ 40 h 40"/>
                <a:gd name="T2" fmla="*/ 38 w 38"/>
                <a:gd name="T3" fmla="*/ 26 h 40"/>
                <a:gd name="T4" fmla="*/ 14 w 38"/>
                <a:gd name="T5" fmla="*/ 0 h 40"/>
                <a:gd name="T6" fmla="*/ 0 w 38"/>
                <a:gd name="T7" fmla="*/ 14 h 40"/>
                <a:gd name="T8" fmla="*/ 24 w 38"/>
                <a:gd name="T9" fmla="*/ 40 h 40"/>
              </a:gdLst>
              <a:ahLst/>
              <a:cxnLst>
                <a:cxn ang="0">
                  <a:pos x="T0" y="T1"/>
                </a:cxn>
                <a:cxn ang="0">
                  <a:pos x="T2" y="T3"/>
                </a:cxn>
                <a:cxn ang="0">
                  <a:pos x="T4" y="T5"/>
                </a:cxn>
                <a:cxn ang="0">
                  <a:pos x="T6" y="T7"/>
                </a:cxn>
                <a:cxn ang="0">
                  <a:pos x="T8" y="T9"/>
                </a:cxn>
              </a:cxnLst>
              <a:rect l="0" t="0" r="r" b="b"/>
              <a:pathLst>
                <a:path w="38" h="40">
                  <a:moveTo>
                    <a:pt x="24" y="40"/>
                  </a:moveTo>
                  <a:lnTo>
                    <a:pt x="38" y="26"/>
                  </a:lnTo>
                  <a:lnTo>
                    <a:pt x="14" y="0"/>
                  </a:lnTo>
                  <a:lnTo>
                    <a:pt x="0" y="14"/>
                  </a:lnTo>
                  <a:lnTo>
                    <a:pt x="2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6" name="íšlîḓé">
              <a:extLst>
                <a:ext uri="{FF2B5EF4-FFF2-40B4-BE49-F238E27FC236}">
                  <a16:creationId xmlns:a16="http://schemas.microsoft.com/office/drawing/2014/main" xmlns="" id="{9A6EC3C9-48D6-41A9-9F8E-0158F0797289}"/>
                </a:ext>
              </a:extLst>
            </p:cNvPr>
            <p:cNvSpPr>
              <a:spLocks/>
            </p:cNvSpPr>
            <p:nvPr/>
          </p:nvSpPr>
          <p:spPr bwMode="auto">
            <a:xfrm>
              <a:off x="6285587" y="5961534"/>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1 h 4"/>
                <a:gd name="T12" fmla="*/ 3 w 3"/>
                <a:gd name="T13" fmla="*/ 1 h 4"/>
                <a:gd name="T14" fmla="*/ 3 w 3"/>
                <a:gd name="T15" fmla="*/ 1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3"/>
                    <a:pt x="0" y="2"/>
                  </a:cubicBezTo>
                  <a:cubicBezTo>
                    <a:pt x="2" y="1"/>
                    <a:pt x="2" y="1"/>
                    <a:pt x="2" y="1"/>
                  </a:cubicBezTo>
                  <a:cubicBezTo>
                    <a:pt x="2" y="0"/>
                    <a:pt x="3" y="0"/>
                    <a:pt x="3" y="1"/>
                  </a:cubicBezTo>
                  <a:cubicBezTo>
                    <a:pt x="3" y="1"/>
                    <a:pt x="3" y="1"/>
                    <a:pt x="3" y="1"/>
                  </a:cubicBezTo>
                  <a:cubicBezTo>
                    <a:pt x="3" y="1"/>
                    <a:pt x="3" y="2"/>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7" name="îṥ1ïdé">
              <a:extLst>
                <a:ext uri="{FF2B5EF4-FFF2-40B4-BE49-F238E27FC236}">
                  <a16:creationId xmlns:a16="http://schemas.microsoft.com/office/drawing/2014/main" xmlns="" id="{D8136FD1-8AAE-4612-B68A-C426232A1D9F}"/>
                </a:ext>
              </a:extLst>
            </p:cNvPr>
            <p:cNvSpPr>
              <a:spLocks/>
            </p:cNvSpPr>
            <p:nvPr/>
          </p:nvSpPr>
          <p:spPr bwMode="auto">
            <a:xfrm>
              <a:off x="6368367" y="5884667"/>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0 h 4"/>
                <a:gd name="T12" fmla="*/ 3 w 3"/>
                <a:gd name="T13" fmla="*/ 0 h 4"/>
                <a:gd name="T14" fmla="*/ 3 w 3"/>
                <a:gd name="T15" fmla="*/ 0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2"/>
                    <a:pt x="0" y="2"/>
                  </a:cubicBezTo>
                  <a:cubicBezTo>
                    <a:pt x="2" y="0"/>
                    <a:pt x="2" y="0"/>
                    <a:pt x="2" y="0"/>
                  </a:cubicBezTo>
                  <a:cubicBezTo>
                    <a:pt x="2" y="0"/>
                    <a:pt x="2" y="0"/>
                    <a:pt x="3" y="0"/>
                  </a:cubicBezTo>
                  <a:cubicBezTo>
                    <a:pt x="3" y="0"/>
                    <a:pt x="3" y="0"/>
                    <a:pt x="3" y="0"/>
                  </a:cubicBezTo>
                  <a:cubicBezTo>
                    <a:pt x="3" y="1"/>
                    <a:pt x="3"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8" name="iṡļiḍè">
              <a:extLst>
                <a:ext uri="{FF2B5EF4-FFF2-40B4-BE49-F238E27FC236}">
                  <a16:creationId xmlns:a16="http://schemas.microsoft.com/office/drawing/2014/main" xmlns="" id="{A25CB268-C8C1-4413-9AE6-7187FB07B700}"/>
                </a:ext>
              </a:extLst>
            </p:cNvPr>
            <p:cNvSpPr>
              <a:spLocks/>
            </p:cNvSpPr>
            <p:nvPr/>
          </p:nvSpPr>
          <p:spPr bwMode="auto">
            <a:xfrm>
              <a:off x="5005450" y="3797425"/>
              <a:ext cx="916494" cy="532158"/>
            </a:xfrm>
            <a:custGeom>
              <a:avLst/>
              <a:gdLst>
                <a:gd name="T0" fmla="*/ 128 w 131"/>
                <a:gd name="T1" fmla="*/ 7 h 76"/>
                <a:gd name="T2" fmla="*/ 128 w 131"/>
                <a:gd name="T3" fmla="*/ 7 h 76"/>
                <a:gd name="T4" fmla="*/ 125 w 131"/>
                <a:gd name="T5" fmla="*/ 20 h 76"/>
                <a:gd name="T6" fmla="*/ 40 w 131"/>
                <a:gd name="T7" fmla="*/ 70 h 76"/>
                <a:gd name="T8" fmla="*/ 13 w 131"/>
                <a:gd name="T9" fmla="*/ 71 h 76"/>
                <a:gd name="T10" fmla="*/ 1 w 131"/>
                <a:gd name="T11" fmla="*/ 60 h 76"/>
                <a:gd name="T12" fmla="*/ 0 w 131"/>
                <a:gd name="T13" fmla="*/ 59 h 76"/>
                <a:gd name="T14" fmla="*/ 97 w 131"/>
                <a:gd name="T15" fmla="*/ 2 h 76"/>
                <a:gd name="T16" fmla="*/ 108 w 131"/>
                <a:gd name="T17" fmla="*/ 1 h 76"/>
                <a:gd name="T18" fmla="*/ 114 w 131"/>
                <a:gd name="T19" fmla="*/ 4 h 76"/>
                <a:gd name="T20" fmla="*/ 115 w 131"/>
                <a:gd name="T21" fmla="*/ 4 h 76"/>
                <a:gd name="T22" fmla="*/ 126 w 131"/>
                <a:gd name="T23" fmla="*/ 4 h 76"/>
                <a:gd name="T24" fmla="*/ 128 w 131"/>
                <a:gd name="T25" fmla="*/ 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76">
                  <a:moveTo>
                    <a:pt x="128" y="7"/>
                  </a:moveTo>
                  <a:cubicBezTo>
                    <a:pt x="128" y="7"/>
                    <a:pt x="128" y="7"/>
                    <a:pt x="128" y="7"/>
                  </a:cubicBezTo>
                  <a:cubicBezTo>
                    <a:pt x="131" y="12"/>
                    <a:pt x="129" y="18"/>
                    <a:pt x="125" y="20"/>
                  </a:cubicBezTo>
                  <a:cubicBezTo>
                    <a:pt x="40" y="70"/>
                    <a:pt x="40" y="70"/>
                    <a:pt x="40" y="70"/>
                  </a:cubicBezTo>
                  <a:cubicBezTo>
                    <a:pt x="31" y="76"/>
                    <a:pt x="21" y="75"/>
                    <a:pt x="13" y="71"/>
                  </a:cubicBezTo>
                  <a:cubicBezTo>
                    <a:pt x="8" y="69"/>
                    <a:pt x="4" y="65"/>
                    <a:pt x="1" y="60"/>
                  </a:cubicBezTo>
                  <a:cubicBezTo>
                    <a:pt x="0" y="59"/>
                    <a:pt x="0" y="59"/>
                    <a:pt x="0" y="59"/>
                  </a:cubicBezTo>
                  <a:cubicBezTo>
                    <a:pt x="97" y="2"/>
                    <a:pt x="97" y="2"/>
                    <a:pt x="97" y="2"/>
                  </a:cubicBezTo>
                  <a:cubicBezTo>
                    <a:pt x="100" y="0"/>
                    <a:pt x="105" y="0"/>
                    <a:pt x="108" y="1"/>
                  </a:cubicBezTo>
                  <a:cubicBezTo>
                    <a:pt x="111" y="1"/>
                    <a:pt x="113" y="2"/>
                    <a:pt x="114" y="4"/>
                  </a:cubicBezTo>
                  <a:cubicBezTo>
                    <a:pt x="115" y="4"/>
                    <a:pt x="115" y="4"/>
                    <a:pt x="115" y="4"/>
                  </a:cubicBezTo>
                  <a:cubicBezTo>
                    <a:pt x="118" y="2"/>
                    <a:pt x="123" y="2"/>
                    <a:pt x="126" y="4"/>
                  </a:cubicBezTo>
                  <a:cubicBezTo>
                    <a:pt x="126" y="5"/>
                    <a:pt x="127" y="6"/>
                    <a:pt x="12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9" name="íş1íḓé">
              <a:extLst>
                <a:ext uri="{FF2B5EF4-FFF2-40B4-BE49-F238E27FC236}">
                  <a16:creationId xmlns:a16="http://schemas.microsoft.com/office/drawing/2014/main" xmlns="" id="{5C8773FE-E4E1-45F0-BAD9-F3CEBD62994B}"/>
                </a:ext>
              </a:extLst>
            </p:cNvPr>
            <p:cNvSpPr>
              <a:spLocks/>
            </p:cNvSpPr>
            <p:nvPr/>
          </p:nvSpPr>
          <p:spPr bwMode="auto">
            <a:xfrm>
              <a:off x="5097101" y="3826989"/>
              <a:ext cx="824846" cy="502594"/>
            </a:xfrm>
            <a:custGeom>
              <a:avLst/>
              <a:gdLst>
                <a:gd name="T0" fmla="*/ 115 w 118"/>
                <a:gd name="T1" fmla="*/ 3 h 72"/>
                <a:gd name="T2" fmla="*/ 115 w 118"/>
                <a:gd name="T3" fmla="*/ 3 h 72"/>
                <a:gd name="T4" fmla="*/ 112 w 118"/>
                <a:gd name="T5" fmla="*/ 16 h 72"/>
                <a:gd name="T6" fmla="*/ 27 w 118"/>
                <a:gd name="T7" fmla="*/ 66 h 72"/>
                <a:gd name="T8" fmla="*/ 0 w 118"/>
                <a:gd name="T9" fmla="*/ 67 h 72"/>
                <a:gd name="T10" fmla="*/ 113 w 118"/>
                <a:gd name="T11" fmla="*/ 0 h 72"/>
                <a:gd name="T12" fmla="*/ 115 w 118"/>
                <a:gd name="T13" fmla="*/ 3 h 72"/>
              </a:gdLst>
              <a:ahLst/>
              <a:cxnLst>
                <a:cxn ang="0">
                  <a:pos x="T0" y="T1"/>
                </a:cxn>
                <a:cxn ang="0">
                  <a:pos x="T2" y="T3"/>
                </a:cxn>
                <a:cxn ang="0">
                  <a:pos x="T4" y="T5"/>
                </a:cxn>
                <a:cxn ang="0">
                  <a:pos x="T6" y="T7"/>
                </a:cxn>
                <a:cxn ang="0">
                  <a:pos x="T8" y="T9"/>
                </a:cxn>
                <a:cxn ang="0">
                  <a:pos x="T10" y="T11"/>
                </a:cxn>
                <a:cxn ang="0">
                  <a:pos x="T12" y="T13"/>
                </a:cxn>
              </a:cxnLst>
              <a:rect l="0" t="0" r="r" b="b"/>
              <a:pathLst>
                <a:path w="118" h="72">
                  <a:moveTo>
                    <a:pt x="115" y="3"/>
                  </a:moveTo>
                  <a:cubicBezTo>
                    <a:pt x="115" y="3"/>
                    <a:pt x="115" y="3"/>
                    <a:pt x="115" y="3"/>
                  </a:cubicBezTo>
                  <a:cubicBezTo>
                    <a:pt x="118" y="8"/>
                    <a:pt x="116" y="14"/>
                    <a:pt x="112" y="16"/>
                  </a:cubicBezTo>
                  <a:cubicBezTo>
                    <a:pt x="27" y="66"/>
                    <a:pt x="27" y="66"/>
                    <a:pt x="27" y="66"/>
                  </a:cubicBezTo>
                  <a:cubicBezTo>
                    <a:pt x="18" y="72"/>
                    <a:pt x="8" y="71"/>
                    <a:pt x="0" y="67"/>
                  </a:cubicBezTo>
                  <a:cubicBezTo>
                    <a:pt x="113" y="0"/>
                    <a:pt x="113" y="0"/>
                    <a:pt x="113" y="0"/>
                  </a:cubicBezTo>
                  <a:cubicBezTo>
                    <a:pt x="113" y="1"/>
                    <a:pt x="114" y="2"/>
                    <a:pt x="115" y="3"/>
                  </a:cubicBezTo>
                  <a:close/>
                </a:path>
              </a:pathLst>
            </a:custGeom>
            <a:solidFill>
              <a:srgbClr val="DB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0" name="ïṡļîḓe">
              <a:extLst>
                <a:ext uri="{FF2B5EF4-FFF2-40B4-BE49-F238E27FC236}">
                  <a16:creationId xmlns:a16="http://schemas.microsoft.com/office/drawing/2014/main" xmlns="" id="{6C852F69-1FCA-4E82-847C-06327C0800C0}"/>
                </a:ext>
              </a:extLst>
            </p:cNvPr>
            <p:cNvSpPr>
              <a:spLocks/>
            </p:cNvSpPr>
            <p:nvPr/>
          </p:nvSpPr>
          <p:spPr bwMode="auto">
            <a:xfrm>
              <a:off x="4901976" y="4057591"/>
              <a:ext cx="277905" cy="153735"/>
            </a:xfrm>
            <a:custGeom>
              <a:avLst/>
              <a:gdLst>
                <a:gd name="T0" fmla="*/ 15 w 40"/>
                <a:gd name="T1" fmla="*/ 22 h 22"/>
                <a:gd name="T2" fmla="*/ 0 w 40"/>
                <a:gd name="T3" fmla="*/ 8 h 22"/>
                <a:gd name="T4" fmla="*/ 9 w 40"/>
                <a:gd name="T5" fmla="*/ 3 h 22"/>
                <a:gd name="T6" fmla="*/ 23 w 40"/>
                <a:gd name="T7" fmla="*/ 1 h 22"/>
                <a:gd name="T8" fmla="*/ 40 w 40"/>
                <a:gd name="T9" fmla="*/ 8 h 22"/>
                <a:gd name="T10" fmla="*/ 15 w 40"/>
                <a:gd name="T11" fmla="*/ 22 h 22"/>
              </a:gdLst>
              <a:ahLst/>
              <a:cxnLst>
                <a:cxn ang="0">
                  <a:pos x="T0" y="T1"/>
                </a:cxn>
                <a:cxn ang="0">
                  <a:pos x="T2" y="T3"/>
                </a:cxn>
                <a:cxn ang="0">
                  <a:pos x="T4" y="T5"/>
                </a:cxn>
                <a:cxn ang="0">
                  <a:pos x="T6" y="T7"/>
                </a:cxn>
                <a:cxn ang="0">
                  <a:pos x="T8" y="T9"/>
                </a:cxn>
                <a:cxn ang="0">
                  <a:pos x="T10" y="T11"/>
                </a:cxn>
              </a:cxnLst>
              <a:rect l="0" t="0" r="r" b="b"/>
              <a:pathLst>
                <a:path w="40" h="22">
                  <a:moveTo>
                    <a:pt x="15" y="22"/>
                  </a:moveTo>
                  <a:cubicBezTo>
                    <a:pt x="0" y="8"/>
                    <a:pt x="0" y="8"/>
                    <a:pt x="0" y="8"/>
                  </a:cubicBezTo>
                  <a:cubicBezTo>
                    <a:pt x="9" y="3"/>
                    <a:pt x="9" y="3"/>
                    <a:pt x="9" y="3"/>
                  </a:cubicBezTo>
                  <a:cubicBezTo>
                    <a:pt x="14" y="0"/>
                    <a:pt x="19" y="0"/>
                    <a:pt x="23" y="1"/>
                  </a:cubicBezTo>
                  <a:cubicBezTo>
                    <a:pt x="40" y="8"/>
                    <a:pt x="40" y="8"/>
                    <a:pt x="40" y="8"/>
                  </a:cubicBezTo>
                  <a:lnTo>
                    <a:pt x="15" y="22"/>
                  </a:ln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1" name="ïŝḻïḋé">
              <a:extLst>
                <a:ext uri="{FF2B5EF4-FFF2-40B4-BE49-F238E27FC236}">
                  <a16:creationId xmlns:a16="http://schemas.microsoft.com/office/drawing/2014/main" xmlns="" id="{EB952311-489C-4B5B-96B6-D598D5ED42EB}"/>
                </a:ext>
              </a:extLst>
            </p:cNvPr>
            <p:cNvSpPr>
              <a:spLocks/>
            </p:cNvSpPr>
            <p:nvPr/>
          </p:nvSpPr>
          <p:spPr bwMode="auto">
            <a:xfrm>
              <a:off x="4984756" y="4175848"/>
              <a:ext cx="230602" cy="147822"/>
            </a:xfrm>
            <a:custGeom>
              <a:avLst/>
              <a:gdLst>
                <a:gd name="T0" fmla="*/ 0 w 33"/>
                <a:gd name="T1" fmla="*/ 18 h 21"/>
                <a:gd name="T2" fmla="*/ 8 w 33"/>
                <a:gd name="T3" fmla="*/ 20 h 21"/>
                <a:gd name="T4" fmla="*/ 32 w 33"/>
                <a:gd name="T5" fmla="*/ 6 h 21"/>
                <a:gd name="T6" fmla="*/ 33 w 33"/>
                <a:gd name="T7" fmla="*/ 2 h 21"/>
                <a:gd name="T8" fmla="*/ 33 w 33"/>
                <a:gd name="T9" fmla="*/ 2 h 21"/>
                <a:gd name="T10" fmla="*/ 29 w 33"/>
                <a:gd name="T11" fmla="*/ 1 h 21"/>
                <a:gd name="T12" fmla="*/ 0 w 33"/>
                <a:gd name="T13" fmla="*/ 18 h 21"/>
              </a:gdLst>
              <a:ahLst/>
              <a:cxnLst>
                <a:cxn ang="0">
                  <a:pos x="T0" y="T1"/>
                </a:cxn>
                <a:cxn ang="0">
                  <a:pos x="T2" y="T3"/>
                </a:cxn>
                <a:cxn ang="0">
                  <a:pos x="T4" y="T5"/>
                </a:cxn>
                <a:cxn ang="0">
                  <a:pos x="T6" y="T7"/>
                </a:cxn>
                <a:cxn ang="0">
                  <a:pos x="T8" y="T9"/>
                </a:cxn>
                <a:cxn ang="0">
                  <a:pos x="T10" y="T11"/>
                </a:cxn>
                <a:cxn ang="0">
                  <a:pos x="T12" y="T13"/>
                </a:cxn>
              </a:cxnLst>
              <a:rect l="0" t="0" r="r" b="b"/>
              <a:pathLst>
                <a:path w="33" h="21">
                  <a:moveTo>
                    <a:pt x="0" y="18"/>
                  </a:moveTo>
                  <a:cubicBezTo>
                    <a:pt x="2" y="21"/>
                    <a:pt x="5" y="21"/>
                    <a:pt x="8" y="20"/>
                  </a:cubicBezTo>
                  <a:cubicBezTo>
                    <a:pt x="32" y="6"/>
                    <a:pt x="32" y="6"/>
                    <a:pt x="32" y="6"/>
                  </a:cubicBezTo>
                  <a:cubicBezTo>
                    <a:pt x="33" y="5"/>
                    <a:pt x="33" y="3"/>
                    <a:pt x="33" y="2"/>
                  </a:cubicBezTo>
                  <a:cubicBezTo>
                    <a:pt x="33" y="2"/>
                    <a:pt x="33" y="2"/>
                    <a:pt x="33" y="2"/>
                  </a:cubicBezTo>
                  <a:cubicBezTo>
                    <a:pt x="32" y="1"/>
                    <a:pt x="30" y="0"/>
                    <a:pt x="29" y="1"/>
                  </a:cubicBezTo>
                  <a:cubicBezTo>
                    <a:pt x="0" y="18"/>
                    <a:pt x="0" y="18"/>
                    <a:pt x="0" y="18"/>
                  </a:cubicBez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2" name="ísļïḓè">
              <a:extLst>
                <a:ext uri="{FF2B5EF4-FFF2-40B4-BE49-F238E27FC236}">
                  <a16:creationId xmlns:a16="http://schemas.microsoft.com/office/drawing/2014/main" xmlns="" id="{DF729E74-2F2E-47E6-892E-4ABDC3EF7265}"/>
                </a:ext>
              </a:extLst>
            </p:cNvPr>
            <p:cNvSpPr>
              <a:spLocks/>
            </p:cNvSpPr>
            <p:nvPr/>
          </p:nvSpPr>
          <p:spPr bwMode="auto">
            <a:xfrm>
              <a:off x="5404570" y="4048721"/>
              <a:ext cx="203995" cy="162605"/>
            </a:xfrm>
            <a:custGeom>
              <a:avLst/>
              <a:gdLst>
                <a:gd name="T0" fmla="*/ 11 w 29"/>
                <a:gd name="T1" fmla="*/ 22 h 23"/>
                <a:gd name="T2" fmla="*/ 29 w 29"/>
                <a:gd name="T3" fmla="*/ 11 h 23"/>
                <a:gd name="T4" fmla="*/ 23 w 29"/>
                <a:gd name="T5" fmla="*/ 0 h 23"/>
                <a:gd name="T6" fmla="*/ 4 w 29"/>
                <a:gd name="T7" fmla="*/ 11 h 23"/>
                <a:gd name="T8" fmla="*/ 2 w 29"/>
                <a:gd name="T9" fmla="*/ 19 h 23"/>
                <a:gd name="T10" fmla="*/ 2 w 29"/>
                <a:gd name="T11" fmla="*/ 19 h 23"/>
                <a:gd name="T12" fmla="*/ 11 w 29"/>
                <a:gd name="T13" fmla="*/ 22 h 23"/>
              </a:gdLst>
              <a:ahLst/>
              <a:cxnLst>
                <a:cxn ang="0">
                  <a:pos x="T0" y="T1"/>
                </a:cxn>
                <a:cxn ang="0">
                  <a:pos x="T2" y="T3"/>
                </a:cxn>
                <a:cxn ang="0">
                  <a:pos x="T4" y="T5"/>
                </a:cxn>
                <a:cxn ang="0">
                  <a:pos x="T6" y="T7"/>
                </a:cxn>
                <a:cxn ang="0">
                  <a:pos x="T8" y="T9"/>
                </a:cxn>
                <a:cxn ang="0">
                  <a:pos x="T10" y="T11"/>
                </a:cxn>
                <a:cxn ang="0">
                  <a:pos x="T12" y="T13"/>
                </a:cxn>
              </a:cxnLst>
              <a:rect l="0" t="0" r="r" b="b"/>
              <a:pathLst>
                <a:path w="29" h="23">
                  <a:moveTo>
                    <a:pt x="11" y="22"/>
                  </a:moveTo>
                  <a:cubicBezTo>
                    <a:pt x="29" y="11"/>
                    <a:pt x="29" y="11"/>
                    <a:pt x="29" y="11"/>
                  </a:cubicBezTo>
                  <a:cubicBezTo>
                    <a:pt x="23" y="0"/>
                    <a:pt x="23" y="0"/>
                    <a:pt x="23" y="0"/>
                  </a:cubicBezTo>
                  <a:cubicBezTo>
                    <a:pt x="4" y="11"/>
                    <a:pt x="4" y="11"/>
                    <a:pt x="4" y="11"/>
                  </a:cubicBezTo>
                  <a:cubicBezTo>
                    <a:pt x="1" y="13"/>
                    <a:pt x="0" y="16"/>
                    <a:pt x="2" y="19"/>
                  </a:cubicBezTo>
                  <a:cubicBezTo>
                    <a:pt x="2" y="19"/>
                    <a:pt x="2" y="19"/>
                    <a:pt x="2" y="19"/>
                  </a:cubicBezTo>
                  <a:cubicBezTo>
                    <a:pt x="4" y="22"/>
                    <a:pt x="8" y="23"/>
                    <a:pt x="11" y="22"/>
                  </a:cubicBezTo>
                  <a:close/>
                </a:path>
              </a:pathLst>
            </a:custGeom>
            <a:solidFill>
              <a:srgbClr val="B4C7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3" name="íṩlíďé">
              <a:extLst>
                <a:ext uri="{FF2B5EF4-FFF2-40B4-BE49-F238E27FC236}">
                  <a16:creationId xmlns:a16="http://schemas.microsoft.com/office/drawing/2014/main" xmlns="" id="{62BD9F56-1393-4D1E-90D3-7FCD7442816E}"/>
                </a:ext>
              </a:extLst>
            </p:cNvPr>
            <p:cNvSpPr>
              <a:spLocks/>
            </p:cNvSpPr>
            <p:nvPr/>
          </p:nvSpPr>
          <p:spPr bwMode="auto">
            <a:xfrm>
              <a:off x="5558304" y="4042808"/>
              <a:ext cx="56173" cy="85738"/>
            </a:xfrm>
            <a:custGeom>
              <a:avLst/>
              <a:gdLst>
                <a:gd name="T0" fmla="*/ 6 w 8"/>
                <a:gd name="T1" fmla="*/ 5 h 12"/>
                <a:gd name="T2" fmla="*/ 7 w 8"/>
                <a:gd name="T3" fmla="*/ 12 h 12"/>
                <a:gd name="T4" fmla="*/ 4 w 8"/>
                <a:gd name="T5" fmla="*/ 11 h 12"/>
                <a:gd name="T6" fmla="*/ 2 w 8"/>
                <a:gd name="T7" fmla="*/ 8 h 12"/>
                <a:gd name="T8" fmla="*/ 0 w 8"/>
                <a:gd name="T9" fmla="*/ 4 h 12"/>
                <a:gd name="T10" fmla="*/ 1 w 8"/>
                <a:gd name="T11" fmla="*/ 1 h 12"/>
                <a:gd name="T12" fmla="*/ 6 w 8"/>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6" y="5"/>
                  </a:moveTo>
                  <a:cubicBezTo>
                    <a:pt x="8" y="8"/>
                    <a:pt x="8" y="11"/>
                    <a:pt x="7" y="12"/>
                  </a:cubicBezTo>
                  <a:cubicBezTo>
                    <a:pt x="6" y="12"/>
                    <a:pt x="5" y="12"/>
                    <a:pt x="4" y="11"/>
                  </a:cubicBezTo>
                  <a:cubicBezTo>
                    <a:pt x="3" y="10"/>
                    <a:pt x="3" y="9"/>
                    <a:pt x="2" y="8"/>
                  </a:cubicBezTo>
                  <a:cubicBezTo>
                    <a:pt x="1" y="6"/>
                    <a:pt x="1" y="5"/>
                    <a:pt x="0" y="4"/>
                  </a:cubicBezTo>
                  <a:cubicBezTo>
                    <a:pt x="0" y="3"/>
                    <a:pt x="0" y="1"/>
                    <a:pt x="1" y="1"/>
                  </a:cubicBezTo>
                  <a:cubicBezTo>
                    <a:pt x="2" y="0"/>
                    <a:pt x="4" y="2"/>
                    <a:pt x="6" y="5"/>
                  </a:cubicBezTo>
                  <a:close/>
                </a:path>
              </a:pathLst>
            </a:custGeom>
            <a:solidFill>
              <a:srgbClr val="707C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4" name="îṣľïḍè">
              <a:extLst>
                <a:ext uri="{FF2B5EF4-FFF2-40B4-BE49-F238E27FC236}">
                  <a16:creationId xmlns:a16="http://schemas.microsoft.com/office/drawing/2014/main" xmlns="" id="{7368019F-7722-4501-A4B0-949E73BB00EC}"/>
                </a:ext>
              </a:extLst>
            </p:cNvPr>
            <p:cNvSpPr>
              <a:spLocks/>
            </p:cNvSpPr>
            <p:nvPr/>
          </p:nvSpPr>
          <p:spPr bwMode="auto">
            <a:xfrm>
              <a:off x="5558304" y="4063504"/>
              <a:ext cx="35477" cy="56173"/>
            </a:xfrm>
            <a:custGeom>
              <a:avLst/>
              <a:gdLst>
                <a:gd name="T0" fmla="*/ 4 w 5"/>
                <a:gd name="T1" fmla="*/ 3 h 8"/>
                <a:gd name="T2" fmla="*/ 5 w 5"/>
                <a:gd name="T3" fmla="*/ 8 h 8"/>
                <a:gd name="T4" fmla="*/ 4 w 5"/>
                <a:gd name="T5" fmla="*/ 8 h 8"/>
                <a:gd name="T6" fmla="*/ 2 w 5"/>
                <a:gd name="T7" fmla="*/ 5 h 8"/>
                <a:gd name="T8" fmla="*/ 0 w 5"/>
                <a:gd name="T9" fmla="*/ 1 h 8"/>
                <a:gd name="T10" fmla="*/ 0 w 5"/>
                <a:gd name="T11" fmla="*/ 1 h 8"/>
                <a:gd name="T12" fmla="*/ 4 w 5"/>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4" y="3"/>
                  </a:moveTo>
                  <a:cubicBezTo>
                    <a:pt x="5" y="5"/>
                    <a:pt x="5" y="7"/>
                    <a:pt x="5" y="8"/>
                  </a:cubicBezTo>
                  <a:cubicBezTo>
                    <a:pt x="5" y="8"/>
                    <a:pt x="4" y="8"/>
                    <a:pt x="4" y="8"/>
                  </a:cubicBezTo>
                  <a:cubicBezTo>
                    <a:pt x="3" y="7"/>
                    <a:pt x="3" y="6"/>
                    <a:pt x="2" y="5"/>
                  </a:cubicBezTo>
                  <a:cubicBezTo>
                    <a:pt x="1" y="3"/>
                    <a:pt x="1" y="2"/>
                    <a:pt x="0" y="1"/>
                  </a:cubicBezTo>
                  <a:cubicBezTo>
                    <a:pt x="0" y="1"/>
                    <a:pt x="0" y="1"/>
                    <a:pt x="0" y="1"/>
                  </a:cubicBezTo>
                  <a:cubicBezTo>
                    <a:pt x="1" y="0"/>
                    <a:pt x="3" y="1"/>
                    <a:pt x="4" y="3"/>
                  </a:cubicBezTo>
                  <a:close/>
                </a:path>
              </a:pathLst>
            </a:custGeom>
            <a:solidFill>
              <a:srgbClr val="CFE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5" name="íS1îḓè">
              <a:extLst>
                <a:ext uri="{FF2B5EF4-FFF2-40B4-BE49-F238E27FC236}">
                  <a16:creationId xmlns:a16="http://schemas.microsoft.com/office/drawing/2014/main" xmlns="" id="{D0E832B4-CB1F-4794-8A7F-B1200E6FE6E9}"/>
                </a:ext>
              </a:extLst>
            </p:cNvPr>
            <p:cNvSpPr>
              <a:spLocks/>
            </p:cNvSpPr>
            <p:nvPr/>
          </p:nvSpPr>
          <p:spPr bwMode="auto">
            <a:xfrm>
              <a:off x="5286313" y="3980724"/>
              <a:ext cx="322252" cy="271992"/>
            </a:xfrm>
            <a:custGeom>
              <a:avLst/>
              <a:gdLst>
                <a:gd name="T0" fmla="*/ 0 w 109"/>
                <a:gd name="T1" fmla="*/ 92 h 92"/>
                <a:gd name="T2" fmla="*/ 28 w 109"/>
                <a:gd name="T3" fmla="*/ 47 h 92"/>
                <a:gd name="T4" fmla="*/ 109 w 109"/>
                <a:gd name="T5" fmla="*/ 0 h 92"/>
                <a:gd name="T6" fmla="*/ 80 w 109"/>
                <a:gd name="T7" fmla="*/ 45 h 92"/>
                <a:gd name="T8" fmla="*/ 0 w 109"/>
                <a:gd name="T9" fmla="*/ 92 h 92"/>
              </a:gdLst>
              <a:ahLst/>
              <a:cxnLst>
                <a:cxn ang="0">
                  <a:pos x="T0" y="T1"/>
                </a:cxn>
                <a:cxn ang="0">
                  <a:pos x="T2" y="T3"/>
                </a:cxn>
                <a:cxn ang="0">
                  <a:pos x="T4" y="T5"/>
                </a:cxn>
                <a:cxn ang="0">
                  <a:pos x="T6" y="T7"/>
                </a:cxn>
                <a:cxn ang="0">
                  <a:pos x="T8" y="T9"/>
                </a:cxn>
              </a:cxnLst>
              <a:rect l="0" t="0" r="r" b="b"/>
              <a:pathLst>
                <a:path w="109" h="92">
                  <a:moveTo>
                    <a:pt x="0" y="92"/>
                  </a:moveTo>
                  <a:lnTo>
                    <a:pt x="28" y="47"/>
                  </a:lnTo>
                  <a:lnTo>
                    <a:pt x="109" y="0"/>
                  </a:lnTo>
                  <a:lnTo>
                    <a:pt x="80" y="45"/>
                  </a:lnTo>
                  <a:lnTo>
                    <a:pt x="0" y="92"/>
                  </a:lnTo>
                  <a:close/>
                </a:path>
              </a:pathLst>
            </a:custGeom>
            <a:solidFill>
              <a:srgbClr val="5364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6" name="i$ḻiďè">
              <a:extLst>
                <a:ext uri="{FF2B5EF4-FFF2-40B4-BE49-F238E27FC236}">
                  <a16:creationId xmlns:a16="http://schemas.microsoft.com/office/drawing/2014/main" xmlns="" id="{EEDBDB5D-1016-4995-A115-52259E8C3080}"/>
                </a:ext>
              </a:extLst>
            </p:cNvPr>
            <p:cNvSpPr>
              <a:spLocks/>
            </p:cNvSpPr>
            <p:nvPr/>
          </p:nvSpPr>
          <p:spPr bwMode="auto">
            <a:xfrm>
              <a:off x="5256748" y="4084198"/>
              <a:ext cx="301556" cy="183299"/>
            </a:xfrm>
            <a:custGeom>
              <a:avLst/>
              <a:gdLst>
                <a:gd name="T0" fmla="*/ 7 w 43"/>
                <a:gd name="T1" fmla="*/ 25 h 26"/>
                <a:gd name="T2" fmla="*/ 42 w 43"/>
                <a:gd name="T3" fmla="*/ 4 h 26"/>
                <a:gd name="T4" fmla="*/ 42 w 43"/>
                <a:gd name="T5" fmla="*/ 1 h 26"/>
                <a:gd name="T6" fmla="*/ 42 w 43"/>
                <a:gd name="T7" fmla="*/ 1 h 26"/>
                <a:gd name="T8" fmla="*/ 39 w 43"/>
                <a:gd name="T9" fmla="*/ 0 h 26"/>
                <a:gd name="T10" fmla="*/ 0 w 43"/>
                <a:gd name="T11" fmla="*/ 23 h 26"/>
                <a:gd name="T12" fmla="*/ 0 w 43"/>
                <a:gd name="T13" fmla="*/ 23 h 26"/>
                <a:gd name="T14" fmla="*/ 7 w 43"/>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6">
                  <a:moveTo>
                    <a:pt x="7" y="25"/>
                  </a:moveTo>
                  <a:cubicBezTo>
                    <a:pt x="42" y="4"/>
                    <a:pt x="42" y="4"/>
                    <a:pt x="42" y="4"/>
                  </a:cubicBezTo>
                  <a:cubicBezTo>
                    <a:pt x="43" y="4"/>
                    <a:pt x="43" y="2"/>
                    <a:pt x="42" y="1"/>
                  </a:cubicBezTo>
                  <a:cubicBezTo>
                    <a:pt x="42" y="1"/>
                    <a:pt x="42" y="1"/>
                    <a:pt x="42" y="1"/>
                  </a:cubicBezTo>
                  <a:cubicBezTo>
                    <a:pt x="42" y="0"/>
                    <a:pt x="40" y="0"/>
                    <a:pt x="39" y="0"/>
                  </a:cubicBezTo>
                  <a:cubicBezTo>
                    <a:pt x="0" y="23"/>
                    <a:pt x="0" y="23"/>
                    <a:pt x="0" y="23"/>
                  </a:cubicBezTo>
                  <a:cubicBezTo>
                    <a:pt x="0" y="23"/>
                    <a:pt x="0" y="23"/>
                    <a:pt x="0" y="23"/>
                  </a:cubicBezTo>
                  <a:cubicBezTo>
                    <a:pt x="2" y="25"/>
                    <a:pt x="5" y="26"/>
                    <a:pt x="7" y="25"/>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7" name="î$1ïḑè">
              <a:extLst>
                <a:ext uri="{FF2B5EF4-FFF2-40B4-BE49-F238E27FC236}">
                  <a16:creationId xmlns:a16="http://schemas.microsoft.com/office/drawing/2014/main" xmlns="" id="{7A946510-B91E-4657-8A9C-7AF0D27B1109}"/>
                </a:ext>
              </a:extLst>
            </p:cNvPr>
            <p:cNvSpPr>
              <a:spLocks/>
            </p:cNvSpPr>
            <p:nvPr/>
          </p:nvSpPr>
          <p:spPr bwMode="auto">
            <a:xfrm>
              <a:off x="5720907" y="3806293"/>
              <a:ext cx="82780" cy="56173"/>
            </a:xfrm>
            <a:custGeom>
              <a:avLst/>
              <a:gdLst>
                <a:gd name="T0" fmla="*/ 12 w 12"/>
                <a:gd name="T1" fmla="*/ 3 h 8"/>
                <a:gd name="T2" fmla="*/ 6 w 12"/>
                <a:gd name="T3" fmla="*/ 7 h 8"/>
                <a:gd name="T4" fmla="*/ 1 w 12"/>
                <a:gd name="T5" fmla="*/ 5 h 8"/>
                <a:gd name="T6" fmla="*/ 0 w 12"/>
                <a:gd name="T7" fmla="*/ 4 h 8"/>
                <a:gd name="T8" fmla="*/ 6 w 12"/>
                <a:gd name="T9" fmla="*/ 0 h 8"/>
                <a:gd name="T10" fmla="*/ 12 w 12"/>
                <a:gd name="T11" fmla="*/ 3 h 8"/>
              </a:gdLst>
              <a:ahLst/>
              <a:cxnLst>
                <a:cxn ang="0">
                  <a:pos x="T0" y="T1"/>
                </a:cxn>
                <a:cxn ang="0">
                  <a:pos x="T2" y="T3"/>
                </a:cxn>
                <a:cxn ang="0">
                  <a:pos x="T4" y="T5"/>
                </a:cxn>
                <a:cxn ang="0">
                  <a:pos x="T6" y="T7"/>
                </a:cxn>
                <a:cxn ang="0">
                  <a:pos x="T8" y="T9"/>
                </a:cxn>
                <a:cxn ang="0">
                  <a:pos x="T10" y="T11"/>
                </a:cxn>
              </a:cxnLst>
              <a:rect l="0" t="0" r="r" b="b"/>
              <a:pathLst>
                <a:path w="12" h="8">
                  <a:moveTo>
                    <a:pt x="12" y="3"/>
                  </a:moveTo>
                  <a:cubicBezTo>
                    <a:pt x="6" y="7"/>
                    <a:pt x="6" y="7"/>
                    <a:pt x="6" y="7"/>
                  </a:cubicBezTo>
                  <a:cubicBezTo>
                    <a:pt x="4" y="8"/>
                    <a:pt x="2" y="7"/>
                    <a:pt x="1" y="5"/>
                  </a:cubicBezTo>
                  <a:cubicBezTo>
                    <a:pt x="0" y="4"/>
                    <a:pt x="0" y="4"/>
                    <a:pt x="0" y="4"/>
                  </a:cubicBezTo>
                  <a:cubicBezTo>
                    <a:pt x="6" y="0"/>
                    <a:pt x="6" y="0"/>
                    <a:pt x="6" y="0"/>
                  </a:cubicBezTo>
                  <a:cubicBezTo>
                    <a:pt x="9" y="0"/>
                    <a:pt x="11" y="1"/>
                    <a:pt x="12" y="3"/>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8" name="îŝ1îde">
              <a:extLst>
                <a:ext uri="{FF2B5EF4-FFF2-40B4-BE49-F238E27FC236}">
                  <a16:creationId xmlns:a16="http://schemas.microsoft.com/office/drawing/2014/main" xmlns="" id="{2931F583-CEA0-4F5F-890D-2EDDE9A7CB8F}"/>
                </a:ext>
              </a:extLst>
            </p:cNvPr>
            <p:cNvSpPr>
              <a:spLocks/>
            </p:cNvSpPr>
            <p:nvPr/>
          </p:nvSpPr>
          <p:spPr bwMode="auto">
            <a:xfrm>
              <a:off x="5578999" y="3894986"/>
              <a:ext cx="56173" cy="50260"/>
            </a:xfrm>
            <a:custGeom>
              <a:avLst/>
              <a:gdLst>
                <a:gd name="T0" fmla="*/ 4 w 8"/>
                <a:gd name="T1" fmla="*/ 7 h 7"/>
                <a:gd name="T2" fmla="*/ 6 w 8"/>
                <a:gd name="T3" fmla="*/ 6 h 7"/>
                <a:gd name="T4" fmla="*/ 7 w 8"/>
                <a:gd name="T5" fmla="*/ 2 h 7"/>
                <a:gd name="T6" fmla="*/ 7 w 8"/>
                <a:gd name="T7" fmla="*/ 2 h 7"/>
                <a:gd name="T8" fmla="*/ 3 w 8"/>
                <a:gd name="T9" fmla="*/ 1 h 7"/>
                <a:gd name="T10" fmla="*/ 1 w 8"/>
                <a:gd name="T11" fmla="*/ 1 h 7"/>
                <a:gd name="T12" fmla="*/ 0 w 8"/>
                <a:gd name="T13" fmla="*/ 5 h 7"/>
                <a:gd name="T14" fmla="*/ 0 w 8"/>
                <a:gd name="T15" fmla="*/ 5 h 7"/>
                <a:gd name="T16" fmla="*/ 4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4" y="7"/>
                  </a:moveTo>
                  <a:cubicBezTo>
                    <a:pt x="6" y="6"/>
                    <a:pt x="6" y="6"/>
                    <a:pt x="6" y="6"/>
                  </a:cubicBezTo>
                  <a:cubicBezTo>
                    <a:pt x="7" y="5"/>
                    <a:pt x="8" y="3"/>
                    <a:pt x="7" y="2"/>
                  </a:cubicBezTo>
                  <a:cubicBezTo>
                    <a:pt x="7" y="2"/>
                    <a:pt x="7" y="2"/>
                    <a:pt x="7" y="2"/>
                  </a:cubicBezTo>
                  <a:cubicBezTo>
                    <a:pt x="6" y="0"/>
                    <a:pt x="4" y="0"/>
                    <a:pt x="3" y="1"/>
                  </a:cubicBezTo>
                  <a:cubicBezTo>
                    <a:pt x="1" y="1"/>
                    <a:pt x="1" y="1"/>
                    <a:pt x="1" y="1"/>
                  </a:cubicBezTo>
                  <a:cubicBezTo>
                    <a:pt x="0" y="2"/>
                    <a:pt x="0" y="4"/>
                    <a:pt x="0" y="5"/>
                  </a:cubicBezTo>
                  <a:cubicBezTo>
                    <a:pt x="0" y="5"/>
                    <a:pt x="0" y="5"/>
                    <a:pt x="0" y="5"/>
                  </a:cubicBezTo>
                  <a:cubicBezTo>
                    <a:pt x="1" y="7"/>
                    <a:pt x="3" y="7"/>
                    <a:pt x="4"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9" name="íṩľïďe">
              <a:extLst>
                <a:ext uri="{FF2B5EF4-FFF2-40B4-BE49-F238E27FC236}">
                  <a16:creationId xmlns:a16="http://schemas.microsoft.com/office/drawing/2014/main" xmlns="" id="{A546D7C9-CB2A-4AB9-B454-6A76C596C6D8}"/>
                </a:ext>
              </a:extLst>
            </p:cNvPr>
            <p:cNvSpPr>
              <a:spLocks/>
            </p:cNvSpPr>
            <p:nvPr/>
          </p:nvSpPr>
          <p:spPr bwMode="auto">
            <a:xfrm>
              <a:off x="5496218" y="3945247"/>
              <a:ext cx="56173" cy="50260"/>
            </a:xfrm>
            <a:custGeom>
              <a:avLst/>
              <a:gdLst>
                <a:gd name="T0" fmla="*/ 5 w 8"/>
                <a:gd name="T1" fmla="*/ 6 h 7"/>
                <a:gd name="T2" fmla="*/ 6 w 8"/>
                <a:gd name="T3" fmla="*/ 6 h 7"/>
                <a:gd name="T4" fmla="*/ 7 w 8"/>
                <a:gd name="T5" fmla="*/ 1 h 7"/>
                <a:gd name="T6" fmla="*/ 7 w 8"/>
                <a:gd name="T7" fmla="*/ 1 h 7"/>
                <a:gd name="T8" fmla="*/ 3 w 8"/>
                <a:gd name="T9" fmla="*/ 0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1"/>
                  </a:cubicBezTo>
                  <a:cubicBezTo>
                    <a:pt x="7" y="1"/>
                    <a:pt x="7" y="1"/>
                    <a:pt x="7" y="1"/>
                  </a:cubicBezTo>
                  <a:cubicBezTo>
                    <a:pt x="7" y="0"/>
                    <a:pt x="5" y="0"/>
                    <a:pt x="3" y="0"/>
                  </a:cubicBezTo>
                  <a:cubicBezTo>
                    <a:pt x="2" y="1"/>
                    <a:pt x="2" y="1"/>
                    <a:pt x="2" y="1"/>
                  </a:cubicBezTo>
                  <a:cubicBezTo>
                    <a:pt x="1" y="2"/>
                    <a:pt x="0" y="4"/>
                    <a:pt x="1" y="5"/>
                  </a:cubicBezTo>
                  <a:cubicBezTo>
                    <a:pt x="1" y="5"/>
                    <a:pt x="1" y="5"/>
                    <a:pt x="1" y="5"/>
                  </a:cubicBezTo>
                  <a:cubicBezTo>
                    <a:pt x="2" y="7"/>
                    <a:pt x="4"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0" name="î$ľîḍè">
              <a:extLst>
                <a:ext uri="{FF2B5EF4-FFF2-40B4-BE49-F238E27FC236}">
                  <a16:creationId xmlns:a16="http://schemas.microsoft.com/office/drawing/2014/main" xmlns="" id="{90F619E3-CF05-4987-9E09-62E773637E50}"/>
                </a:ext>
              </a:extLst>
            </p:cNvPr>
            <p:cNvSpPr>
              <a:spLocks/>
            </p:cNvSpPr>
            <p:nvPr/>
          </p:nvSpPr>
          <p:spPr bwMode="auto">
            <a:xfrm>
              <a:off x="5419351" y="3986637"/>
              <a:ext cx="56173" cy="56173"/>
            </a:xfrm>
            <a:custGeom>
              <a:avLst/>
              <a:gdLst>
                <a:gd name="T0" fmla="*/ 5 w 8"/>
                <a:gd name="T1" fmla="*/ 7 h 8"/>
                <a:gd name="T2" fmla="*/ 6 w 8"/>
                <a:gd name="T3" fmla="*/ 6 h 8"/>
                <a:gd name="T4" fmla="*/ 7 w 8"/>
                <a:gd name="T5" fmla="*/ 2 h 8"/>
                <a:gd name="T6" fmla="*/ 7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7" y="5"/>
                    <a:pt x="8" y="4"/>
                    <a:pt x="7" y="2"/>
                  </a:cubicBezTo>
                  <a:cubicBezTo>
                    <a:pt x="7" y="2"/>
                    <a:pt x="7" y="2"/>
                    <a:pt x="7" y="2"/>
                  </a:cubicBezTo>
                  <a:cubicBezTo>
                    <a:pt x="6" y="1"/>
                    <a:pt x="4" y="0"/>
                    <a:pt x="3" y="1"/>
                  </a:cubicBezTo>
                  <a:cubicBezTo>
                    <a:pt x="2" y="2"/>
                    <a:pt x="2" y="2"/>
                    <a:pt x="2" y="2"/>
                  </a:cubicBezTo>
                  <a:cubicBezTo>
                    <a:pt x="0" y="3"/>
                    <a:pt x="0" y="5"/>
                    <a:pt x="1" y="6"/>
                  </a:cubicBezTo>
                  <a:cubicBezTo>
                    <a:pt x="1" y="6"/>
                    <a:pt x="1" y="6"/>
                    <a:pt x="1" y="6"/>
                  </a:cubicBezTo>
                  <a:cubicBezTo>
                    <a:pt x="1" y="7"/>
                    <a:pt x="3"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1" name="îŝliḓé">
              <a:extLst>
                <a:ext uri="{FF2B5EF4-FFF2-40B4-BE49-F238E27FC236}">
                  <a16:creationId xmlns:a16="http://schemas.microsoft.com/office/drawing/2014/main" xmlns="" id="{0B48D76B-EC6F-4FD9-8DF9-7D1AA27C1CBF}"/>
                </a:ext>
              </a:extLst>
            </p:cNvPr>
            <p:cNvSpPr>
              <a:spLocks/>
            </p:cNvSpPr>
            <p:nvPr/>
          </p:nvSpPr>
          <p:spPr bwMode="auto">
            <a:xfrm>
              <a:off x="5333615" y="4036895"/>
              <a:ext cx="56173" cy="56173"/>
            </a:xfrm>
            <a:custGeom>
              <a:avLst/>
              <a:gdLst>
                <a:gd name="T0" fmla="*/ 5 w 8"/>
                <a:gd name="T1" fmla="*/ 7 h 8"/>
                <a:gd name="T2" fmla="*/ 6 w 8"/>
                <a:gd name="T3" fmla="*/ 6 h 8"/>
                <a:gd name="T4" fmla="*/ 8 w 8"/>
                <a:gd name="T5" fmla="*/ 2 h 8"/>
                <a:gd name="T6" fmla="*/ 8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8" y="5"/>
                    <a:pt x="8" y="3"/>
                    <a:pt x="8" y="2"/>
                  </a:cubicBezTo>
                  <a:cubicBezTo>
                    <a:pt x="8" y="2"/>
                    <a:pt x="8" y="2"/>
                    <a:pt x="8" y="2"/>
                  </a:cubicBezTo>
                  <a:cubicBezTo>
                    <a:pt x="7" y="0"/>
                    <a:pt x="5" y="0"/>
                    <a:pt x="3" y="1"/>
                  </a:cubicBezTo>
                  <a:cubicBezTo>
                    <a:pt x="2" y="2"/>
                    <a:pt x="2" y="2"/>
                    <a:pt x="2" y="2"/>
                  </a:cubicBezTo>
                  <a:cubicBezTo>
                    <a:pt x="1" y="2"/>
                    <a:pt x="0" y="4"/>
                    <a:pt x="1" y="6"/>
                  </a:cubicBezTo>
                  <a:cubicBezTo>
                    <a:pt x="1" y="6"/>
                    <a:pt x="1" y="6"/>
                    <a:pt x="1" y="6"/>
                  </a:cubicBezTo>
                  <a:cubicBezTo>
                    <a:pt x="2" y="7"/>
                    <a:pt x="4"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2" name="îṩļïḓé">
              <a:extLst>
                <a:ext uri="{FF2B5EF4-FFF2-40B4-BE49-F238E27FC236}">
                  <a16:creationId xmlns:a16="http://schemas.microsoft.com/office/drawing/2014/main" xmlns="" id="{665E231D-CFD0-4260-B21A-DA29EF12EE73}"/>
                </a:ext>
              </a:extLst>
            </p:cNvPr>
            <p:cNvSpPr>
              <a:spLocks/>
            </p:cNvSpPr>
            <p:nvPr/>
          </p:nvSpPr>
          <p:spPr bwMode="auto">
            <a:xfrm>
              <a:off x="5256748" y="4084198"/>
              <a:ext cx="56173" cy="50260"/>
            </a:xfrm>
            <a:custGeom>
              <a:avLst/>
              <a:gdLst>
                <a:gd name="T0" fmla="*/ 5 w 8"/>
                <a:gd name="T1" fmla="*/ 6 h 7"/>
                <a:gd name="T2" fmla="*/ 6 w 8"/>
                <a:gd name="T3" fmla="*/ 6 h 7"/>
                <a:gd name="T4" fmla="*/ 7 w 8"/>
                <a:gd name="T5" fmla="*/ 2 h 7"/>
                <a:gd name="T6" fmla="*/ 7 w 8"/>
                <a:gd name="T7" fmla="*/ 2 h 7"/>
                <a:gd name="T8" fmla="*/ 3 w 8"/>
                <a:gd name="T9" fmla="*/ 1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2"/>
                  </a:cubicBezTo>
                  <a:cubicBezTo>
                    <a:pt x="7" y="2"/>
                    <a:pt x="7" y="2"/>
                    <a:pt x="7" y="2"/>
                  </a:cubicBezTo>
                  <a:cubicBezTo>
                    <a:pt x="6" y="0"/>
                    <a:pt x="4" y="0"/>
                    <a:pt x="3" y="1"/>
                  </a:cubicBezTo>
                  <a:cubicBezTo>
                    <a:pt x="2" y="1"/>
                    <a:pt x="2" y="1"/>
                    <a:pt x="2" y="1"/>
                  </a:cubicBezTo>
                  <a:cubicBezTo>
                    <a:pt x="0" y="2"/>
                    <a:pt x="0" y="4"/>
                    <a:pt x="1" y="5"/>
                  </a:cubicBezTo>
                  <a:cubicBezTo>
                    <a:pt x="1" y="5"/>
                    <a:pt x="1" y="5"/>
                    <a:pt x="1" y="5"/>
                  </a:cubicBezTo>
                  <a:cubicBezTo>
                    <a:pt x="2" y="7"/>
                    <a:pt x="3"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3" name="îŝ1idé">
              <a:extLst>
                <a:ext uri="{FF2B5EF4-FFF2-40B4-BE49-F238E27FC236}">
                  <a16:creationId xmlns:a16="http://schemas.microsoft.com/office/drawing/2014/main" xmlns="" id="{BC3659A5-707B-4292-8CA2-630C04FC0DCD}"/>
                </a:ext>
              </a:extLst>
            </p:cNvPr>
            <p:cNvSpPr>
              <a:spLocks/>
            </p:cNvSpPr>
            <p:nvPr/>
          </p:nvSpPr>
          <p:spPr bwMode="auto">
            <a:xfrm>
              <a:off x="3858171" y="6394654"/>
              <a:ext cx="357729" cy="378423"/>
            </a:xfrm>
            <a:custGeom>
              <a:avLst/>
              <a:gdLst>
                <a:gd name="T0" fmla="*/ 32 w 51"/>
                <a:gd name="T1" fmla="*/ 4 h 54"/>
                <a:gd name="T2" fmla="*/ 29 w 51"/>
                <a:gd name="T3" fmla="*/ 8 h 54"/>
                <a:gd name="T4" fmla="*/ 28 w 51"/>
                <a:gd name="T5" fmla="*/ 7 h 54"/>
                <a:gd name="T6" fmla="*/ 5 w 51"/>
                <a:gd name="T7" fmla="*/ 8 h 54"/>
                <a:gd name="T8" fmla="*/ 6 w 51"/>
                <a:gd name="T9" fmla="*/ 30 h 54"/>
                <a:gd name="T10" fmla="*/ 8 w 51"/>
                <a:gd name="T11" fmla="*/ 31 h 54"/>
                <a:gd name="T12" fmla="*/ 4 w 51"/>
                <a:gd name="T13" fmla="*/ 35 h 54"/>
                <a:gd name="T14" fmla="*/ 5 w 51"/>
                <a:gd name="T15" fmla="*/ 50 h 54"/>
                <a:gd name="T16" fmla="*/ 5 w 51"/>
                <a:gd name="T17" fmla="*/ 50 h 54"/>
                <a:gd name="T18" fmla="*/ 19 w 51"/>
                <a:gd name="T19" fmla="*/ 49 h 54"/>
                <a:gd name="T20" fmla="*/ 48 w 51"/>
                <a:gd name="T21" fmla="*/ 18 h 54"/>
                <a:gd name="T22" fmla="*/ 47 w 51"/>
                <a:gd name="T23" fmla="*/ 3 h 54"/>
                <a:gd name="T24" fmla="*/ 47 w 51"/>
                <a:gd name="T25" fmla="*/ 3 h 54"/>
                <a:gd name="T26" fmla="*/ 32 w 51"/>
                <a:gd name="T2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4">
                  <a:moveTo>
                    <a:pt x="32" y="4"/>
                  </a:moveTo>
                  <a:cubicBezTo>
                    <a:pt x="29" y="8"/>
                    <a:pt x="29" y="8"/>
                    <a:pt x="29" y="8"/>
                  </a:cubicBezTo>
                  <a:cubicBezTo>
                    <a:pt x="28" y="8"/>
                    <a:pt x="28" y="7"/>
                    <a:pt x="28" y="7"/>
                  </a:cubicBezTo>
                  <a:cubicBezTo>
                    <a:pt x="21" y="1"/>
                    <a:pt x="11" y="2"/>
                    <a:pt x="5" y="8"/>
                  </a:cubicBezTo>
                  <a:cubicBezTo>
                    <a:pt x="0" y="14"/>
                    <a:pt x="0" y="24"/>
                    <a:pt x="6" y="30"/>
                  </a:cubicBezTo>
                  <a:cubicBezTo>
                    <a:pt x="7" y="30"/>
                    <a:pt x="7" y="31"/>
                    <a:pt x="8" y="31"/>
                  </a:cubicBezTo>
                  <a:cubicBezTo>
                    <a:pt x="4" y="35"/>
                    <a:pt x="4" y="35"/>
                    <a:pt x="4" y="35"/>
                  </a:cubicBezTo>
                  <a:cubicBezTo>
                    <a:pt x="0" y="39"/>
                    <a:pt x="1" y="46"/>
                    <a:pt x="5" y="50"/>
                  </a:cubicBezTo>
                  <a:cubicBezTo>
                    <a:pt x="5" y="50"/>
                    <a:pt x="5" y="50"/>
                    <a:pt x="5" y="50"/>
                  </a:cubicBezTo>
                  <a:cubicBezTo>
                    <a:pt x="9" y="54"/>
                    <a:pt x="16" y="53"/>
                    <a:pt x="19" y="49"/>
                  </a:cubicBezTo>
                  <a:cubicBezTo>
                    <a:pt x="48" y="18"/>
                    <a:pt x="48" y="18"/>
                    <a:pt x="48" y="18"/>
                  </a:cubicBezTo>
                  <a:cubicBezTo>
                    <a:pt x="51" y="14"/>
                    <a:pt x="51" y="7"/>
                    <a:pt x="47" y="3"/>
                  </a:cubicBezTo>
                  <a:cubicBezTo>
                    <a:pt x="47" y="3"/>
                    <a:pt x="47" y="3"/>
                    <a:pt x="47" y="3"/>
                  </a:cubicBezTo>
                  <a:cubicBezTo>
                    <a:pt x="43" y="0"/>
                    <a:pt x="36" y="0"/>
                    <a:pt x="32" y="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4" name="iṧ1ïḍè">
              <a:extLst>
                <a:ext uri="{FF2B5EF4-FFF2-40B4-BE49-F238E27FC236}">
                  <a16:creationId xmlns:a16="http://schemas.microsoft.com/office/drawing/2014/main" xmlns="" id="{07BAD4B7-169E-438E-B4A6-A988A56C3837}"/>
                </a:ext>
              </a:extLst>
            </p:cNvPr>
            <p:cNvSpPr>
              <a:spLocks/>
            </p:cNvSpPr>
            <p:nvPr/>
          </p:nvSpPr>
          <p:spPr bwMode="auto">
            <a:xfrm>
              <a:off x="4378686" y="5736845"/>
              <a:ext cx="360685" cy="378423"/>
            </a:xfrm>
            <a:custGeom>
              <a:avLst/>
              <a:gdLst>
                <a:gd name="T0" fmla="*/ 33 w 52"/>
                <a:gd name="T1" fmla="*/ 5 h 54"/>
                <a:gd name="T2" fmla="*/ 29 w 52"/>
                <a:gd name="T3" fmla="*/ 9 h 54"/>
                <a:gd name="T4" fmla="*/ 28 w 52"/>
                <a:gd name="T5" fmla="*/ 8 h 54"/>
                <a:gd name="T6" fmla="*/ 6 w 52"/>
                <a:gd name="T7" fmla="*/ 9 h 54"/>
                <a:gd name="T8" fmla="*/ 7 w 52"/>
                <a:gd name="T9" fmla="*/ 31 h 54"/>
                <a:gd name="T10" fmla="*/ 8 w 52"/>
                <a:gd name="T11" fmla="*/ 32 h 54"/>
                <a:gd name="T12" fmla="*/ 5 w 52"/>
                <a:gd name="T13" fmla="*/ 36 h 54"/>
                <a:gd name="T14" fmla="*/ 6 w 52"/>
                <a:gd name="T15" fmla="*/ 51 h 54"/>
                <a:gd name="T16" fmla="*/ 6 w 52"/>
                <a:gd name="T17" fmla="*/ 51 h 54"/>
                <a:gd name="T18" fmla="*/ 20 w 52"/>
                <a:gd name="T19" fmla="*/ 50 h 54"/>
                <a:gd name="T20" fmla="*/ 48 w 52"/>
                <a:gd name="T21" fmla="*/ 19 h 54"/>
                <a:gd name="T22" fmla="*/ 48 w 52"/>
                <a:gd name="T23" fmla="*/ 4 h 54"/>
                <a:gd name="T24" fmla="*/ 48 w 52"/>
                <a:gd name="T25" fmla="*/ 4 h 54"/>
                <a:gd name="T26" fmla="*/ 33 w 52"/>
                <a:gd name="T27"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33" y="5"/>
                  </a:moveTo>
                  <a:cubicBezTo>
                    <a:pt x="29" y="9"/>
                    <a:pt x="29" y="9"/>
                    <a:pt x="29" y="9"/>
                  </a:cubicBezTo>
                  <a:cubicBezTo>
                    <a:pt x="29" y="8"/>
                    <a:pt x="29" y="8"/>
                    <a:pt x="28" y="8"/>
                  </a:cubicBezTo>
                  <a:cubicBezTo>
                    <a:pt x="22" y="2"/>
                    <a:pt x="12" y="2"/>
                    <a:pt x="6" y="9"/>
                  </a:cubicBezTo>
                  <a:cubicBezTo>
                    <a:pt x="0" y="15"/>
                    <a:pt x="1" y="25"/>
                    <a:pt x="7" y="31"/>
                  </a:cubicBezTo>
                  <a:cubicBezTo>
                    <a:pt x="8" y="31"/>
                    <a:pt x="8" y="32"/>
                    <a:pt x="8" y="32"/>
                  </a:cubicBezTo>
                  <a:cubicBezTo>
                    <a:pt x="5" y="36"/>
                    <a:pt x="5" y="36"/>
                    <a:pt x="5" y="36"/>
                  </a:cubicBezTo>
                  <a:cubicBezTo>
                    <a:pt x="1" y="40"/>
                    <a:pt x="1" y="47"/>
                    <a:pt x="6" y="51"/>
                  </a:cubicBezTo>
                  <a:cubicBezTo>
                    <a:pt x="6" y="51"/>
                    <a:pt x="6" y="51"/>
                    <a:pt x="6" y="51"/>
                  </a:cubicBezTo>
                  <a:cubicBezTo>
                    <a:pt x="10" y="54"/>
                    <a:pt x="16" y="54"/>
                    <a:pt x="20" y="50"/>
                  </a:cubicBezTo>
                  <a:cubicBezTo>
                    <a:pt x="48" y="19"/>
                    <a:pt x="48" y="19"/>
                    <a:pt x="48" y="19"/>
                  </a:cubicBezTo>
                  <a:cubicBezTo>
                    <a:pt x="52" y="15"/>
                    <a:pt x="52" y="8"/>
                    <a:pt x="48" y="4"/>
                  </a:cubicBezTo>
                  <a:cubicBezTo>
                    <a:pt x="48" y="4"/>
                    <a:pt x="48" y="4"/>
                    <a:pt x="48" y="4"/>
                  </a:cubicBezTo>
                  <a:cubicBezTo>
                    <a:pt x="43" y="0"/>
                    <a:pt x="37" y="1"/>
                    <a:pt x="33" y="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5" name="ïSlïḍé">
              <a:extLst>
                <a:ext uri="{FF2B5EF4-FFF2-40B4-BE49-F238E27FC236}">
                  <a16:creationId xmlns:a16="http://schemas.microsoft.com/office/drawing/2014/main" xmlns="" id="{D1427E7D-AE2D-4912-AE5E-2F5016923043}"/>
                </a:ext>
              </a:extLst>
            </p:cNvPr>
            <p:cNvSpPr>
              <a:spLocks/>
            </p:cNvSpPr>
            <p:nvPr/>
          </p:nvSpPr>
          <p:spPr bwMode="auto">
            <a:xfrm>
              <a:off x="5726820" y="4323670"/>
              <a:ext cx="399119" cy="357729"/>
            </a:xfrm>
            <a:custGeom>
              <a:avLst/>
              <a:gdLst>
                <a:gd name="T0" fmla="*/ 38 w 57"/>
                <a:gd name="T1" fmla="*/ 6 h 51"/>
                <a:gd name="T2" fmla="*/ 34 w 57"/>
                <a:gd name="T3" fmla="*/ 9 h 51"/>
                <a:gd name="T4" fmla="*/ 33 w 57"/>
                <a:gd name="T5" fmla="*/ 8 h 51"/>
                <a:gd name="T6" fmla="*/ 11 w 57"/>
                <a:gd name="T7" fmla="*/ 5 h 51"/>
                <a:gd name="T8" fmla="*/ 9 w 57"/>
                <a:gd name="T9" fmla="*/ 27 h 51"/>
                <a:gd name="T10" fmla="*/ 10 w 57"/>
                <a:gd name="T11" fmla="*/ 28 h 51"/>
                <a:gd name="T12" fmla="*/ 5 w 57"/>
                <a:gd name="T13" fmla="*/ 31 h 51"/>
                <a:gd name="T14" fmla="*/ 3 w 57"/>
                <a:gd name="T15" fmla="*/ 46 h 51"/>
                <a:gd name="T16" fmla="*/ 3 w 57"/>
                <a:gd name="T17" fmla="*/ 46 h 51"/>
                <a:gd name="T18" fmla="*/ 18 w 57"/>
                <a:gd name="T19" fmla="*/ 48 h 51"/>
                <a:gd name="T20" fmla="*/ 51 w 57"/>
                <a:gd name="T21" fmla="*/ 22 h 51"/>
                <a:gd name="T22" fmla="*/ 53 w 57"/>
                <a:gd name="T23" fmla="*/ 8 h 51"/>
                <a:gd name="T24" fmla="*/ 53 w 57"/>
                <a:gd name="T25" fmla="*/ 8 h 51"/>
                <a:gd name="T26" fmla="*/ 38 w 57"/>
                <a:gd name="T27"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1">
                  <a:moveTo>
                    <a:pt x="38" y="6"/>
                  </a:moveTo>
                  <a:cubicBezTo>
                    <a:pt x="34" y="9"/>
                    <a:pt x="34" y="9"/>
                    <a:pt x="34" y="9"/>
                  </a:cubicBezTo>
                  <a:cubicBezTo>
                    <a:pt x="34" y="9"/>
                    <a:pt x="34" y="8"/>
                    <a:pt x="33" y="8"/>
                  </a:cubicBezTo>
                  <a:cubicBezTo>
                    <a:pt x="28" y="1"/>
                    <a:pt x="18" y="0"/>
                    <a:pt x="11" y="5"/>
                  </a:cubicBezTo>
                  <a:cubicBezTo>
                    <a:pt x="5" y="10"/>
                    <a:pt x="3" y="20"/>
                    <a:pt x="9" y="27"/>
                  </a:cubicBezTo>
                  <a:cubicBezTo>
                    <a:pt x="9" y="27"/>
                    <a:pt x="9" y="28"/>
                    <a:pt x="10" y="28"/>
                  </a:cubicBezTo>
                  <a:cubicBezTo>
                    <a:pt x="5" y="31"/>
                    <a:pt x="5" y="31"/>
                    <a:pt x="5" y="31"/>
                  </a:cubicBezTo>
                  <a:cubicBezTo>
                    <a:pt x="1" y="35"/>
                    <a:pt x="0" y="41"/>
                    <a:pt x="3" y="46"/>
                  </a:cubicBezTo>
                  <a:cubicBezTo>
                    <a:pt x="3" y="46"/>
                    <a:pt x="3" y="46"/>
                    <a:pt x="3" y="46"/>
                  </a:cubicBezTo>
                  <a:cubicBezTo>
                    <a:pt x="7" y="51"/>
                    <a:pt x="14" y="51"/>
                    <a:pt x="18" y="48"/>
                  </a:cubicBezTo>
                  <a:cubicBezTo>
                    <a:pt x="51" y="22"/>
                    <a:pt x="51" y="22"/>
                    <a:pt x="51" y="22"/>
                  </a:cubicBezTo>
                  <a:cubicBezTo>
                    <a:pt x="56" y="19"/>
                    <a:pt x="57" y="12"/>
                    <a:pt x="53" y="8"/>
                  </a:cubicBezTo>
                  <a:cubicBezTo>
                    <a:pt x="53" y="8"/>
                    <a:pt x="53" y="8"/>
                    <a:pt x="53" y="8"/>
                  </a:cubicBezTo>
                  <a:cubicBezTo>
                    <a:pt x="50" y="3"/>
                    <a:pt x="43" y="2"/>
                    <a:pt x="38" y="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6" name="iSḷïḍê">
              <a:extLst>
                <a:ext uri="{FF2B5EF4-FFF2-40B4-BE49-F238E27FC236}">
                  <a16:creationId xmlns:a16="http://schemas.microsoft.com/office/drawing/2014/main" xmlns="" id="{86D99D9A-5403-49CB-81FE-7912AC488312}"/>
                </a:ext>
              </a:extLst>
            </p:cNvPr>
            <p:cNvSpPr>
              <a:spLocks/>
            </p:cNvSpPr>
            <p:nvPr/>
          </p:nvSpPr>
          <p:spPr bwMode="auto">
            <a:xfrm>
              <a:off x="7278949" y="2901625"/>
              <a:ext cx="440510" cy="328165"/>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10" y="47"/>
                    <a:pt x="15" y="45"/>
                  </a:cubicBezTo>
                  <a:cubicBezTo>
                    <a:pt x="55" y="32"/>
                    <a:pt x="55" y="32"/>
                    <a:pt x="55" y="32"/>
                  </a:cubicBezTo>
                  <a:cubicBezTo>
                    <a:pt x="60" y="30"/>
                    <a:pt x="63" y="24"/>
                    <a:pt x="61" y="19"/>
                  </a:cubicBezTo>
                  <a:cubicBezTo>
                    <a:pt x="61" y="19"/>
                    <a:pt x="61" y="19"/>
                    <a:pt x="61" y="19"/>
                  </a:cubicBezTo>
                  <a:cubicBezTo>
                    <a:pt x="59" y="13"/>
                    <a:pt x="54"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7" name="iṥḻídé">
              <a:extLst>
                <a:ext uri="{FF2B5EF4-FFF2-40B4-BE49-F238E27FC236}">
                  <a16:creationId xmlns:a16="http://schemas.microsoft.com/office/drawing/2014/main" xmlns="" id="{207967E1-9271-4867-A7F7-C36677543638}"/>
                </a:ext>
              </a:extLst>
            </p:cNvPr>
            <p:cNvSpPr>
              <a:spLocks/>
            </p:cNvSpPr>
            <p:nvPr/>
          </p:nvSpPr>
          <p:spPr bwMode="auto">
            <a:xfrm>
              <a:off x="7802237" y="3229790"/>
              <a:ext cx="440510" cy="331121"/>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9" y="47"/>
                    <a:pt x="15" y="45"/>
                  </a:cubicBezTo>
                  <a:cubicBezTo>
                    <a:pt x="55" y="32"/>
                    <a:pt x="55" y="32"/>
                    <a:pt x="55" y="32"/>
                  </a:cubicBezTo>
                  <a:cubicBezTo>
                    <a:pt x="60" y="30"/>
                    <a:pt x="63" y="24"/>
                    <a:pt x="61" y="19"/>
                  </a:cubicBezTo>
                  <a:cubicBezTo>
                    <a:pt x="61" y="19"/>
                    <a:pt x="61" y="19"/>
                    <a:pt x="61" y="19"/>
                  </a:cubicBezTo>
                  <a:cubicBezTo>
                    <a:pt x="59" y="13"/>
                    <a:pt x="53"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8" name="îṥḷîḍe">
              <a:extLst>
                <a:ext uri="{FF2B5EF4-FFF2-40B4-BE49-F238E27FC236}">
                  <a16:creationId xmlns:a16="http://schemas.microsoft.com/office/drawing/2014/main" xmlns="" id="{96473F16-15FB-4F96-8FFC-6BD78C4FE10F}"/>
                </a:ext>
              </a:extLst>
            </p:cNvPr>
            <p:cNvSpPr>
              <a:spLocks/>
            </p:cNvSpPr>
            <p:nvPr/>
          </p:nvSpPr>
          <p:spPr bwMode="auto">
            <a:xfrm>
              <a:off x="6090463" y="3147010"/>
              <a:ext cx="635634" cy="573548"/>
            </a:xfrm>
            <a:custGeom>
              <a:avLst/>
              <a:gdLst>
                <a:gd name="T0" fmla="*/ 72 w 91"/>
                <a:gd name="T1" fmla="*/ 18 h 82"/>
                <a:gd name="T2" fmla="*/ 71 w 91"/>
                <a:gd name="T3" fmla="*/ 16 h 82"/>
                <a:gd name="T4" fmla="*/ 37 w 91"/>
                <a:gd name="T5" fmla="*/ 6 h 82"/>
                <a:gd name="T6" fmla="*/ 24 w 91"/>
                <a:gd name="T7" fmla="*/ 28 h 82"/>
                <a:gd name="T8" fmla="*/ 22 w 91"/>
                <a:gd name="T9" fmla="*/ 29 h 82"/>
                <a:gd name="T10" fmla="*/ 15 w 91"/>
                <a:gd name="T11" fmla="*/ 49 h 82"/>
                <a:gd name="T12" fmla="*/ 10 w 91"/>
                <a:gd name="T13" fmla="*/ 52 h 82"/>
                <a:gd name="T14" fmla="*/ 4 w 91"/>
                <a:gd name="T15" fmla="*/ 72 h 82"/>
                <a:gd name="T16" fmla="*/ 4 w 91"/>
                <a:gd name="T17" fmla="*/ 72 h 82"/>
                <a:gd name="T18" fmla="*/ 25 w 91"/>
                <a:gd name="T19" fmla="*/ 78 h 82"/>
                <a:gd name="T20" fmla="*/ 81 w 91"/>
                <a:gd name="T21" fmla="*/ 46 h 82"/>
                <a:gd name="T22" fmla="*/ 87 w 91"/>
                <a:gd name="T23" fmla="*/ 25 h 82"/>
                <a:gd name="T24" fmla="*/ 87 w 91"/>
                <a:gd name="T25" fmla="*/ 25 h 82"/>
                <a:gd name="T26" fmla="*/ 72 w 91"/>
                <a:gd name="T2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72" y="18"/>
                  </a:moveTo>
                  <a:cubicBezTo>
                    <a:pt x="72" y="17"/>
                    <a:pt x="72" y="17"/>
                    <a:pt x="71" y="16"/>
                  </a:cubicBezTo>
                  <a:cubicBezTo>
                    <a:pt x="64" y="4"/>
                    <a:pt x="49" y="0"/>
                    <a:pt x="37" y="6"/>
                  </a:cubicBezTo>
                  <a:cubicBezTo>
                    <a:pt x="29" y="11"/>
                    <a:pt x="24" y="20"/>
                    <a:pt x="24" y="28"/>
                  </a:cubicBezTo>
                  <a:cubicBezTo>
                    <a:pt x="23" y="29"/>
                    <a:pt x="23" y="29"/>
                    <a:pt x="22" y="29"/>
                  </a:cubicBezTo>
                  <a:cubicBezTo>
                    <a:pt x="15" y="33"/>
                    <a:pt x="12" y="42"/>
                    <a:pt x="15" y="49"/>
                  </a:cubicBezTo>
                  <a:cubicBezTo>
                    <a:pt x="10" y="52"/>
                    <a:pt x="10" y="52"/>
                    <a:pt x="10" y="52"/>
                  </a:cubicBezTo>
                  <a:cubicBezTo>
                    <a:pt x="3" y="56"/>
                    <a:pt x="0" y="65"/>
                    <a:pt x="4" y="72"/>
                  </a:cubicBezTo>
                  <a:cubicBezTo>
                    <a:pt x="4" y="72"/>
                    <a:pt x="4" y="72"/>
                    <a:pt x="4" y="72"/>
                  </a:cubicBezTo>
                  <a:cubicBezTo>
                    <a:pt x="8" y="80"/>
                    <a:pt x="18" y="82"/>
                    <a:pt x="25" y="78"/>
                  </a:cubicBezTo>
                  <a:cubicBezTo>
                    <a:pt x="81" y="46"/>
                    <a:pt x="81" y="46"/>
                    <a:pt x="81" y="46"/>
                  </a:cubicBezTo>
                  <a:cubicBezTo>
                    <a:pt x="89" y="42"/>
                    <a:pt x="91" y="33"/>
                    <a:pt x="87" y="25"/>
                  </a:cubicBezTo>
                  <a:cubicBezTo>
                    <a:pt x="87" y="25"/>
                    <a:pt x="87" y="25"/>
                    <a:pt x="87" y="25"/>
                  </a:cubicBezTo>
                  <a:cubicBezTo>
                    <a:pt x="84" y="20"/>
                    <a:pt x="78" y="17"/>
                    <a:pt x="72"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9" name="iṥ1îḋé">
              <a:extLst>
                <a:ext uri="{FF2B5EF4-FFF2-40B4-BE49-F238E27FC236}">
                  <a16:creationId xmlns:a16="http://schemas.microsoft.com/office/drawing/2014/main" xmlns="" id="{168DFDF3-1860-4BA0-AA45-13D127A5F649}"/>
                </a:ext>
              </a:extLst>
            </p:cNvPr>
            <p:cNvSpPr>
              <a:spLocks/>
            </p:cNvSpPr>
            <p:nvPr/>
          </p:nvSpPr>
          <p:spPr bwMode="auto">
            <a:xfrm>
              <a:off x="3707577" y="5639282"/>
              <a:ext cx="543984" cy="623808"/>
            </a:xfrm>
            <a:custGeom>
              <a:avLst/>
              <a:gdLst>
                <a:gd name="T0" fmla="*/ 55 w 78"/>
                <a:gd name="T1" fmla="*/ 11 h 89"/>
                <a:gd name="T2" fmla="*/ 53 w 78"/>
                <a:gd name="T3" fmla="*/ 9 h 89"/>
                <a:gd name="T4" fmla="*/ 17 w 78"/>
                <a:gd name="T5" fmla="*/ 11 h 89"/>
                <a:gd name="T6" fmla="*/ 12 w 78"/>
                <a:gd name="T7" fmla="*/ 36 h 89"/>
                <a:gd name="T8" fmla="*/ 10 w 78"/>
                <a:gd name="T9" fmla="*/ 37 h 89"/>
                <a:gd name="T10" fmla="*/ 10 w 78"/>
                <a:gd name="T11" fmla="*/ 58 h 89"/>
                <a:gd name="T12" fmla="*/ 6 w 78"/>
                <a:gd name="T13" fmla="*/ 62 h 89"/>
                <a:gd name="T14" fmla="*/ 7 w 78"/>
                <a:gd name="T15" fmla="*/ 83 h 89"/>
                <a:gd name="T16" fmla="*/ 7 w 78"/>
                <a:gd name="T17" fmla="*/ 83 h 89"/>
                <a:gd name="T18" fmla="*/ 28 w 78"/>
                <a:gd name="T19" fmla="*/ 82 h 89"/>
                <a:gd name="T20" fmla="*/ 72 w 78"/>
                <a:gd name="T21" fmla="*/ 34 h 89"/>
                <a:gd name="T22" fmla="*/ 71 w 78"/>
                <a:gd name="T23" fmla="*/ 13 h 89"/>
                <a:gd name="T24" fmla="*/ 71 w 78"/>
                <a:gd name="T25" fmla="*/ 13 h 89"/>
                <a:gd name="T26" fmla="*/ 55 w 78"/>
                <a:gd name="T27"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89">
                  <a:moveTo>
                    <a:pt x="55" y="11"/>
                  </a:moveTo>
                  <a:cubicBezTo>
                    <a:pt x="54" y="10"/>
                    <a:pt x="54" y="10"/>
                    <a:pt x="53" y="9"/>
                  </a:cubicBezTo>
                  <a:cubicBezTo>
                    <a:pt x="43" y="0"/>
                    <a:pt x="27" y="0"/>
                    <a:pt x="17" y="11"/>
                  </a:cubicBezTo>
                  <a:cubicBezTo>
                    <a:pt x="11" y="18"/>
                    <a:pt x="9" y="27"/>
                    <a:pt x="12" y="36"/>
                  </a:cubicBezTo>
                  <a:cubicBezTo>
                    <a:pt x="12" y="36"/>
                    <a:pt x="11" y="37"/>
                    <a:pt x="10" y="37"/>
                  </a:cubicBezTo>
                  <a:cubicBezTo>
                    <a:pt x="5" y="43"/>
                    <a:pt x="5" y="52"/>
                    <a:pt x="10" y="58"/>
                  </a:cubicBezTo>
                  <a:cubicBezTo>
                    <a:pt x="6" y="62"/>
                    <a:pt x="6" y="62"/>
                    <a:pt x="6" y="62"/>
                  </a:cubicBezTo>
                  <a:cubicBezTo>
                    <a:pt x="0" y="68"/>
                    <a:pt x="1" y="78"/>
                    <a:pt x="7" y="83"/>
                  </a:cubicBezTo>
                  <a:cubicBezTo>
                    <a:pt x="7" y="83"/>
                    <a:pt x="7" y="83"/>
                    <a:pt x="7" y="83"/>
                  </a:cubicBezTo>
                  <a:cubicBezTo>
                    <a:pt x="13" y="89"/>
                    <a:pt x="23" y="89"/>
                    <a:pt x="28" y="82"/>
                  </a:cubicBezTo>
                  <a:cubicBezTo>
                    <a:pt x="72" y="34"/>
                    <a:pt x="72" y="34"/>
                    <a:pt x="72" y="34"/>
                  </a:cubicBezTo>
                  <a:cubicBezTo>
                    <a:pt x="78" y="28"/>
                    <a:pt x="77" y="19"/>
                    <a:pt x="71" y="13"/>
                  </a:cubicBezTo>
                  <a:cubicBezTo>
                    <a:pt x="71" y="13"/>
                    <a:pt x="71" y="13"/>
                    <a:pt x="71" y="13"/>
                  </a:cubicBezTo>
                  <a:cubicBezTo>
                    <a:pt x="66" y="9"/>
                    <a:pt x="60" y="8"/>
                    <a:pt x="55" y="1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0" name="íṣliḋé">
              <a:extLst>
                <a:ext uri="{FF2B5EF4-FFF2-40B4-BE49-F238E27FC236}">
                  <a16:creationId xmlns:a16="http://schemas.microsoft.com/office/drawing/2014/main" xmlns="" id="{26DBD76C-5D27-4E29-A214-26B7DA5B9530}"/>
                </a:ext>
              </a:extLst>
            </p:cNvPr>
            <p:cNvSpPr>
              <a:spLocks/>
            </p:cNvSpPr>
            <p:nvPr/>
          </p:nvSpPr>
          <p:spPr bwMode="auto">
            <a:xfrm>
              <a:off x="7997361" y="2529114"/>
              <a:ext cx="665199" cy="526245"/>
            </a:xfrm>
            <a:custGeom>
              <a:avLst/>
              <a:gdLst>
                <a:gd name="T0" fmla="*/ 80 w 95"/>
                <a:gd name="T1" fmla="*/ 23 h 75"/>
                <a:gd name="T2" fmla="*/ 79 w 95"/>
                <a:gd name="T3" fmla="*/ 21 h 75"/>
                <a:gd name="T4" fmla="*/ 47 w 95"/>
                <a:gd name="T5" fmla="*/ 5 h 75"/>
                <a:gd name="T6" fmla="*/ 30 w 95"/>
                <a:gd name="T7" fmla="*/ 24 h 75"/>
                <a:gd name="T8" fmla="*/ 28 w 95"/>
                <a:gd name="T9" fmla="*/ 24 h 75"/>
                <a:gd name="T10" fmla="*/ 17 w 95"/>
                <a:gd name="T11" fmla="*/ 42 h 75"/>
                <a:gd name="T12" fmla="*/ 12 w 95"/>
                <a:gd name="T13" fmla="*/ 44 h 75"/>
                <a:gd name="T14" fmla="*/ 2 w 95"/>
                <a:gd name="T15" fmla="*/ 63 h 75"/>
                <a:gd name="T16" fmla="*/ 2 w 95"/>
                <a:gd name="T17" fmla="*/ 63 h 75"/>
                <a:gd name="T18" fmla="*/ 21 w 95"/>
                <a:gd name="T19" fmla="*/ 73 h 75"/>
                <a:gd name="T20" fmla="*/ 83 w 95"/>
                <a:gd name="T21" fmla="*/ 52 h 75"/>
                <a:gd name="T22" fmla="*/ 93 w 95"/>
                <a:gd name="T23" fmla="*/ 33 h 75"/>
                <a:gd name="T24" fmla="*/ 93 w 95"/>
                <a:gd name="T25" fmla="*/ 33 h 75"/>
                <a:gd name="T26" fmla="*/ 80 w 95"/>
                <a:gd name="T2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75">
                  <a:moveTo>
                    <a:pt x="80" y="23"/>
                  </a:moveTo>
                  <a:cubicBezTo>
                    <a:pt x="79" y="22"/>
                    <a:pt x="79" y="21"/>
                    <a:pt x="79" y="21"/>
                  </a:cubicBezTo>
                  <a:cubicBezTo>
                    <a:pt x="75" y="8"/>
                    <a:pt x="60" y="0"/>
                    <a:pt x="47" y="5"/>
                  </a:cubicBezTo>
                  <a:cubicBezTo>
                    <a:pt x="38" y="8"/>
                    <a:pt x="32" y="15"/>
                    <a:pt x="30" y="24"/>
                  </a:cubicBezTo>
                  <a:cubicBezTo>
                    <a:pt x="30" y="24"/>
                    <a:pt x="29" y="24"/>
                    <a:pt x="28" y="24"/>
                  </a:cubicBezTo>
                  <a:cubicBezTo>
                    <a:pt x="20" y="27"/>
                    <a:pt x="16" y="35"/>
                    <a:pt x="17" y="42"/>
                  </a:cubicBezTo>
                  <a:cubicBezTo>
                    <a:pt x="12" y="44"/>
                    <a:pt x="12" y="44"/>
                    <a:pt x="12" y="44"/>
                  </a:cubicBezTo>
                  <a:cubicBezTo>
                    <a:pt x="4" y="47"/>
                    <a:pt x="0" y="55"/>
                    <a:pt x="2" y="63"/>
                  </a:cubicBezTo>
                  <a:cubicBezTo>
                    <a:pt x="2" y="63"/>
                    <a:pt x="2" y="63"/>
                    <a:pt x="2" y="63"/>
                  </a:cubicBezTo>
                  <a:cubicBezTo>
                    <a:pt x="5" y="71"/>
                    <a:pt x="14" y="75"/>
                    <a:pt x="21" y="73"/>
                  </a:cubicBezTo>
                  <a:cubicBezTo>
                    <a:pt x="83" y="52"/>
                    <a:pt x="83" y="52"/>
                    <a:pt x="83" y="52"/>
                  </a:cubicBezTo>
                  <a:cubicBezTo>
                    <a:pt x="91" y="50"/>
                    <a:pt x="95" y="41"/>
                    <a:pt x="93" y="33"/>
                  </a:cubicBezTo>
                  <a:cubicBezTo>
                    <a:pt x="93" y="33"/>
                    <a:pt x="93" y="33"/>
                    <a:pt x="93" y="33"/>
                  </a:cubicBezTo>
                  <a:cubicBezTo>
                    <a:pt x="91" y="27"/>
                    <a:pt x="86" y="23"/>
                    <a:pt x="80" y="2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1" name="íŝ1ïḓé">
              <a:extLst>
                <a:ext uri="{FF2B5EF4-FFF2-40B4-BE49-F238E27FC236}">
                  <a16:creationId xmlns:a16="http://schemas.microsoft.com/office/drawing/2014/main" xmlns="" id="{763827B6-12FA-4E00-8FA5-C47F60B1B37B}"/>
                </a:ext>
              </a:extLst>
            </p:cNvPr>
            <p:cNvSpPr>
              <a:spLocks/>
            </p:cNvSpPr>
            <p:nvPr/>
          </p:nvSpPr>
          <p:spPr bwMode="auto">
            <a:xfrm>
              <a:off x="11332218" y="3365134"/>
              <a:ext cx="440510" cy="295643"/>
            </a:xfrm>
            <a:custGeom>
              <a:avLst/>
              <a:gdLst>
                <a:gd name="T0" fmla="*/ 53 w 63"/>
                <a:gd name="T1" fmla="*/ 21 h 42"/>
                <a:gd name="T2" fmla="*/ 48 w 63"/>
                <a:gd name="T3" fmla="*/ 20 h 42"/>
                <a:gd name="T4" fmla="*/ 48 w 63"/>
                <a:gd name="T5" fmla="*/ 18 h 42"/>
                <a:gd name="T6" fmla="*/ 34 w 63"/>
                <a:gd name="T7" fmla="*/ 1 h 42"/>
                <a:gd name="T8" fmla="*/ 17 w 63"/>
                <a:gd name="T9" fmla="*/ 15 h 42"/>
                <a:gd name="T10" fmla="*/ 17 w 63"/>
                <a:gd name="T11" fmla="*/ 16 h 42"/>
                <a:gd name="T12" fmla="*/ 12 w 63"/>
                <a:gd name="T13" fmla="*/ 16 h 42"/>
                <a:gd name="T14" fmla="*/ 0 w 63"/>
                <a:gd name="T15" fmla="*/ 25 h 42"/>
                <a:gd name="T16" fmla="*/ 0 w 63"/>
                <a:gd name="T17" fmla="*/ 25 h 42"/>
                <a:gd name="T18" fmla="*/ 9 w 63"/>
                <a:gd name="T19" fmla="*/ 37 h 42"/>
                <a:gd name="T20" fmla="*/ 51 w 63"/>
                <a:gd name="T21" fmla="*/ 41 h 42"/>
                <a:gd name="T22" fmla="*/ 62 w 63"/>
                <a:gd name="T23" fmla="*/ 32 h 42"/>
                <a:gd name="T24" fmla="*/ 62 w 63"/>
                <a:gd name="T25" fmla="*/ 32 h 42"/>
                <a:gd name="T26" fmla="*/ 53 w 63"/>
                <a:gd name="T2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2">
                  <a:moveTo>
                    <a:pt x="53" y="21"/>
                  </a:moveTo>
                  <a:cubicBezTo>
                    <a:pt x="48" y="20"/>
                    <a:pt x="48" y="20"/>
                    <a:pt x="48" y="20"/>
                  </a:cubicBezTo>
                  <a:cubicBezTo>
                    <a:pt x="48" y="19"/>
                    <a:pt x="48" y="19"/>
                    <a:pt x="48" y="18"/>
                  </a:cubicBezTo>
                  <a:cubicBezTo>
                    <a:pt x="49" y="10"/>
                    <a:pt x="43" y="2"/>
                    <a:pt x="34" y="1"/>
                  </a:cubicBezTo>
                  <a:cubicBezTo>
                    <a:pt x="26" y="0"/>
                    <a:pt x="18" y="6"/>
                    <a:pt x="17" y="15"/>
                  </a:cubicBezTo>
                  <a:cubicBezTo>
                    <a:pt x="17" y="15"/>
                    <a:pt x="17" y="16"/>
                    <a:pt x="17" y="16"/>
                  </a:cubicBezTo>
                  <a:cubicBezTo>
                    <a:pt x="12" y="16"/>
                    <a:pt x="12" y="16"/>
                    <a:pt x="12" y="16"/>
                  </a:cubicBezTo>
                  <a:cubicBezTo>
                    <a:pt x="6" y="15"/>
                    <a:pt x="1" y="19"/>
                    <a:pt x="0" y="25"/>
                  </a:cubicBezTo>
                  <a:cubicBezTo>
                    <a:pt x="0" y="25"/>
                    <a:pt x="0" y="25"/>
                    <a:pt x="0" y="25"/>
                  </a:cubicBezTo>
                  <a:cubicBezTo>
                    <a:pt x="0" y="31"/>
                    <a:pt x="4" y="36"/>
                    <a:pt x="9" y="37"/>
                  </a:cubicBezTo>
                  <a:cubicBezTo>
                    <a:pt x="51" y="41"/>
                    <a:pt x="51" y="41"/>
                    <a:pt x="51" y="41"/>
                  </a:cubicBezTo>
                  <a:cubicBezTo>
                    <a:pt x="57" y="42"/>
                    <a:pt x="62" y="38"/>
                    <a:pt x="62" y="32"/>
                  </a:cubicBezTo>
                  <a:cubicBezTo>
                    <a:pt x="62" y="32"/>
                    <a:pt x="62" y="32"/>
                    <a:pt x="62" y="32"/>
                  </a:cubicBezTo>
                  <a:cubicBezTo>
                    <a:pt x="63" y="26"/>
                    <a:pt x="59" y="21"/>
                    <a:pt x="53" y="2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2" name="ïṧlidé">
              <a:extLst>
                <a:ext uri="{FF2B5EF4-FFF2-40B4-BE49-F238E27FC236}">
                  <a16:creationId xmlns:a16="http://schemas.microsoft.com/office/drawing/2014/main" xmlns="" id="{FEA92118-F278-4E26-9D95-0095DEC12584}"/>
                </a:ext>
              </a:extLst>
            </p:cNvPr>
            <p:cNvSpPr>
              <a:spLocks/>
            </p:cNvSpPr>
            <p:nvPr/>
          </p:nvSpPr>
          <p:spPr bwMode="auto">
            <a:xfrm>
              <a:off x="11434216" y="2839540"/>
              <a:ext cx="671111" cy="425726"/>
            </a:xfrm>
            <a:custGeom>
              <a:avLst/>
              <a:gdLst>
                <a:gd name="T0" fmla="*/ 88 w 96"/>
                <a:gd name="T1" fmla="*/ 31 h 61"/>
                <a:gd name="T2" fmla="*/ 88 w 96"/>
                <a:gd name="T3" fmla="*/ 29 h 61"/>
                <a:gd name="T4" fmla="*/ 66 w 96"/>
                <a:gd name="T5" fmla="*/ 1 h 61"/>
                <a:gd name="T6" fmla="*/ 43 w 96"/>
                <a:gd name="T7" fmla="*/ 12 h 61"/>
                <a:gd name="T8" fmla="*/ 40 w 96"/>
                <a:gd name="T9" fmla="*/ 11 h 61"/>
                <a:gd name="T10" fmla="*/ 23 w 96"/>
                <a:gd name="T11" fmla="*/ 23 h 61"/>
                <a:gd name="T12" fmla="*/ 17 w 96"/>
                <a:gd name="T13" fmla="*/ 22 h 61"/>
                <a:gd name="T14" fmla="*/ 1 w 96"/>
                <a:gd name="T15" fmla="*/ 36 h 61"/>
                <a:gd name="T16" fmla="*/ 1 w 96"/>
                <a:gd name="T17" fmla="*/ 36 h 61"/>
                <a:gd name="T18" fmla="*/ 14 w 96"/>
                <a:gd name="T19" fmla="*/ 52 h 61"/>
                <a:gd name="T20" fmla="*/ 79 w 96"/>
                <a:gd name="T21" fmla="*/ 60 h 61"/>
                <a:gd name="T22" fmla="*/ 95 w 96"/>
                <a:gd name="T23" fmla="*/ 46 h 61"/>
                <a:gd name="T24" fmla="*/ 95 w 96"/>
                <a:gd name="T25" fmla="*/ 46 h 61"/>
                <a:gd name="T26" fmla="*/ 88 w 96"/>
                <a:gd name="T2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61">
                  <a:moveTo>
                    <a:pt x="88" y="31"/>
                  </a:moveTo>
                  <a:cubicBezTo>
                    <a:pt x="88" y="31"/>
                    <a:pt x="88" y="30"/>
                    <a:pt x="88" y="29"/>
                  </a:cubicBezTo>
                  <a:cubicBezTo>
                    <a:pt x="90" y="16"/>
                    <a:pt x="80" y="3"/>
                    <a:pt x="66" y="1"/>
                  </a:cubicBezTo>
                  <a:cubicBezTo>
                    <a:pt x="57" y="0"/>
                    <a:pt x="48" y="5"/>
                    <a:pt x="43" y="12"/>
                  </a:cubicBezTo>
                  <a:cubicBezTo>
                    <a:pt x="42" y="12"/>
                    <a:pt x="41" y="11"/>
                    <a:pt x="40" y="11"/>
                  </a:cubicBezTo>
                  <a:cubicBezTo>
                    <a:pt x="32" y="10"/>
                    <a:pt x="25" y="15"/>
                    <a:pt x="23" y="23"/>
                  </a:cubicBezTo>
                  <a:cubicBezTo>
                    <a:pt x="17" y="22"/>
                    <a:pt x="17" y="22"/>
                    <a:pt x="17" y="22"/>
                  </a:cubicBezTo>
                  <a:cubicBezTo>
                    <a:pt x="9" y="21"/>
                    <a:pt x="2" y="27"/>
                    <a:pt x="1" y="36"/>
                  </a:cubicBezTo>
                  <a:cubicBezTo>
                    <a:pt x="1" y="36"/>
                    <a:pt x="1" y="36"/>
                    <a:pt x="1" y="36"/>
                  </a:cubicBezTo>
                  <a:cubicBezTo>
                    <a:pt x="0" y="44"/>
                    <a:pt x="6" y="51"/>
                    <a:pt x="14" y="52"/>
                  </a:cubicBezTo>
                  <a:cubicBezTo>
                    <a:pt x="79" y="60"/>
                    <a:pt x="79" y="60"/>
                    <a:pt x="79" y="60"/>
                  </a:cubicBezTo>
                  <a:cubicBezTo>
                    <a:pt x="87" y="61"/>
                    <a:pt x="95" y="55"/>
                    <a:pt x="95" y="46"/>
                  </a:cubicBezTo>
                  <a:cubicBezTo>
                    <a:pt x="95" y="46"/>
                    <a:pt x="95" y="46"/>
                    <a:pt x="95" y="46"/>
                  </a:cubicBezTo>
                  <a:cubicBezTo>
                    <a:pt x="96" y="40"/>
                    <a:pt x="93" y="34"/>
                    <a:pt x="88"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2832474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220" y="-41083"/>
            <a:ext cx="8662581" cy="4125001"/>
          </a:xfrm>
          <a:prstGeom prst="rect">
            <a:avLst/>
          </a:prstGeom>
        </p:spPr>
      </p:pic>
      <p:pic>
        <p:nvPicPr>
          <p:cNvPr id="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519532">
            <a:off x="3338199" y="1522256"/>
            <a:ext cx="1969551" cy="2614870"/>
          </a:xfrm>
          <a:prstGeom prst="rect">
            <a:avLst/>
          </a:prstGeom>
        </p:spPr>
      </p:pic>
      <p:grpSp>
        <p:nvGrpSpPr>
          <p:cNvPr id="3" name="Group 6"/>
          <p:cNvGrpSpPr>
            <a:grpSpLocks noChangeAspect="1"/>
          </p:cNvGrpSpPr>
          <p:nvPr/>
        </p:nvGrpSpPr>
        <p:grpSpPr>
          <a:xfrm>
            <a:off x="3256075" y="1873370"/>
            <a:ext cx="2207547" cy="1703683"/>
            <a:chOff x="0" y="0"/>
            <a:chExt cx="12700000" cy="12700000"/>
          </a:xfrm>
        </p:grpSpPr>
        <p:sp>
          <p:nvSpPr>
            <p:cNvPr id="4"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FFFFF"/>
            </a:solidFill>
            <a:ln>
              <a:solidFill>
                <a:srgbClr val="000000"/>
              </a:solidFill>
            </a:ln>
          </p:spPr>
        </p:sp>
      </p:grpSp>
      <p:sp>
        <p:nvSpPr>
          <p:cNvPr id="5" name="TextBox 4"/>
          <p:cNvSpPr txBox="1"/>
          <p:nvPr/>
        </p:nvSpPr>
        <p:spPr>
          <a:xfrm>
            <a:off x="3256075" y="2157656"/>
            <a:ext cx="2263329" cy="1200329"/>
          </a:xfrm>
          <a:prstGeom prst="rect">
            <a:avLst/>
          </a:prstGeom>
          <a:noFill/>
        </p:spPr>
        <p:txBody>
          <a:bodyPr wrap="square" rtlCol="0">
            <a:spAutoFit/>
          </a:bodyPr>
          <a:lstStyle/>
          <a:p>
            <a:pPr algn="ctr"/>
            <a:r>
              <a:rPr lang="en-US" sz="2400" dirty="0" err="1" smtClean="0">
                <a:solidFill>
                  <a:srgbClr val="CD5F26"/>
                </a:solidFill>
                <a:latin typeface="UTM Androgyne" panose="02040603050506020204" pitchFamily="18" charset="0"/>
                <a:ea typeface="微软雅黑" panose="020B0503020204020204" pitchFamily="34" charset="-122"/>
              </a:rPr>
              <a:t>Những</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quy</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định</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bắt</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buộc</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khi</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viết</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đơn</a:t>
            </a:r>
            <a:endParaRPr lang="en-US" sz="2400" dirty="0" smtClean="0">
              <a:solidFill>
                <a:srgbClr val="CD5F26"/>
              </a:solidFill>
              <a:latin typeface="UTM Androgyne" panose="02040603050506020204" pitchFamily="18" charset="0"/>
              <a:ea typeface="微软雅黑" panose="020B0503020204020204" pitchFamily="34" charset="-122"/>
            </a:endParaRPr>
          </a:p>
        </p:txBody>
      </p:sp>
      <p:grpSp>
        <p:nvGrpSpPr>
          <p:cNvPr id="9" name="Group 8"/>
          <p:cNvGrpSpPr/>
          <p:nvPr/>
        </p:nvGrpSpPr>
        <p:grpSpPr>
          <a:xfrm>
            <a:off x="2585302" y="3045592"/>
            <a:ext cx="635107" cy="609489"/>
            <a:chOff x="2019845" y="3298170"/>
            <a:chExt cx="676275" cy="676275"/>
          </a:xfrm>
        </p:grpSpPr>
        <p:sp>
          <p:nvSpPr>
            <p:cNvPr id="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 name="TextBox 6"/>
            <p:cNvSpPr txBox="1"/>
            <p:nvPr/>
          </p:nvSpPr>
          <p:spPr>
            <a:xfrm>
              <a:off x="2207491" y="3386189"/>
              <a:ext cx="235136" cy="461665"/>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î$ḻîḑé"/>
          <p:cNvSpPr txBox="1">
            <a:spLocks/>
          </p:cNvSpPr>
          <p:nvPr/>
        </p:nvSpPr>
        <p:spPr bwMode="auto">
          <a:xfrm>
            <a:off x="-315042" y="3225612"/>
            <a:ext cx="3160277"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Quốc hiệu, tiêu ngữ</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1" name="Group 10"/>
          <p:cNvGrpSpPr/>
          <p:nvPr/>
        </p:nvGrpSpPr>
        <p:grpSpPr>
          <a:xfrm>
            <a:off x="2652223" y="1972116"/>
            <a:ext cx="635107" cy="609489"/>
            <a:chOff x="2019845" y="3298170"/>
            <a:chExt cx="676275" cy="676275"/>
          </a:xfrm>
        </p:grpSpPr>
        <p:sp>
          <p:nvSpPr>
            <p:cNvPr id="12"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TextBox 12"/>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î$ḻîḑé"/>
          <p:cNvSpPr txBox="1">
            <a:spLocks/>
          </p:cNvSpPr>
          <p:nvPr/>
        </p:nvSpPr>
        <p:spPr bwMode="auto">
          <a:xfrm>
            <a:off x="326171" y="2096840"/>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5" name="Group 14"/>
          <p:cNvGrpSpPr/>
          <p:nvPr/>
        </p:nvGrpSpPr>
        <p:grpSpPr>
          <a:xfrm>
            <a:off x="3551741" y="1219467"/>
            <a:ext cx="635107" cy="609489"/>
            <a:chOff x="2019845" y="3298170"/>
            <a:chExt cx="676275" cy="676275"/>
          </a:xfrm>
        </p:grpSpPr>
        <p:sp>
          <p:nvSpPr>
            <p:cNvPr id="1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TextBox 16"/>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î$ḻîḑé"/>
          <p:cNvSpPr txBox="1">
            <a:spLocks/>
          </p:cNvSpPr>
          <p:nvPr/>
        </p:nvSpPr>
        <p:spPr bwMode="auto">
          <a:xfrm>
            <a:off x="5468499" y="794905"/>
            <a:ext cx="3415281" cy="791817"/>
          </a:xfrm>
          <a:prstGeom prst="rect">
            <a:avLst/>
          </a:prstGeom>
          <a:noFill/>
          <a:extLst/>
        </p:spPr>
        <p:txBody>
          <a:bodyPr wrap="none" lIns="0" tIns="0" rIns="288000" bIns="0" anchor="b" anchorCtr="0">
            <a:noAutofit/>
          </a:bodyPr>
          <a:lstStyle/>
          <a:p>
            <a:pPr algn="ctr" latinLnBrk="0"/>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viết</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chức</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vụ</a:t>
            </a:r>
            <a:endParaRPr lang="zh-CN" altLang="en-US" sz="2400" b="1" dirty="0">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9" name="Group 18"/>
          <p:cNvGrpSpPr/>
          <p:nvPr/>
        </p:nvGrpSpPr>
        <p:grpSpPr>
          <a:xfrm>
            <a:off x="4766034" y="1214053"/>
            <a:ext cx="635107" cy="609489"/>
            <a:chOff x="2019845" y="3298170"/>
            <a:chExt cx="676275" cy="676275"/>
          </a:xfrm>
        </p:grpSpPr>
        <p:sp>
          <p:nvSpPr>
            <p:cNvPr id="20"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TextBox 20"/>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2" name="î$ḻîḑé"/>
          <p:cNvSpPr txBox="1">
            <a:spLocks/>
          </p:cNvSpPr>
          <p:nvPr/>
        </p:nvSpPr>
        <p:spPr bwMode="auto">
          <a:xfrm>
            <a:off x="1386842" y="1186405"/>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Nơi nhận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3" name="Group 22"/>
          <p:cNvGrpSpPr/>
          <p:nvPr/>
        </p:nvGrpSpPr>
        <p:grpSpPr>
          <a:xfrm>
            <a:off x="5548936" y="2009070"/>
            <a:ext cx="635107" cy="609489"/>
            <a:chOff x="2019845" y="3298170"/>
            <a:chExt cx="676275" cy="676275"/>
          </a:xfrm>
        </p:grpSpPr>
        <p:sp>
          <p:nvSpPr>
            <p:cNvPr id="24"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TextBox 24"/>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6" name="î$ḻîḑé"/>
          <p:cNvSpPr txBox="1">
            <a:spLocks/>
          </p:cNvSpPr>
          <p:nvPr/>
        </p:nvSpPr>
        <p:spPr bwMode="auto">
          <a:xfrm>
            <a:off x="6184043" y="2148176"/>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Lí do viết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7" name="Group 26"/>
          <p:cNvGrpSpPr/>
          <p:nvPr/>
        </p:nvGrpSpPr>
        <p:grpSpPr>
          <a:xfrm>
            <a:off x="5758153" y="2992867"/>
            <a:ext cx="635107" cy="609489"/>
            <a:chOff x="2019845" y="3298170"/>
            <a:chExt cx="676275" cy="676275"/>
          </a:xfrm>
        </p:grpSpPr>
        <p:sp>
          <p:nvSpPr>
            <p:cNvPr id="28"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TextBox 28"/>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6</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0" name="î$ḻîḑé"/>
          <p:cNvSpPr txBox="1">
            <a:spLocks/>
          </p:cNvSpPr>
          <p:nvPr/>
        </p:nvSpPr>
        <p:spPr bwMode="auto">
          <a:xfrm>
            <a:off x="6850983" y="3242316"/>
            <a:ext cx="1698275" cy="360040"/>
          </a:xfrm>
          <a:prstGeom prst="rect">
            <a:avLst/>
          </a:prstGeom>
          <a:noFill/>
          <a:extLst/>
        </p:spPr>
        <p:txBody>
          <a:bodyPr wrap="none" lIns="0" tIns="0" rIns="288000" bIns="0" anchor="b" anchorCtr="0">
            <a:noAutofit/>
          </a:bodyPr>
          <a:lstStyle/>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Chữ kí </a:t>
            </a:r>
          </a:p>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 v</a:t>
            </a:r>
            <a:r>
              <a:rPr lang="en-US" altLang="zh-CN" sz="2400" b="1" smtClean="0">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pic>
        <p:nvPicPr>
          <p:cNvPr id="31" name="图片 12"/>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a:fillRect/>
          </a:stretch>
        </p:blipFill>
        <p:spPr>
          <a:xfrm>
            <a:off x="-58708" y="-41083"/>
            <a:ext cx="3150205" cy="1635684"/>
          </a:xfrm>
          <a:prstGeom prst="rect">
            <a:avLst/>
          </a:prstGeom>
        </p:spPr>
      </p:pic>
    </p:spTree>
    <p:extLst>
      <p:ext uri="{BB962C8B-B14F-4D97-AF65-F5344CB8AC3E}">
        <p14:creationId xmlns:p14="http://schemas.microsoft.com/office/powerpoint/2010/main" val="3582309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1+#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 presetClass="entr" presetSubtype="2"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1+#ppt_w/2"/>
                                          </p:val>
                                        </p:tav>
                                        <p:tav tm="100000">
                                          <p:val>
                                            <p:strVal val="#ppt_x"/>
                                          </p:val>
                                        </p:tav>
                                      </p:tavLst>
                                    </p:anim>
                                    <p:anim calcmode="lin" valueType="num">
                                      <p:cBhvr additive="base">
                                        <p:cTn id="76" dur="500" fill="hold"/>
                                        <p:tgtEl>
                                          <p:spTgt spid="23"/>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1+#ppt_w/2"/>
                                          </p:val>
                                        </p:tav>
                                        <p:tav tm="100000">
                                          <p:val>
                                            <p:strVal val="#ppt_x"/>
                                          </p:val>
                                        </p:tav>
                                      </p:tavLst>
                                    </p:anim>
                                    <p:anim calcmode="lin" valueType="num">
                                      <p:cBhvr additive="base">
                                        <p:cTn id="8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1+#ppt_w/2"/>
                                          </p:val>
                                        </p:tav>
                                        <p:tav tm="100000">
                                          <p:val>
                                            <p:strVal val="#ppt_x"/>
                                          </p:val>
                                        </p:tav>
                                      </p:tavLst>
                                    </p:anim>
                                    <p:anim calcmode="lin" valueType="num">
                                      <p:cBhvr additive="base">
                                        <p:cTn id="87" dur="5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2" presetClass="entr" presetSubtype="2"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1+#ppt_w/2"/>
                                          </p:val>
                                        </p:tav>
                                        <p:tav tm="100000">
                                          <p:val>
                                            <p:strVal val="#ppt_x"/>
                                          </p:val>
                                        </p:tav>
                                      </p:tavLst>
                                    </p:anim>
                                    <p:anim calcmode="lin" valueType="num">
                                      <p:cBhvr additive="base">
                                        <p:cTn id="9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8" grpId="0"/>
      <p:bldP spid="22" grpId="0"/>
      <p:bldP spid="26"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矩形 317"/>
          <p:cNvSpPr/>
          <p:nvPr/>
        </p:nvSpPr>
        <p:spPr>
          <a:xfrm>
            <a:off x="-32988" y="2859452"/>
            <a:ext cx="9285508" cy="2314887"/>
          </a:xfrm>
          <a:prstGeom prst="rect">
            <a:avLst/>
          </a:prstGeom>
          <a:gradFill>
            <a:gsLst>
              <a:gs pos="0">
                <a:schemeClr val="accent1">
                  <a:lumMod val="5000"/>
                  <a:lumOff val="95000"/>
                  <a:alpha val="0"/>
                </a:schemeClr>
              </a:gs>
              <a:gs pos="42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grpSp>
        <p:nvGrpSpPr>
          <p:cNvPr id="4" name="i$ḻiḋè">
            <a:extLst>
              <a:ext uri="{FF2B5EF4-FFF2-40B4-BE49-F238E27FC236}">
                <a16:creationId xmlns:a16="http://schemas.microsoft.com/office/drawing/2014/main" xmlns="" id="{C9E644E3-402D-440A-8EF2-3DA44E90CB7E}"/>
              </a:ext>
            </a:extLst>
          </p:cNvPr>
          <p:cNvGrpSpPr/>
          <p:nvPr/>
        </p:nvGrpSpPr>
        <p:grpSpPr>
          <a:xfrm flipH="1">
            <a:off x="-70678" y="1928176"/>
            <a:ext cx="6401417" cy="3246165"/>
            <a:chOff x="3707577" y="2529114"/>
            <a:chExt cx="8535223" cy="4328221"/>
          </a:xfrm>
        </p:grpSpPr>
        <p:sp>
          <p:nvSpPr>
            <p:cNvPr id="17" name="îṩḷíḍè">
              <a:extLst>
                <a:ext uri="{FF2B5EF4-FFF2-40B4-BE49-F238E27FC236}">
                  <a16:creationId xmlns:a16="http://schemas.microsoft.com/office/drawing/2014/main" xmlns="" id="{0D16E806-902D-44A4-99FD-E6A768A97581}"/>
                </a:ext>
              </a:extLst>
            </p:cNvPr>
            <p:cNvSpPr>
              <a:spLocks/>
            </p:cNvSpPr>
            <p:nvPr/>
          </p:nvSpPr>
          <p:spPr bwMode="auto">
            <a:xfrm>
              <a:off x="10767541" y="3188400"/>
              <a:ext cx="339991" cy="1457523"/>
            </a:xfrm>
            <a:prstGeom prst="rect">
              <a:avLst/>
            </a:prstGeom>
            <a:solidFill>
              <a:srgbClr val="B893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 name="iŝ1îďé">
              <a:extLst>
                <a:ext uri="{FF2B5EF4-FFF2-40B4-BE49-F238E27FC236}">
                  <a16:creationId xmlns:a16="http://schemas.microsoft.com/office/drawing/2014/main" xmlns="" id="{41D42204-CEE3-431C-AEAC-06E7CFF83767}"/>
                </a:ext>
              </a:extLst>
            </p:cNvPr>
            <p:cNvSpPr>
              <a:spLocks/>
            </p:cNvSpPr>
            <p:nvPr/>
          </p:nvSpPr>
          <p:spPr bwMode="auto">
            <a:xfrm>
              <a:off x="10767541" y="3188400"/>
              <a:ext cx="165560" cy="1457523"/>
            </a:xfrm>
            <a:prstGeom prst="rect">
              <a:avLst/>
            </a:prstGeom>
            <a:solidFill>
              <a:srgbClr val="A886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iṩḻíḋè">
              <a:extLst>
                <a:ext uri="{FF2B5EF4-FFF2-40B4-BE49-F238E27FC236}">
                  <a16:creationId xmlns:a16="http://schemas.microsoft.com/office/drawing/2014/main" xmlns="" id="{BF737BA7-6773-49B4-92DD-8118EE59BAB4}"/>
                </a:ext>
              </a:extLst>
            </p:cNvPr>
            <p:cNvSpPr>
              <a:spLocks/>
            </p:cNvSpPr>
            <p:nvPr/>
          </p:nvSpPr>
          <p:spPr bwMode="auto">
            <a:xfrm>
              <a:off x="10823712"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 name="îṡḻïḍé">
              <a:extLst>
                <a:ext uri="{FF2B5EF4-FFF2-40B4-BE49-F238E27FC236}">
                  <a16:creationId xmlns:a16="http://schemas.microsoft.com/office/drawing/2014/main" xmlns="" id="{6D8BDD2B-A418-493E-868D-E18FC6BF89FC}"/>
                </a:ext>
              </a:extLst>
            </p:cNvPr>
            <p:cNvSpPr>
              <a:spLocks/>
            </p:cNvSpPr>
            <p:nvPr/>
          </p:nvSpPr>
          <p:spPr bwMode="auto">
            <a:xfrm>
              <a:off x="11039532"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ï$1ïḋè">
              <a:extLst>
                <a:ext uri="{FF2B5EF4-FFF2-40B4-BE49-F238E27FC236}">
                  <a16:creationId xmlns:a16="http://schemas.microsoft.com/office/drawing/2014/main" xmlns="" id="{BD637560-217F-4B51-8360-4ECBBED2D9C3}"/>
                </a:ext>
              </a:extLst>
            </p:cNvPr>
            <p:cNvSpPr>
              <a:spLocks/>
            </p:cNvSpPr>
            <p:nvPr/>
          </p:nvSpPr>
          <p:spPr bwMode="auto">
            <a:xfrm>
              <a:off x="10968578"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 name="ïş1îďè">
              <a:extLst>
                <a:ext uri="{FF2B5EF4-FFF2-40B4-BE49-F238E27FC236}">
                  <a16:creationId xmlns:a16="http://schemas.microsoft.com/office/drawing/2014/main" xmlns="" id="{505CC0DD-EBB3-4BF3-917F-5574A8CD89FF}"/>
                </a:ext>
              </a:extLst>
            </p:cNvPr>
            <p:cNvSpPr>
              <a:spLocks/>
            </p:cNvSpPr>
            <p:nvPr/>
          </p:nvSpPr>
          <p:spPr bwMode="auto">
            <a:xfrm>
              <a:off x="10891711"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 name="ïṣ1iḑè">
              <a:extLst>
                <a:ext uri="{FF2B5EF4-FFF2-40B4-BE49-F238E27FC236}">
                  <a16:creationId xmlns:a16="http://schemas.microsoft.com/office/drawing/2014/main" xmlns="" id="{49D38BCA-F580-4E8E-A39C-4358264160E6}"/>
                </a:ext>
              </a:extLst>
            </p:cNvPr>
            <p:cNvSpPr>
              <a:spLocks/>
            </p:cNvSpPr>
            <p:nvPr/>
          </p:nvSpPr>
          <p:spPr bwMode="auto">
            <a:xfrm>
              <a:off x="10338857" y="3351003"/>
              <a:ext cx="363642" cy="1064316"/>
            </a:xfrm>
            <a:prstGeom prst="rect">
              <a:avLst/>
            </a:prstGeom>
            <a:solidFill>
              <a:srgbClr val="E7FCA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 name="iş1ïḋe">
              <a:extLst>
                <a:ext uri="{FF2B5EF4-FFF2-40B4-BE49-F238E27FC236}">
                  <a16:creationId xmlns:a16="http://schemas.microsoft.com/office/drawing/2014/main" xmlns="" id="{DC4B2FB9-E1E2-4143-A697-C74605602465}"/>
                </a:ext>
              </a:extLst>
            </p:cNvPr>
            <p:cNvSpPr>
              <a:spLocks/>
            </p:cNvSpPr>
            <p:nvPr/>
          </p:nvSpPr>
          <p:spPr bwMode="auto">
            <a:xfrm>
              <a:off x="10338857" y="3351003"/>
              <a:ext cx="183299" cy="1064316"/>
            </a:xfrm>
            <a:prstGeom prst="rect">
              <a:avLst/>
            </a:prstGeom>
            <a:solidFill>
              <a:srgbClr val="CEE0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ïṡļîďé">
              <a:extLst>
                <a:ext uri="{FF2B5EF4-FFF2-40B4-BE49-F238E27FC236}">
                  <a16:creationId xmlns:a16="http://schemas.microsoft.com/office/drawing/2014/main" xmlns="" id="{477C6812-1BB4-4FC5-8DC9-1FCCCA8C91EC}"/>
                </a:ext>
              </a:extLst>
            </p:cNvPr>
            <p:cNvSpPr>
              <a:spLocks/>
            </p:cNvSpPr>
            <p:nvPr/>
          </p:nvSpPr>
          <p:spPr bwMode="auto">
            <a:xfrm>
              <a:off x="10338857" y="3351003"/>
              <a:ext cx="363642" cy="62086"/>
            </a:xfrm>
            <a:prstGeom prst="rect">
              <a:avLst/>
            </a:prstGeom>
            <a:solidFill>
              <a:srgbClr val="A1C2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ïš1íḑe">
              <a:extLst>
                <a:ext uri="{FF2B5EF4-FFF2-40B4-BE49-F238E27FC236}">
                  <a16:creationId xmlns:a16="http://schemas.microsoft.com/office/drawing/2014/main" xmlns="" id="{34446DFC-2B49-48AA-A135-D5DC1E07D1EF}"/>
                </a:ext>
              </a:extLst>
            </p:cNvPr>
            <p:cNvSpPr>
              <a:spLocks/>
            </p:cNvSpPr>
            <p:nvPr/>
          </p:nvSpPr>
          <p:spPr bwMode="auto">
            <a:xfrm>
              <a:off x="10338857" y="3351003"/>
              <a:ext cx="183299" cy="62086"/>
            </a:xfrm>
            <a:prstGeom prst="rect">
              <a:avLst/>
            </a:prstGeom>
            <a:solidFill>
              <a:srgbClr val="819C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íśļïḑê">
              <a:extLst>
                <a:ext uri="{FF2B5EF4-FFF2-40B4-BE49-F238E27FC236}">
                  <a16:creationId xmlns:a16="http://schemas.microsoft.com/office/drawing/2014/main" xmlns="" id="{2AE9DEB0-2361-4A60-AC23-C8C2DA5F2BAF}"/>
                </a:ext>
              </a:extLst>
            </p:cNvPr>
            <p:cNvSpPr>
              <a:spLocks/>
            </p:cNvSpPr>
            <p:nvPr/>
          </p:nvSpPr>
          <p:spPr bwMode="auto">
            <a:xfrm>
              <a:off x="10383204"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 name="îṥļîḍé">
              <a:extLst>
                <a:ext uri="{FF2B5EF4-FFF2-40B4-BE49-F238E27FC236}">
                  <a16:creationId xmlns:a16="http://schemas.microsoft.com/office/drawing/2014/main" xmlns="" id="{F62EA660-8406-4A11-948F-5BE7F6F231C7}"/>
                </a:ext>
              </a:extLst>
            </p:cNvPr>
            <p:cNvSpPr>
              <a:spLocks/>
            </p:cNvSpPr>
            <p:nvPr/>
          </p:nvSpPr>
          <p:spPr bwMode="auto">
            <a:xfrm>
              <a:off x="10395030" y="35047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íṣḷíḓè">
              <a:extLst>
                <a:ext uri="{FF2B5EF4-FFF2-40B4-BE49-F238E27FC236}">
                  <a16:creationId xmlns:a16="http://schemas.microsoft.com/office/drawing/2014/main" xmlns="" id="{D9EEAD89-C718-440D-BBC1-125FD5D92133}"/>
                </a:ext>
              </a:extLst>
            </p:cNvPr>
            <p:cNvSpPr>
              <a:spLocks/>
            </p:cNvSpPr>
            <p:nvPr/>
          </p:nvSpPr>
          <p:spPr bwMode="auto">
            <a:xfrm>
              <a:off x="10389117" y="3552040"/>
              <a:ext cx="91650"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 name="íšḻïďê">
              <a:extLst>
                <a:ext uri="{FF2B5EF4-FFF2-40B4-BE49-F238E27FC236}">
                  <a16:creationId xmlns:a16="http://schemas.microsoft.com/office/drawing/2014/main" xmlns="" id="{4D630C1F-CB78-4643-87BE-0EF1547BC333}"/>
                </a:ext>
              </a:extLst>
            </p:cNvPr>
            <p:cNvSpPr>
              <a:spLocks/>
            </p:cNvSpPr>
            <p:nvPr/>
          </p:nvSpPr>
          <p:spPr bwMode="auto">
            <a:xfrm>
              <a:off x="10424594"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 name="ïs1íḑe">
              <a:extLst>
                <a:ext uri="{FF2B5EF4-FFF2-40B4-BE49-F238E27FC236}">
                  <a16:creationId xmlns:a16="http://schemas.microsoft.com/office/drawing/2014/main" xmlns="" id="{6F5613A5-D0B0-4783-8926-E30F288147C8}"/>
                </a:ext>
              </a:extLst>
            </p:cNvPr>
            <p:cNvSpPr>
              <a:spLocks/>
            </p:cNvSpPr>
            <p:nvPr/>
          </p:nvSpPr>
          <p:spPr bwMode="auto">
            <a:xfrm>
              <a:off x="10557633"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2" name="iṣ1ïḓè">
              <a:extLst>
                <a:ext uri="{FF2B5EF4-FFF2-40B4-BE49-F238E27FC236}">
                  <a16:creationId xmlns:a16="http://schemas.microsoft.com/office/drawing/2014/main" xmlns="" id="{FE4C04B4-BA9B-4CF5-8912-FC310D10D994}"/>
                </a:ext>
              </a:extLst>
            </p:cNvPr>
            <p:cNvSpPr>
              <a:spLocks/>
            </p:cNvSpPr>
            <p:nvPr/>
          </p:nvSpPr>
          <p:spPr bwMode="auto">
            <a:xfrm>
              <a:off x="10578329" y="35047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3" name="ïślíḍé">
              <a:extLst>
                <a:ext uri="{FF2B5EF4-FFF2-40B4-BE49-F238E27FC236}">
                  <a16:creationId xmlns:a16="http://schemas.microsoft.com/office/drawing/2014/main" xmlns="" id="{F264AB3E-B0CD-483D-8600-7C8460774420}"/>
                </a:ext>
              </a:extLst>
            </p:cNvPr>
            <p:cNvSpPr>
              <a:spLocks/>
            </p:cNvSpPr>
            <p:nvPr/>
          </p:nvSpPr>
          <p:spPr bwMode="auto">
            <a:xfrm>
              <a:off x="10569459" y="3552040"/>
              <a:ext cx="85738"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4" name="îṩ1ïḍe">
              <a:extLst>
                <a:ext uri="{FF2B5EF4-FFF2-40B4-BE49-F238E27FC236}">
                  <a16:creationId xmlns:a16="http://schemas.microsoft.com/office/drawing/2014/main" xmlns="" id="{79CCF62B-E1E6-4D9D-8DD0-055BE8A1BB45}"/>
                </a:ext>
              </a:extLst>
            </p:cNvPr>
            <p:cNvSpPr>
              <a:spLocks/>
            </p:cNvSpPr>
            <p:nvPr/>
          </p:nvSpPr>
          <p:spPr bwMode="auto">
            <a:xfrm>
              <a:off x="10599023"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5" name="ïṥ1îďé">
              <a:extLst>
                <a:ext uri="{FF2B5EF4-FFF2-40B4-BE49-F238E27FC236}">
                  <a16:creationId xmlns:a16="http://schemas.microsoft.com/office/drawing/2014/main" xmlns="" id="{CCBD0817-4AD6-4B50-B875-CD7CA0AC5BC7}"/>
                </a:ext>
              </a:extLst>
            </p:cNvPr>
            <p:cNvSpPr>
              <a:spLocks/>
            </p:cNvSpPr>
            <p:nvPr/>
          </p:nvSpPr>
          <p:spPr bwMode="auto">
            <a:xfrm>
              <a:off x="10383204"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6" name="iṡlïdè">
              <a:extLst>
                <a:ext uri="{FF2B5EF4-FFF2-40B4-BE49-F238E27FC236}">
                  <a16:creationId xmlns:a16="http://schemas.microsoft.com/office/drawing/2014/main" xmlns="" id="{C15270C9-32A5-4A77-870A-4DDFC1F33750}"/>
                </a:ext>
              </a:extLst>
            </p:cNvPr>
            <p:cNvSpPr>
              <a:spLocks/>
            </p:cNvSpPr>
            <p:nvPr/>
          </p:nvSpPr>
          <p:spPr bwMode="auto">
            <a:xfrm>
              <a:off x="10395030" y="3741252"/>
              <a:ext cx="76867"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7" name="ïsḻîḋé">
              <a:extLst>
                <a:ext uri="{FF2B5EF4-FFF2-40B4-BE49-F238E27FC236}">
                  <a16:creationId xmlns:a16="http://schemas.microsoft.com/office/drawing/2014/main" xmlns="" id="{9D839D89-6881-4791-8A5C-CE531A5929DA}"/>
                </a:ext>
              </a:extLst>
            </p:cNvPr>
            <p:cNvSpPr>
              <a:spLocks/>
            </p:cNvSpPr>
            <p:nvPr/>
          </p:nvSpPr>
          <p:spPr bwMode="auto">
            <a:xfrm>
              <a:off x="10389117" y="3791512"/>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8" name="íṩḷíḍè">
              <a:extLst>
                <a:ext uri="{FF2B5EF4-FFF2-40B4-BE49-F238E27FC236}">
                  <a16:creationId xmlns:a16="http://schemas.microsoft.com/office/drawing/2014/main" xmlns="" id="{3596AF7A-7362-44F3-BE04-E69576AFDBCB}"/>
                </a:ext>
              </a:extLst>
            </p:cNvPr>
            <p:cNvSpPr>
              <a:spLocks/>
            </p:cNvSpPr>
            <p:nvPr/>
          </p:nvSpPr>
          <p:spPr bwMode="auto">
            <a:xfrm>
              <a:off x="10424594"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9" name="iSľiḍé">
              <a:extLst>
                <a:ext uri="{FF2B5EF4-FFF2-40B4-BE49-F238E27FC236}">
                  <a16:creationId xmlns:a16="http://schemas.microsoft.com/office/drawing/2014/main" xmlns="" id="{5265A14A-60CE-49F3-8344-063057AFB1D3}"/>
                </a:ext>
              </a:extLst>
            </p:cNvPr>
            <p:cNvSpPr>
              <a:spLocks/>
            </p:cNvSpPr>
            <p:nvPr/>
          </p:nvSpPr>
          <p:spPr bwMode="auto">
            <a:xfrm>
              <a:off x="10557633"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0" name="îṧḷïḍe">
              <a:extLst>
                <a:ext uri="{FF2B5EF4-FFF2-40B4-BE49-F238E27FC236}">
                  <a16:creationId xmlns:a16="http://schemas.microsoft.com/office/drawing/2014/main" xmlns="" id="{ADD20C16-EAA7-445E-A4D1-9FB018CAE6BE}"/>
                </a:ext>
              </a:extLst>
            </p:cNvPr>
            <p:cNvSpPr>
              <a:spLocks/>
            </p:cNvSpPr>
            <p:nvPr/>
          </p:nvSpPr>
          <p:spPr bwMode="auto">
            <a:xfrm>
              <a:off x="10578329" y="3741252"/>
              <a:ext cx="67999"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1" name="ïṥļîḓè">
              <a:extLst>
                <a:ext uri="{FF2B5EF4-FFF2-40B4-BE49-F238E27FC236}">
                  <a16:creationId xmlns:a16="http://schemas.microsoft.com/office/drawing/2014/main" xmlns="" id="{D07C5D92-4D18-419E-83E2-BE9BD5DADF6C}"/>
                </a:ext>
              </a:extLst>
            </p:cNvPr>
            <p:cNvSpPr>
              <a:spLocks/>
            </p:cNvSpPr>
            <p:nvPr/>
          </p:nvSpPr>
          <p:spPr bwMode="auto">
            <a:xfrm>
              <a:off x="10569459" y="3791512"/>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2" name="i$lïḑè">
              <a:extLst>
                <a:ext uri="{FF2B5EF4-FFF2-40B4-BE49-F238E27FC236}">
                  <a16:creationId xmlns:a16="http://schemas.microsoft.com/office/drawing/2014/main" xmlns="" id="{FF7193F8-8D46-4216-AE76-5940A9930F9C}"/>
                </a:ext>
              </a:extLst>
            </p:cNvPr>
            <p:cNvSpPr>
              <a:spLocks/>
            </p:cNvSpPr>
            <p:nvPr/>
          </p:nvSpPr>
          <p:spPr bwMode="auto">
            <a:xfrm>
              <a:off x="10599023"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3" name="ïs1íḍê">
              <a:extLst>
                <a:ext uri="{FF2B5EF4-FFF2-40B4-BE49-F238E27FC236}">
                  <a16:creationId xmlns:a16="http://schemas.microsoft.com/office/drawing/2014/main" xmlns="" id="{9DF1C8BF-EA1E-4C40-B52A-DE44064A171E}"/>
                </a:ext>
              </a:extLst>
            </p:cNvPr>
            <p:cNvSpPr>
              <a:spLocks/>
            </p:cNvSpPr>
            <p:nvPr/>
          </p:nvSpPr>
          <p:spPr bwMode="auto">
            <a:xfrm>
              <a:off x="10383204"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4" name="íṥ1îḑê">
              <a:extLst>
                <a:ext uri="{FF2B5EF4-FFF2-40B4-BE49-F238E27FC236}">
                  <a16:creationId xmlns:a16="http://schemas.microsoft.com/office/drawing/2014/main" xmlns="" id="{38375D5A-0218-4AB0-AD82-24D9D2C7873C}"/>
                </a:ext>
              </a:extLst>
            </p:cNvPr>
            <p:cNvSpPr>
              <a:spLocks/>
            </p:cNvSpPr>
            <p:nvPr/>
          </p:nvSpPr>
          <p:spPr bwMode="auto">
            <a:xfrm>
              <a:off x="10395030" y="39866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5" name="iş1îde">
              <a:extLst>
                <a:ext uri="{FF2B5EF4-FFF2-40B4-BE49-F238E27FC236}">
                  <a16:creationId xmlns:a16="http://schemas.microsoft.com/office/drawing/2014/main" xmlns="" id="{F4500982-2FCB-411E-A0A3-6A43A058B9A1}"/>
                </a:ext>
              </a:extLst>
            </p:cNvPr>
            <p:cNvSpPr>
              <a:spLocks/>
            </p:cNvSpPr>
            <p:nvPr/>
          </p:nvSpPr>
          <p:spPr bwMode="auto">
            <a:xfrm>
              <a:off x="10389117" y="4036895"/>
              <a:ext cx="91650"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6" name="îšḷîḑê">
              <a:extLst>
                <a:ext uri="{FF2B5EF4-FFF2-40B4-BE49-F238E27FC236}">
                  <a16:creationId xmlns:a16="http://schemas.microsoft.com/office/drawing/2014/main" xmlns="" id="{3F1D42C5-8B80-4DA5-8F50-4A295602ED85}"/>
                </a:ext>
              </a:extLst>
            </p:cNvPr>
            <p:cNvSpPr>
              <a:spLocks/>
            </p:cNvSpPr>
            <p:nvPr/>
          </p:nvSpPr>
          <p:spPr bwMode="auto">
            <a:xfrm>
              <a:off x="10424594"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7" name="işḷíḋè">
              <a:extLst>
                <a:ext uri="{FF2B5EF4-FFF2-40B4-BE49-F238E27FC236}">
                  <a16:creationId xmlns:a16="http://schemas.microsoft.com/office/drawing/2014/main" xmlns="" id="{12D91FF3-DA09-4D8D-B9D2-36B1CA657689}"/>
                </a:ext>
              </a:extLst>
            </p:cNvPr>
            <p:cNvSpPr>
              <a:spLocks/>
            </p:cNvSpPr>
            <p:nvPr/>
          </p:nvSpPr>
          <p:spPr bwMode="auto">
            <a:xfrm>
              <a:off x="10557633"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8" name="iśļiḍe">
              <a:extLst>
                <a:ext uri="{FF2B5EF4-FFF2-40B4-BE49-F238E27FC236}">
                  <a16:creationId xmlns:a16="http://schemas.microsoft.com/office/drawing/2014/main" xmlns="" id="{58080307-69B1-4017-B59B-9F5AE3905353}"/>
                </a:ext>
              </a:extLst>
            </p:cNvPr>
            <p:cNvSpPr>
              <a:spLocks/>
            </p:cNvSpPr>
            <p:nvPr/>
          </p:nvSpPr>
          <p:spPr bwMode="auto">
            <a:xfrm>
              <a:off x="10578329" y="39866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9" name="íṡlïḍê">
              <a:extLst>
                <a:ext uri="{FF2B5EF4-FFF2-40B4-BE49-F238E27FC236}">
                  <a16:creationId xmlns:a16="http://schemas.microsoft.com/office/drawing/2014/main" xmlns="" id="{89A3110E-1B56-4E61-A74F-F1D5E8236B85}"/>
                </a:ext>
              </a:extLst>
            </p:cNvPr>
            <p:cNvSpPr>
              <a:spLocks/>
            </p:cNvSpPr>
            <p:nvPr/>
          </p:nvSpPr>
          <p:spPr bwMode="auto">
            <a:xfrm>
              <a:off x="10569459" y="4036895"/>
              <a:ext cx="85738"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0" name="isḻîḋê">
              <a:extLst>
                <a:ext uri="{FF2B5EF4-FFF2-40B4-BE49-F238E27FC236}">
                  <a16:creationId xmlns:a16="http://schemas.microsoft.com/office/drawing/2014/main" xmlns="" id="{916D9007-C74B-4B1E-A8F2-9A12AD3042DE}"/>
                </a:ext>
              </a:extLst>
            </p:cNvPr>
            <p:cNvSpPr>
              <a:spLocks/>
            </p:cNvSpPr>
            <p:nvPr/>
          </p:nvSpPr>
          <p:spPr bwMode="auto">
            <a:xfrm>
              <a:off x="10599023"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1" name="íṡ1ïdé">
              <a:extLst>
                <a:ext uri="{FF2B5EF4-FFF2-40B4-BE49-F238E27FC236}">
                  <a16:creationId xmlns:a16="http://schemas.microsoft.com/office/drawing/2014/main" xmlns="" id="{9CE241C3-7519-4BDB-A78B-4C0281DAD7BB}"/>
                </a:ext>
              </a:extLst>
            </p:cNvPr>
            <p:cNvSpPr>
              <a:spLocks/>
            </p:cNvSpPr>
            <p:nvPr/>
          </p:nvSpPr>
          <p:spPr bwMode="auto">
            <a:xfrm>
              <a:off x="10383204"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2" name="îsľíḋé">
              <a:extLst>
                <a:ext uri="{FF2B5EF4-FFF2-40B4-BE49-F238E27FC236}">
                  <a16:creationId xmlns:a16="http://schemas.microsoft.com/office/drawing/2014/main" xmlns="" id="{BEC01498-C3AA-42C0-8FE0-AE74B6DCC38C}"/>
                </a:ext>
              </a:extLst>
            </p:cNvPr>
            <p:cNvSpPr>
              <a:spLocks/>
            </p:cNvSpPr>
            <p:nvPr/>
          </p:nvSpPr>
          <p:spPr bwMode="auto">
            <a:xfrm>
              <a:off x="10395030" y="4226107"/>
              <a:ext cx="76867"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3" name="iSlîḑè">
              <a:extLst>
                <a:ext uri="{FF2B5EF4-FFF2-40B4-BE49-F238E27FC236}">
                  <a16:creationId xmlns:a16="http://schemas.microsoft.com/office/drawing/2014/main" xmlns="" id="{769B6D1F-70C3-43BD-A948-E079DEBD7BF3}"/>
                </a:ext>
              </a:extLst>
            </p:cNvPr>
            <p:cNvSpPr>
              <a:spLocks/>
            </p:cNvSpPr>
            <p:nvPr/>
          </p:nvSpPr>
          <p:spPr bwMode="auto">
            <a:xfrm>
              <a:off x="10389117" y="4273410"/>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4" name="íSļïḋé">
              <a:extLst>
                <a:ext uri="{FF2B5EF4-FFF2-40B4-BE49-F238E27FC236}">
                  <a16:creationId xmlns:a16="http://schemas.microsoft.com/office/drawing/2014/main" xmlns="" id="{DE682E6C-87F3-47FD-9580-70C5F01D6C1D}"/>
                </a:ext>
              </a:extLst>
            </p:cNvPr>
            <p:cNvSpPr>
              <a:spLocks/>
            </p:cNvSpPr>
            <p:nvPr/>
          </p:nvSpPr>
          <p:spPr bwMode="auto">
            <a:xfrm>
              <a:off x="10424594"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5" name="ïṧľïḑè">
              <a:extLst>
                <a:ext uri="{FF2B5EF4-FFF2-40B4-BE49-F238E27FC236}">
                  <a16:creationId xmlns:a16="http://schemas.microsoft.com/office/drawing/2014/main" xmlns="" id="{74F93AB9-7FFC-45EF-97BB-846BEEAEA5BB}"/>
                </a:ext>
              </a:extLst>
            </p:cNvPr>
            <p:cNvSpPr>
              <a:spLocks/>
            </p:cNvSpPr>
            <p:nvPr/>
          </p:nvSpPr>
          <p:spPr bwMode="auto">
            <a:xfrm>
              <a:off x="10557633"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6" name="ïśļïďê">
              <a:extLst>
                <a:ext uri="{FF2B5EF4-FFF2-40B4-BE49-F238E27FC236}">
                  <a16:creationId xmlns:a16="http://schemas.microsoft.com/office/drawing/2014/main" xmlns="" id="{4367E077-98B0-4FCE-AD40-17AD012B76A7}"/>
                </a:ext>
              </a:extLst>
            </p:cNvPr>
            <p:cNvSpPr>
              <a:spLocks/>
            </p:cNvSpPr>
            <p:nvPr/>
          </p:nvSpPr>
          <p:spPr bwMode="auto">
            <a:xfrm>
              <a:off x="10578329" y="4226107"/>
              <a:ext cx="67999"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7" name="i$1ïḑè">
              <a:extLst>
                <a:ext uri="{FF2B5EF4-FFF2-40B4-BE49-F238E27FC236}">
                  <a16:creationId xmlns:a16="http://schemas.microsoft.com/office/drawing/2014/main" xmlns="" id="{C70DEC65-EDB7-478F-9838-29572D609621}"/>
                </a:ext>
              </a:extLst>
            </p:cNvPr>
            <p:cNvSpPr>
              <a:spLocks/>
            </p:cNvSpPr>
            <p:nvPr/>
          </p:nvSpPr>
          <p:spPr bwMode="auto">
            <a:xfrm>
              <a:off x="10569459" y="4273410"/>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8" name="î$1ïḓè">
              <a:extLst>
                <a:ext uri="{FF2B5EF4-FFF2-40B4-BE49-F238E27FC236}">
                  <a16:creationId xmlns:a16="http://schemas.microsoft.com/office/drawing/2014/main" xmlns="" id="{9871C368-76B4-4FD4-A237-A4DC1881DF0E}"/>
                </a:ext>
              </a:extLst>
            </p:cNvPr>
            <p:cNvSpPr>
              <a:spLocks/>
            </p:cNvSpPr>
            <p:nvPr/>
          </p:nvSpPr>
          <p:spPr bwMode="auto">
            <a:xfrm>
              <a:off x="10599023"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9" name="îṩļîḍè">
              <a:extLst>
                <a:ext uri="{FF2B5EF4-FFF2-40B4-BE49-F238E27FC236}">
                  <a16:creationId xmlns:a16="http://schemas.microsoft.com/office/drawing/2014/main" xmlns="" id="{C53D682A-C014-46E8-B1EB-9C0DCFEDF3AA}"/>
                </a:ext>
              </a:extLst>
            </p:cNvPr>
            <p:cNvSpPr>
              <a:spLocks/>
            </p:cNvSpPr>
            <p:nvPr/>
          </p:nvSpPr>
          <p:spPr bwMode="auto">
            <a:xfrm>
              <a:off x="9732789" y="3797425"/>
              <a:ext cx="1076142" cy="694763"/>
            </a:xfrm>
            <a:custGeom>
              <a:avLst/>
              <a:gdLst>
                <a:gd name="T0" fmla="*/ 154 w 154"/>
                <a:gd name="T1" fmla="*/ 79 h 99"/>
                <a:gd name="T2" fmla="*/ 134 w 154"/>
                <a:gd name="T3" fmla="*/ 99 h 99"/>
                <a:gd name="T4" fmla="*/ 134 w 154"/>
                <a:gd name="T5" fmla="*/ 99 h 99"/>
                <a:gd name="T6" fmla="*/ 23 w 154"/>
                <a:gd name="T7" fmla="*/ 99 h 99"/>
                <a:gd name="T8" fmla="*/ 0 w 154"/>
                <a:gd name="T9" fmla="*/ 79 h 99"/>
                <a:gd name="T10" fmla="*/ 7 w 154"/>
                <a:gd name="T11" fmla="*/ 65 h 99"/>
                <a:gd name="T12" fmla="*/ 23 w 154"/>
                <a:gd name="T13" fmla="*/ 59 h 99"/>
                <a:gd name="T14" fmla="*/ 23 w 154"/>
                <a:gd name="T15" fmla="*/ 59 h 99"/>
                <a:gd name="T16" fmla="*/ 31 w 154"/>
                <a:gd name="T17" fmla="*/ 45 h 99"/>
                <a:gd name="T18" fmla="*/ 28 w 154"/>
                <a:gd name="T19" fmla="*/ 34 h 99"/>
                <a:gd name="T20" fmla="*/ 51 w 154"/>
                <a:gd name="T21" fmla="*/ 11 h 99"/>
                <a:gd name="T22" fmla="*/ 58 w 154"/>
                <a:gd name="T23" fmla="*/ 12 h 99"/>
                <a:gd name="T24" fmla="*/ 74 w 154"/>
                <a:gd name="T25" fmla="*/ 0 h 99"/>
                <a:gd name="T26" fmla="*/ 87 w 154"/>
                <a:gd name="T27" fmla="*/ 5 h 99"/>
                <a:gd name="T28" fmla="*/ 91 w 154"/>
                <a:gd name="T29" fmla="*/ 17 h 99"/>
                <a:gd name="T30" fmla="*/ 91 w 154"/>
                <a:gd name="T31" fmla="*/ 19 h 99"/>
                <a:gd name="T32" fmla="*/ 96 w 154"/>
                <a:gd name="T33" fmla="*/ 18 h 99"/>
                <a:gd name="T34" fmla="*/ 113 w 154"/>
                <a:gd name="T35" fmla="*/ 31 h 99"/>
                <a:gd name="T36" fmla="*/ 122 w 154"/>
                <a:gd name="T37" fmla="*/ 29 h 99"/>
                <a:gd name="T38" fmla="*/ 145 w 154"/>
                <a:gd name="T39" fmla="*/ 52 h 99"/>
                <a:gd name="T40" fmla="*/ 142 w 154"/>
                <a:gd name="T41" fmla="*/ 62 h 99"/>
                <a:gd name="T42" fmla="*/ 154 w 154"/>
                <a:gd name="T43" fmla="*/ 7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99">
                  <a:moveTo>
                    <a:pt x="154" y="79"/>
                  </a:moveTo>
                  <a:cubicBezTo>
                    <a:pt x="154" y="89"/>
                    <a:pt x="145" y="98"/>
                    <a:pt x="134" y="99"/>
                  </a:cubicBezTo>
                  <a:cubicBezTo>
                    <a:pt x="134" y="99"/>
                    <a:pt x="134" y="99"/>
                    <a:pt x="134"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ubicBezTo>
                    <a:pt x="90" y="8"/>
                    <a:pt x="91" y="12"/>
                    <a:pt x="91" y="17"/>
                  </a:cubicBezTo>
                  <a:cubicBezTo>
                    <a:pt x="91" y="17"/>
                    <a:pt x="91" y="18"/>
                    <a:pt x="91" y="19"/>
                  </a:cubicBezTo>
                  <a:cubicBezTo>
                    <a:pt x="93" y="18"/>
                    <a:pt x="95" y="18"/>
                    <a:pt x="96" y="18"/>
                  </a:cubicBezTo>
                  <a:cubicBezTo>
                    <a:pt x="104" y="18"/>
                    <a:pt x="111" y="23"/>
                    <a:pt x="113" y="31"/>
                  </a:cubicBezTo>
                  <a:cubicBezTo>
                    <a:pt x="116" y="30"/>
                    <a:pt x="119" y="29"/>
                    <a:pt x="122" y="29"/>
                  </a:cubicBezTo>
                  <a:cubicBezTo>
                    <a:pt x="134" y="29"/>
                    <a:pt x="145" y="39"/>
                    <a:pt x="145" y="52"/>
                  </a:cubicBezTo>
                  <a:cubicBezTo>
                    <a:pt x="145" y="56"/>
                    <a:pt x="144" y="59"/>
                    <a:pt x="142" y="62"/>
                  </a:cubicBezTo>
                  <a:cubicBezTo>
                    <a:pt x="150" y="65"/>
                    <a:pt x="154" y="72"/>
                    <a:pt x="154" y="79"/>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0" name="íṣlídè">
              <a:extLst>
                <a:ext uri="{FF2B5EF4-FFF2-40B4-BE49-F238E27FC236}">
                  <a16:creationId xmlns:a16="http://schemas.microsoft.com/office/drawing/2014/main" xmlns="" id="{124A7A1F-A508-4F25-AE01-0F53296161CE}"/>
                </a:ext>
              </a:extLst>
            </p:cNvPr>
            <p:cNvSpPr>
              <a:spLocks/>
            </p:cNvSpPr>
            <p:nvPr/>
          </p:nvSpPr>
          <p:spPr bwMode="auto">
            <a:xfrm>
              <a:off x="9732789" y="3797425"/>
              <a:ext cx="606070" cy="694763"/>
            </a:xfrm>
            <a:custGeom>
              <a:avLst/>
              <a:gdLst>
                <a:gd name="T0" fmla="*/ 87 w 87"/>
                <a:gd name="T1" fmla="*/ 5 h 99"/>
                <a:gd name="T2" fmla="*/ 87 w 87"/>
                <a:gd name="T3" fmla="*/ 99 h 99"/>
                <a:gd name="T4" fmla="*/ 23 w 87"/>
                <a:gd name="T5" fmla="*/ 99 h 99"/>
                <a:gd name="T6" fmla="*/ 0 w 87"/>
                <a:gd name="T7" fmla="*/ 79 h 99"/>
                <a:gd name="T8" fmla="*/ 7 w 87"/>
                <a:gd name="T9" fmla="*/ 65 h 99"/>
                <a:gd name="T10" fmla="*/ 23 w 87"/>
                <a:gd name="T11" fmla="*/ 59 h 99"/>
                <a:gd name="T12" fmla="*/ 23 w 87"/>
                <a:gd name="T13" fmla="*/ 59 h 99"/>
                <a:gd name="T14" fmla="*/ 31 w 87"/>
                <a:gd name="T15" fmla="*/ 45 h 99"/>
                <a:gd name="T16" fmla="*/ 28 w 87"/>
                <a:gd name="T17" fmla="*/ 34 h 99"/>
                <a:gd name="T18" fmla="*/ 51 w 87"/>
                <a:gd name="T19" fmla="*/ 11 h 99"/>
                <a:gd name="T20" fmla="*/ 58 w 87"/>
                <a:gd name="T21" fmla="*/ 12 h 99"/>
                <a:gd name="T22" fmla="*/ 74 w 87"/>
                <a:gd name="T23" fmla="*/ 0 h 99"/>
                <a:gd name="T24" fmla="*/ 87 w 87"/>
                <a:gd name="T25" fmla="*/ 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9">
                  <a:moveTo>
                    <a:pt x="87" y="5"/>
                  </a:moveTo>
                  <a:cubicBezTo>
                    <a:pt x="87" y="99"/>
                    <a:pt x="87" y="99"/>
                    <a:pt x="87"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1" name="íṣľiḍê">
              <a:extLst>
                <a:ext uri="{FF2B5EF4-FFF2-40B4-BE49-F238E27FC236}">
                  <a16:creationId xmlns:a16="http://schemas.microsoft.com/office/drawing/2014/main" xmlns="" id="{904144CF-C124-4FFE-A308-260E31585CAB}"/>
                </a:ext>
              </a:extLst>
            </p:cNvPr>
            <p:cNvSpPr>
              <a:spLocks/>
            </p:cNvSpPr>
            <p:nvPr/>
          </p:nvSpPr>
          <p:spPr bwMode="auto">
            <a:xfrm>
              <a:off x="5147359" y="5030257"/>
              <a:ext cx="1543258" cy="1525520"/>
            </a:xfrm>
            <a:custGeom>
              <a:avLst/>
              <a:gdLst>
                <a:gd name="T0" fmla="*/ 522 w 522"/>
                <a:gd name="T1" fmla="*/ 149 h 516"/>
                <a:gd name="T2" fmla="*/ 177 w 522"/>
                <a:gd name="T3" fmla="*/ 516 h 516"/>
                <a:gd name="T4" fmla="*/ 0 w 522"/>
                <a:gd name="T5" fmla="*/ 0 h 516"/>
                <a:gd name="T6" fmla="*/ 522 w 522"/>
                <a:gd name="T7" fmla="*/ 149 h 516"/>
              </a:gdLst>
              <a:ahLst/>
              <a:cxnLst>
                <a:cxn ang="0">
                  <a:pos x="T0" y="T1"/>
                </a:cxn>
                <a:cxn ang="0">
                  <a:pos x="T2" y="T3"/>
                </a:cxn>
                <a:cxn ang="0">
                  <a:pos x="T4" y="T5"/>
                </a:cxn>
                <a:cxn ang="0">
                  <a:pos x="T6" y="T7"/>
                </a:cxn>
              </a:cxnLst>
              <a:rect l="0" t="0" r="r" b="b"/>
              <a:pathLst>
                <a:path w="522" h="516">
                  <a:moveTo>
                    <a:pt x="522" y="149"/>
                  </a:moveTo>
                  <a:lnTo>
                    <a:pt x="177" y="516"/>
                  </a:lnTo>
                  <a:lnTo>
                    <a:pt x="0" y="0"/>
                  </a:lnTo>
                  <a:lnTo>
                    <a:pt x="522" y="149"/>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2" name="ïs1íḑè">
              <a:extLst>
                <a:ext uri="{FF2B5EF4-FFF2-40B4-BE49-F238E27FC236}">
                  <a16:creationId xmlns:a16="http://schemas.microsoft.com/office/drawing/2014/main" xmlns="" id="{78920F8B-365C-4000-B1AE-C9E8252B2D76}"/>
                </a:ext>
              </a:extLst>
            </p:cNvPr>
            <p:cNvSpPr>
              <a:spLocks/>
            </p:cNvSpPr>
            <p:nvPr/>
          </p:nvSpPr>
          <p:spPr bwMode="auto">
            <a:xfrm>
              <a:off x="5147359" y="5030257"/>
              <a:ext cx="1040665" cy="1525520"/>
            </a:xfrm>
            <a:custGeom>
              <a:avLst/>
              <a:gdLst>
                <a:gd name="T0" fmla="*/ 0 w 352"/>
                <a:gd name="T1" fmla="*/ 0 h 516"/>
                <a:gd name="T2" fmla="*/ 352 w 352"/>
                <a:gd name="T3" fmla="*/ 332 h 516"/>
                <a:gd name="T4" fmla="*/ 177 w 352"/>
                <a:gd name="T5" fmla="*/ 516 h 516"/>
                <a:gd name="T6" fmla="*/ 0 w 352"/>
                <a:gd name="T7" fmla="*/ 0 h 516"/>
              </a:gdLst>
              <a:ahLst/>
              <a:cxnLst>
                <a:cxn ang="0">
                  <a:pos x="T0" y="T1"/>
                </a:cxn>
                <a:cxn ang="0">
                  <a:pos x="T2" y="T3"/>
                </a:cxn>
                <a:cxn ang="0">
                  <a:pos x="T4" y="T5"/>
                </a:cxn>
                <a:cxn ang="0">
                  <a:pos x="T6" y="T7"/>
                </a:cxn>
              </a:cxnLst>
              <a:rect l="0" t="0" r="r" b="b"/>
              <a:pathLst>
                <a:path w="352" h="516">
                  <a:moveTo>
                    <a:pt x="0" y="0"/>
                  </a:moveTo>
                  <a:lnTo>
                    <a:pt x="352" y="332"/>
                  </a:lnTo>
                  <a:lnTo>
                    <a:pt x="177" y="516"/>
                  </a:lnTo>
                  <a:lnTo>
                    <a:pt x="0" y="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3" name="iṩľidê">
              <a:extLst>
                <a:ext uri="{FF2B5EF4-FFF2-40B4-BE49-F238E27FC236}">
                  <a16:creationId xmlns:a16="http://schemas.microsoft.com/office/drawing/2014/main" xmlns="" id="{92D7D0DF-5A47-4001-A3E9-31D27E3E6B24}"/>
                </a:ext>
              </a:extLst>
            </p:cNvPr>
            <p:cNvSpPr>
              <a:spLocks/>
            </p:cNvSpPr>
            <p:nvPr/>
          </p:nvSpPr>
          <p:spPr bwMode="auto">
            <a:xfrm>
              <a:off x="5147359" y="5030257"/>
              <a:ext cx="452335" cy="449378"/>
            </a:xfrm>
            <a:custGeom>
              <a:avLst/>
              <a:gdLst>
                <a:gd name="T0" fmla="*/ 153 w 153"/>
                <a:gd name="T1" fmla="*/ 43 h 152"/>
                <a:gd name="T2" fmla="*/ 120 w 153"/>
                <a:gd name="T3" fmla="*/ 59 h 152"/>
                <a:gd name="T4" fmla="*/ 151 w 153"/>
                <a:gd name="T5" fmla="*/ 109 h 152"/>
                <a:gd name="T6" fmla="*/ 99 w 153"/>
                <a:gd name="T7" fmla="*/ 95 h 152"/>
                <a:gd name="T8" fmla="*/ 118 w 153"/>
                <a:gd name="T9" fmla="*/ 147 h 152"/>
                <a:gd name="T10" fmla="*/ 66 w 153"/>
                <a:gd name="T11" fmla="*/ 119 h 152"/>
                <a:gd name="T12" fmla="*/ 52 w 153"/>
                <a:gd name="T13" fmla="*/ 152 h 152"/>
                <a:gd name="T14" fmla="*/ 0 w 153"/>
                <a:gd name="T15" fmla="*/ 0 h 152"/>
                <a:gd name="T16" fmla="*/ 153 w 153"/>
                <a:gd name="T1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2">
                  <a:moveTo>
                    <a:pt x="153" y="43"/>
                  </a:moveTo>
                  <a:lnTo>
                    <a:pt x="120" y="59"/>
                  </a:lnTo>
                  <a:lnTo>
                    <a:pt x="151" y="109"/>
                  </a:lnTo>
                  <a:lnTo>
                    <a:pt x="99" y="95"/>
                  </a:lnTo>
                  <a:lnTo>
                    <a:pt x="118" y="147"/>
                  </a:lnTo>
                  <a:lnTo>
                    <a:pt x="66" y="119"/>
                  </a:lnTo>
                  <a:lnTo>
                    <a:pt x="52" y="152"/>
                  </a:lnTo>
                  <a:lnTo>
                    <a:pt x="0" y="0"/>
                  </a:lnTo>
                  <a:lnTo>
                    <a:pt x="15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4" name="îsḻïḍe">
              <a:extLst>
                <a:ext uri="{FF2B5EF4-FFF2-40B4-BE49-F238E27FC236}">
                  <a16:creationId xmlns:a16="http://schemas.microsoft.com/office/drawing/2014/main" xmlns="" id="{67F80EFC-0E72-4D14-B0C1-AD2AFA113D8A}"/>
                </a:ext>
              </a:extLst>
            </p:cNvPr>
            <p:cNvSpPr>
              <a:spLocks/>
            </p:cNvSpPr>
            <p:nvPr/>
          </p:nvSpPr>
          <p:spPr bwMode="auto">
            <a:xfrm>
              <a:off x="5147359" y="5030257"/>
              <a:ext cx="348859" cy="449378"/>
            </a:xfrm>
            <a:custGeom>
              <a:avLst/>
              <a:gdLst>
                <a:gd name="T0" fmla="*/ 0 w 118"/>
                <a:gd name="T1" fmla="*/ 0 h 152"/>
                <a:gd name="T2" fmla="*/ 99 w 118"/>
                <a:gd name="T3" fmla="*/ 95 h 152"/>
                <a:gd name="T4" fmla="*/ 118 w 118"/>
                <a:gd name="T5" fmla="*/ 147 h 152"/>
                <a:gd name="T6" fmla="*/ 66 w 118"/>
                <a:gd name="T7" fmla="*/ 119 h 152"/>
                <a:gd name="T8" fmla="*/ 52 w 118"/>
                <a:gd name="T9" fmla="*/ 152 h 152"/>
                <a:gd name="T10" fmla="*/ 0 w 118"/>
                <a:gd name="T11" fmla="*/ 0 h 152"/>
              </a:gdLst>
              <a:ahLst/>
              <a:cxnLst>
                <a:cxn ang="0">
                  <a:pos x="T0" y="T1"/>
                </a:cxn>
                <a:cxn ang="0">
                  <a:pos x="T2" y="T3"/>
                </a:cxn>
                <a:cxn ang="0">
                  <a:pos x="T4" y="T5"/>
                </a:cxn>
                <a:cxn ang="0">
                  <a:pos x="T6" y="T7"/>
                </a:cxn>
                <a:cxn ang="0">
                  <a:pos x="T8" y="T9"/>
                </a:cxn>
                <a:cxn ang="0">
                  <a:pos x="T10" y="T11"/>
                </a:cxn>
              </a:cxnLst>
              <a:rect l="0" t="0" r="r" b="b"/>
              <a:pathLst>
                <a:path w="118" h="152">
                  <a:moveTo>
                    <a:pt x="0" y="0"/>
                  </a:moveTo>
                  <a:lnTo>
                    <a:pt x="99" y="95"/>
                  </a:lnTo>
                  <a:lnTo>
                    <a:pt x="118" y="147"/>
                  </a:lnTo>
                  <a:lnTo>
                    <a:pt x="66" y="119"/>
                  </a:lnTo>
                  <a:lnTo>
                    <a:pt x="52" y="152"/>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5" name="ïṡḻíḓè">
              <a:extLst>
                <a:ext uri="{FF2B5EF4-FFF2-40B4-BE49-F238E27FC236}">
                  <a16:creationId xmlns:a16="http://schemas.microsoft.com/office/drawing/2014/main" xmlns="" id="{085D8039-56A2-4AB0-8714-7DDECBE472A5}"/>
                </a:ext>
              </a:extLst>
            </p:cNvPr>
            <p:cNvSpPr>
              <a:spLocks/>
            </p:cNvSpPr>
            <p:nvPr/>
          </p:nvSpPr>
          <p:spPr bwMode="auto">
            <a:xfrm>
              <a:off x="4851716" y="6053183"/>
              <a:ext cx="1413175" cy="804150"/>
            </a:xfrm>
            <a:custGeom>
              <a:avLst/>
              <a:gdLst>
                <a:gd name="connsiteX0" fmla="*/ 0 w 758825"/>
                <a:gd name="connsiteY0" fmla="*/ 0 h 431800"/>
                <a:gd name="connsiteX1" fmla="*/ 758825 w 758825"/>
                <a:gd name="connsiteY1" fmla="*/ 60325 h 431800"/>
                <a:gd name="connsiteX2" fmla="*/ 529617 w 758825"/>
                <a:gd name="connsiteY2" fmla="*/ 431800 h 431800"/>
                <a:gd name="connsiteX3" fmla="*/ 256577 w 75882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758825" h="431800">
                  <a:moveTo>
                    <a:pt x="0" y="0"/>
                  </a:moveTo>
                  <a:lnTo>
                    <a:pt x="758825" y="60325"/>
                  </a:lnTo>
                  <a:lnTo>
                    <a:pt x="529617" y="431800"/>
                  </a:lnTo>
                  <a:lnTo>
                    <a:pt x="256577" y="431800"/>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6" name="îṧlîḑê">
              <a:extLst>
                <a:ext uri="{FF2B5EF4-FFF2-40B4-BE49-F238E27FC236}">
                  <a16:creationId xmlns:a16="http://schemas.microsoft.com/office/drawing/2014/main" xmlns="" id="{3DA4E022-014A-404B-A219-4F956BB0E560}"/>
                </a:ext>
              </a:extLst>
            </p:cNvPr>
            <p:cNvSpPr>
              <a:spLocks/>
            </p:cNvSpPr>
            <p:nvPr/>
          </p:nvSpPr>
          <p:spPr bwMode="auto">
            <a:xfrm>
              <a:off x="4851716" y="6053183"/>
              <a:ext cx="1070229" cy="804150"/>
            </a:xfrm>
            <a:custGeom>
              <a:avLst/>
              <a:gdLst>
                <a:gd name="connsiteX0" fmla="*/ 0 w 574675"/>
                <a:gd name="connsiteY0" fmla="*/ 0 h 431800"/>
                <a:gd name="connsiteX1" fmla="*/ 574675 w 574675"/>
                <a:gd name="connsiteY1" fmla="*/ 354013 h 431800"/>
                <a:gd name="connsiteX2" fmla="*/ 527433 w 574675"/>
                <a:gd name="connsiteY2" fmla="*/ 431800 h 431800"/>
                <a:gd name="connsiteX3" fmla="*/ 256577 w 57467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574675" h="431800">
                  <a:moveTo>
                    <a:pt x="0" y="0"/>
                  </a:moveTo>
                  <a:lnTo>
                    <a:pt x="574675" y="354013"/>
                  </a:lnTo>
                  <a:lnTo>
                    <a:pt x="527433" y="431800"/>
                  </a:lnTo>
                  <a:lnTo>
                    <a:pt x="256577" y="43180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7" name="ïŝḻiďé">
              <a:extLst>
                <a:ext uri="{FF2B5EF4-FFF2-40B4-BE49-F238E27FC236}">
                  <a16:creationId xmlns:a16="http://schemas.microsoft.com/office/drawing/2014/main" xmlns="" id="{48EBFAD2-41DA-44A5-92EE-72DB1A38F077}"/>
                </a:ext>
              </a:extLst>
            </p:cNvPr>
            <p:cNvSpPr>
              <a:spLocks/>
            </p:cNvSpPr>
            <p:nvPr/>
          </p:nvSpPr>
          <p:spPr bwMode="auto">
            <a:xfrm>
              <a:off x="4851716" y="6053183"/>
              <a:ext cx="449378" cy="363642"/>
            </a:xfrm>
            <a:custGeom>
              <a:avLst/>
              <a:gdLst>
                <a:gd name="T0" fmla="*/ 142 w 152"/>
                <a:gd name="T1" fmla="*/ 9 h 123"/>
                <a:gd name="T2" fmla="*/ 116 w 152"/>
                <a:gd name="T3" fmla="*/ 28 h 123"/>
                <a:gd name="T4" fmla="*/ 152 w 152"/>
                <a:gd name="T5" fmla="*/ 66 h 123"/>
                <a:gd name="T6" fmla="*/ 104 w 152"/>
                <a:gd name="T7" fmla="*/ 64 h 123"/>
                <a:gd name="T8" fmla="*/ 128 w 152"/>
                <a:gd name="T9" fmla="*/ 104 h 123"/>
                <a:gd name="T10" fmla="*/ 78 w 152"/>
                <a:gd name="T11" fmla="*/ 90 h 123"/>
                <a:gd name="T12" fmla="*/ 74 w 152"/>
                <a:gd name="T13" fmla="*/ 123 h 123"/>
                <a:gd name="T14" fmla="*/ 0 w 152"/>
                <a:gd name="T15" fmla="*/ 0 h 123"/>
                <a:gd name="T16" fmla="*/ 142 w 152"/>
                <a:gd name="T17" fmla="*/ 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23">
                  <a:moveTo>
                    <a:pt x="142" y="9"/>
                  </a:moveTo>
                  <a:lnTo>
                    <a:pt x="116" y="28"/>
                  </a:lnTo>
                  <a:lnTo>
                    <a:pt x="152" y="66"/>
                  </a:lnTo>
                  <a:lnTo>
                    <a:pt x="104" y="64"/>
                  </a:lnTo>
                  <a:lnTo>
                    <a:pt x="128" y="104"/>
                  </a:lnTo>
                  <a:lnTo>
                    <a:pt x="78" y="90"/>
                  </a:lnTo>
                  <a:lnTo>
                    <a:pt x="74" y="123"/>
                  </a:lnTo>
                  <a:lnTo>
                    <a:pt x="0" y="0"/>
                  </a:lnTo>
                  <a:lnTo>
                    <a:pt x="1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8" name="ísḻíḋe">
              <a:extLst>
                <a:ext uri="{FF2B5EF4-FFF2-40B4-BE49-F238E27FC236}">
                  <a16:creationId xmlns:a16="http://schemas.microsoft.com/office/drawing/2014/main" xmlns="" id="{0B172E5D-A99B-4180-81B2-31BA695A159D}"/>
                </a:ext>
              </a:extLst>
            </p:cNvPr>
            <p:cNvSpPr>
              <a:spLocks/>
            </p:cNvSpPr>
            <p:nvPr/>
          </p:nvSpPr>
          <p:spPr bwMode="auto">
            <a:xfrm>
              <a:off x="4851716" y="6053183"/>
              <a:ext cx="378424" cy="363642"/>
            </a:xfrm>
            <a:custGeom>
              <a:avLst/>
              <a:gdLst>
                <a:gd name="T0" fmla="*/ 0 w 128"/>
                <a:gd name="T1" fmla="*/ 0 h 123"/>
                <a:gd name="T2" fmla="*/ 104 w 128"/>
                <a:gd name="T3" fmla="*/ 64 h 123"/>
                <a:gd name="T4" fmla="*/ 128 w 128"/>
                <a:gd name="T5" fmla="*/ 104 h 123"/>
                <a:gd name="T6" fmla="*/ 78 w 128"/>
                <a:gd name="T7" fmla="*/ 90 h 123"/>
                <a:gd name="T8" fmla="*/ 74 w 128"/>
                <a:gd name="T9" fmla="*/ 123 h 123"/>
                <a:gd name="T10" fmla="*/ 0 w 128"/>
                <a:gd name="T11" fmla="*/ 0 h 123"/>
              </a:gdLst>
              <a:ahLst/>
              <a:cxnLst>
                <a:cxn ang="0">
                  <a:pos x="T0" y="T1"/>
                </a:cxn>
                <a:cxn ang="0">
                  <a:pos x="T2" y="T3"/>
                </a:cxn>
                <a:cxn ang="0">
                  <a:pos x="T4" y="T5"/>
                </a:cxn>
                <a:cxn ang="0">
                  <a:pos x="T6" y="T7"/>
                </a:cxn>
                <a:cxn ang="0">
                  <a:pos x="T8" y="T9"/>
                </a:cxn>
                <a:cxn ang="0">
                  <a:pos x="T10" y="T11"/>
                </a:cxn>
              </a:cxnLst>
              <a:rect l="0" t="0" r="r" b="b"/>
              <a:pathLst>
                <a:path w="128" h="123">
                  <a:moveTo>
                    <a:pt x="0" y="0"/>
                  </a:moveTo>
                  <a:lnTo>
                    <a:pt x="104" y="64"/>
                  </a:lnTo>
                  <a:lnTo>
                    <a:pt x="128" y="104"/>
                  </a:lnTo>
                  <a:lnTo>
                    <a:pt x="78" y="90"/>
                  </a:lnTo>
                  <a:lnTo>
                    <a:pt x="74" y="123"/>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9" name="ïSļiḓê">
              <a:extLst>
                <a:ext uri="{FF2B5EF4-FFF2-40B4-BE49-F238E27FC236}">
                  <a16:creationId xmlns:a16="http://schemas.microsoft.com/office/drawing/2014/main" xmlns="" id="{ABC4D5DF-BD6A-4555-96AF-16DE05FB2BF3}"/>
                </a:ext>
              </a:extLst>
            </p:cNvPr>
            <p:cNvSpPr>
              <a:spLocks/>
            </p:cNvSpPr>
            <p:nvPr/>
          </p:nvSpPr>
          <p:spPr bwMode="auto">
            <a:xfrm>
              <a:off x="5543521" y="5521025"/>
              <a:ext cx="1176661" cy="1268311"/>
            </a:xfrm>
            <a:custGeom>
              <a:avLst/>
              <a:gdLst>
                <a:gd name="T0" fmla="*/ 156 w 168"/>
                <a:gd name="T1" fmla="*/ 35 h 181"/>
                <a:gd name="T2" fmla="*/ 168 w 168"/>
                <a:gd name="T3" fmla="*/ 47 h 181"/>
                <a:gd name="T4" fmla="*/ 42 w 168"/>
                <a:gd name="T5" fmla="*/ 181 h 181"/>
                <a:gd name="T6" fmla="*/ 30 w 168"/>
                <a:gd name="T7" fmla="*/ 169 h 181"/>
                <a:gd name="T8" fmla="*/ 1 w 168"/>
                <a:gd name="T9" fmla="*/ 105 h 181"/>
                <a:gd name="T10" fmla="*/ 26 w 168"/>
                <a:gd name="T11" fmla="*/ 39 h 181"/>
                <a:gd name="T12" fmla="*/ 156 w 168"/>
                <a:gd name="T13" fmla="*/ 35 h 181"/>
              </a:gdLst>
              <a:ahLst/>
              <a:cxnLst>
                <a:cxn ang="0">
                  <a:pos x="T0" y="T1"/>
                </a:cxn>
                <a:cxn ang="0">
                  <a:pos x="T2" y="T3"/>
                </a:cxn>
                <a:cxn ang="0">
                  <a:pos x="T4" y="T5"/>
                </a:cxn>
                <a:cxn ang="0">
                  <a:pos x="T6" y="T7"/>
                </a:cxn>
                <a:cxn ang="0">
                  <a:pos x="T8" y="T9"/>
                </a:cxn>
                <a:cxn ang="0">
                  <a:pos x="T10" y="T11"/>
                </a:cxn>
                <a:cxn ang="0">
                  <a:pos x="T12" y="T13"/>
                </a:cxn>
              </a:cxnLst>
              <a:rect l="0" t="0" r="r" b="b"/>
              <a:pathLst>
                <a:path w="168" h="181">
                  <a:moveTo>
                    <a:pt x="156" y="35"/>
                  </a:moveTo>
                  <a:cubicBezTo>
                    <a:pt x="168" y="47"/>
                    <a:pt x="168" y="47"/>
                    <a:pt x="168" y="47"/>
                  </a:cubicBezTo>
                  <a:cubicBezTo>
                    <a:pt x="42" y="181"/>
                    <a:pt x="42" y="181"/>
                    <a:pt x="42" y="181"/>
                  </a:cubicBezTo>
                  <a:cubicBezTo>
                    <a:pt x="30" y="169"/>
                    <a:pt x="30" y="169"/>
                    <a:pt x="30" y="169"/>
                  </a:cubicBezTo>
                  <a:cubicBezTo>
                    <a:pt x="11" y="152"/>
                    <a:pt x="2" y="128"/>
                    <a:pt x="1" y="105"/>
                  </a:cubicBezTo>
                  <a:cubicBezTo>
                    <a:pt x="0" y="81"/>
                    <a:pt x="9" y="58"/>
                    <a:pt x="26" y="39"/>
                  </a:cubicBezTo>
                  <a:cubicBezTo>
                    <a:pt x="61" y="2"/>
                    <a:pt x="119" y="0"/>
                    <a:pt x="156" y="35"/>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0" name="íṡlíḋê">
              <a:extLst>
                <a:ext uri="{FF2B5EF4-FFF2-40B4-BE49-F238E27FC236}">
                  <a16:creationId xmlns:a16="http://schemas.microsoft.com/office/drawing/2014/main" xmlns="" id="{D25F1213-9179-4B88-A5CC-3F74518FF5FD}"/>
                </a:ext>
              </a:extLst>
            </p:cNvPr>
            <p:cNvSpPr>
              <a:spLocks/>
            </p:cNvSpPr>
            <p:nvPr/>
          </p:nvSpPr>
          <p:spPr bwMode="auto">
            <a:xfrm>
              <a:off x="5543521" y="5793017"/>
              <a:ext cx="736153" cy="996319"/>
            </a:xfrm>
            <a:custGeom>
              <a:avLst/>
              <a:gdLst>
                <a:gd name="T0" fmla="*/ 26 w 105"/>
                <a:gd name="T1" fmla="*/ 0 h 142"/>
                <a:gd name="T2" fmla="*/ 105 w 105"/>
                <a:gd name="T3" fmla="*/ 75 h 142"/>
                <a:gd name="T4" fmla="*/ 42 w 105"/>
                <a:gd name="T5" fmla="*/ 142 h 142"/>
                <a:gd name="T6" fmla="*/ 30 w 105"/>
                <a:gd name="T7" fmla="*/ 130 h 142"/>
                <a:gd name="T8" fmla="*/ 1 w 105"/>
                <a:gd name="T9" fmla="*/ 66 h 142"/>
                <a:gd name="T10" fmla="*/ 26 w 105"/>
                <a:gd name="T11" fmla="*/ 0 h 142"/>
              </a:gdLst>
              <a:ahLst/>
              <a:cxnLst>
                <a:cxn ang="0">
                  <a:pos x="T0" y="T1"/>
                </a:cxn>
                <a:cxn ang="0">
                  <a:pos x="T2" y="T3"/>
                </a:cxn>
                <a:cxn ang="0">
                  <a:pos x="T4" y="T5"/>
                </a:cxn>
                <a:cxn ang="0">
                  <a:pos x="T6" y="T7"/>
                </a:cxn>
                <a:cxn ang="0">
                  <a:pos x="T8" y="T9"/>
                </a:cxn>
                <a:cxn ang="0">
                  <a:pos x="T10" y="T11"/>
                </a:cxn>
              </a:cxnLst>
              <a:rect l="0" t="0" r="r" b="b"/>
              <a:pathLst>
                <a:path w="105" h="142">
                  <a:moveTo>
                    <a:pt x="26" y="0"/>
                  </a:moveTo>
                  <a:cubicBezTo>
                    <a:pt x="105" y="75"/>
                    <a:pt x="105" y="75"/>
                    <a:pt x="105" y="75"/>
                  </a:cubicBezTo>
                  <a:cubicBezTo>
                    <a:pt x="42" y="142"/>
                    <a:pt x="42" y="142"/>
                    <a:pt x="42" y="142"/>
                  </a:cubicBezTo>
                  <a:cubicBezTo>
                    <a:pt x="30" y="130"/>
                    <a:pt x="30" y="130"/>
                    <a:pt x="30" y="130"/>
                  </a:cubicBezTo>
                  <a:cubicBezTo>
                    <a:pt x="11" y="113"/>
                    <a:pt x="2" y="89"/>
                    <a:pt x="1" y="66"/>
                  </a:cubicBezTo>
                  <a:cubicBezTo>
                    <a:pt x="0" y="42"/>
                    <a:pt x="9" y="19"/>
                    <a:pt x="26"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1" name="iṥľîḓé">
              <a:extLst>
                <a:ext uri="{FF2B5EF4-FFF2-40B4-BE49-F238E27FC236}">
                  <a16:creationId xmlns:a16="http://schemas.microsoft.com/office/drawing/2014/main" xmlns="" id="{E32AB8B1-3499-47EF-8BAB-516708A4419C}"/>
                </a:ext>
              </a:extLst>
            </p:cNvPr>
            <p:cNvSpPr>
              <a:spLocks/>
            </p:cNvSpPr>
            <p:nvPr/>
          </p:nvSpPr>
          <p:spPr bwMode="auto">
            <a:xfrm>
              <a:off x="5242317" y="6402949"/>
              <a:ext cx="862929" cy="454384"/>
            </a:xfrm>
            <a:custGeom>
              <a:avLst/>
              <a:gdLst>
                <a:gd name="connsiteX0" fmla="*/ 305413 w 463362"/>
                <a:gd name="connsiteY0" fmla="*/ 983 h 243988"/>
                <a:gd name="connsiteX1" fmla="*/ 414509 w 463362"/>
                <a:gd name="connsiteY1" fmla="*/ 33497 h 243988"/>
                <a:gd name="connsiteX2" fmla="*/ 463362 w 463362"/>
                <a:gd name="connsiteY2" fmla="*/ 59838 h 243988"/>
                <a:gd name="connsiteX3" fmla="*/ 374053 w 463362"/>
                <a:gd name="connsiteY3" fmla="*/ 227518 h 243988"/>
                <a:gd name="connsiteX4" fmla="*/ 365281 w 463362"/>
                <a:gd name="connsiteY4" fmla="*/ 243988 h 243988"/>
                <a:gd name="connsiteX5" fmla="*/ 0 w 463362"/>
                <a:gd name="connsiteY5" fmla="*/ 243988 h 243988"/>
                <a:gd name="connsiteX6" fmla="*/ 27444 w 463362"/>
                <a:gd name="connsiteY6" fmla="*/ 153912 h 243988"/>
                <a:gd name="connsiteX7" fmla="*/ 305413 w 463362"/>
                <a:gd name="connsiteY7" fmla="*/ 983 h 24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362" h="243988">
                  <a:moveTo>
                    <a:pt x="305413" y="983"/>
                  </a:moveTo>
                  <a:cubicBezTo>
                    <a:pt x="342639" y="4099"/>
                    <a:pt x="379749" y="14683"/>
                    <a:pt x="414509" y="33497"/>
                  </a:cubicBezTo>
                  <a:cubicBezTo>
                    <a:pt x="463362" y="59838"/>
                    <a:pt x="463362" y="59838"/>
                    <a:pt x="463362" y="59838"/>
                  </a:cubicBezTo>
                  <a:cubicBezTo>
                    <a:pt x="429541" y="123338"/>
                    <a:pt x="399947" y="178901"/>
                    <a:pt x="374053" y="227518"/>
                  </a:cubicBezTo>
                  <a:lnTo>
                    <a:pt x="365281" y="243988"/>
                  </a:lnTo>
                  <a:lnTo>
                    <a:pt x="0" y="243988"/>
                  </a:lnTo>
                  <a:lnTo>
                    <a:pt x="27444" y="153912"/>
                  </a:lnTo>
                  <a:cubicBezTo>
                    <a:pt x="80995" y="49490"/>
                    <a:pt x="193732" y="-8366"/>
                    <a:pt x="305413" y="983"/>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2" name="iṩḷîḍè">
              <a:extLst>
                <a:ext uri="{FF2B5EF4-FFF2-40B4-BE49-F238E27FC236}">
                  <a16:creationId xmlns:a16="http://schemas.microsoft.com/office/drawing/2014/main" xmlns="" id="{9C95ED1D-3D6C-428B-BB48-CAF86B4F478D}"/>
                </a:ext>
              </a:extLst>
            </p:cNvPr>
            <p:cNvSpPr>
              <a:spLocks/>
            </p:cNvSpPr>
            <p:nvPr/>
          </p:nvSpPr>
          <p:spPr bwMode="auto">
            <a:xfrm>
              <a:off x="5242021" y="6688819"/>
              <a:ext cx="362771" cy="168516"/>
            </a:xfrm>
            <a:custGeom>
              <a:avLst/>
              <a:gdLst>
                <a:gd name="connsiteX0" fmla="*/ 27442 w 194795"/>
                <a:gd name="connsiteY0" fmla="*/ 0 h 90487"/>
                <a:gd name="connsiteX1" fmla="*/ 126319 w 194795"/>
                <a:gd name="connsiteY1" fmla="*/ 53462 h 90487"/>
                <a:gd name="connsiteX2" fmla="*/ 194795 w 194795"/>
                <a:gd name="connsiteY2" fmla="*/ 90487 h 90487"/>
                <a:gd name="connsiteX3" fmla="*/ 0 w 194795"/>
                <a:gd name="connsiteY3" fmla="*/ 90487 h 90487"/>
              </a:gdLst>
              <a:ahLst/>
              <a:cxnLst>
                <a:cxn ang="0">
                  <a:pos x="connsiteX0" y="connsiteY0"/>
                </a:cxn>
                <a:cxn ang="0">
                  <a:pos x="connsiteX1" y="connsiteY1"/>
                </a:cxn>
                <a:cxn ang="0">
                  <a:pos x="connsiteX2" y="connsiteY2"/>
                </a:cxn>
                <a:cxn ang="0">
                  <a:pos x="connsiteX3" y="connsiteY3"/>
                </a:cxn>
              </a:cxnLst>
              <a:rect l="l" t="t" r="r" b="b"/>
              <a:pathLst>
                <a:path w="194795" h="90487">
                  <a:moveTo>
                    <a:pt x="27442" y="0"/>
                  </a:moveTo>
                  <a:cubicBezTo>
                    <a:pt x="64887" y="20246"/>
                    <a:pt x="97651" y="37962"/>
                    <a:pt x="126319" y="53462"/>
                  </a:cubicBezTo>
                  <a:lnTo>
                    <a:pt x="194795" y="90487"/>
                  </a:lnTo>
                  <a:lnTo>
                    <a:pt x="0" y="90487"/>
                  </a:ln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3" name="iṩliḍè">
              <a:extLst>
                <a:ext uri="{FF2B5EF4-FFF2-40B4-BE49-F238E27FC236}">
                  <a16:creationId xmlns:a16="http://schemas.microsoft.com/office/drawing/2014/main" xmlns="" id="{161F8AC8-6DCE-417C-806C-24600F0A4053}"/>
                </a:ext>
              </a:extLst>
            </p:cNvPr>
            <p:cNvSpPr>
              <a:spLocks/>
            </p:cNvSpPr>
            <p:nvPr/>
          </p:nvSpPr>
          <p:spPr bwMode="auto">
            <a:xfrm>
              <a:off x="6291500" y="4876522"/>
              <a:ext cx="644503" cy="623808"/>
            </a:xfrm>
            <a:custGeom>
              <a:avLst/>
              <a:gdLst>
                <a:gd name="T0" fmla="*/ 83 w 92"/>
                <a:gd name="T1" fmla="*/ 28 h 89"/>
                <a:gd name="T2" fmla="*/ 79 w 92"/>
                <a:gd name="T3" fmla="*/ 65 h 89"/>
                <a:gd name="T4" fmla="*/ 78 w 92"/>
                <a:gd name="T5" fmla="*/ 65 h 89"/>
                <a:gd name="T6" fmla="*/ 66 w 92"/>
                <a:gd name="T7" fmla="*/ 70 h 89"/>
                <a:gd name="T8" fmla="*/ 65 w 92"/>
                <a:gd name="T9" fmla="*/ 70 h 89"/>
                <a:gd name="T10" fmla="*/ 59 w 92"/>
                <a:gd name="T11" fmla="*/ 81 h 89"/>
                <a:gd name="T12" fmla="*/ 57 w 92"/>
                <a:gd name="T13" fmla="*/ 82 h 89"/>
                <a:gd name="T14" fmla="*/ 25 w 92"/>
                <a:gd name="T15" fmla="*/ 78 h 89"/>
                <a:gd name="T16" fmla="*/ 21 w 92"/>
                <a:gd name="T17" fmla="*/ 64 h 89"/>
                <a:gd name="T18" fmla="*/ 11 w 92"/>
                <a:gd name="T19" fmla="*/ 58 h 89"/>
                <a:gd name="T20" fmla="*/ 12 w 92"/>
                <a:gd name="T21" fmla="*/ 32 h 89"/>
                <a:gd name="T22" fmla="*/ 5 w 92"/>
                <a:gd name="T23" fmla="*/ 28 h 89"/>
                <a:gd name="T24" fmla="*/ 8 w 92"/>
                <a:gd name="T25" fmla="*/ 5 h 89"/>
                <a:gd name="T26" fmla="*/ 12 w 92"/>
                <a:gd name="T27" fmla="*/ 2 h 89"/>
                <a:gd name="T28" fmla="*/ 30 w 92"/>
                <a:gd name="T29" fmla="*/ 7 h 89"/>
                <a:gd name="T30" fmla="*/ 31 w 92"/>
                <a:gd name="T31" fmla="*/ 8 h 89"/>
                <a:gd name="T32" fmla="*/ 31 w 92"/>
                <a:gd name="T33" fmla="*/ 8 h 89"/>
                <a:gd name="T34" fmla="*/ 58 w 92"/>
                <a:gd name="T35" fmla="*/ 11 h 89"/>
                <a:gd name="T36" fmla="*/ 61 w 92"/>
                <a:gd name="T37" fmla="*/ 18 h 89"/>
                <a:gd name="T38" fmla="*/ 83 w 92"/>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89">
                  <a:moveTo>
                    <a:pt x="83" y="28"/>
                  </a:moveTo>
                  <a:cubicBezTo>
                    <a:pt x="92" y="39"/>
                    <a:pt x="90" y="55"/>
                    <a:pt x="79" y="65"/>
                  </a:cubicBezTo>
                  <a:cubicBezTo>
                    <a:pt x="78" y="65"/>
                    <a:pt x="78" y="65"/>
                    <a:pt x="78" y="65"/>
                  </a:cubicBezTo>
                  <a:cubicBezTo>
                    <a:pt x="74" y="68"/>
                    <a:pt x="70" y="69"/>
                    <a:pt x="66" y="70"/>
                  </a:cubicBezTo>
                  <a:cubicBezTo>
                    <a:pt x="66" y="70"/>
                    <a:pt x="65" y="70"/>
                    <a:pt x="65" y="70"/>
                  </a:cubicBezTo>
                  <a:cubicBezTo>
                    <a:pt x="64" y="74"/>
                    <a:pt x="62" y="78"/>
                    <a:pt x="59" y="81"/>
                  </a:cubicBezTo>
                  <a:cubicBezTo>
                    <a:pt x="58" y="81"/>
                    <a:pt x="58" y="81"/>
                    <a:pt x="57" y="82"/>
                  </a:cubicBezTo>
                  <a:cubicBezTo>
                    <a:pt x="48" y="89"/>
                    <a:pt x="33" y="88"/>
                    <a:pt x="25" y="78"/>
                  </a:cubicBezTo>
                  <a:cubicBezTo>
                    <a:pt x="22" y="74"/>
                    <a:pt x="21" y="69"/>
                    <a:pt x="21" y="64"/>
                  </a:cubicBezTo>
                  <a:cubicBezTo>
                    <a:pt x="17" y="63"/>
                    <a:pt x="13" y="61"/>
                    <a:pt x="11" y="58"/>
                  </a:cubicBezTo>
                  <a:cubicBezTo>
                    <a:pt x="4" y="50"/>
                    <a:pt x="5" y="39"/>
                    <a:pt x="12" y="32"/>
                  </a:cubicBezTo>
                  <a:cubicBezTo>
                    <a:pt x="9" y="31"/>
                    <a:pt x="7" y="30"/>
                    <a:pt x="5" y="28"/>
                  </a:cubicBezTo>
                  <a:cubicBezTo>
                    <a:pt x="0" y="21"/>
                    <a:pt x="1" y="10"/>
                    <a:pt x="8" y="5"/>
                  </a:cubicBezTo>
                  <a:cubicBezTo>
                    <a:pt x="9" y="4"/>
                    <a:pt x="10" y="3"/>
                    <a:pt x="12" y="2"/>
                  </a:cubicBezTo>
                  <a:cubicBezTo>
                    <a:pt x="18" y="0"/>
                    <a:pt x="26" y="2"/>
                    <a:pt x="30" y="7"/>
                  </a:cubicBezTo>
                  <a:cubicBezTo>
                    <a:pt x="31" y="8"/>
                    <a:pt x="31" y="8"/>
                    <a:pt x="31" y="8"/>
                  </a:cubicBezTo>
                  <a:cubicBezTo>
                    <a:pt x="31" y="8"/>
                    <a:pt x="31" y="8"/>
                    <a:pt x="31" y="8"/>
                  </a:cubicBezTo>
                  <a:cubicBezTo>
                    <a:pt x="39" y="1"/>
                    <a:pt x="51" y="3"/>
                    <a:pt x="58" y="11"/>
                  </a:cubicBezTo>
                  <a:cubicBezTo>
                    <a:pt x="59" y="13"/>
                    <a:pt x="60" y="15"/>
                    <a:pt x="61" y="18"/>
                  </a:cubicBezTo>
                  <a:cubicBezTo>
                    <a:pt x="69" y="17"/>
                    <a:pt x="77" y="21"/>
                    <a:pt x="83" y="28"/>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4" name="iṡ1ïḑé">
              <a:extLst>
                <a:ext uri="{FF2B5EF4-FFF2-40B4-BE49-F238E27FC236}">
                  <a16:creationId xmlns:a16="http://schemas.microsoft.com/office/drawing/2014/main" xmlns="" id="{016A72C6-EE6D-4147-BB14-88FF1854FFB1}"/>
                </a:ext>
              </a:extLst>
            </p:cNvPr>
            <p:cNvSpPr>
              <a:spLocks/>
            </p:cNvSpPr>
            <p:nvPr/>
          </p:nvSpPr>
          <p:spPr bwMode="auto">
            <a:xfrm>
              <a:off x="6291500" y="4891305"/>
              <a:ext cx="461204" cy="609025"/>
            </a:xfrm>
            <a:custGeom>
              <a:avLst/>
              <a:gdLst>
                <a:gd name="T0" fmla="*/ 12 w 66"/>
                <a:gd name="T1" fmla="*/ 0 h 87"/>
                <a:gd name="T2" fmla="*/ 66 w 66"/>
                <a:gd name="T3" fmla="*/ 68 h 87"/>
                <a:gd name="T4" fmla="*/ 65 w 66"/>
                <a:gd name="T5" fmla="*/ 68 h 87"/>
                <a:gd name="T6" fmla="*/ 59 w 66"/>
                <a:gd name="T7" fmla="*/ 79 h 87"/>
                <a:gd name="T8" fmla="*/ 57 w 66"/>
                <a:gd name="T9" fmla="*/ 80 h 87"/>
                <a:gd name="T10" fmla="*/ 25 w 66"/>
                <a:gd name="T11" fmla="*/ 76 h 87"/>
                <a:gd name="T12" fmla="*/ 21 w 66"/>
                <a:gd name="T13" fmla="*/ 62 h 87"/>
                <a:gd name="T14" fmla="*/ 11 w 66"/>
                <a:gd name="T15" fmla="*/ 56 h 87"/>
                <a:gd name="T16" fmla="*/ 12 w 66"/>
                <a:gd name="T17" fmla="*/ 30 h 87"/>
                <a:gd name="T18" fmla="*/ 5 w 66"/>
                <a:gd name="T19" fmla="*/ 26 h 87"/>
                <a:gd name="T20" fmla="*/ 8 w 66"/>
                <a:gd name="T21" fmla="*/ 3 h 87"/>
                <a:gd name="T22" fmla="*/ 12 w 66"/>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7">
                  <a:moveTo>
                    <a:pt x="12" y="0"/>
                  </a:moveTo>
                  <a:cubicBezTo>
                    <a:pt x="66" y="68"/>
                    <a:pt x="66" y="68"/>
                    <a:pt x="66" y="68"/>
                  </a:cubicBezTo>
                  <a:cubicBezTo>
                    <a:pt x="66" y="68"/>
                    <a:pt x="65" y="68"/>
                    <a:pt x="65" y="68"/>
                  </a:cubicBezTo>
                  <a:cubicBezTo>
                    <a:pt x="64" y="72"/>
                    <a:pt x="62" y="76"/>
                    <a:pt x="59" y="79"/>
                  </a:cubicBezTo>
                  <a:cubicBezTo>
                    <a:pt x="58" y="79"/>
                    <a:pt x="58" y="79"/>
                    <a:pt x="57" y="80"/>
                  </a:cubicBezTo>
                  <a:cubicBezTo>
                    <a:pt x="48" y="87"/>
                    <a:pt x="33" y="86"/>
                    <a:pt x="25" y="76"/>
                  </a:cubicBezTo>
                  <a:cubicBezTo>
                    <a:pt x="22" y="72"/>
                    <a:pt x="21" y="67"/>
                    <a:pt x="21" y="62"/>
                  </a:cubicBezTo>
                  <a:cubicBezTo>
                    <a:pt x="17" y="61"/>
                    <a:pt x="13" y="59"/>
                    <a:pt x="11" y="56"/>
                  </a:cubicBezTo>
                  <a:cubicBezTo>
                    <a:pt x="4" y="48"/>
                    <a:pt x="5" y="37"/>
                    <a:pt x="12" y="30"/>
                  </a:cubicBezTo>
                  <a:cubicBezTo>
                    <a:pt x="9" y="29"/>
                    <a:pt x="7" y="28"/>
                    <a:pt x="5" y="26"/>
                  </a:cubicBezTo>
                  <a:cubicBezTo>
                    <a:pt x="0" y="19"/>
                    <a:pt x="1" y="8"/>
                    <a:pt x="8" y="3"/>
                  </a:cubicBezTo>
                  <a:cubicBezTo>
                    <a:pt x="9" y="2"/>
                    <a:pt x="10" y="1"/>
                    <a:pt x="12"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5" name="îṩḻiḋè">
              <a:extLst>
                <a:ext uri="{FF2B5EF4-FFF2-40B4-BE49-F238E27FC236}">
                  <a16:creationId xmlns:a16="http://schemas.microsoft.com/office/drawing/2014/main" xmlns="" id="{6ED7AC58-7C60-43B5-8967-7762AF2DD70E}"/>
                </a:ext>
              </a:extLst>
            </p:cNvPr>
            <p:cNvSpPr>
              <a:spLocks/>
            </p:cNvSpPr>
            <p:nvPr/>
          </p:nvSpPr>
          <p:spPr bwMode="auto">
            <a:xfrm>
              <a:off x="6578273" y="5192862"/>
              <a:ext cx="274949" cy="257211"/>
            </a:xfrm>
            <a:custGeom>
              <a:avLst/>
              <a:gdLst>
                <a:gd name="T0" fmla="*/ 36 w 39"/>
                <a:gd name="T1" fmla="*/ 6 h 37"/>
                <a:gd name="T2" fmla="*/ 37 w 39"/>
                <a:gd name="T3" fmla="*/ 20 h 37"/>
                <a:gd name="T4" fmla="*/ 30 w 39"/>
                <a:gd name="T5" fmla="*/ 24 h 37"/>
                <a:gd name="T6" fmla="*/ 24 w 39"/>
                <a:gd name="T7" fmla="*/ 25 h 37"/>
                <a:gd name="T8" fmla="*/ 22 w 39"/>
                <a:gd name="T9" fmla="*/ 29 h 37"/>
                <a:gd name="T10" fmla="*/ 18 w 39"/>
                <a:gd name="T11" fmla="*/ 36 h 37"/>
                <a:gd name="T12" fmla="*/ 4 w 39"/>
                <a:gd name="T13" fmla="*/ 32 h 37"/>
                <a:gd name="T14" fmla="*/ 7 w 39"/>
                <a:gd name="T15" fmla="*/ 11 h 37"/>
                <a:gd name="T16" fmla="*/ 11 w 39"/>
                <a:gd name="T17" fmla="*/ 7 h 37"/>
                <a:gd name="T18" fmla="*/ 15 w 39"/>
                <a:gd name="T19" fmla="*/ 5 h 37"/>
                <a:gd name="T20" fmla="*/ 36 w 39"/>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36" y="6"/>
                  </a:moveTo>
                  <a:cubicBezTo>
                    <a:pt x="39" y="9"/>
                    <a:pt x="39" y="15"/>
                    <a:pt x="37" y="20"/>
                  </a:cubicBezTo>
                  <a:cubicBezTo>
                    <a:pt x="35" y="22"/>
                    <a:pt x="33" y="23"/>
                    <a:pt x="30" y="24"/>
                  </a:cubicBezTo>
                  <a:cubicBezTo>
                    <a:pt x="28" y="24"/>
                    <a:pt x="26" y="25"/>
                    <a:pt x="24" y="25"/>
                  </a:cubicBezTo>
                  <a:cubicBezTo>
                    <a:pt x="24" y="27"/>
                    <a:pt x="23" y="28"/>
                    <a:pt x="22" y="29"/>
                  </a:cubicBezTo>
                  <a:cubicBezTo>
                    <a:pt x="21" y="32"/>
                    <a:pt x="20" y="34"/>
                    <a:pt x="18" y="36"/>
                  </a:cubicBezTo>
                  <a:cubicBezTo>
                    <a:pt x="12" y="37"/>
                    <a:pt x="7" y="35"/>
                    <a:pt x="4" y="32"/>
                  </a:cubicBezTo>
                  <a:cubicBezTo>
                    <a:pt x="0" y="26"/>
                    <a:pt x="1" y="18"/>
                    <a:pt x="7" y="11"/>
                  </a:cubicBezTo>
                  <a:cubicBezTo>
                    <a:pt x="8" y="10"/>
                    <a:pt x="10" y="8"/>
                    <a:pt x="11" y="7"/>
                  </a:cubicBezTo>
                  <a:cubicBezTo>
                    <a:pt x="12" y="6"/>
                    <a:pt x="14" y="5"/>
                    <a:pt x="15" y="5"/>
                  </a:cubicBezTo>
                  <a:cubicBezTo>
                    <a:pt x="23" y="0"/>
                    <a:pt x="32" y="0"/>
                    <a:pt x="36" y="6"/>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6" name="îṥľïdè">
              <a:extLst>
                <a:ext uri="{FF2B5EF4-FFF2-40B4-BE49-F238E27FC236}">
                  <a16:creationId xmlns:a16="http://schemas.microsoft.com/office/drawing/2014/main" xmlns="" id="{C20E7AE5-7F1D-4D78-8F54-120387FE9417}"/>
                </a:ext>
              </a:extLst>
            </p:cNvPr>
            <p:cNvSpPr>
              <a:spLocks/>
            </p:cNvSpPr>
            <p:nvPr/>
          </p:nvSpPr>
          <p:spPr bwMode="auto">
            <a:xfrm>
              <a:off x="6628533" y="5225381"/>
              <a:ext cx="271992" cy="310426"/>
            </a:xfrm>
            <a:custGeom>
              <a:avLst/>
              <a:gdLst>
                <a:gd name="T0" fmla="*/ 8 w 39"/>
                <a:gd name="T1" fmla="*/ 0 h 44"/>
                <a:gd name="T2" fmla="*/ 39 w 39"/>
                <a:gd name="T3" fmla="*/ 38 h 44"/>
                <a:gd name="T4" fmla="*/ 31 w 39"/>
                <a:gd name="T5" fmla="*/ 44 h 44"/>
                <a:gd name="T6" fmla="*/ 0 w 39"/>
                <a:gd name="T7" fmla="*/ 6 h 44"/>
                <a:gd name="T8" fmla="*/ 4 w 39"/>
                <a:gd name="T9" fmla="*/ 2 h 44"/>
                <a:gd name="T10" fmla="*/ 8 w 39"/>
                <a:gd name="T11" fmla="*/ 0 h 44"/>
              </a:gdLst>
              <a:ahLst/>
              <a:cxnLst>
                <a:cxn ang="0">
                  <a:pos x="T0" y="T1"/>
                </a:cxn>
                <a:cxn ang="0">
                  <a:pos x="T2" y="T3"/>
                </a:cxn>
                <a:cxn ang="0">
                  <a:pos x="T4" y="T5"/>
                </a:cxn>
                <a:cxn ang="0">
                  <a:pos x="T6" y="T7"/>
                </a:cxn>
                <a:cxn ang="0">
                  <a:pos x="T8" y="T9"/>
                </a:cxn>
                <a:cxn ang="0">
                  <a:pos x="T10" y="T11"/>
                </a:cxn>
              </a:cxnLst>
              <a:rect l="0" t="0" r="r" b="b"/>
              <a:pathLst>
                <a:path w="39" h="44">
                  <a:moveTo>
                    <a:pt x="8" y="0"/>
                  </a:moveTo>
                  <a:cubicBezTo>
                    <a:pt x="39" y="38"/>
                    <a:pt x="39" y="38"/>
                    <a:pt x="39" y="38"/>
                  </a:cubicBezTo>
                  <a:cubicBezTo>
                    <a:pt x="31" y="44"/>
                    <a:pt x="31" y="44"/>
                    <a:pt x="31" y="44"/>
                  </a:cubicBezTo>
                  <a:cubicBezTo>
                    <a:pt x="0" y="6"/>
                    <a:pt x="0" y="6"/>
                    <a:pt x="0" y="6"/>
                  </a:cubicBezTo>
                  <a:cubicBezTo>
                    <a:pt x="1" y="5"/>
                    <a:pt x="3" y="3"/>
                    <a:pt x="4" y="2"/>
                  </a:cubicBezTo>
                  <a:cubicBezTo>
                    <a:pt x="5" y="1"/>
                    <a:pt x="7" y="0"/>
                    <a:pt x="8"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7" name="iṧľiḋê">
              <a:extLst>
                <a:ext uri="{FF2B5EF4-FFF2-40B4-BE49-F238E27FC236}">
                  <a16:creationId xmlns:a16="http://schemas.microsoft.com/office/drawing/2014/main" xmlns="" id="{21E1B2AB-C7EE-4F64-9CB2-B2547A9950E9}"/>
                </a:ext>
              </a:extLst>
            </p:cNvPr>
            <p:cNvSpPr>
              <a:spLocks/>
            </p:cNvSpPr>
            <p:nvPr/>
          </p:nvSpPr>
          <p:spPr bwMode="auto">
            <a:xfrm>
              <a:off x="5895338" y="4903131"/>
              <a:ext cx="1291962" cy="1380655"/>
            </a:xfrm>
            <a:custGeom>
              <a:avLst/>
              <a:gdLst>
                <a:gd name="T0" fmla="*/ 437 w 437"/>
                <a:gd name="T1" fmla="*/ 183 h 467"/>
                <a:gd name="T2" fmla="*/ 104 w 437"/>
                <a:gd name="T3" fmla="*/ 467 h 467"/>
                <a:gd name="T4" fmla="*/ 0 w 437"/>
                <a:gd name="T5" fmla="*/ 0 h 467"/>
                <a:gd name="T6" fmla="*/ 437 w 437"/>
                <a:gd name="T7" fmla="*/ 183 h 467"/>
              </a:gdLst>
              <a:ahLst/>
              <a:cxnLst>
                <a:cxn ang="0">
                  <a:pos x="T0" y="T1"/>
                </a:cxn>
                <a:cxn ang="0">
                  <a:pos x="T2" y="T3"/>
                </a:cxn>
                <a:cxn ang="0">
                  <a:pos x="T4" y="T5"/>
                </a:cxn>
                <a:cxn ang="0">
                  <a:pos x="T6" y="T7"/>
                </a:cxn>
              </a:cxnLst>
              <a:rect l="0" t="0" r="r" b="b"/>
              <a:pathLst>
                <a:path w="437" h="467">
                  <a:moveTo>
                    <a:pt x="437" y="183"/>
                  </a:moveTo>
                  <a:lnTo>
                    <a:pt x="104" y="467"/>
                  </a:lnTo>
                  <a:lnTo>
                    <a:pt x="0" y="0"/>
                  </a:lnTo>
                  <a:lnTo>
                    <a:pt x="437" y="183"/>
                  </a:lnTo>
                  <a:close/>
                </a:path>
              </a:pathLst>
            </a:custGeom>
            <a:solidFill>
              <a:srgbClr val="83A5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8" name="iśḷídè">
              <a:extLst>
                <a:ext uri="{FF2B5EF4-FFF2-40B4-BE49-F238E27FC236}">
                  <a16:creationId xmlns:a16="http://schemas.microsoft.com/office/drawing/2014/main" xmlns="" id="{B3A66AA6-73E7-49BC-8932-435AE3073776}"/>
                </a:ext>
              </a:extLst>
            </p:cNvPr>
            <p:cNvSpPr>
              <a:spLocks/>
            </p:cNvSpPr>
            <p:nvPr/>
          </p:nvSpPr>
          <p:spPr bwMode="auto">
            <a:xfrm>
              <a:off x="5895338" y="4903131"/>
              <a:ext cx="804150" cy="1380655"/>
            </a:xfrm>
            <a:custGeom>
              <a:avLst/>
              <a:gdLst>
                <a:gd name="T0" fmla="*/ 0 w 272"/>
                <a:gd name="T1" fmla="*/ 0 h 467"/>
                <a:gd name="T2" fmla="*/ 272 w 272"/>
                <a:gd name="T3" fmla="*/ 323 h 467"/>
                <a:gd name="T4" fmla="*/ 104 w 272"/>
                <a:gd name="T5" fmla="*/ 467 h 467"/>
                <a:gd name="T6" fmla="*/ 0 w 272"/>
                <a:gd name="T7" fmla="*/ 0 h 467"/>
              </a:gdLst>
              <a:ahLst/>
              <a:cxnLst>
                <a:cxn ang="0">
                  <a:pos x="T0" y="T1"/>
                </a:cxn>
                <a:cxn ang="0">
                  <a:pos x="T2" y="T3"/>
                </a:cxn>
                <a:cxn ang="0">
                  <a:pos x="T4" y="T5"/>
                </a:cxn>
                <a:cxn ang="0">
                  <a:pos x="T6" y="T7"/>
                </a:cxn>
              </a:cxnLst>
              <a:rect l="0" t="0" r="r" b="b"/>
              <a:pathLst>
                <a:path w="272" h="467">
                  <a:moveTo>
                    <a:pt x="0" y="0"/>
                  </a:moveTo>
                  <a:lnTo>
                    <a:pt x="272" y="323"/>
                  </a:lnTo>
                  <a:lnTo>
                    <a:pt x="104" y="467"/>
                  </a:lnTo>
                  <a:lnTo>
                    <a:pt x="0" y="0"/>
                  </a:lnTo>
                  <a:close/>
                </a:path>
              </a:pathLst>
            </a:custGeom>
            <a:solidFill>
              <a:srgbClr val="7695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9" name="î$ḻidê">
              <a:extLst>
                <a:ext uri="{FF2B5EF4-FFF2-40B4-BE49-F238E27FC236}">
                  <a16:creationId xmlns:a16="http://schemas.microsoft.com/office/drawing/2014/main" xmlns="" id="{041C4600-5067-4964-9AC8-8B0C0A9919B2}"/>
                </a:ext>
              </a:extLst>
            </p:cNvPr>
            <p:cNvSpPr>
              <a:spLocks/>
            </p:cNvSpPr>
            <p:nvPr/>
          </p:nvSpPr>
          <p:spPr bwMode="auto">
            <a:xfrm>
              <a:off x="5895338" y="4903131"/>
              <a:ext cx="384336" cy="413901"/>
            </a:xfrm>
            <a:custGeom>
              <a:avLst/>
              <a:gdLst>
                <a:gd name="T0" fmla="*/ 130 w 130"/>
                <a:gd name="T1" fmla="*/ 55 h 140"/>
                <a:gd name="T2" fmla="*/ 99 w 130"/>
                <a:gd name="T3" fmla="*/ 64 h 140"/>
                <a:gd name="T4" fmla="*/ 123 w 130"/>
                <a:gd name="T5" fmla="*/ 112 h 140"/>
                <a:gd name="T6" fmla="*/ 78 w 130"/>
                <a:gd name="T7" fmla="*/ 95 h 140"/>
                <a:gd name="T8" fmla="*/ 87 w 130"/>
                <a:gd name="T9" fmla="*/ 140 h 140"/>
                <a:gd name="T10" fmla="*/ 45 w 130"/>
                <a:gd name="T11" fmla="*/ 112 h 140"/>
                <a:gd name="T12" fmla="*/ 30 w 130"/>
                <a:gd name="T13" fmla="*/ 138 h 140"/>
                <a:gd name="T14" fmla="*/ 0 w 130"/>
                <a:gd name="T15" fmla="*/ 0 h 140"/>
                <a:gd name="T16" fmla="*/ 130 w 130"/>
                <a:gd name="T17" fmla="*/ 5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0">
                  <a:moveTo>
                    <a:pt x="130" y="55"/>
                  </a:moveTo>
                  <a:lnTo>
                    <a:pt x="99" y="64"/>
                  </a:lnTo>
                  <a:lnTo>
                    <a:pt x="123" y="112"/>
                  </a:lnTo>
                  <a:lnTo>
                    <a:pt x="78" y="95"/>
                  </a:lnTo>
                  <a:lnTo>
                    <a:pt x="87" y="140"/>
                  </a:lnTo>
                  <a:lnTo>
                    <a:pt x="45" y="112"/>
                  </a:lnTo>
                  <a:lnTo>
                    <a:pt x="30" y="138"/>
                  </a:lnTo>
                  <a:lnTo>
                    <a:pt x="0" y="0"/>
                  </a:lnTo>
                  <a:lnTo>
                    <a:pt x="13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0" name="ïs1ïďe">
              <a:extLst>
                <a:ext uri="{FF2B5EF4-FFF2-40B4-BE49-F238E27FC236}">
                  <a16:creationId xmlns:a16="http://schemas.microsoft.com/office/drawing/2014/main" xmlns="" id="{05B70D4B-FB7F-4C9F-886A-D9775CC1198B}"/>
                </a:ext>
              </a:extLst>
            </p:cNvPr>
            <p:cNvSpPr>
              <a:spLocks/>
            </p:cNvSpPr>
            <p:nvPr/>
          </p:nvSpPr>
          <p:spPr bwMode="auto">
            <a:xfrm>
              <a:off x="5895338" y="4903131"/>
              <a:ext cx="257211" cy="413901"/>
            </a:xfrm>
            <a:custGeom>
              <a:avLst/>
              <a:gdLst>
                <a:gd name="T0" fmla="*/ 0 w 87"/>
                <a:gd name="T1" fmla="*/ 0 h 140"/>
                <a:gd name="T2" fmla="*/ 78 w 87"/>
                <a:gd name="T3" fmla="*/ 95 h 140"/>
                <a:gd name="T4" fmla="*/ 87 w 87"/>
                <a:gd name="T5" fmla="*/ 140 h 140"/>
                <a:gd name="T6" fmla="*/ 45 w 87"/>
                <a:gd name="T7" fmla="*/ 112 h 140"/>
                <a:gd name="T8" fmla="*/ 30 w 87"/>
                <a:gd name="T9" fmla="*/ 138 h 140"/>
                <a:gd name="T10" fmla="*/ 0 w 87"/>
                <a:gd name="T11" fmla="*/ 0 h 140"/>
              </a:gdLst>
              <a:ahLst/>
              <a:cxnLst>
                <a:cxn ang="0">
                  <a:pos x="T0" y="T1"/>
                </a:cxn>
                <a:cxn ang="0">
                  <a:pos x="T2" y="T3"/>
                </a:cxn>
                <a:cxn ang="0">
                  <a:pos x="T4" y="T5"/>
                </a:cxn>
                <a:cxn ang="0">
                  <a:pos x="T6" y="T7"/>
                </a:cxn>
                <a:cxn ang="0">
                  <a:pos x="T8" y="T9"/>
                </a:cxn>
                <a:cxn ang="0">
                  <a:pos x="T10" y="T11"/>
                </a:cxn>
              </a:cxnLst>
              <a:rect l="0" t="0" r="r" b="b"/>
              <a:pathLst>
                <a:path w="87" h="140">
                  <a:moveTo>
                    <a:pt x="0" y="0"/>
                  </a:moveTo>
                  <a:lnTo>
                    <a:pt x="78" y="95"/>
                  </a:lnTo>
                  <a:lnTo>
                    <a:pt x="87" y="140"/>
                  </a:lnTo>
                  <a:lnTo>
                    <a:pt x="45" y="112"/>
                  </a:lnTo>
                  <a:lnTo>
                    <a:pt x="30" y="138"/>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1" name="ïšlíďê">
              <a:extLst>
                <a:ext uri="{FF2B5EF4-FFF2-40B4-BE49-F238E27FC236}">
                  <a16:creationId xmlns:a16="http://schemas.microsoft.com/office/drawing/2014/main" xmlns="" id="{98A1940D-3016-46D8-9518-A887E7E0B8CB}"/>
                </a:ext>
              </a:extLst>
            </p:cNvPr>
            <p:cNvSpPr>
              <a:spLocks/>
            </p:cNvSpPr>
            <p:nvPr/>
          </p:nvSpPr>
          <p:spPr bwMode="auto">
            <a:xfrm>
              <a:off x="6397932" y="5213556"/>
              <a:ext cx="804150" cy="798237"/>
            </a:xfrm>
            <a:custGeom>
              <a:avLst/>
              <a:gdLst>
                <a:gd name="T0" fmla="*/ 108 w 115"/>
                <a:gd name="T1" fmla="*/ 30 h 114"/>
                <a:gd name="T2" fmla="*/ 115 w 115"/>
                <a:gd name="T3" fmla="*/ 39 h 114"/>
                <a:gd name="T4" fmla="*/ 22 w 115"/>
                <a:gd name="T5" fmla="*/ 114 h 114"/>
                <a:gd name="T6" fmla="*/ 15 w 115"/>
                <a:gd name="T7" fmla="*/ 105 h 114"/>
                <a:gd name="T8" fmla="*/ 2 w 115"/>
                <a:gd name="T9" fmla="*/ 61 h 114"/>
                <a:gd name="T10" fmla="*/ 24 w 115"/>
                <a:gd name="T11" fmla="*/ 21 h 114"/>
                <a:gd name="T12" fmla="*/ 108 w 115"/>
                <a:gd name="T13" fmla="*/ 30 h 114"/>
              </a:gdLst>
              <a:ahLst/>
              <a:cxnLst>
                <a:cxn ang="0">
                  <a:pos x="T0" y="T1"/>
                </a:cxn>
                <a:cxn ang="0">
                  <a:pos x="T2" y="T3"/>
                </a:cxn>
                <a:cxn ang="0">
                  <a:pos x="T4" y="T5"/>
                </a:cxn>
                <a:cxn ang="0">
                  <a:pos x="T6" y="T7"/>
                </a:cxn>
                <a:cxn ang="0">
                  <a:pos x="T8" y="T9"/>
                </a:cxn>
                <a:cxn ang="0">
                  <a:pos x="T10" y="T11"/>
                </a:cxn>
                <a:cxn ang="0">
                  <a:pos x="T12" y="T13"/>
                </a:cxn>
              </a:cxnLst>
              <a:rect l="0" t="0" r="r" b="b"/>
              <a:pathLst>
                <a:path w="115" h="114">
                  <a:moveTo>
                    <a:pt x="108" y="30"/>
                  </a:moveTo>
                  <a:cubicBezTo>
                    <a:pt x="115" y="39"/>
                    <a:pt x="115" y="39"/>
                    <a:pt x="115" y="39"/>
                  </a:cubicBezTo>
                  <a:cubicBezTo>
                    <a:pt x="22" y="114"/>
                    <a:pt x="22" y="114"/>
                    <a:pt x="22" y="114"/>
                  </a:cubicBezTo>
                  <a:cubicBezTo>
                    <a:pt x="15" y="105"/>
                    <a:pt x="15" y="105"/>
                    <a:pt x="15" y="105"/>
                  </a:cubicBezTo>
                  <a:cubicBezTo>
                    <a:pt x="4" y="92"/>
                    <a:pt x="0" y="76"/>
                    <a:pt x="2" y="61"/>
                  </a:cubicBezTo>
                  <a:cubicBezTo>
                    <a:pt x="4" y="46"/>
                    <a:pt x="11" y="31"/>
                    <a:pt x="24" y="21"/>
                  </a:cubicBezTo>
                  <a:cubicBezTo>
                    <a:pt x="50" y="0"/>
                    <a:pt x="87" y="5"/>
                    <a:pt x="108" y="30"/>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2" name="ïśľïdé">
              <a:extLst>
                <a:ext uri="{FF2B5EF4-FFF2-40B4-BE49-F238E27FC236}">
                  <a16:creationId xmlns:a16="http://schemas.microsoft.com/office/drawing/2014/main" xmlns="" id="{146030EA-6595-4EFA-9DF0-D5FF0CE6D165}"/>
                </a:ext>
              </a:extLst>
            </p:cNvPr>
            <p:cNvSpPr>
              <a:spLocks/>
            </p:cNvSpPr>
            <p:nvPr/>
          </p:nvSpPr>
          <p:spPr bwMode="auto">
            <a:xfrm>
              <a:off x="6397932" y="5358422"/>
              <a:ext cx="475987" cy="653373"/>
            </a:xfrm>
            <a:custGeom>
              <a:avLst/>
              <a:gdLst>
                <a:gd name="T0" fmla="*/ 24 w 68"/>
                <a:gd name="T1" fmla="*/ 0 h 93"/>
                <a:gd name="T2" fmla="*/ 68 w 68"/>
                <a:gd name="T3" fmla="*/ 55 h 93"/>
                <a:gd name="T4" fmla="*/ 22 w 68"/>
                <a:gd name="T5" fmla="*/ 93 h 93"/>
                <a:gd name="T6" fmla="*/ 15 w 68"/>
                <a:gd name="T7" fmla="*/ 84 h 93"/>
                <a:gd name="T8" fmla="*/ 2 w 68"/>
                <a:gd name="T9" fmla="*/ 40 h 93"/>
                <a:gd name="T10" fmla="*/ 24 w 68"/>
                <a:gd name="T11" fmla="*/ 0 h 93"/>
              </a:gdLst>
              <a:ahLst/>
              <a:cxnLst>
                <a:cxn ang="0">
                  <a:pos x="T0" y="T1"/>
                </a:cxn>
                <a:cxn ang="0">
                  <a:pos x="T2" y="T3"/>
                </a:cxn>
                <a:cxn ang="0">
                  <a:pos x="T4" y="T5"/>
                </a:cxn>
                <a:cxn ang="0">
                  <a:pos x="T6" y="T7"/>
                </a:cxn>
                <a:cxn ang="0">
                  <a:pos x="T8" y="T9"/>
                </a:cxn>
                <a:cxn ang="0">
                  <a:pos x="T10" y="T11"/>
                </a:cxn>
              </a:cxnLst>
              <a:rect l="0" t="0" r="r" b="b"/>
              <a:pathLst>
                <a:path w="68" h="93">
                  <a:moveTo>
                    <a:pt x="24" y="0"/>
                  </a:moveTo>
                  <a:cubicBezTo>
                    <a:pt x="68" y="55"/>
                    <a:pt x="68" y="55"/>
                    <a:pt x="68" y="55"/>
                  </a:cubicBezTo>
                  <a:cubicBezTo>
                    <a:pt x="22" y="93"/>
                    <a:pt x="22" y="93"/>
                    <a:pt x="22" y="93"/>
                  </a:cubicBezTo>
                  <a:cubicBezTo>
                    <a:pt x="15" y="84"/>
                    <a:pt x="15" y="84"/>
                    <a:pt x="15" y="84"/>
                  </a:cubicBezTo>
                  <a:cubicBezTo>
                    <a:pt x="4" y="71"/>
                    <a:pt x="0" y="55"/>
                    <a:pt x="2" y="40"/>
                  </a:cubicBezTo>
                  <a:cubicBezTo>
                    <a:pt x="4" y="25"/>
                    <a:pt x="11" y="10"/>
                    <a:pt x="24"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3" name="ïS1iḓè">
              <a:extLst>
                <a:ext uri="{FF2B5EF4-FFF2-40B4-BE49-F238E27FC236}">
                  <a16:creationId xmlns:a16="http://schemas.microsoft.com/office/drawing/2014/main" xmlns="" id="{5A0915F0-B741-41FA-AA93-8F76A499E9D6}"/>
                </a:ext>
              </a:extLst>
            </p:cNvPr>
            <p:cNvSpPr>
              <a:spLocks/>
            </p:cNvSpPr>
            <p:nvPr/>
          </p:nvSpPr>
          <p:spPr bwMode="auto">
            <a:xfrm>
              <a:off x="6173243" y="3741252"/>
              <a:ext cx="1377698" cy="1827076"/>
            </a:xfrm>
            <a:custGeom>
              <a:avLst/>
              <a:gdLst>
                <a:gd name="T0" fmla="*/ 178 w 466"/>
                <a:gd name="T1" fmla="*/ 0 h 618"/>
                <a:gd name="T2" fmla="*/ 0 w 466"/>
                <a:gd name="T3" fmla="*/ 97 h 618"/>
                <a:gd name="T4" fmla="*/ 286 w 466"/>
                <a:gd name="T5" fmla="*/ 618 h 618"/>
                <a:gd name="T6" fmla="*/ 466 w 466"/>
                <a:gd name="T7" fmla="*/ 521 h 618"/>
                <a:gd name="T8" fmla="*/ 178 w 466"/>
                <a:gd name="T9" fmla="*/ 0 h 618"/>
              </a:gdLst>
              <a:ahLst/>
              <a:cxnLst>
                <a:cxn ang="0">
                  <a:pos x="T0" y="T1"/>
                </a:cxn>
                <a:cxn ang="0">
                  <a:pos x="T2" y="T3"/>
                </a:cxn>
                <a:cxn ang="0">
                  <a:pos x="T4" y="T5"/>
                </a:cxn>
                <a:cxn ang="0">
                  <a:pos x="T6" y="T7"/>
                </a:cxn>
                <a:cxn ang="0">
                  <a:pos x="T8" y="T9"/>
                </a:cxn>
              </a:cxnLst>
              <a:rect l="0" t="0" r="r" b="b"/>
              <a:pathLst>
                <a:path w="466" h="618">
                  <a:moveTo>
                    <a:pt x="178" y="0"/>
                  </a:moveTo>
                  <a:lnTo>
                    <a:pt x="0" y="97"/>
                  </a:lnTo>
                  <a:lnTo>
                    <a:pt x="286" y="618"/>
                  </a:lnTo>
                  <a:lnTo>
                    <a:pt x="466" y="521"/>
                  </a:lnTo>
                  <a:lnTo>
                    <a:pt x="178" y="0"/>
                  </a:lnTo>
                  <a:close/>
                </a:path>
              </a:pathLst>
            </a:custGeom>
            <a:solidFill>
              <a:srgbClr val="8A87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4" name="ïṩľîḑe">
              <a:extLst>
                <a:ext uri="{FF2B5EF4-FFF2-40B4-BE49-F238E27FC236}">
                  <a16:creationId xmlns:a16="http://schemas.microsoft.com/office/drawing/2014/main" xmlns="" id="{48CC3E34-129A-4045-BB79-FD6C1B05A75E}"/>
                </a:ext>
              </a:extLst>
            </p:cNvPr>
            <p:cNvSpPr>
              <a:spLocks/>
            </p:cNvSpPr>
            <p:nvPr/>
          </p:nvSpPr>
          <p:spPr bwMode="auto">
            <a:xfrm>
              <a:off x="6173243" y="3889073"/>
              <a:ext cx="1111619" cy="1679254"/>
            </a:xfrm>
            <a:custGeom>
              <a:avLst/>
              <a:gdLst>
                <a:gd name="T0" fmla="*/ 90 w 376"/>
                <a:gd name="T1" fmla="*/ 0 h 568"/>
                <a:gd name="T2" fmla="*/ 0 w 376"/>
                <a:gd name="T3" fmla="*/ 47 h 568"/>
                <a:gd name="T4" fmla="*/ 286 w 376"/>
                <a:gd name="T5" fmla="*/ 568 h 568"/>
                <a:gd name="T6" fmla="*/ 376 w 376"/>
                <a:gd name="T7" fmla="*/ 519 h 568"/>
                <a:gd name="T8" fmla="*/ 90 w 376"/>
                <a:gd name="T9" fmla="*/ 0 h 568"/>
              </a:gdLst>
              <a:ahLst/>
              <a:cxnLst>
                <a:cxn ang="0">
                  <a:pos x="T0" y="T1"/>
                </a:cxn>
                <a:cxn ang="0">
                  <a:pos x="T2" y="T3"/>
                </a:cxn>
                <a:cxn ang="0">
                  <a:pos x="T4" y="T5"/>
                </a:cxn>
                <a:cxn ang="0">
                  <a:pos x="T6" y="T7"/>
                </a:cxn>
                <a:cxn ang="0">
                  <a:pos x="T8" y="T9"/>
                </a:cxn>
              </a:cxnLst>
              <a:rect l="0" t="0" r="r" b="b"/>
              <a:pathLst>
                <a:path w="376" h="568">
                  <a:moveTo>
                    <a:pt x="90" y="0"/>
                  </a:moveTo>
                  <a:lnTo>
                    <a:pt x="0" y="47"/>
                  </a:lnTo>
                  <a:lnTo>
                    <a:pt x="286" y="568"/>
                  </a:lnTo>
                  <a:lnTo>
                    <a:pt x="376" y="519"/>
                  </a:lnTo>
                  <a:lnTo>
                    <a:pt x="90" y="0"/>
                  </a:lnTo>
                  <a:close/>
                </a:path>
              </a:pathLst>
            </a:custGeom>
            <a:solidFill>
              <a:srgbClr val="807D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5" name="íŝľîďê">
              <a:extLst>
                <a:ext uri="{FF2B5EF4-FFF2-40B4-BE49-F238E27FC236}">
                  <a16:creationId xmlns:a16="http://schemas.microsoft.com/office/drawing/2014/main" xmlns="" id="{36EB7004-BFDB-4935-A728-25D9C62AA2A5}"/>
                </a:ext>
              </a:extLst>
            </p:cNvPr>
            <p:cNvSpPr>
              <a:spLocks/>
            </p:cNvSpPr>
            <p:nvPr/>
          </p:nvSpPr>
          <p:spPr bwMode="auto">
            <a:xfrm>
              <a:off x="6214633" y="3812206"/>
              <a:ext cx="561722" cy="348859"/>
            </a:xfrm>
            <a:custGeom>
              <a:avLst/>
              <a:gdLst>
                <a:gd name="T0" fmla="*/ 178 w 190"/>
                <a:gd name="T1" fmla="*/ 0 h 118"/>
                <a:gd name="T2" fmla="*/ 0 w 190"/>
                <a:gd name="T3" fmla="*/ 97 h 118"/>
                <a:gd name="T4" fmla="*/ 10 w 190"/>
                <a:gd name="T5" fmla="*/ 118 h 118"/>
                <a:gd name="T6" fmla="*/ 190 w 190"/>
                <a:gd name="T7" fmla="*/ 19 h 118"/>
                <a:gd name="T8" fmla="*/ 178 w 190"/>
                <a:gd name="T9" fmla="*/ 0 h 118"/>
              </a:gdLst>
              <a:ahLst/>
              <a:cxnLst>
                <a:cxn ang="0">
                  <a:pos x="T0" y="T1"/>
                </a:cxn>
                <a:cxn ang="0">
                  <a:pos x="T2" y="T3"/>
                </a:cxn>
                <a:cxn ang="0">
                  <a:pos x="T4" y="T5"/>
                </a:cxn>
                <a:cxn ang="0">
                  <a:pos x="T6" y="T7"/>
                </a:cxn>
                <a:cxn ang="0">
                  <a:pos x="T8" y="T9"/>
                </a:cxn>
              </a:cxnLst>
              <a:rect l="0" t="0" r="r" b="b"/>
              <a:pathLst>
                <a:path w="190" h="118">
                  <a:moveTo>
                    <a:pt x="178" y="0"/>
                  </a:moveTo>
                  <a:lnTo>
                    <a:pt x="0" y="97"/>
                  </a:lnTo>
                  <a:lnTo>
                    <a:pt x="10" y="118"/>
                  </a:lnTo>
                  <a:lnTo>
                    <a:pt x="190" y="19"/>
                  </a:lnTo>
                  <a:lnTo>
                    <a:pt x="178" y="0"/>
                  </a:lnTo>
                  <a:close/>
                </a:path>
              </a:pathLst>
            </a:custGeom>
            <a:solidFill>
              <a:srgbClr val="655D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6" name="íṩḷiḍè">
              <a:extLst>
                <a:ext uri="{FF2B5EF4-FFF2-40B4-BE49-F238E27FC236}">
                  <a16:creationId xmlns:a16="http://schemas.microsoft.com/office/drawing/2014/main" xmlns="" id="{6F5BC842-41E5-486F-A215-D91388B72A9F}"/>
                </a:ext>
              </a:extLst>
            </p:cNvPr>
            <p:cNvSpPr>
              <a:spLocks/>
            </p:cNvSpPr>
            <p:nvPr/>
          </p:nvSpPr>
          <p:spPr bwMode="auto">
            <a:xfrm>
              <a:off x="6377236" y="4134458"/>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7" name="îŝľïḍê">
              <a:extLst>
                <a:ext uri="{FF2B5EF4-FFF2-40B4-BE49-F238E27FC236}">
                  <a16:creationId xmlns:a16="http://schemas.microsoft.com/office/drawing/2014/main" xmlns="" id="{DCED8675-FE31-4399-BE8F-06B34B3A27D8}"/>
                </a:ext>
              </a:extLst>
            </p:cNvPr>
            <p:cNvSpPr>
              <a:spLocks/>
            </p:cNvSpPr>
            <p:nvPr/>
          </p:nvSpPr>
          <p:spPr bwMode="auto">
            <a:xfrm>
              <a:off x="6397932" y="4161065"/>
              <a:ext cx="189212" cy="218776"/>
            </a:xfrm>
            <a:custGeom>
              <a:avLst/>
              <a:gdLst>
                <a:gd name="T0" fmla="*/ 33 w 64"/>
                <a:gd name="T1" fmla="*/ 74 h 74"/>
                <a:gd name="T2" fmla="*/ 64 w 64"/>
                <a:gd name="T3" fmla="*/ 57 h 74"/>
                <a:gd name="T4" fmla="*/ 31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1"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8" name="ïṧlíḋe">
              <a:extLst>
                <a:ext uri="{FF2B5EF4-FFF2-40B4-BE49-F238E27FC236}">
                  <a16:creationId xmlns:a16="http://schemas.microsoft.com/office/drawing/2014/main" xmlns="" id="{82817F84-AFEF-4E9D-A982-929C0177345E}"/>
                </a:ext>
              </a:extLst>
            </p:cNvPr>
            <p:cNvSpPr>
              <a:spLocks/>
            </p:cNvSpPr>
            <p:nvPr/>
          </p:nvSpPr>
          <p:spPr bwMode="auto">
            <a:xfrm>
              <a:off x="6412713" y="4205413"/>
              <a:ext cx="133040" cy="82780"/>
            </a:xfrm>
            <a:custGeom>
              <a:avLst/>
              <a:gdLst>
                <a:gd name="T0" fmla="*/ 45 w 45"/>
                <a:gd name="T1" fmla="*/ 7 h 28"/>
                <a:gd name="T2" fmla="*/ 4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4"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9" name="ïŝľïďè">
              <a:extLst>
                <a:ext uri="{FF2B5EF4-FFF2-40B4-BE49-F238E27FC236}">
                  <a16:creationId xmlns:a16="http://schemas.microsoft.com/office/drawing/2014/main" xmlns="" id="{B743C68F-7B96-418C-B2E4-7F69F0D2BF28}"/>
                </a:ext>
              </a:extLst>
            </p:cNvPr>
            <p:cNvSpPr>
              <a:spLocks/>
            </p:cNvSpPr>
            <p:nvPr/>
          </p:nvSpPr>
          <p:spPr bwMode="auto">
            <a:xfrm>
              <a:off x="6613750" y="4001418"/>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0" name="ï$lide">
              <a:extLst>
                <a:ext uri="{FF2B5EF4-FFF2-40B4-BE49-F238E27FC236}">
                  <a16:creationId xmlns:a16="http://schemas.microsoft.com/office/drawing/2014/main" xmlns="" id="{8BF3A12C-39E4-44DE-9C1F-27A67E5E7652}"/>
                </a:ext>
              </a:extLst>
            </p:cNvPr>
            <p:cNvSpPr>
              <a:spLocks/>
            </p:cNvSpPr>
            <p:nvPr/>
          </p:nvSpPr>
          <p:spPr bwMode="auto">
            <a:xfrm>
              <a:off x="6643315" y="4028027"/>
              <a:ext cx="180343" cy="224689"/>
            </a:xfrm>
            <a:custGeom>
              <a:avLst/>
              <a:gdLst>
                <a:gd name="T0" fmla="*/ 30 w 61"/>
                <a:gd name="T1" fmla="*/ 76 h 76"/>
                <a:gd name="T2" fmla="*/ 61 w 61"/>
                <a:gd name="T3" fmla="*/ 57 h 76"/>
                <a:gd name="T4" fmla="*/ 30 w 61"/>
                <a:gd name="T5" fmla="*/ 0 h 76"/>
                <a:gd name="T6" fmla="*/ 0 w 61"/>
                <a:gd name="T7" fmla="*/ 17 h 76"/>
                <a:gd name="T8" fmla="*/ 30 w 61"/>
                <a:gd name="T9" fmla="*/ 76 h 76"/>
              </a:gdLst>
              <a:ahLst/>
              <a:cxnLst>
                <a:cxn ang="0">
                  <a:pos x="T0" y="T1"/>
                </a:cxn>
                <a:cxn ang="0">
                  <a:pos x="T2" y="T3"/>
                </a:cxn>
                <a:cxn ang="0">
                  <a:pos x="T4" y="T5"/>
                </a:cxn>
                <a:cxn ang="0">
                  <a:pos x="T6" y="T7"/>
                </a:cxn>
                <a:cxn ang="0">
                  <a:pos x="T8" y="T9"/>
                </a:cxn>
              </a:cxnLst>
              <a:rect l="0" t="0" r="r" b="b"/>
              <a:pathLst>
                <a:path w="61" h="76">
                  <a:moveTo>
                    <a:pt x="30" y="76"/>
                  </a:moveTo>
                  <a:lnTo>
                    <a:pt x="61" y="57"/>
                  </a:lnTo>
                  <a:lnTo>
                    <a:pt x="30" y="0"/>
                  </a:lnTo>
                  <a:lnTo>
                    <a:pt x="0" y="17"/>
                  </a:lnTo>
                  <a:lnTo>
                    <a:pt x="30"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1" name="í$ľíḑé">
              <a:extLst>
                <a:ext uri="{FF2B5EF4-FFF2-40B4-BE49-F238E27FC236}">
                  <a16:creationId xmlns:a16="http://schemas.microsoft.com/office/drawing/2014/main" xmlns="" id="{34FA1971-74E9-4BA8-8D35-01A45756C0AA}"/>
                </a:ext>
              </a:extLst>
            </p:cNvPr>
            <p:cNvSpPr>
              <a:spLocks/>
            </p:cNvSpPr>
            <p:nvPr/>
          </p:nvSpPr>
          <p:spPr bwMode="auto">
            <a:xfrm>
              <a:off x="6655140" y="4072372"/>
              <a:ext cx="127128" cy="82780"/>
            </a:xfrm>
            <a:custGeom>
              <a:avLst/>
              <a:gdLst>
                <a:gd name="T0" fmla="*/ 43 w 43"/>
                <a:gd name="T1" fmla="*/ 7 h 28"/>
                <a:gd name="T2" fmla="*/ 3 w 43"/>
                <a:gd name="T3" fmla="*/ 28 h 28"/>
                <a:gd name="T4" fmla="*/ 0 w 43"/>
                <a:gd name="T5" fmla="*/ 21 h 28"/>
                <a:gd name="T6" fmla="*/ 41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1"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2" name="ïṣļîḑê">
              <a:extLst>
                <a:ext uri="{FF2B5EF4-FFF2-40B4-BE49-F238E27FC236}">
                  <a16:creationId xmlns:a16="http://schemas.microsoft.com/office/drawing/2014/main" xmlns="" id="{98C73E2A-8561-45A7-81C9-93C618E2639D}"/>
                </a:ext>
              </a:extLst>
            </p:cNvPr>
            <p:cNvSpPr>
              <a:spLocks/>
            </p:cNvSpPr>
            <p:nvPr/>
          </p:nvSpPr>
          <p:spPr bwMode="auto">
            <a:xfrm>
              <a:off x="6566447" y="4477405"/>
              <a:ext cx="230602" cy="271992"/>
            </a:xfrm>
            <a:custGeom>
              <a:avLst/>
              <a:gdLst>
                <a:gd name="T0" fmla="*/ 37 w 78"/>
                <a:gd name="T1" fmla="*/ 92 h 92"/>
                <a:gd name="T2" fmla="*/ 78 w 78"/>
                <a:gd name="T3" fmla="*/ 71 h 92"/>
                <a:gd name="T4" fmla="*/ 40 w 78"/>
                <a:gd name="T5" fmla="*/ 0 h 92"/>
                <a:gd name="T6" fmla="*/ 0 w 78"/>
                <a:gd name="T7" fmla="*/ 24 h 92"/>
                <a:gd name="T8" fmla="*/ 37 w 78"/>
                <a:gd name="T9" fmla="*/ 92 h 92"/>
              </a:gdLst>
              <a:ahLst/>
              <a:cxnLst>
                <a:cxn ang="0">
                  <a:pos x="T0" y="T1"/>
                </a:cxn>
                <a:cxn ang="0">
                  <a:pos x="T2" y="T3"/>
                </a:cxn>
                <a:cxn ang="0">
                  <a:pos x="T4" y="T5"/>
                </a:cxn>
                <a:cxn ang="0">
                  <a:pos x="T6" y="T7"/>
                </a:cxn>
                <a:cxn ang="0">
                  <a:pos x="T8" y="T9"/>
                </a:cxn>
              </a:cxnLst>
              <a:rect l="0" t="0" r="r" b="b"/>
              <a:pathLst>
                <a:path w="78" h="92">
                  <a:moveTo>
                    <a:pt x="37" y="92"/>
                  </a:moveTo>
                  <a:lnTo>
                    <a:pt x="78" y="71"/>
                  </a:lnTo>
                  <a:lnTo>
                    <a:pt x="40" y="0"/>
                  </a:lnTo>
                  <a:lnTo>
                    <a:pt x="0" y="24"/>
                  </a:lnTo>
                  <a:lnTo>
                    <a:pt x="37"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3" name="ïS1îḑê">
              <a:extLst>
                <a:ext uri="{FF2B5EF4-FFF2-40B4-BE49-F238E27FC236}">
                  <a16:creationId xmlns:a16="http://schemas.microsoft.com/office/drawing/2014/main" xmlns="" id="{B75B0343-CF71-43A7-A36B-F7A885B0623D}"/>
                </a:ext>
              </a:extLst>
            </p:cNvPr>
            <p:cNvSpPr>
              <a:spLocks/>
            </p:cNvSpPr>
            <p:nvPr/>
          </p:nvSpPr>
          <p:spPr bwMode="auto">
            <a:xfrm>
              <a:off x="6587143" y="4504012"/>
              <a:ext cx="189212" cy="218776"/>
            </a:xfrm>
            <a:custGeom>
              <a:avLst/>
              <a:gdLst>
                <a:gd name="T0" fmla="*/ 33 w 64"/>
                <a:gd name="T1" fmla="*/ 74 h 74"/>
                <a:gd name="T2" fmla="*/ 64 w 64"/>
                <a:gd name="T3" fmla="*/ 57 h 74"/>
                <a:gd name="T4" fmla="*/ 30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0"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4" name="ïSļíďe">
              <a:extLst>
                <a:ext uri="{FF2B5EF4-FFF2-40B4-BE49-F238E27FC236}">
                  <a16:creationId xmlns:a16="http://schemas.microsoft.com/office/drawing/2014/main" xmlns="" id="{E872E88C-207D-4F34-AD66-73DCC2021678}"/>
                </a:ext>
              </a:extLst>
            </p:cNvPr>
            <p:cNvSpPr>
              <a:spLocks/>
            </p:cNvSpPr>
            <p:nvPr/>
          </p:nvSpPr>
          <p:spPr bwMode="auto">
            <a:xfrm>
              <a:off x="6598969" y="4548359"/>
              <a:ext cx="133040" cy="82780"/>
            </a:xfrm>
            <a:custGeom>
              <a:avLst/>
              <a:gdLst>
                <a:gd name="T0" fmla="*/ 45 w 45"/>
                <a:gd name="T1" fmla="*/ 7 h 28"/>
                <a:gd name="T2" fmla="*/ 5 w 45"/>
                <a:gd name="T3" fmla="*/ 28 h 28"/>
                <a:gd name="T4" fmla="*/ 0 w 45"/>
                <a:gd name="T5" fmla="*/ 21 h 28"/>
                <a:gd name="T6" fmla="*/ 41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1"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5" name="îṥļíḍe">
              <a:extLst>
                <a:ext uri="{FF2B5EF4-FFF2-40B4-BE49-F238E27FC236}">
                  <a16:creationId xmlns:a16="http://schemas.microsoft.com/office/drawing/2014/main" xmlns="" id="{56766C41-9903-4EDB-8431-EDC28F287174}"/>
                </a:ext>
              </a:extLst>
            </p:cNvPr>
            <p:cNvSpPr>
              <a:spLocks/>
            </p:cNvSpPr>
            <p:nvPr/>
          </p:nvSpPr>
          <p:spPr bwMode="auto">
            <a:xfrm>
              <a:off x="6802962" y="4344364"/>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6" name="iṥļíḍe">
              <a:extLst>
                <a:ext uri="{FF2B5EF4-FFF2-40B4-BE49-F238E27FC236}">
                  <a16:creationId xmlns:a16="http://schemas.microsoft.com/office/drawing/2014/main" xmlns="" id="{EB235378-6DA8-43A2-9F7E-8017E10A6596}"/>
                </a:ext>
              </a:extLst>
            </p:cNvPr>
            <p:cNvSpPr>
              <a:spLocks/>
            </p:cNvSpPr>
            <p:nvPr/>
          </p:nvSpPr>
          <p:spPr bwMode="auto">
            <a:xfrm>
              <a:off x="6829571" y="4370973"/>
              <a:ext cx="183299" cy="224689"/>
            </a:xfrm>
            <a:custGeom>
              <a:avLst/>
              <a:gdLst>
                <a:gd name="T0" fmla="*/ 31 w 62"/>
                <a:gd name="T1" fmla="*/ 76 h 76"/>
                <a:gd name="T2" fmla="*/ 62 w 62"/>
                <a:gd name="T3" fmla="*/ 57 h 76"/>
                <a:gd name="T4" fmla="*/ 31 w 62"/>
                <a:gd name="T5" fmla="*/ 0 h 76"/>
                <a:gd name="T6" fmla="*/ 0 w 62"/>
                <a:gd name="T7" fmla="*/ 17 h 76"/>
                <a:gd name="T8" fmla="*/ 31 w 62"/>
                <a:gd name="T9" fmla="*/ 76 h 76"/>
              </a:gdLst>
              <a:ahLst/>
              <a:cxnLst>
                <a:cxn ang="0">
                  <a:pos x="T0" y="T1"/>
                </a:cxn>
                <a:cxn ang="0">
                  <a:pos x="T2" y="T3"/>
                </a:cxn>
                <a:cxn ang="0">
                  <a:pos x="T4" y="T5"/>
                </a:cxn>
                <a:cxn ang="0">
                  <a:pos x="T6" y="T7"/>
                </a:cxn>
                <a:cxn ang="0">
                  <a:pos x="T8" y="T9"/>
                </a:cxn>
              </a:cxnLst>
              <a:rect l="0" t="0" r="r" b="b"/>
              <a:pathLst>
                <a:path w="62" h="76">
                  <a:moveTo>
                    <a:pt x="31" y="76"/>
                  </a:moveTo>
                  <a:lnTo>
                    <a:pt x="62" y="57"/>
                  </a:lnTo>
                  <a:lnTo>
                    <a:pt x="31" y="0"/>
                  </a:lnTo>
                  <a:lnTo>
                    <a:pt x="0" y="17"/>
                  </a:lnTo>
                  <a:lnTo>
                    <a:pt x="31"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7" name="íṥ1îḍé">
              <a:extLst>
                <a:ext uri="{FF2B5EF4-FFF2-40B4-BE49-F238E27FC236}">
                  <a16:creationId xmlns:a16="http://schemas.microsoft.com/office/drawing/2014/main" xmlns="" id="{C0BE1AEF-4821-4240-B96A-9DA035E87CDB}"/>
                </a:ext>
              </a:extLst>
            </p:cNvPr>
            <p:cNvSpPr>
              <a:spLocks/>
            </p:cNvSpPr>
            <p:nvPr/>
          </p:nvSpPr>
          <p:spPr bwMode="auto">
            <a:xfrm>
              <a:off x="6844352" y="4415319"/>
              <a:ext cx="127128" cy="82780"/>
            </a:xfrm>
            <a:custGeom>
              <a:avLst/>
              <a:gdLst>
                <a:gd name="T0" fmla="*/ 43 w 43"/>
                <a:gd name="T1" fmla="*/ 7 h 28"/>
                <a:gd name="T2" fmla="*/ 3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8" name="ís1îďê">
              <a:extLst>
                <a:ext uri="{FF2B5EF4-FFF2-40B4-BE49-F238E27FC236}">
                  <a16:creationId xmlns:a16="http://schemas.microsoft.com/office/drawing/2014/main" xmlns="" id="{940A7245-D418-40CC-93DA-CAC2811E4B3D}"/>
                </a:ext>
              </a:extLst>
            </p:cNvPr>
            <p:cNvSpPr>
              <a:spLocks/>
            </p:cNvSpPr>
            <p:nvPr/>
          </p:nvSpPr>
          <p:spPr bwMode="auto">
            <a:xfrm>
              <a:off x="6752704" y="4820351"/>
              <a:ext cx="230602" cy="271992"/>
            </a:xfrm>
            <a:custGeom>
              <a:avLst/>
              <a:gdLst>
                <a:gd name="T0" fmla="*/ 38 w 78"/>
                <a:gd name="T1" fmla="*/ 92 h 92"/>
                <a:gd name="T2" fmla="*/ 78 w 78"/>
                <a:gd name="T3" fmla="*/ 71 h 92"/>
                <a:gd name="T4" fmla="*/ 41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1"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9" name="ísļîḋe">
              <a:extLst>
                <a:ext uri="{FF2B5EF4-FFF2-40B4-BE49-F238E27FC236}">
                  <a16:creationId xmlns:a16="http://schemas.microsoft.com/office/drawing/2014/main" xmlns="" id="{F046A5A1-2937-4CD9-8476-AAD9FC290C23}"/>
                </a:ext>
              </a:extLst>
            </p:cNvPr>
            <p:cNvSpPr>
              <a:spLocks/>
            </p:cNvSpPr>
            <p:nvPr/>
          </p:nvSpPr>
          <p:spPr bwMode="auto">
            <a:xfrm>
              <a:off x="6776355" y="4849915"/>
              <a:ext cx="186256" cy="215821"/>
            </a:xfrm>
            <a:custGeom>
              <a:avLst/>
              <a:gdLst>
                <a:gd name="T0" fmla="*/ 33 w 63"/>
                <a:gd name="T1" fmla="*/ 73 h 73"/>
                <a:gd name="T2" fmla="*/ 63 w 63"/>
                <a:gd name="T3" fmla="*/ 56 h 73"/>
                <a:gd name="T4" fmla="*/ 30 w 63"/>
                <a:gd name="T5" fmla="*/ 0 h 73"/>
                <a:gd name="T6" fmla="*/ 0 w 63"/>
                <a:gd name="T7" fmla="*/ 16 h 73"/>
                <a:gd name="T8" fmla="*/ 33 w 63"/>
                <a:gd name="T9" fmla="*/ 73 h 73"/>
              </a:gdLst>
              <a:ahLst/>
              <a:cxnLst>
                <a:cxn ang="0">
                  <a:pos x="T0" y="T1"/>
                </a:cxn>
                <a:cxn ang="0">
                  <a:pos x="T2" y="T3"/>
                </a:cxn>
                <a:cxn ang="0">
                  <a:pos x="T4" y="T5"/>
                </a:cxn>
                <a:cxn ang="0">
                  <a:pos x="T6" y="T7"/>
                </a:cxn>
                <a:cxn ang="0">
                  <a:pos x="T8" y="T9"/>
                </a:cxn>
              </a:cxnLst>
              <a:rect l="0" t="0" r="r" b="b"/>
              <a:pathLst>
                <a:path w="63" h="73">
                  <a:moveTo>
                    <a:pt x="33" y="73"/>
                  </a:moveTo>
                  <a:lnTo>
                    <a:pt x="63" y="56"/>
                  </a:lnTo>
                  <a:lnTo>
                    <a:pt x="30"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0" name="îSľiďe">
              <a:extLst>
                <a:ext uri="{FF2B5EF4-FFF2-40B4-BE49-F238E27FC236}">
                  <a16:creationId xmlns:a16="http://schemas.microsoft.com/office/drawing/2014/main" xmlns="" id="{35EBA9F8-3066-4A74-98E3-C17D1F20BF2F}"/>
                </a:ext>
              </a:extLst>
            </p:cNvPr>
            <p:cNvSpPr>
              <a:spLocks/>
            </p:cNvSpPr>
            <p:nvPr/>
          </p:nvSpPr>
          <p:spPr bwMode="auto">
            <a:xfrm>
              <a:off x="6788181" y="4891305"/>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1" name="iṩlíḍe">
              <a:extLst>
                <a:ext uri="{FF2B5EF4-FFF2-40B4-BE49-F238E27FC236}">
                  <a16:creationId xmlns:a16="http://schemas.microsoft.com/office/drawing/2014/main" xmlns="" id="{CA803F0E-D9A3-47C0-A9F2-D0E3C45BBE25}"/>
                </a:ext>
              </a:extLst>
            </p:cNvPr>
            <p:cNvSpPr>
              <a:spLocks/>
            </p:cNvSpPr>
            <p:nvPr/>
          </p:nvSpPr>
          <p:spPr bwMode="auto">
            <a:xfrm>
              <a:off x="6992174" y="4687310"/>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2" name="íṥļïḋe">
              <a:extLst>
                <a:ext uri="{FF2B5EF4-FFF2-40B4-BE49-F238E27FC236}">
                  <a16:creationId xmlns:a16="http://schemas.microsoft.com/office/drawing/2014/main" xmlns="" id="{1BD1F2A3-89B7-42D2-A950-2E000ACDC4EA}"/>
                </a:ext>
              </a:extLst>
            </p:cNvPr>
            <p:cNvSpPr>
              <a:spLocks/>
            </p:cNvSpPr>
            <p:nvPr/>
          </p:nvSpPr>
          <p:spPr bwMode="auto">
            <a:xfrm>
              <a:off x="7018783" y="4716875"/>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3" name="îśļïďé">
              <a:extLst>
                <a:ext uri="{FF2B5EF4-FFF2-40B4-BE49-F238E27FC236}">
                  <a16:creationId xmlns:a16="http://schemas.microsoft.com/office/drawing/2014/main" xmlns="" id="{471F183B-56B5-4F9E-BA83-F5F02F1FF751}"/>
                </a:ext>
              </a:extLst>
            </p:cNvPr>
            <p:cNvSpPr>
              <a:spLocks/>
            </p:cNvSpPr>
            <p:nvPr/>
          </p:nvSpPr>
          <p:spPr bwMode="auto">
            <a:xfrm>
              <a:off x="7033564" y="4758265"/>
              <a:ext cx="127128" cy="82780"/>
            </a:xfrm>
            <a:custGeom>
              <a:avLst/>
              <a:gdLst>
                <a:gd name="T0" fmla="*/ 43 w 43"/>
                <a:gd name="T1" fmla="*/ 7 h 28"/>
                <a:gd name="T2" fmla="*/ 2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2"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4" name="işļîdè">
              <a:extLst>
                <a:ext uri="{FF2B5EF4-FFF2-40B4-BE49-F238E27FC236}">
                  <a16:creationId xmlns:a16="http://schemas.microsoft.com/office/drawing/2014/main" xmlns="" id="{536CF966-13CF-4A3E-8116-D8CB55F92FFF}"/>
                </a:ext>
              </a:extLst>
            </p:cNvPr>
            <p:cNvSpPr>
              <a:spLocks/>
            </p:cNvSpPr>
            <p:nvPr/>
          </p:nvSpPr>
          <p:spPr bwMode="auto">
            <a:xfrm>
              <a:off x="6941915" y="5163297"/>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5" name="îṣľîḑè">
              <a:extLst>
                <a:ext uri="{FF2B5EF4-FFF2-40B4-BE49-F238E27FC236}">
                  <a16:creationId xmlns:a16="http://schemas.microsoft.com/office/drawing/2014/main" xmlns="" id="{48EB7745-39E2-4C04-9219-59D8043D5830}"/>
                </a:ext>
              </a:extLst>
            </p:cNvPr>
            <p:cNvSpPr>
              <a:spLocks/>
            </p:cNvSpPr>
            <p:nvPr/>
          </p:nvSpPr>
          <p:spPr bwMode="auto">
            <a:xfrm>
              <a:off x="6962610" y="5192862"/>
              <a:ext cx="189212" cy="215821"/>
            </a:xfrm>
            <a:custGeom>
              <a:avLst/>
              <a:gdLst>
                <a:gd name="T0" fmla="*/ 33 w 64"/>
                <a:gd name="T1" fmla="*/ 73 h 73"/>
                <a:gd name="T2" fmla="*/ 64 w 64"/>
                <a:gd name="T3" fmla="*/ 56 h 73"/>
                <a:gd name="T4" fmla="*/ 31 w 64"/>
                <a:gd name="T5" fmla="*/ 0 h 73"/>
                <a:gd name="T6" fmla="*/ 0 w 64"/>
                <a:gd name="T7" fmla="*/ 16 h 73"/>
                <a:gd name="T8" fmla="*/ 33 w 64"/>
                <a:gd name="T9" fmla="*/ 73 h 73"/>
              </a:gdLst>
              <a:ahLst/>
              <a:cxnLst>
                <a:cxn ang="0">
                  <a:pos x="T0" y="T1"/>
                </a:cxn>
                <a:cxn ang="0">
                  <a:pos x="T2" y="T3"/>
                </a:cxn>
                <a:cxn ang="0">
                  <a:pos x="T4" y="T5"/>
                </a:cxn>
                <a:cxn ang="0">
                  <a:pos x="T6" y="T7"/>
                </a:cxn>
                <a:cxn ang="0">
                  <a:pos x="T8" y="T9"/>
                </a:cxn>
              </a:cxnLst>
              <a:rect l="0" t="0" r="r" b="b"/>
              <a:pathLst>
                <a:path w="64" h="73">
                  <a:moveTo>
                    <a:pt x="33" y="73"/>
                  </a:moveTo>
                  <a:lnTo>
                    <a:pt x="64" y="56"/>
                  </a:lnTo>
                  <a:lnTo>
                    <a:pt x="31"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6" name="ïśļiḑê">
              <a:extLst>
                <a:ext uri="{FF2B5EF4-FFF2-40B4-BE49-F238E27FC236}">
                  <a16:creationId xmlns:a16="http://schemas.microsoft.com/office/drawing/2014/main" xmlns="" id="{C58C40D1-A192-4219-A8CC-34479A9FEB68}"/>
                </a:ext>
              </a:extLst>
            </p:cNvPr>
            <p:cNvSpPr>
              <a:spLocks/>
            </p:cNvSpPr>
            <p:nvPr/>
          </p:nvSpPr>
          <p:spPr bwMode="auto">
            <a:xfrm>
              <a:off x="6977393" y="5234252"/>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7" name="íSḷidè">
              <a:extLst>
                <a:ext uri="{FF2B5EF4-FFF2-40B4-BE49-F238E27FC236}">
                  <a16:creationId xmlns:a16="http://schemas.microsoft.com/office/drawing/2014/main" xmlns="" id="{8CDA9461-FEF2-4441-B2DA-2DEA7EF1160A}"/>
                </a:ext>
              </a:extLst>
            </p:cNvPr>
            <p:cNvSpPr>
              <a:spLocks/>
            </p:cNvSpPr>
            <p:nvPr/>
          </p:nvSpPr>
          <p:spPr bwMode="auto">
            <a:xfrm>
              <a:off x="7181386" y="5030257"/>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8" name="iṩḷíďê">
              <a:extLst>
                <a:ext uri="{FF2B5EF4-FFF2-40B4-BE49-F238E27FC236}">
                  <a16:creationId xmlns:a16="http://schemas.microsoft.com/office/drawing/2014/main" xmlns="" id="{290C0F14-DA3D-4449-A04C-0E3EAA36D619}"/>
                </a:ext>
              </a:extLst>
            </p:cNvPr>
            <p:cNvSpPr>
              <a:spLocks/>
            </p:cNvSpPr>
            <p:nvPr/>
          </p:nvSpPr>
          <p:spPr bwMode="auto">
            <a:xfrm>
              <a:off x="7207994" y="5059821"/>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9" name="íṣ1îdê">
              <a:extLst>
                <a:ext uri="{FF2B5EF4-FFF2-40B4-BE49-F238E27FC236}">
                  <a16:creationId xmlns:a16="http://schemas.microsoft.com/office/drawing/2014/main" xmlns="" id="{BD89867B-641E-4313-AD07-A647649506FF}"/>
                </a:ext>
              </a:extLst>
            </p:cNvPr>
            <p:cNvSpPr>
              <a:spLocks/>
            </p:cNvSpPr>
            <p:nvPr/>
          </p:nvSpPr>
          <p:spPr bwMode="auto">
            <a:xfrm>
              <a:off x="7222776" y="5101211"/>
              <a:ext cx="124170" cy="82780"/>
            </a:xfrm>
            <a:custGeom>
              <a:avLst/>
              <a:gdLst>
                <a:gd name="T0" fmla="*/ 42 w 42"/>
                <a:gd name="T1" fmla="*/ 7 h 28"/>
                <a:gd name="T2" fmla="*/ 2 w 42"/>
                <a:gd name="T3" fmla="*/ 28 h 28"/>
                <a:gd name="T4" fmla="*/ 0 w 42"/>
                <a:gd name="T5" fmla="*/ 21 h 28"/>
                <a:gd name="T6" fmla="*/ 40 w 42"/>
                <a:gd name="T7" fmla="*/ 0 h 28"/>
                <a:gd name="T8" fmla="*/ 42 w 42"/>
                <a:gd name="T9" fmla="*/ 7 h 28"/>
              </a:gdLst>
              <a:ahLst/>
              <a:cxnLst>
                <a:cxn ang="0">
                  <a:pos x="T0" y="T1"/>
                </a:cxn>
                <a:cxn ang="0">
                  <a:pos x="T2" y="T3"/>
                </a:cxn>
                <a:cxn ang="0">
                  <a:pos x="T4" y="T5"/>
                </a:cxn>
                <a:cxn ang="0">
                  <a:pos x="T6" y="T7"/>
                </a:cxn>
                <a:cxn ang="0">
                  <a:pos x="T8" y="T9"/>
                </a:cxn>
              </a:cxnLst>
              <a:rect l="0" t="0" r="r" b="b"/>
              <a:pathLst>
                <a:path w="42" h="28">
                  <a:moveTo>
                    <a:pt x="42" y="7"/>
                  </a:moveTo>
                  <a:lnTo>
                    <a:pt x="2" y="28"/>
                  </a:lnTo>
                  <a:lnTo>
                    <a:pt x="0" y="21"/>
                  </a:lnTo>
                  <a:lnTo>
                    <a:pt x="40" y="0"/>
                  </a:lnTo>
                  <a:lnTo>
                    <a:pt x="42"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0" name="íṡľïḓê">
              <a:extLst>
                <a:ext uri="{FF2B5EF4-FFF2-40B4-BE49-F238E27FC236}">
                  <a16:creationId xmlns:a16="http://schemas.microsoft.com/office/drawing/2014/main" xmlns="" id="{826465D0-83C8-4FAA-81AB-F08D6E89959C}"/>
                </a:ext>
              </a:extLst>
            </p:cNvPr>
            <p:cNvSpPr>
              <a:spLocks/>
            </p:cNvSpPr>
            <p:nvPr/>
          </p:nvSpPr>
          <p:spPr bwMode="auto">
            <a:xfrm>
              <a:off x="8361004" y="4294106"/>
              <a:ext cx="183299" cy="183299"/>
            </a:xfrm>
            <a:custGeom>
              <a:avLst/>
              <a:gdLst>
                <a:gd name="T0" fmla="*/ 62 w 62"/>
                <a:gd name="T1" fmla="*/ 43 h 62"/>
                <a:gd name="T2" fmla="*/ 17 w 62"/>
                <a:gd name="T3" fmla="*/ 62 h 62"/>
                <a:gd name="T4" fmla="*/ 0 w 62"/>
                <a:gd name="T5" fmla="*/ 19 h 62"/>
                <a:gd name="T6" fmla="*/ 45 w 62"/>
                <a:gd name="T7" fmla="*/ 0 h 62"/>
                <a:gd name="T8" fmla="*/ 62 w 62"/>
                <a:gd name="T9" fmla="*/ 43 h 62"/>
              </a:gdLst>
              <a:ahLst/>
              <a:cxnLst>
                <a:cxn ang="0">
                  <a:pos x="T0" y="T1"/>
                </a:cxn>
                <a:cxn ang="0">
                  <a:pos x="T2" y="T3"/>
                </a:cxn>
                <a:cxn ang="0">
                  <a:pos x="T4" y="T5"/>
                </a:cxn>
                <a:cxn ang="0">
                  <a:pos x="T6" y="T7"/>
                </a:cxn>
                <a:cxn ang="0">
                  <a:pos x="T8" y="T9"/>
                </a:cxn>
              </a:cxnLst>
              <a:rect l="0" t="0" r="r" b="b"/>
              <a:pathLst>
                <a:path w="62" h="62">
                  <a:moveTo>
                    <a:pt x="62" y="43"/>
                  </a:moveTo>
                  <a:lnTo>
                    <a:pt x="17" y="62"/>
                  </a:lnTo>
                  <a:lnTo>
                    <a:pt x="0" y="19"/>
                  </a:lnTo>
                  <a:lnTo>
                    <a:pt x="45" y="0"/>
                  </a:lnTo>
                  <a:lnTo>
                    <a:pt x="62" y="43"/>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1" name="îšḻíde">
              <a:extLst>
                <a:ext uri="{FF2B5EF4-FFF2-40B4-BE49-F238E27FC236}">
                  <a16:creationId xmlns:a16="http://schemas.microsoft.com/office/drawing/2014/main" xmlns="" id="{993A5DD0-B693-4EC4-9E63-2A6F8E1A5AF0}"/>
                </a:ext>
              </a:extLst>
            </p:cNvPr>
            <p:cNvSpPr>
              <a:spLocks/>
            </p:cNvSpPr>
            <p:nvPr/>
          </p:nvSpPr>
          <p:spPr bwMode="auto">
            <a:xfrm>
              <a:off x="8180660" y="4370973"/>
              <a:ext cx="189212" cy="177386"/>
            </a:xfrm>
            <a:custGeom>
              <a:avLst/>
              <a:gdLst>
                <a:gd name="T0" fmla="*/ 64 w 64"/>
                <a:gd name="T1" fmla="*/ 41 h 60"/>
                <a:gd name="T2" fmla="*/ 19 w 64"/>
                <a:gd name="T3" fmla="*/ 60 h 60"/>
                <a:gd name="T4" fmla="*/ 0 w 64"/>
                <a:gd name="T5" fmla="*/ 17 h 60"/>
                <a:gd name="T6" fmla="*/ 45 w 64"/>
                <a:gd name="T7" fmla="*/ 0 h 60"/>
                <a:gd name="T8" fmla="*/ 64 w 64"/>
                <a:gd name="T9" fmla="*/ 41 h 60"/>
              </a:gdLst>
              <a:ahLst/>
              <a:cxnLst>
                <a:cxn ang="0">
                  <a:pos x="T0" y="T1"/>
                </a:cxn>
                <a:cxn ang="0">
                  <a:pos x="T2" y="T3"/>
                </a:cxn>
                <a:cxn ang="0">
                  <a:pos x="T4" y="T5"/>
                </a:cxn>
                <a:cxn ang="0">
                  <a:pos x="T6" y="T7"/>
                </a:cxn>
                <a:cxn ang="0">
                  <a:pos x="T8" y="T9"/>
                </a:cxn>
              </a:cxnLst>
              <a:rect l="0" t="0" r="r" b="b"/>
              <a:pathLst>
                <a:path w="64" h="60">
                  <a:moveTo>
                    <a:pt x="64" y="41"/>
                  </a:moveTo>
                  <a:lnTo>
                    <a:pt x="19" y="60"/>
                  </a:lnTo>
                  <a:lnTo>
                    <a:pt x="0" y="17"/>
                  </a:lnTo>
                  <a:lnTo>
                    <a:pt x="45" y="0"/>
                  </a:lnTo>
                  <a:lnTo>
                    <a:pt x="64" y="41"/>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2" name="íṥḷîḓê">
              <a:extLst>
                <a:ext uri="{FF2B5EF4-FFF2-40B4-BE49-F238E27FC236}">
                  <a16:creationId xmlns:a16="http://schemas.microsoft.com/office/drawing/2014/main" xmlns="" id="{EF898981-A80D-4BA8-ABFA-AE4307F9F62C}"/>
                </a:ext>
              </a:extLst>
            </p:cNvPr>
            <p:cNvSpPr>
              <a:spLocks/>
            </p:cNvSpPr>
            <p:nvPr/>
          </p:nvSpPr>
          <p:spPr bwMode="auto">
            <a:xfrm>
              <a:off x="7802237" y="4314800"/>
              <a:ext cx="993362" cy="765717"/>
            </a:xfrm>
            <a:custGeom>
              <a:avLst/>
              <a:gdLst>
                <a:gd name="T0" fmla="*/ 336 w 336"/>
                <a:gd name="T1" fmla="*/ 143 h 259"/>
                <a:gd name="T2" fmla="*/ 59 w 336"/>
                <a:gd name="T3" fmla="*/ 259 h 259"/>
                <a:gd name="T4" fmla="*/ 0 w 336"/>
                <a:gd name="T5" fmla="*/ 117 h 259"/>
                <a:gd name="T6" fmla="*/ 277 w 336"/>
                <a:gd name="T7" fmla="*/ 0 h 259"/>
                <a:gd name="T8" fmla="*/ 336 w 336"/>
                <a:gd name="T9" fmla="*/ 143 h 259"/>
              </a:gdLst>
              <a:ahLst/>
              <a:cxnLst>
                <a:cxn ang="0">
                  <a:pos x="T0" y="T1"/>
                </a:cxn>
                <a:cxn ang="0">
                  <a:pos x="T2" y="T3"/>
                </a:cxn>
                <a:cxn ang="0">
                  <a:pos x="T4" y="T5"/>
                </a:cxn>
                <a:cxn ang="0">
                  <a:pos x="T6" y="T7"/>
                </a:cxn>
                <a:cxn ang="0">
                  <a:pos x="T8" y="T9"/>
                </a:cxn>
              </a:cxnLst>
              <a:rect l="0" t="0" r="r" b="b"/>
              <a:pathLst>
                <a:path w="336" h="259">
                  <a:moveTo>
                    <a:pt x="336" y="143"/>
                  </a:moveTo>
                  <a:lnTo>
                    <a:pt x="59" y="259"/>
                  </a:lnTo>
                  <a:lnTo>
                    <a:pt x="0" y="117"/>
                  </a:lnTo>
                  <a:lnTo>
                    <a:pt x="277" y="0"/>
                  </a:lnTo>
                  <a:lnTo>
                    <a:pt x="336" y="143"/>
                  </a:lnTo>
                  <a:close/>
                </a:path>
              </a:pathLst>
            </a:custGeom>
            <a:solidFill>
              <a:srgbClr val="FCFF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3" name="iSḻiḍé">
              <a:extLst>
                <a:ext uri="{FF2B5EF4-FFF2-40B4-BE49-F238E27FC236}">
                  <a16:creationId xmlns:a16="http://schemas.microsoft.com/office/drawing/2014/main" xmlns="" id="{F4E13D05-06BE-48B5-BB85-97B47471E1B7}"/>
                </a:ext>
              </a:extLst>
            </p:cNvPr>
            <p:cNvSpPr>
              <a:spLocks/>
            </p:cNvSpPr>
            <p:nvPr/>
          </p:nvSpPr>
          <p:spPr bwMode="auto">
            <a:xfrm>
              <a:off x="7802237" y="4498099"/>
              <a:ext cx="567635" cy="582418"/>
            </a:xfrm>
            <a:custGeom>
              <a:avLst/>
              <a:gdLst>
                <a:gd name="T0" fmla="*/ 192 w 192"/>
                <a:gd name="T1" fmla="*/ 140 h 197"/>
                <a:gd name="T2" fmla="*/ 59 w 192"/>
                <a:gd name="T3" fmla="*/ 197 h 197"/>
                <a:gd name="T4" fmla="*/ 0 w 192"/>
                <a:gd name="T5" fmla="*/ 55 h 197"/>
                <a:gd name="T6" fmla="*/ 133 w 192"/>
                <a:gd name="T7" fmla="*/ 0 h 197"/>
                <a:gd name="T8" fmla="*/ 192 w 192"/>
                <a:gd name="T9" fmla="*/ 140 h 197"/>
              </a:gdLst>
              <a:ahLst/>
              <a:cxnLst>
                <a:cxn ang="0">
                  <a:pos x="T0" y="T1"/>
                </a:cxn>
                <a:cxn ang="0">
                  <a:pos x="T2" y="T3"/>
                </a:cxn>
                <a:cxn ang="0">
                  <a:pos x="T4" y="T5"/>
                </a:cxn>
                <a:cxn ang="0">
                  <a:pos x="T6" y="T7"/>
                </a:cxn>
                <a:cxn ang="0">
                  <a:pos x="T8" y="T9"/>
                </a:cxn>
              </a:cxnLst>
              <a:rect l="0" t="0" r="r" b="b"/>
              <a:pathLst>
                <a:path w="192" h="197">
                  <a:moveTo>
                    <a:pt x="192" y="140"/>
                  </a:moveTo>
                  <a:lnTo>
                    <a:pt x="59" y="197"/>
                  </a:lnTo>
                  <a:lnTo>
                    <a:pt x="0" y="55"/>
                  </a:lnTo>
                  <a:lnTo>
                    <a:pt x="133" y="0"/>
                  </a:lnTo>
                  <a:lnTo>
                    <a:pt x="192" y="140"/>
                  </a:lnTo>
                  <a:close/>
                </a:path>
              </a:pathLst>
            </a:custGeom>
            <a:solidFill>
              <a:srgbClr val="E2E6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4" name="îsḷíde">
              <a:extLst>
                <a:ext uri="{FF2B5EF4-FFF2-40B4-BE49-F238E27FC236}">
                  <a16:creationId xmlns:a16="http://schemas.microsoft.com/office/drawing/2014/main" xmlns="" id="{78F5EFE1-BF3D-4149-B288-CDD637809679}"/>
                </a:ext>
              </a:extLst>
            </p:cNvPr>
            <p:cNvSpPr>
              <a:spLocks/>
            </p:cNvSpPr>
            <p:nvPr/>
          </p:nvSpPr>
          <p:spPr bwMode="auto">
            <a:xfrm>
              <a:off x="7950058" y="4498099"/>
              <a:ext cx="753892" cy="538071"/>
            </a:xfrm>
            <a:custGeom>
              <a:avLst/>
              <a:gdLst>
                <a:gd name="T0" fmla="*/ 255 w 255"/>
                <a:gd name="T1" fmla="*/ 92 h 182"/>
                <a:gd name="T2" fmla="*/ 40 w 255"/>
                <a:gd name="T3" fmla="*/ 182 h 182"/>
                <a:gd name="T4" fmla="*/ 0 w 255"/>
                <a:gd name="T5" fmla="*/ 90 h 182"/>
                <a:gd name="T6" fmla="*/ 215 w 255"/>
                <a:gd name="T7" fmla="*/ 0 h 182"/>
                <a:gd name="T8" fmla="*/ 255 w 255"/>
                <a:gd name="T9" fmla="*/ 92 h 182"/>
              </a:gdLst>
              <a:ahLst/>
              <a:cxnLst>
                <a:cxn ang="0">
                  <a:pos x="T0" y="T1"/>
                </a:cxn>
                <a:cxn ang="0">
                  <a:pos x="T2" y="T3"/>
                </a:cxn>
                <a:cxn ang="0">
                  <a:pos x="T4" y="T5"/>
                </a:cxn>
                <a:cxn ang="0">
                  <a:pos x="T6" y="T7"/>
                </a:cxn>
                <a:cxn ang="0">
                  <a:pos x="T8" y="T9"/>
                </a:cxn>
              </a:cxnLst>
              <a:rect l="0" t="0" r="r" b="b"/>
              <a:pathLst>
                <a:path w="255" h="182">
                  <a:moveTo>
                    <a:pt x="255" y="92"/>
                  </a:moveTo>
                  <a:lnTo>
                    <a:pt x="40" y="182"/>
                  </a:lnTo>
                  <a:lnTo>
                    <a:pt x="0" y="90"/>
                  </a:lnTo>
                  <a:lnTo>
                    <a:pt x="215" y="0"/>
                  </a:lnTo>
                  <a:lnTo>
                    <a:pt x="255" y="92"/>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5" name="islïḑe">
              <a:extLst>
                <a:ext uri="{FF2B5EF4-FFF2-40B4-BE49-F238E27FC236}">
                  <a16:creationId xmlns:a16="http://schemas.microsoft.com/office/drawing/2014/main" xmlns="" id="{43405D97-7515-412F-91D2-DDFA0B7AD8DF}"/>
                </a:ext>
              </a:extLst>
            </p:cNvPr>
            <p:cNvSpPr>
              <a:spLocks/>
            </p:cNvSpPr>
            <p:nvPr/>
          </p:nvSpPr>
          <p:spPr bwMode="auto">
            <a:xfrm>
              <a:off x="7991448" y="4539489"/>
              <a:ext cx="685893" cy="490768"/>
            </a:xfrm>
            <a:custGeom>
              <a:avLst/>
              <a:gdLst>
                <a:gd name="T0" fmla="*/ 232 w 232"/>
                <a:gd name="T1" fmla="*/ 83 h 166"/>
                <a:gd name="T2" fmla="*/ 35 w 232"/>
                <a:gd name="T3" fmla="*/ 166 h 166"/>
                <a:gd name="T4" fmla="*/ 0 w 232"/>
                <a:gd name="T5" fmla="*/ 81 h 166"/>
                <a:gd name="T6" fmla="*/ 196 w 232"/>
                <a:gd name="T7" fmla="*/ 0 h 166"/>
                <a:gd name="T8" fmla="*/ 232 w 232"/>
                <a:gd name="T9" fmla="*/ 83 h 166"/>
              </a:gdLst>
              <a:ahLst/>
              <a:cxnLst>
                <a:cxn ang="0">
                  <a:pos x="T0" y="T1"/>
                </a:cxn>
                <a:cxn ang="0">
                  <a:pos x="T2" y="T3"/>
                </a:cxn>
                <a:cxn ang="0">
                  <a:pos x="T4" y="T5"/>
                </a:cxn>
                <a:cxn ang="0">
                  <a:pos x="T6" y="T7"/>
                </a:cxn>
                <a:cxn ang="0">
                  <a:pos x="T8" y="T9"/>
                </a:cxn>
              </a:cxnLst>
              <a:rect l="0" t="0" r="r" b="b"/>
              <a:pathLst>
                <a:path w="232" h="166">
                  <a:moveTo>
                    <a:pt x="232" y="83"/>
                  </a:moveTo>
                  <a:lnTo>
                    <a:pt x="35" y="166"/>
                  </a:lnTo>
                  <a:lnTo>
                    <a:pt x="0" y="81"/>
                  </a:lnTo>
                  <a:lnTo>
                    <a:pt x="196" y="0"/>
                  </a:lnTo>
                  <a:lnTo>
                    <a:pt x="232" y="83"/>
                  </a:lnTo>
                  <a:close/>
                </a:path>
              </a:pathLst>
            </a:custGeom>
            <a:solidFill>
              <a:srgbClr val="F5F5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6" name="îṡlïḍè">
              <a:extLst>
                <a:ext uri="{FF2B5EF4-FFF2-40B4-BE49-F238E27FC236}">
                  <a16:creationId xmlns:a16="http://schemas.microsoft.com/office/drawing/2014/main" xmlns="" id="{117731A7-A99D-4548-8EB1-E6F2C4D12D06}"/>
                </a:ext>
              </a:extLst>
            </p:cNvPr>
            <p:cNvSpPr>
              <a:spLocks/>
            </p:cNvSpPr>
            <p:nvPr/>
          </p:nvSpPr>
          <p:spPr bwMode="auto">
            <a:xfrm>
              <a:off x="7802237" y="4314800"/>
              <a:ext cx="854410" cy="428684"/>
            </a:xfrm>
            <a:custGeom>
              <a:avLst/>
              <a:gdLst>
                <a:gd name="T0" fmla="*/ 289 w 289"/>
                <a:gd name="T1" fmla="*/ 29 h 145"/>
                <a:gd name="T2" fmla="*/ 12 w 289"/>
                <a:gd name="T3" fmla="*/ 145 h 145"/>
                <a:gd name="T4" fmla="*/ 0 w 289"/>
                <a:gd name="T5" fmla="*/ 117 h 145"/>
                <a:gd name="T6" fmla="*/ 277 w 289"/>
                <a:gd name="T7" fmla="*/ 0 h 145"/>
                <a:gd name="T8" fmla="*/ 289 w 289"/>
                <a:gd name="T9" fmla="*/ 29 h 145"/>
              </a:gdLst>
              <a:ahLst/>
              <a:cxnLst>
                <a:cxn ang="0">
                  <a:pos x="T0" y="T1"/>
                </a:cxn>
                <a:cxn ang="0">
                  <a:pos x="T2" y="T3"/>
                </a:cxn>
                <a:cxn ang="0">
                  <a:pos x="T4" y="T5"/>
                </a:cxn>
                <a:cxn ang="0">
                  <a:pos x="T6" y="T7"/>
                </a:cxn>
                <a:cxn ang="0">
                  <a:pos x="T8" y="T9"/>
                </a:cxn>
              </a:cxnLst>
              <a:rect l="0" t="0" r="r" b="b"/>
              <a:pathLst>
                <a:path w="289" h="145">
                  <a:moveTo>
                    <a:pt x="289" y="29"/>
                  </a:moveTo>
                  <a:lnTo>
                    <a:pt x="12" y="145"/>
                  </a:lnTo>
                  <a:lnTo>
                    <a:pt x="0" y="117"/>
                  </a:lnTo>
                  <a:lnTo>
                    <a:pt x="277" y="0"/>
                  </a:lnTo>
                  <a:lnTo>
                    <a:pt x="289" y="29"/>
                  </a:lnTo>
                  <a:close/>
                </a:path>
              </a:pathLst>
            </a:custGeom>
            <a:solidFill>
              <a:srgbClr val="CF7D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7" name="îşlïdè">
              <a:extLst>
                <a:ext uri="{FF2B5EF4-FFF2-40B4-BE49-F238E27FC236}">
                  <a16:creationId xmlns:a16="http://schemas.microsoft.com/office/drawing/2014/main" xmlns="" id="{8C8CF3ED-2C14-42F4-870F-D4BF6DD8F520}"/>
                </a:ext>
              </a:extLst>
            </p:cNvPr>
            <p:cNvSpPr>
              <a:spLocks/>
            </p:cNvSpPr>
            <p:nvPr/>
          </p:nvSpPr>
          <p:spPr bwMode="auto">
            <a:xfrm>
              <a:off x="7802237" y="4498099"/>
              <a:ext cx="425726" cy="245385"/>
            </a:xfrm>
            <a:custGeom>
              <a:avLst/>
              <a:gdLst>
                <a:gd name="T0" fmla="*/ 144 w 144"/>
                <a:gd name="T1" fmla="*/ 26 h 83"/>
                <a:gd name="T2" fmla="*/ 12 w 144"/>
                <a:gd name="T3" fmla="*/ 83 h 83"/>
                <a:gd name="T4" fmla="*/ 0 w 144"/>
                <a:gd name="T5" fmla="*/ 55 h 83"/>
                <a:gd name="T6" fmla="*/ 133 w 144"/>
                <a:gd name="T7" fmla="*/ 0 h 83"/>
                <a:gd name="T8" fmla="*/ 144 w 144"/>
                <a:gd name="T9" fmla="*/ 26 h 83"/>
              </a:gdLst>
              <a:ahLst/>
              <a:cxnLst>
                <a:cxn ang="0">
                  <a:pos x="T0" y="T1"/>
                </a:cxn>
                <a:cxn ang="0">
                  <a:pos x="T2" y="T3"/>
                </a:cxn>
                <a:cxn ang="0">
                  <a:pos x="T4" y="T5"/>
                </a:cxn>
                <a:cxn ang="0">
                  <a:pos x="T6" y="T7"/>
                </a:cxn>
                <a:cxn ang="0">
                  <a:pos x="T8" y="T9"/>
                </a:cxn>
              </a:cxnLst>
              <a:rect l="0" t="0" r="r" b="b"/>
              <a:pathLst>
                <a:path w="144" h="83">
                  <a:moveTo>
                    <a:pt x="144" y="26"/>
                  </a:moveTo>
                  <a:lnTo>
                    <a:pt x="12" y="83"/>
                  </a:lnTo>
                  <a:lnTo>
                    <a:pt x="0" y="55"/>
                  </a:lnTo>
                  <a:lnTo>
                    <a:pt x="133" y="0"/>
                  </a:lnTo>
                  <a:lnTo>
                    <a:pt x="144" y="26"/>
                  </a:lnTo>
                  <a:close/>
                </a:path>
              </a:pathLst>
            </a:custGeom>
            <a:solidFill>
              <a:srgbClr val="C268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8" name="iṧḻíḑe">
              <a:extLst>
                <a:ext uri="{FF2B5EF4-FFF2-40B4-BE49-F238E27FC236}">
                  <a16:creationId xmlns:a16="http://schemas.microsoft.com/office/drawing/2014/main" xmlns="" id="{ED05D100-2612-4E6B-9AE9-952EDA9F5F3A}"/>
                </a:ext>
              </a:extLst>
            </p:cNvPr>
            <p:cNvSpPr>
              <a:spLocks/>
            </p:cNvSpPr>
            <p:nvPr/>
          </p:nvSpPr>
          <p:spPr bwMode="auto">
            <a:xfrm>
              <a:off x="8411262" y="4560185"/>
              <a:ext cx="144866" cy="289730"/>
            </a:xfrm>
            <a:custGeom>
              <a:avLst/>
              <a:gdLst>
                <a:gd name="T0" fmla="*/ 38 w 49"/>
                <a:gd name="T1" fmla="*/ 98 h 98"/>
                <a:gd name="T2" fmla="*/ 49 w 49"/>
                <a:gd name="T3" fmla="*/ 93 h 98"/>
                <a:gd name="T4" fmla="*/ 9 w 49"/>
                <a:gd name="T5" fmla="*/ 0 h 98"/>
                <a:gd name="T6" fmla="*/ 0 w 49"/>
                <a:gd name="T7" fmla="*/ 3 h 98"/>
                <a:gd name="T8" fmla="*/ 38 w 49"/>
                <a:gd name="T9" fmla="*/ 98 h 98"/>
              </a:gdLst>
              <a:ahLst/>
              <a:cxnLst>
                <a:cxn ang="0">
                  <a:pos x="T0" y="T1"/>
                </a:cxn>
                <a:cxn ang="0">
                  <a:pos x="T2" y="T3"/>
                </a:cxn>
                <a:cxn ang="0">
                  <a:pos x="T4" y="T5"/>
                </a:cxn>
                <a:cxn ang="0">
                  <a:pos x="T6" y="T7"/>
                </a:cxn>
                <a:cxn ang="0">
                  <a:pos x="T8" y="T9"/>
                </a:cxn>
              </a:cxnLst>
              <a:rect l="0" t="0" r="r" b="b"/>
              <a:pathLst>
                <a:path w="49" h="98">
                  <a:moveTo>
                    <a:pt x="38" y="98"/>
                  </a:moveTo>
                  <a:lnTo>
                    <a:pt x="49" y="93"/>
                  </a:lnTo>
                  <a:lnTo>
                    <a:pt x="9" y="0"/>
                  </a:lnTo>
                  <a:lnTo>
                    <a:pt x="0" y="3"/>
                  </a:lnTo>
                  <a:lnTo>
                    <a:pt x="38" y="98"/>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9" name="iṡḻïḍé">
              <a:extLst>
                <a:ext uri="{FF2B5EF4-FFF2-40B4-BE49-F238E27FC236}">
                  <a16:creationId xmlns:a16="http://schemas.microsoft.com/office/drawing/2014/main" xmlns="" id="{E6AE2BEA-BF18-4038-8F8C-B61BC34D311D}"/>
                </a:ext>
              </a:extLst>
            </p:cNvPr>
            <p:cNvSpPr>
              <a:spLocks/>
            </p:cNvSpPr>
            <p:nvPr/>
          </p:nvSpPr>
          <p:spPr bwMode="auto">
            <a:xfrm>
              <a:off x="8473348" y="4631139"/>
              <a:ext cx="159647" cy="91650"/>
            </a:xfrm>
            <a:custGeom>
              <a:avLst/>
              <a:gdLst>
                <a:gd name="T0" fmla="*/ 0 w 54"/>
                <a:gd name="T1" fmla="*/ 19 h 31"/>
                <a:gd name="T2" fmla="*/ 5 w 54"/>
                <a:gd name="T3" fmla="*/ 31 h 31"/>
                <a:gd name="T4" fmla="*/ 54 w 54"/>
                <a:gd name="T5" fmla="*/ 10 h 31"/>
                <a:gd name="T6" fmla="*/ 50 w 54"/>
                <a:gd name="T7" fmla="*/ 0 h 31"/>
                <a:gd name="T8" fmla="*/ 0 w 54"/>
                <a:gd name="T9" fmla="*/ 19 h 31"/>
              </a:gdLst>
              <a:ahLst/>
              <a:cxnLst>
                <a:cxn ang="0">
                  <a:pos x="T0" y="T1"/>
                </a:cxn>
                <a:cxn ang="0">
                  <a:pos x="T2" y="T3"/>
                </a:cxn>
                <a:cxn ang="0">
                  <a:pos x="T4" y="T5"/>
                </a:cxn>
                <a:cxn ang="0">
                  <a:pos x="T6" y="T7"/>
                </a:cxn>
                <a:cxn ang="0">
                  <a:pos x="T8" y="T9"/>
                </a:cxn>
              </a:cxnLst>
              <a:rect l="0" t="0" r="r" b="b"/>
              <a:pathLst>
                <a:path w="54" h="31">
                  <a:moveTo>
                    <a:pt x="0" y="19"/>
                  </a:moveTo>
                  <a:lnTo>
                    <a:pt x="5" y="31"/>
                  </a:lnTo>
                  <a:lnTo>
                    <a:pt x="54" y="10"/>
                  </a:lnTo>
                  <a:lnTo>
                    <a:pt x="50" y="0"/>
                  </a:lnTo>
                  <a:lnTo>
                    <a:pt x="0" y="19"/>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0" name="iśḷïde">
              <a:extLst>
                <a:ext uri="{FF2B5EF4-FFF2-40B4-BE49-F238E27FC236}">
                  <a16:creationId xmlns:a16="http://schemas.microsoft.com/office/drawing/2014/main" xmlns="" id="{236E8792-F5C8-44C5-A256-5D475C4DEC93}"/>
                </a:ext>
              </a:extLst>
            </p:cNvPr>
            <p:cNvSpPr>
              <a:spLocks/>
            </p:cNvSpPr>
            <p:nvPr/>
          </p:nvSpPr>
          <p:spPr bwMode="auto">
            <a:xfrm>
              <a:off x="6634446" y="5101211"/>
              <a:ext cx="440510" cy="455291"/>
            </a:xfrm>
            <a:custGeom>
              <a:avLst/>
              <a:gdLst>
                <a:gd name="T0" fmla="*/ 58 w 63"/>
                <a:gd name="T1" fmla="*/ 24 h 65"/>
                <a:gd name="T2" fmla="*/ 52 w 63"/>
                <a:gd name="T3" fmla="*/ 49 h 65"/>
                <a:gd name="T4" fmla="*/ 52 w 63"/>
                <a:gd name="T5" fmla="*/ 50 h 65"/>
                <a:gd name="T6" fmla="*/ 43 w 63"/>
                <a:gd name="T7" fmla="*/ 52 h 65"/>
                <a:gd name="T8" fmla="*/ 42 w 63"/>
                <a:gd name="T9" fmla="*/ 52 h 65"/>
                <a:gd name="T10" fmla="*/ 37 w 63"/>
                <a:gd name="T11" fmla="*/ 59 h 65"/>
                <a:gd name="T12" fmla="*/ 36 w 63"/>
                <a:gd name="T13" fmla="*/ 60 h 65"/>
                <a:gd name="T14" fmla="*/ 14 w 63"/>
                <a:gd name="T15" fmla="*/ 55 h 65"/>
                <a:gd name="T16" fmla="*/ 11 w 63"/>
                <a:gd name="T17" fmla="*/ 45 h 65"/>
                <a:gd name="T18" fmla="*/ 5 w 63"/>
                <a:gd name="T19" fmla="*/ 39 h 65"/>
                <a:gd name="T20" fmla="*/ 7 w 63"/>
                <a:gd name="T21" fmla="*/ 22 h 65"/>
                <a:gd name="T22" fmla="*/ 3 w 63"/>
                <a:gd name="T23" fmla="*/ 18 h 65"/>
                <a:gd name="T24" fmla="*/ 7 w 63"/>
                <a:gd name="T25" fmla="*/ 2 h 65"/>
                <a:gd name="T26" fmla="*/ 10 w 63"/>
                <a:gd name="T27" fmla="*/ 1 h 65"/>
                <a:gd name="T28" fmla="*/ 22 w 63"/>
                <a:gd name="T29" fmla="*/ 6 h 65"/>
                <a:gd name="T30" fmla="*/ 23 w 63"/>
                <a:gd name="T31" fmla="*/ 6 h 65"/>
                <a:gd name="T32" fmla="*/ 23 w 63"/>
                <a:gd name="T33" fmla="*/ 6 h 65"/>
                <a:gd name="T34" fmla="*/ 41 w 63"/>
                <a:gd name="T35" fmla="*/ 10 h 65"/>
                <a:gd name="T36" fmla="*/ 43 w 63"/>
                <a:gd name="T37" fmla="*/ 15 h 65"/>
                <a:gd name="T38" fmla="*/ 58 w 63"/>
                <a:gd name="T39"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5">
                  <a:moveTo>
                    <a:pt x="58" y="24"/>
                  </a:moveTo>
                  <a:cubicBezTo>
                    <a:pt x="63" y="32"/>
                    <a:pt x="61" y="44"/>
                    <a:pt x="52" y="49"/>
                  </a:cubicBezTo>
                  <a:cubicBezTo>
                    <a:pt x="52" y="50"/>
                    <a:pt x="52" y="50"/>
                    <a:pt x="52" y="50"/>
                  </a:cubicBezTo>
                  <a:cubicBezTo>
                    <a:pt x="49" y="51"/>
                    <a:pt x="46" y="52"/>
                    <a:pt x="43" y="52"/>
                  </a:cubicBezTo>
                  <a:cubicBezTo>
                    <a:pt x="43" y="52"/>
                    <a:pt x="42" y="52"/>
                    <a:pt x="42" y="52"/>
                  </a:cubicBezTo>
                  <a:cubicBezTo>
                    <a:pt x="41" y="55"/>
                    <a:pt x="39" y="57"/>
                    <a:pt x="37" y="59"/>
                  </a:cubicBezTo>
                  <a:cubicBezTo>
                    <a:pt x="36" y="59"/>
                    <a:pt x="36" y="60"/>
                    <a:pt x="36" y="60"/>
                  </a:cubicBezTo>
                  <a:cubicBezTo>
                    <a:pt x="28" y="65"/>
                    <a:pt x="18" y="63"/>
                    <a:pt x="14" y="55"/>
                  </a:cubicBezTo>
                  <a:cubicBezTo>
                    <a:pt x="12" y="52"/>
                    <a:pt x="11" y="48"/>
                    <a:pt x="11" y="45"/>
                  </a:cubicBezTo>
                  <a:cubicBezTo>
                    <a:pt x="9" y="44"/>
                    <a:pt x="6" y="42"/>
                    <a:pt x="5" y="39"/>
                  </a:cubicBezTo>
                  <a:cubicBezTo>
                    <a:pt x="1" y="34"/>
                    <a:pt x="2" y="26"/>
                    <a:pt x="7" y="22"/>
                  </a:cubicBezTo>
                  <a:cubicBezTo>
                    <a:pt x="6" y="21"/>
                    <a:pt x="4" y="20"/>
                    <a:pt x="3" y="18"/>
                  </a:cubicBezTo>
                  <a:cubicBezTo>
                    <a:pt x="0" y="13"/>
                    <a:pt x="1" y="6"/>
                    <a:pt x="7" y="2"/>
                  </a:cubicBezTo>
                  <a:cubicBezTo>
                    <a:pt x="8" y="2"/>
                    <a:pt x="9" y="1"/>
                    <a:pt x="10" y="1"/>
                  </a:cubicBezTo>
                  <a:cubicBezTo>
                    <a:pt x="14" y="0"/>
                    <a:pt x="20" y="1"/>
                    <a:pt x="22" y="6"/>
                  </a:cubicBezTo>
                  <a:cubicBezTo>
                    <a:pt x="23" y="6"/>
                    <a:pt x="23" y="6"/>
                    <a:pt x="23" y="6"/>
                  </a:cubicBezTo>
                  <a:cubicBezTo>
                    <a:pt x="23" y="6"/>
                    <a:pt x="23" y="6"/>
                    <a:pt x="23" y="6"/>
                  </a:cubicBezTo>
                  <a:cubicBezTo>
                    <a:pt x="29" y="2"/>
                    <a:pt x="37" y="4"/>
                    <a:pt x="41" y="10"/>
                  </a:cubicBezTo>
                  <a:cubicBezTo>
                    <a:pt x="42" y="12"/>
                    <a:pt x="43" y="13"/>
                    <a:pt x="43" y="15"/>
                  </a:cubicBezTo>
                  <a:cubicBezTo>
                    <a:pt x="49" y="16"/>
                    <a:pt x="54" y="19"/>
                    <a:pt x="58" y="24"/>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1" name="ïŝḻîdè">
              <a:extLst>
                <a:ext uri="{FF2B5EF4-FFF2-40B4-BE49-F238E27FC236}">
                  <a16:creationId xmlns:a16="http://schemas.microsoft.com/office/drawing/2014/main" xmlns="" id="{D4FAA496-4670-47E4-9827-03E6FA776B0E}"/>
                </a:ext>
              </a:extLst>
            </p:cNvPr>
            <p:cNvSpPr>
              <a:spLocks/>
            </p:cNvSpPr>
            <p:nvPr/>
          </p:nvSpPr>
          <p:spPr bwMode="auto">
            <a:xfrm>
              <a:off x="6634446" y="5107124"/>
              <a:ext cx="301556" cy="449378"/>
            </a:xfrm>
            <a:custGeom>
              <a:avLst/>
              <a:gdLst>
                <a:gd name="T0" fmla="*/ 10 w 43"/>
                <a:gd name="T1" fmla="*/ 0 h 64"/>
                <a:gd name="T2" fmla="*/ 43 w 43"/>
                <a:gd name="T3" fmla="*/ 51 h 64"/>
                <a:gd name="T4" fmla="*/ 42 w 43"/>
                <a:gd name="T5" fmla="*/ 51 h 64"/>
                <a:gd name="T6" fmla="*/ 37 w 43"/>
                <a:gd name="T7" fmla="*/ 58 h 64"/>
                <a:gd name="T8" fmla="*/ 36 w 43"/>
                <a:gd name="T9" fmla="*/ 59 h 64"/>
                <a:gd name="T10" fmla="*/ 14 w 43"/>
                <a:gd name="T11" fmla="*/ 54 h 64"/>
                <a:gd name="T12" fmla="*/ 11 w 43"/>
                <a:gd name="T13" fmla="*/ 44 h 64"/>
                <a:gd name="T14" fmla="*/ 5 w 43"/>
                <a:gd name="T15" fmla="*/ 38 h 64"/>
                <a:gd name="T16" fmla="*/ 7 w 43"/>
                <a:gd name="T17" fmla="*/ 21 h 64"/>
                <a:gd name="T18" fmla="*/ 3 w 43"/>
                <a:gd name="T19" fmla="*/ 17 h 64"/>
                <a:gd name="T20" fmla="*/ 7 w 43"/>
                <a:gd name="T21" fmla="*/ 1 h 64"/>
                <a:gd name="T22" fmla="*/ 10 w 43"/>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64">
                  <a:moveTo>
                    <a:pt x="10" y="0"/>
                  </a:moveTo>
                  <a:cubicBezTo>
                    <a:pt x="43" y="51"/>
                    <a:pt x="43" y="51"/>
                    <a:pt x="43" y="51"/>
                  </a:cubicBezTo>
                  <a:cubicBezTo>
                    <a:pt x="43" y="51"/>
                    <a:pt x="42" y="51"/>
                    <a:pt x="42" y="51"/>
                  </a:cubicBezTo>
                  <a:cubicBezTo>
                    <a:pt x="41" y="54"/>
                    <a:pt x="39" y="56"/>
                    <a:pt x="37" y="58"/>
                  </a:cubicBezTo>
                  <a:cubicBezTo>
                    <a:pt x="36" y="58"/>
                    <a:pt x="36" y="59"/>
                    <a:pt x="36" y="59"/>
                  </a:cubicBezTo>
                  <a:cubicBezTo>
                    <a:pt x="28" y="64"/>
                    <a:pt x="18" y="62"/>
                    <a:pt x="14" y="54"/>
                  </a:cubicBezTo>
                  <a:cubicBezTo>
                    <a:pt x="12" y="51"/>
                    <a:pt x="11" y="47"/>
                    <a:pt x="11" y="44"/>
                  </a:cubicBezTo>
                  <a:cubicBezTo>
                    <a:pt x="9" y="43"/>
                    <a:pt x="6" y="41"/>
                    <a:pt x="5" y="38"/>
                  </a:cubicBezTo>
                  <a:cubicBezTo>
                    <a:pt x="1" y="33"/>
                    <a:pt x="2" y="25"/>
                    <a:pt x="7" y="21"/>
                  </a:cubicBezTo>
                  <a:cubicBezTo>
                    <a:pt x="6" y="20"/>
                    <a:pt x="4" y="19"/>
                    <a:pt x="3" y="17"/>
                  </a:cubicBezTo>
                  <a:cubicBezTo>
                    <a:pt x="0" y="12"/>
                    <a:pt x="1" y="5"/>
                    <a:pt x="7" y="1"/>
                  </a:cubicBezTo>
                  <a:cubicBezTo>
                    <a:pt x="8" y="1"/>
                    <a:pt x="9" y="0"/>
                    <a:pt x="10"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2" name="î$ļîḑè">
              <a:extLst>
                <a:ext uri="{FF2B5EF4-FFF2-40B4-BE49-F238E27FC236}">
                  <a16:creationId xmlns:a16="http://schemas.microsoft.com/office/drawing/2014/main" xmlns="" id="{FD4664B0-BC7B-4C67-9C85-1C15E827F9E8}"/>
                </a:ext>
              </a:extLst>
            </p:cNvPr>
            <p:cNvSpPr>
              <a:spLocks/>
            </p:cNvSpPr>
            <p:nvPr/>
          </p:nvSpPr>
          <p:spPr bwMode="auto">
            <a:xfrm>
              <a:off x="6808875" y="5346596"/>
              <a:ext cx="203995" cy="174431"/>
            </a:xfrm>
            <a:custGeom>
              <a:avLst/>
              <a:gdLst>
                <a:gd name="T0" fmla="*/ 27 w 29"/>
                <a:gd name="T1" fmla="*/ 5 h 25"/>
                <a:gd name="T2" fmla="*/ 27 w 29"/>
                <a:gd name="T3" fmla="*/ 15 h 25"/>
                <a:gd name="T4" fmla="*/ 22 w 29"/>
                <a:gd name="T5" fmla="*/ 17 h 25"/>
                <a:gd name="T6" fmla="*/ 17 w 29"/>
                <a:gd name="T7" fmla="*/ 17 h 25"/>
                <a:gd name="T8" fmla="*/ 16 w 29"/>
                <a:gd name="T9" fmla="*/ 20 h 25"/>
                <a:gd name="T10" fmla="*/ 12 w 29"/>
                <a:gd name="T11" fmla="*/ 24 h 25"/>
                <a:gd name="T12" fmla="*/ 2 w 29"/>
                <a:gd name="T13" fmla="*/ 20 h 25"/>
                <a:gd name="T14" fmla="*/ 6 w 29"/>
                <a:gd name="T15" fmla="*/ 6 h 25"/>
                <a:gd name="T16" fmla="*/ 9 w 29"/>
                <a:gd name="T17" fmla="*/ 4 h 25"/>
                <a:gd name="T18" fmla="*/ 12 w 29"/>
                <a:gd name="T19" fmla="*/ 2 h 25"/>
                <a:gd name="T20" fmla="*/ 27 w 29"/>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5">
                  <a:moveTo>
                    <a:pt x="27" y="5"/>
                  </a:moveTo>
                  <a:cubicBezTo>
                    <a:pt x="29" y="7"/>
                    <a:pt x="29" y="11"/>
                    <a:pt x="27" y="15"/>
                  </a:cubicBezTo>
                  <a:cubicBezTo>
                    <a:pt x="25" y="16"/>
                    <a:pt x="23" y="16"/>
                    <a:pt x="22" y="17"/>
                  </a:cubicBezTo>
                  <a:cubicBezTo>
                    <a:pt x="20" y="17"/>
                    <a:pt x="19" y="17"/>
                    <a:pt x="17" y="17"/>
                  </a:cubicBezTo>
                  <a:cubicBezTo>
                    <a:pt x="17" y="18"/>
                    <a:pt x="16" y="19"/>
                    <a:pt x="16" y="20"/>
                  </a:cubicBezTo>
                  <a:cubicBezTo>
                    <a:pt x="15" y="22"/>
                    <a:pt x="13" y="23"/>
                    <a:pt x="12" y="24"/>
                  </a:cubicBezTo>
                  <a:cubicBezTo>
                    <a:pt x="8" y="25"/>
                    <a:pt x="4" y="23"/>
                    <a:pt x="2" y="20"/>
                  </a:cubicBezTo>
                  <a:cubicBezTo>
                    <a:pt x="0" y="16"/>
                    <a:pt x="2" y="10"/>
                    <a:pt x="6" y="6"/>
                  </a:cubicBezTo>
                  <a:cubicBezTo>
                    <a:pt x="7" y="5"/>
                    <a:pt x="8" y="5"/>
                    <a:pt x="9" y="4"/>
                  </a:cubicBezTo>
                  <a:cubicBezTo>
                    <a:pt x="10" y="3"/>
                    <a:pt x="11" y="3"/>
                    <a:pt x="12" y="2"/>
                  </a:cubicBezTo>
                  <a:cubicBezTo>
                    <a:pt x="18" y="0"/>
                    <a:pt x="24" y="1"/>
                    <a:pt x="27" y="5"/>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3" name="íŝ1íḋè">
              <a:extLst>
                <a:ext uri="{FF2B5EF4-FFF2-40B4-BE49-F238E27FC236}">
                  <a16:creationId xmlns:a16="http://schemas.microsoft.com/office/drawing/2014/main" xmlns="" id="{7D8F9156-C95C-441F-A313-DDFE91327601}"/>
                </a:ext>
              </a:extLst>
            </p:cNvPr>
            <p:cNvSpPr>
              <a:spLocks/>
            </p:cNvSpPr>
            <p:nvPr/>
          </p:nvSpPr>
          <p:spPr bwMode="auto">
            <a:xfrm>
              <a:off x="6853222" y="5358422"/>
              <a:ext cx="174431" cy="239472"/>
            </a:xfrm>
            <a:custGeom>
              <a:avLst/>
              <a:gdLst>
                <a:gd name="T0" fmla="*/ 6 w 25"/>
                <a:gd name="T1" fmla="*/ 0 h 34"/>
                <a:gd name="T2" fmla="*/ 25 w 25"/>
                <a:gd name="T3" fmla="*/ 30 h 34"/>
                <a:gd name="T4" fmla="*/ 19 w 25"/>
                <a:gd name="T5" fmla="*/ 34 h 34"/>
                <a:gd name="T6" fmla="*/ 0 w 25"/>
                <a:gd name="T7" fmla="*/ 4 h 34"/>
                <a:gd name="T8" fmla="*/ 3 w 25"/>
                <a:gd name="T9" fmla="*/ 2 h 34"/>
                <a:gd name="T10" fmla="*/ 6 w 25"/>
                <a:gd name="T11" fmla="*/ 0 h 34"/>
              </a:gdLst>
              <a:ahLst/>
              <a:cxnLst>
                <a:cxn ang="0">
                  <a:pos x="T0" y="T1"/>
                </a:cxn>
                <a:cxn ang="0">
                  <a:pos x="T2" y="T3"/>
                </a:cxn>
                <a:cxn ang="0">
                  <a:pos x="T4" y="T5"/>
                </a:cxn>
                <a:cxn ang="0">
                  <a:pos x="T6" y="T7"/>
                </a:cxn>
                <a:cxn ang="0">
                  <a:pos x="T8" y="T9"/>
                </a:cxn>
                <a:cxn ang="0">
                  <a:pos x="T10" y="T11"/>
                </a:cxn>
              </a:cxnLst>
              <a:rect l="0" t="0" r="r" b="b"/>
              <a:pathLst>
                <a:path w="25" h="34">
                  <a:moveTo>
                    <a:pt x="6" y="0"/>
                  </a:moveTo>
                  <a:cubicBezTo>
                    <a:pt x="25" y="30"/>
                    <a:pt x="25" y="30"/>
                    <a:pt x="25" y="30"/>
                  </a:cubicBezTo>
                  <a:cubicBezTo>
                    <a:pt x="19" y="34"/>
                    <a:pt x="19" y="34"/>
                    <a:pt x="19" y="34"/>
                  </a:cubicBezTo>
                  <a:cubicBezTo>
                    <a:pt x="0" y="4"/>
                    <a:pt x="0" y="4"/>
                    <a:pt x="0" y="4"/>
                  </a:cubicBezTo>
                  <a:cubicBezTo>
                    <a:pt x="1" y="3"/>
                    <a:pt x="2" y="3"/>
                    <a:pt x="3" y="2"/>
                  </a:cubicBezTo>
                  <a:cubicBezTo>
                    <a:pt x="4" y="1"/>
                    <a:pt x="5" y="1"/>
                    <a:pt x="6"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4" name="işľiḓe">
              <a:extLst>
                <a:ext uri="{FF2B5EF4-FFF2-40B4-BE49-F238E27FC236}">
                  <a16:creationId xmlns:a16="http://schemas.microsoft.com/office/drawing/2014/main" xmlns="" id="{10A47471-A0ED-41AA-89A0-17A49350FF54}"/>
                </a:ext>
              </a:extLst>
            </p:cNvPr>
            <p:cNvSpPr>
              <a:spLocks/>
            </p:cNvSpPr>
            <p:nvPr/>
          </p:nvSpPr>
          <p:spPr bwMode="auto">
            <a:xfrm>
              <a:off x="7006957" y="3971854"/>
              <a:ext cx="1031796" cy="1330395"/>
            </a:xfrm>
            <a:custGeom>
              <a:avLst/>
              <a:gdLst>
                <a:gd name="T0" fmla="*/ 349 w 349"/>
                <a:gd name="T1" fmla="*/ 370 h 450"/>
                <a:gd name="T2" fmla="*/ 153 w 349"/>
                <a:gd name="T3" fmla="*/ 450 h 450"/>
                <a:gd name="T4" fmla="*/ 0 w 349"/>
                <a:gd name="T5" fmla="*/ 81 h 450"/>
                <a:gd name="T6" fmla="*/ 196 w 349"/>
                <a:gd name="T7" fmla="*/ 0 h 450"/>
                <a:gd name="T8" fmla="*/ 349 w 349"/>
                <a:gd name="T9" fmla="*/ 370 h 450"/>
              </a:gdLst>
              <a:ahLst/>
              <a:cxnLst>
                <a:cxn ang="0">
                  <a:pos x="T0" y="T1"/>
                </a:cxn>
                <a:cxn ang="0">
                  <a:pos x="T2" y="T3"/>
                </a:cxn>
                <a:cxn ang="0">
                  <a:pos x="T4" y="T5"/>
                </a:cxn>
                <a:cxn ang="0">
                  <a:pos x="T6" y="T7"/>
                </a:cxn>
                <a:cxn ang="0">
                  <a:pos x="T8" y="T9"/>
                </a:cxn>
              </a:cxnLst>
              <a:rect l="0" t="0" r="r" b="b"/>
              <a:pathLst>
                <a:path w="349" h="450">
                  <a:moveTo>
                    <a:pt x="349" y="370"/>
                  </a:moveTo>
                  <a:lnTo>
                    <a:pt x="153" y="450"/>
                  </a:lnTo>
                  <a:lnTo>
                    <a:pt x="0" y="81"/>
                  </a:lnTo>
                  <a:lnTo>
                    <a:pt x="196" y="0"/>
                  </a:lnTo>
                  <a:lnTo>
                    <a:pt x="349" y="370"/>
                  </a:lnTo>
                  <a:close/>
                </a:path>
              </a:pathLst>
            </a:custGeom>
            <a:solidFill>
              <a:srgbClr val="FFF3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5" name="iŝ1îḑe">
              <a:extLst>
                <a:ext uri="{FF2B5EF4-FFF2-40B4-BE49-F238E27FC236}">
                  <a16:creationId xmlns:a16="http://schemas.microsoft.com/office/drawing/2014/main" xmlns="" id="{4D3A4FF1-9121-4683-B0C5-4C0CFF1AB040}"/>
                </a:ext>
              </a:extLst>
            </p:cNvPr>
            <p:cNvSpPr>
              <a:spLocks/>
            </p:cNvSpPr>
            <p:nvPr/>
          </p:nvSpPr>
          <p:spPr bwMode="auto">
            <a:xfrm>
              <a:off x="7299643" y="3770816"/>
              <a:ext cx="189212" cy="224689"/>
            </a:xfrm>
            <a:custGeom>
              <a:avLst/>
              <a:gdLst>
                <a:gd name="T0" fmla="*/ 64 w 64"/>
                <a:gd name="T1" fmla="*/ 61 h 76"/>
                <a:gd name="T2" fmla="*/ 26 w 64"/>
                <a:gd name="T3" fmla="*/ 76 h 76"/>
                <a:gd name="T4" fmla="*/ 0 w 64"/>
                <a:gd name="T5" fmla="*/ 14 h 76"/>
                <a:gd name="T6" fmla="*/ 38 w 64"/>
                <a:gd name="T7" fmla="*/ 0 h 76"/>
                <a:gd name="T8" fmla="*/ 64 w 64"/>
                <a:gd name="T9" fmla="*/ 61 h 76"/>
              </a:gdLst>
              <a:ahLst/>
              <a:cxnLst>
                <a:cxn ang="0">
                  <a:pos x="T0" y="T1"/>
                </a:cxn>
                <a:cxn ang="0">
                  <a:pos x="T2" y="T3"/>
                </a:cxn>
                <a:cxn ang="0">
                  <a:pos x="T4" y="T5"/>
                </a:cxn>
                <a:cxn ang="0">
                  <a:pos x="T6" y="T7"/>
                </a:cxn>
                <a:cxn ang="0">
                  <a:pos x="T8" y="T9"/>
                </a:cxn>
              </a:cxnLst>
              <a:rect l="0" t="0" r="r" b="b"/>
              <a:pathLst>
                <a:path w="64" h="76">
                  <a:moveTo>
                    <a:pt x="64" y="61"/>
                  </a:moveTo>
                  <a:lnTo>
                    <a:pt x="26" y="76"/>
                  </a:lnTo>
                  <a:lnTo>
                    <a:pt x="0" y="14"/>
                  </a:lnTo>
                  <a:lnTo>
                    <a:pt x="38" y="0"/>
                  </a:lnTo>
                  <a:lnTo>
                    <a:pt x="64" y="61"/>
                  </a:lnTo>
                  <a:close/>
                </a:path>
              </a:pathLst>
            </a:custGeom>
            <a:solidFill>
              <a:srgbClr val="5D80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6" name="íṧḻidè">
              <a:extLst>
                <a:ext uri="{FF2B5EF4-FFF2-40B4-BE49-F238E27FC236}">
                  <a16:creationId xmlns:a16="http://schemas.microsoft.com/office/drawing/2014/main" xmlns="" id="{C3F6DFC5-C1C6-48F1-AAC2-439D7CB7AEA7}"/>
                </a:ext>
              </a:extLst>
            </p:cNvPr>
            <p:cNvSpPr>
              <a:spLocks/>
            </p:cNvSpPr>
            <p:nvPr/>
          </p:nvSpPr>
          <p:spPr bwMode="auto">
            <a:xfrm>
              <a:off x="7299643" y="3791512"/>
              <a:ext cx="138953" cy="203995"/>
            </a:xfrm>
            <a:custGeom>
              <a:avLst/>
              <a:gdLst>
                <a:gd name="T0" fmla="*/ 47 w 47"/>
                <a:gd name="T1" fmla="*/ 59 h 69"/>
                <a:gd name="T2" fmla="*/ 26 w 47"/>
                <a:gd name="T3" fmla="*/ 69 h 69"/>
                <a:gd name="T4" fmla="*/ 0 w 47"/>
                <a:gd name="T5" fmla="*/ 7 h 69"/>
                <a:gd name="T6" fmla="*/ 21 w 47"/>
                <a:gd name="T7" fmla="*/ 0 h 69"/>
                <a:gd name="T8" fmla="*/ 47 w 47"/>
                <a:gd name="T9" fmla="*/ 59 h 69"/>
              </a:gdLst>
              <a:ahLst/>
              <a:cxnLst>
                <a:cxn ang="0">
                  <a:pos x="T0" y="T1"/>
                </a:cxn>
                <a:cxn ang="0">
                  <a:pos x="T2" y="T3"/>
                </a:cxn>
                <a:cxn ang="0">
                  <a:pos x="T4" y="T5"/>
                </a:cxn>
                <a:cxn ang="0">
                  <a:pos x="T6" y="T7"/>
                </a:cxn>
                <a:cxn ang="0">
                  <a:pos x="T8" y="T9"/>
                </a:cxn>
              </a:cxnLst>
              <a:rect l="0" t="0" r="r" b="b"/>
              <a:pathLst>
                <a:path w="47" h="69">
                  <a:moveTo>
                    <a:pt x="47" y="59"/>
                  </a:moveTo>
                  <a:lnTo>
                    <a:pt x="26" y="69"/>
                  </a:lnTo>
                  <a:lnTo>
                    <a:pt x="0" y="7"/>
                  </a:lnTo>
                  <a:lnTo>
                    <a:pt x="21" y="0"/>
                  </a:lnTo>
                  <a:lnTo>
                    <a:pt x="47" y="59"/>
                  </a:lnTo>
                  <a:close/>
                </a:path>
              </a:pathLst>
            </a:custGeom>
            <a:solidFill>
              <a:srgbClr val="5373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7" name="íṣļîḑè">
              <a:extLst>
                <a:ext uri="{FF2B5EF4-FFF2-40B4-BE49-F238E27FC236}">
                  <a16:creationId xmlns:a16="http://schemas.microsoft.com/office/drawing/2014/main" xmlns="" id="{3D0F4647-87AD-4DD5-9FD8-26082831DDF1}"/>
                </a:ext>
              </a:extLst>
            </p:cNvPr>
            <p:cNvSpPr>
              <a:spLocks/>
            </p:cNvSpPr>
            <p:nvPr/>
          </p:nvSpPr>
          <p:spPr bwMode="auto">
            <a:xfrm>
              <a:off x="7284862" y="3761948"/>
              <a:ext cx="168518" cy="106432"/>
            </a:xfrm>
            <a:custGeom>
              <a:avLst/>
              <a:gdLst>
                <a:gd name="T0" fmla="*/ 57 w 57"/>
                <a:gd name="T1" fmla="*/ 17 h 36"/>
                <a:gd name="T2" fmla="*/ 7 w 57"/>
                <a:gd name="T3" fmla="*/ 36 h 36"/>
                <a:gd name="T4" fmla="*/ 0 w 57"/>
                <a:gd name="T5" fmla="*/ 22 h 36"/>
                <a:gd name="T6" fmla="*/ 50 w 57"/>
                <a:gd name="T7" fmla="*/ 0 h 36"/>
                <a:gd name="T8" fmla="*/ 57 w 57"/>
                <a:gd name="T9" fmla="*/ 17 h 36"/>
              </a:gdLst>
              <a:ahLst/>
              <a:cxnLst>
                <a:cxn ang="0">
                  <a:pos x="T0" y="T1"/>
                </a:cxn>
                <a:cxn ang="0">
                  <a:pos x="T2" y="T3"/>
                </a:cxn>
                <a:cxn ang="0">
                  <a:pos x="T4" y="T5"/>
                </a:cxn>
                <a:cxn ang="0">
                  <a:pos x="T6" y="T7"/>
                </a:cxn>
                <a:cxn ang="0">
                  <a:pos x="T8" y="T9"/>
                </a:cxn>
              </a:cxnLst>
              <a:rect l="0" t="0" r="r" b="b"/>
              <a:pathLst>
                <a:path w="57" h="36">
                  <a:moveTo>
                    <a:pt x="57" y="17"/>
                  </a:moveTo>
                  <a:lnTo>
                    <a:pt x="7" y="36"/>
                  </a:lnTo>
                  <a:lnTo>
                    <a:pt x="0" y="22"/>
                  </a:lnTo>
                  <a:lnTo>
                    <a:pt x="50" y="0"/>
                  </a:lnTo>
                  <a:lnTo>
                    <a:pt x="57" y="17"/>
                  </a:lnTo>
                  <a:close/>
                </a:path>
              </a:pathLst>
            </a:custGeom>
            <a:solidFill>
              <a:srgbClr val="7EAD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8" name="íṩḻíḍé">
              <a:extLst>
                <a:ext uri="{FF2B5EF4-FFF2-40B4-BE49-F238E27FC236}">
                  <a16:creationId xmlns:a16="http://schemas.microsoft.com/office/drawing/2014/main" xmlns="" id="{BE65990C-C04A-4C9E-B015-C4F2BE6E0AFE}"/>
                </a:ext>
              </a:extLst>
            </p:cNvPr>
            <p:cNvSpPr>
              <a:spLocks/>
            </p:cNvSpPr>
            <p:nvPr/>
          </p:nvSpPr>
          <p:spPr bwMode="auto">
            <a:xfrm>
              <a:off x="7006957" y="4093068"/>
              <a:ext cx="747979" cy="1209182"/>
            </a:xfrm>
            <a:custGeom>
              <a:avLst/>
              <a:gdLst>
                <a:gd name="T0" fmla="*/ 253 w 253"/>
                <a:gd name="T1" fmla="*/ 369 h 409"/>
                <a:gd name="T2" fmla="*/ 153 w 253"/>
                <a:gd name="T3" fmla="*/ 409 h 409"/>
                <a:gd name="T4" fmla="*/ 0 w 253"/>
                <a:gd name="T5" fmla="*/ 40 h 409"/>
                <a:gd name="T6" fmla="*/ 99 w 253"/>
                <a:gd name="T7" fmla="*/ 0 h 409"/>
                <a:gd name="T8" fmla="*/ 253 w 253"/>
                <a:gd name="T9" fmla="*/ 369 h 409"/>
              </a:gdLst>
              <a:ahLst/>
              <a:cxnLst>
                <a:cxn ang="0">
                  <a:pos x="T0" y="T1"/>
                </a:cxn>
                <a:cxn ang="0">
                  <a:pos x="T2" y="T3"/>
                </a:cxn>
                <a:cxn ang="0">
                  <a:pos x="T4" y="T5"/>
                </a:cxn>
                <a:cxn ang="0">
                  <a:pos x="T6" y="T7"/>
                </a:cxn>
                <a:cxn ang="0">
                  <a:pos x="T8" y="T9"/>
                </a:cxn>
              </a:cxnLst>
              <a:rect l="0" t="0" r="r" b="b"/>
              <a:pathLst>
                <a:path w="253" h="409">
                  <a:moveTo>
                    <a:pt x="253" y="369"/>
                  </a:moveTo>
                  <a:lnTo>
                    <a:pt x="153" y="409"/>
                  </a:lnTo>
                  <a:lnTo>
                    <a:pt x="0" y="40"/>
                  </a:lnTo>
                  <a:lnTo>
                    <a:pt x="99" y="0"/>
                  </a:lnTo>
                  <a:lnTo>
                    <a:pt x="253" y="369"/>
                  </a:lnTo>
                  <a:close/>
                </a:path>
              </a:pathLst>
            </a:custGeom>
            <a:solidFill>
              <a:srgbClr val="FFE3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9" name="îṧ1íḓe">
              <a:extLst>
                <a:ext uri="{FF2B5EF4-FFF2-40B4-BE49-F238E27FC236}">
                  <a16:creationId xmlns:a16="http://schemas.microsoft.com/office/drawing/2014/main" xmlns="" id="{D5552E2C-99BE-4556-B77D-327ECB132894}"/>
                </a:ext>
              </a:extLst>
            </p:cNvPr>
            <p:cNvSpPr>
              <a:spLocks/>
            </p:cNvSpPr>
            <p:nvPr/>
          </p:nvSpPr>
          <p:spPr bwMode="auto">
            <a:xfrm>
              <a:off x="6900525" y="3838815"/>
              <a:ext cx="747979" cy="399119"/>
            </a:xfrm>
            <a:custGeom>
              <a:avLst/>
              <a:gdLst>
                <a:gd name="T0" fmla="*/ 239 w 253"/>
                <a:gd name="T1" fmla="*/ 0 h 135"/>
                <a:gd name="T2" fmla="*/ 0 w 253"/>
                <a:gd name="T3" fmla="*/ 100 h 135"/>
                <a:gd name="T4" fmla="*/ 14 w 253"/>
                <a:gd name="T5" fmla="*/ 135 h 135"/>
                <a:gd name="T6" fmla="*/ 253 w 253"/>
                <a:gd name="T7" fmla="*/ 36 h 135"/>
                <a:gd name="T8" fmla="*/ 239 w 253"/>
                <a:gd name="T9" fmla="*/ 0 h 135"/>
              </a:gdLst>
              <a:ahLst/>
              <a:cxnLst>
                <a:cxn ang="0">
                  <a:pos x="T0" y="T1"/>
                </a:cxn>
                <a:cxn ang="0">
                  <a:pos x="T2" y="T3"/>
                </a:cxn>
                <a:cxn ang="0">
                  <a:pos x="T4" y="T5"/>
                </a:cxn>
                <a:cxn ang="0">
                  <a:pos x="T6" y="T7"/>
                </a:cxn>
                <a:cxn ang="0">
                  <a:pos x="T8" y="T9"/>
                </a:cxn>
              </a:cxnLst>
              <a:rect l="0" t="0" r="r" b="b"/>
              <a:pathLst>
                <a:path w="253" h="135">
                  <a:moveTo>
                    <a:pt x="239" y="0"/>
                  </a:moveTo>
                  <a:lnTo>
                    <a:pt x="0" y="100"/>
                  </a:lnTo>
                  <a:lnTo>
                    <a:pt x="14" y="135"/>
                  </a:lnTo>
                  <a:lnTo>
                    <a:pt x="253" y="36"/>
                  </a:lnTo>
                  <a:lnTo>
                    <a:pt x="239" y="0"/>
                  </a:lnTo>
                  <a:close/>
                </a:path>
              </a:pathLst>
            </a:custGeom>
            <a:solidFill>
              <a:srgbClr val="FF70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0" name="îṥḻïḍè">
              <a:extLst>
                <a:ext uri="{FF2B5EF4-FFF2-40B4-BE49-F238E27FC236}">
                  <a16:creationId xmlns:a16="http://schemas.microsoft.com/office/drawing/2014/main" xmlns="" id="{CF9BCD96-59C7-4CA4-96A8-F8022FEAC1C9}"/>
                </a:ext>
              </a:extLst>
            </p:cNvPr>
            <p:cNvSpPr>
              <a:spLocks/>
            </p:cNvSpPr>
            <p:nvPr/>
          </p:nvSpPr>
          <p:spPr bwMode="auto">
            <a:xfrm>
              <a:off x="6900525" y="3986637"/>
              <a:ext cx="399119" cy="251298"/>
            </a:xfrm>
            <a:custGeom>
              <a:avLst/>
              <a:gdLst>
                <a:gd name="T0" fmla="*/ 118 w 135"/>
                <a:gd name="T1" fmla="*/ 0 h 85"/>
                <a:gd name="T2" fmla="*/ 0 w 135"/>
                <a:gd name="T3" fmla="*/ 50 h 85"/>
                <a:gd name="T4" fmla="*/ 14 w 135"/>
                <a:gd name="T5" fmla="*/ 85 h 85"/>
                <a:gd name="T6" fmla="*/ 135 w 135"/>
                <a:gd name="T7" fmla="*/ 36 h 85"/>
                <a:gd name="T8" fmla="*/ 118 w 135"/>
                <a:gd name="T9" fmla="*/ 0 h 85"/>
              </a:gdLst>
              <a:ahLst/>
              <a:cxnLst>
                <a:cxn ang="0">
                  <a:pos x="T0" y="T1"/>
                </a:cxn>
                <a:cxn ang="0">
                  <a:pos x="T2" y="T3"/>
                </a:cxn>
                <a:cxn ang="0">
                  <a:pos x="T4" y="T5"/>
                </a:cxn>
                <a:cxn ang="0">
                  <a:pos x="T6" y="T7"/>
                </a:cxn>
                <a:cxn ang="0">
                  <a:pos x="T8" y="T9"/>
                </a:cxn>
              </a:cxnLst>
              <a:rect l="0" t="0" r="r" b="b"/>
              <a:pathLst>
                <a:path w="135" h="85">
                  <a:moveTo>
                    <a:pt x="118" y="0"/>
                  </a:moveTo>
                  <a:lnTo>
                    <a:pt x="0" y="50"/>
                  </a:lnTo>
                  <a:lnTo>
                    <a:pt x="14" y="85"/>
                  </a:lnTo>
                  <a:lnTo>
                    <a:pt x="135" y="36"/>
                  </a:lnTo>
                  <a:lnTo>
                    <a:pt x="118" y="0"/>
                  </a:lnTo>
                  <a:close/>
                </a:path>
              </a:pathLst>
            </a:custGeom>
            <a:solidFill>
              <a:srgbClr val="CF5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1" name="íSļídê">
              <a:extLst>
                <a:ext uri="{FF2B5EF4-FFF2-40B4-BE49-F238E27FC236}">
                  <a16:creationId xmlns:a16="http://schemas.microsoft.com/office/drawing/2014/main" xmlns="" id="{C810836E-5A6F-43C0-9815-8F6C605A7D89}"/>
                </a:ext>
              </a:extLst>
            </p:cNvPr>
            <p:cNvSpPr>
              <a:spLocks/>
            </p:cNvSpPr>
            <p:nvPr/>
          </p:nvSpPr>
          <p:spPr bwMode="auto">
            <a:xfrm>
              <a:off x="7172517" y="4211326"/>
              <a:ext cx="198082"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2" name="îsḷîďé">
              <a:extLst>
                <a:ext uri="{FF2B5EF4-FFF2-40B4-BE49-F238E27FC236}">
                  <a16:creationId xmlns:a16="http://schemas.microsoft.com/office/drawing/2014/main" xmlns="" id="{4C207C62-F13E-456B-BAD7-6DD58A100BE4}"/>
                </a:ext>
              </a:extLst>
            </p:cNvPr>
            <p:cNvSpPr>
              <a:spLocks/>
            </p:cNvSpPr>
            <p:nvPr/>
          </p:nvSpPr>
          <p:spPr bwMode="auto">
            <a:xfrm>
              <a:off x="7193211" y="4237933"/>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3" name="îṡlïḓe">
              <a:extLst>
                <a:ext uri="{FF2B5EF4-FFF2-40B4-BE49-F238E27FC236}">
                  <a16:creationId xmlns:a16="http://schemas.microsoft.com/office/drawing/2014/main" xmlns="" id="{CF8A9E4C-C9EA-4D28-916D-359B551C0EEE}"/>
                </a:ext>
              </a:extLst>
            </p:cNvPr>
            <p:cNvSpPr>
              <a:spLocks/>
            </p:cNvSpPr>
            <p:nvPr/>
          </p:nvSpPr>
          <p:spPr bwMode="auto">
            <a:xfrm>
              <a:off x="7222776" y="4232020"/>
              <a:ext cx="82780" cy="168518"/>
            </a:xfrm>
            <a:custGeom>
              <a:avLst/>
              <a:gdLst>
                <a:gd name="T0" fmla="*/ 23 w 28"/>
                <a:gd name="T1" fmla="*/ 57 h 57"/>
                <a:gd name="T2" fmla="*/ 28 w 28"/>
                <a:gd name="T3" fmla="*/ 55 h 57"/>
                <a:gd name="T4" fmla="*/ 5 w 28"/>
                <a:gd name="T5" fmla="*/ 0 h 57"/>
                <a:gd name="T6" fmla="*/ 0 w 28"/>
                <a:gd name="T7" fmla="*/ 2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5" y="0"/>
                  </a:lnTo>
                  <a:lnTo>
                    <a:pt x="0" y="2"/>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4" name="íŝlídê">
              <a:extLst>
                <a:ext uri="{FF2B5EF4-FFF2-40B4-BE49-F238E27FC236}">
                  <a16:creationId xmlns:a16="http://schemas.microsoft.com/office/drawing/2014/main" xmlns="" id="{56425B05-2CE2-4701-944C-878CF9CC6395}"/>
                </a:ext>
              </a:extLst>
            </p:cNvPr>
            <p:cNvSpPr>
              <a:spLocks/>
            </p:cNvSpPr>
            <p:nvPr/>
          </p:nvSpPr>
          <p:spPr bwMode="auto">
            <a:xfrm>
              <a:off x="7193211" y="4267497"/>
              <a:ext cx="121215" cy="62086"/>
            </a:xfrm>
            <a:custGeom>
              <a:avLst/>
              <a:gdLst>
                <a:gd name="T0" fmla="*/ 0 w 41"/>
                <a:gd name="T1" fmla="*/ 16 h 21"/>
                <a:gd name="T2" fmla="*/ 3 w 41"/>
                <a:gd name="T3" fmla="*/ 21 h 21"/>
                <a:gd name="T4" fmla="*/ 41 w 41"/>
                <a:gd name="T5" fmla="*/ 5 h 21"/>
                <a:gd name="T6" fmla="*/ 38 w 41"/>
                <a:gd name="T7" fmla="*/ 0 h 21"/>
                <a:gd name="T8" fmla="*/ 0 w 41"/>
                <a:gd name="T9" fmla="*/ 16 h 21"/>
              </a:gdLst>
              <a:ahLst/>
              <a:cxnLst>
                <a:cxn ang="0">
                  <a:pos x="T0" y="T1"/>
                </a:cxn>
                <a:cxn ang="0">
                  <a:pos x="T2" y="T3"/>
                </a:cxn>
                <a:cxn ang="0">
                  <a:pos x="T4" y="T5"/>
                </a:cxn>
                <a:cxn ang="0">
                  <a:pos x="T6" y="T7"/>
                </a:cxn>
                <a:cxn ang="0">
                  <a:pos x="T8" y="T9"/>
                </a:cxn>
              </a:cxnLst>
              <a:rect l="0" t="0" r="r" b="b"/>
              <a:pathLst>
                <a:path w="41" h="21">
                  <a:moveTo>
                    <a:pt x="0" y="16"/>
                  </a:moveTo>
                  <a:lnTo>
                    <a:pt x="3" y="21"/>
                  </a:lnTo>
                  <a:lnTo>
                    <a:pt x="41"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5" name="iSḻîḑè">
              <a:extLst>
                <a:ext uri="{FF2B5EF4-FFF2-40B4-BE49-F238E27FC236}">
                  <a16:creationId xmlns:a16="http://schemas.microsoft.com/office/drawing/2014/main" xmlns="" id="{1DFFDA49-827A-4AB0-9EC8-C45E30C69562}"/>
                </a:ext>
              </a:extLst>
            </p:cNvPr>
            <p:cNvSpPr>
              <a:spLocks/>
            </p:cNvSpPr>
            <p:nvPr/>
          </p:nvSpPr>
          <p:spPr bwMode="auto">
            <a:xfrm>
              <a:off x="7213907" y="4314800"/>
              <a:ext cx="121215" cy="65042"/>
            </a:xfrm>
            <a:custGeom>
              <a:avLst/>
              <a:gdLst>
                <a:gd name="T0" fmla="*/ 0 w 41"/>
                <a:gd name="T1" fmla="*/ 17 h 22"/>
                <a:gd name="T2" fmla="*/ 3 w 41"/>
                <a:gd name="T3" fmla="*/ 22 h 22"/>
                <a:gd name="T4" fmla="*/ 41 w 41"/>
                <a:gd name="T5" fmla="*/ 5 h 22"/>
                <a:gd name="T6" fmla="*/ 38 w 41"/>
                <a:gd name="T7" fmla="*/ 0 h 22"/>
                <a:gd name="T8" fmla="*/ 0 w 41"/>
                <a:gd name="T9" fmla="*/ 17 h 22"/>
              </a:gdLst>
              <a:ahLst/>
              <a:cxnLst>
                <a:cxn ang="0">
                  <a:pos x="T0" y="T1"/>
                </a:cxn>
                <a:cxn ang="0">
                  <a:pos x="T2" y="T3"/>
                </a:cxn>
                <a:cxn ang="0">
                  <a:pos x="T4" y="T5"/>
                </a:cxn>
                <a:cxn ang="0">
                  <a:pos x="T6" y="T7"/>
                </a:cxn>
                <a:cxn ang="0">
                  <a:pos x="T8" y="T9"/>
                </a:cxn>
              </a:cxnLst>
              <a:rect l="0" t="0" r="r" b="b"/>
              <a:pathLst>
                <a:path w="41" h="22">
                  <a:moveTo>
                    <a:pt x="0" y="17"/>
                  </a:moveTo>
                  <a:lnTo>
                    <a:pt x="3" y="22"/>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6" name="íṣ1iḍé">
              <a:extLst>
                <a:ext uri="{FF2B5EF4-FFF2-40B4-BE49-F238E27FC236}">
                  <a16:creationId xmlns:a16="http://schemas.microsoft.com/office/drawing/2014/main" xmlns="" id="{BB786AAC-E13A-4A7B-9C7E-761776027D16}"/>
                </a:ext>
              </a:extLst>
            </p:cNvPr>
            <p:cNvSpPr>
              <a:spLocks/>
            </p:cNvSpPr>
            <p:nvPr/>
          </p:nvSpPr>
          <p:spPr bwMode="auto">
            <a:xfrm>
              <a:off x="7391293" y="4119675"/>
              <a:ext cx="195125" cy="230602"/>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7" name="ïşľiďè">
              <a:extLst>
                <a:ext uri="{FF2B5EF4-FFF2-40B4-BE49-F238E27FC236}">
                  <a16:creationId xmlns:a16="http://schemas.microsoft.com/office/drawing/2014/main" xmlns="" id="{08EDD6F7-630D-4EB8-83DB-C19E5EABB7B5}"/>
                </a:ext>
              </a:extLst>
            </p:cNvPr>
            <p:cNvSpPr>
              <a:spLocks/>
            </p:cNvSpPr>
            <p:nvPr/>
          </p:nvSpPr>
          <p:spPr bwMode="auto">
            <a:xfrm>
              <a:off x="7411987" y="4149240"/>
              <a:ext cx="144866" cy="174431"/>
            </a:xfrm>
            <a:custGeom>
              <a:avLst/>
              <a:gdLst>
                <a:gd name="T0" fmla="*/ 7 w 21"/>
                <a:gd name="T1" fmla="*/ 25 h 25"/>
                <a:gd name="T2" fmla="*/ 21 w 21"/>
                <a:gd name="T3" fmla="*/ 19 h 25"/>
                <a:gd name="T4" fmla="*/ 16 w 21"/>
                <a:gd name="T5" fmla="*/ 6 h 25"/>
                <a:gd name="T6" fmla="*/ 6 w 21"/>
                <a:gd name="T7" fmla="*/ 2 h 25"/>
                <a:gd name="T8" fmla="*/ 6 w 21"/>
                <a:gd name="T9" fmla="*/ 2 h 25"/>
                <a:gd name="T10" fmla="*/ 2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6" y="6"/>
                    <a:pt x="16" y="6"/>
                    <a:pt x="16" y="6"/>
                  </a:cubicBezTo>
                  <a:cubicBezTo>
                    <a:pt x="14" y="2"/>
                    <a:pt x="10" y="0"/>
                    <a:pt x="6" y="2"/>
                  </a:cubicBezTo>
                  <a:cubicBezTo>
                    <a:pt x="6" y="2"/>
                    <a:pt x="6" y="2"/>
                    <a:pt x="6" y="2"/>
                  </a:cubicBezTo>
                  <a:cubicBezTo>
                    <a:pt x="2" y="4"/>
                    <a:pt x="0" y="8"/>
                    <a:pt x="2"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8" name="ïšḻíḓè">
              <a:extLst>
                <a:ext uri="{FF2B5EF4-FFF2-40B4-BE49-F238E27FC236}">
                  <a16:creationId xmlns:a16="http://schemas.microsoft.com/office/drawing/2014/main" xmlns="" id="{EB20EA5A-8DDC-4620-A4AE-2B968AE78CF4}"/>
                </a:ext>
              </a:extLst>
            </p:cNvPr>
            <p:cNvSpPr>
              <a:spLocks/>
            </p:cNvSpPr>
            <p:nvPr/>
          </p:nvSpPr>
          <p:spPr bwMode="auto">
            <a:xfrm>
              <a:off x="7438596" y="4140371"/>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9" name="ïŝḷîḍé">
              <a:extLst>
                <a:ext uri="{FF2B5EF4-FFF2-40B4-BE49-F238E27FC236}">
                  <a16:creationId xmlns:a16="http://schemas.microsoft.com/office/drawing/2014/main" xmlns="" id="{0681579D-8FB0-4017-BEF7-8F2836D6DC5E}"/>
                </a:ext>
              </a:extLst>
            </p:cNvPr>
            <p:cNvSpPr>
              <a:spLocks/>
            </p:cNvSpPr>
            <p:nvPr/>
          </p:nvSpPr>
          <p:spPr bwMode="auto">
            <a:xfrm>
              <a:off x="7411987" y="4175848"/>
              <a:ext cx="118257" cy="62086"/>
            </a:xfrm>
            <a:custGeom>
              <a:avLst/>
              <a:gdLst>
                <a:gd name="T0" fmla="*/ 0 w 40"/>
                <a:gd name="T1" fmla="*/ 17 h 21"/>
                <a:gd name="T2" fmla="*/ 2 w 40"/>
                <a:gd name="T3" fmla="*/ 21 h 21"/>
                <a:gd name="T4" fmla="*/ 40 w 40"/>
                <a:gd name="T5" fmla="*/ 7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7"/>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0" name="íş1îḋe">
              <a:extLst>
                <a:ext uri="{FF2B5EF4-FFF2-40B4-BE49-F238E27FC236}">
                  <a16:creationId xmlns:a16="http://schemas.microsoft.com/office/drawing/2014/main" xmlns="" id="{1E5A0571-B2F7-4FF6-886A-9D0784480F49}"/>
                </a:ext>
              </a:extLst>
            </p:cNvPr>
            <p:cNvSpPr>
              <a:spLocks/>
            </p:cNvSpPr>
            <p:nvPr/>
          </p:nvSpPr>
          <p:spPr bwMode="auto">
            <a:xfrm>
              <a:off x="7432683" y="4226107"/>
              <a:ext cx="118257" cy="62086"/>
            </a:xfrm>
            <a:custGeom>
              <a:avLst/>
              <a:gdLst>
                <a:gd name="T0" fmla="*/ 0 w 40"/>
                <a:gd name="T1" fmla="*/ 16 h 21"/>
                <a:gd name="T2" fmla="*/ 2 w 40"/>
                <a:gd name="T3" fmla="*/ 21 h 21"/>
                <a:gd name="T4" fmla="*/ 40 w 40"/>
                <a:gd name="T5" fmla="*/ 4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1" name="ïšļiḋè">
              <a:extLst>
                <a:ext uri="{FF2B5EF4-FFF2-40B4-BE49-F238E27FC236}">
                  <a16:creationId xmlns:a16="http://schemas.microsoft.com/office/drawing/2014/main" xmlns="" id="{AD1B6615-5AE4-429F-944A-20806A8EEFCD}"/>
                </a:ext>
              </a:extLst>
            </p:cNvPr>
            <p:cNvSpPr>
              <a:spLocks/>
            </p:cNvSpPr>
            <p:nvPr/>
          </p:nvSpPr>
          <p:spPr bwMode="auto">
            <a:xfrm>
              <a:off x="7299643" y="4518795"/>
              <a:ext cx="195125"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3" y="5"/>
                    <a:pt x="0" y="10"/>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2" name="íṥ1îdê">
              <a:extLst>
                <a:ext uri="{FF2B5EF4-FFF2-40B4-BE49-F238E27FC236}">
                  <a16:creationId xmlns:a16="http://schemas.microsoft.com/office/drawing/2014/main" xmlns="" id="{F8D292E8-7D73-4948-BC7B-373C172A6851}"/>
                </a:ext>
              </a:extLst>
            </p:cNvPr>
            <p:cNvSpPr>
              <a:spLocks/>
            </p:cNvSpPr>
            <p:nvPr/>
          </p:nvSpPr>
          <p:spPr bwMode="auto">
            <a:xfrm>
              <a:off x="7320339" y="4548359"/>
              <a:ext cx="147822" cy="168518"/>
            </a:xfrm>
            <a:custGeom>
              <a:avLst/>
              <a:gdLst>
                <a:gd name="T0" fmla="*/ 7 w 21"/>
                <a:gd name="T1" fmla="*/ 24 h 24"/>
                <a:gd name="T2" fmla="*/ 21 w 21"/>
                <a:gd name="T3" fmla="*/ 18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8"/>
                    <a:pt x="21" y="18"/>
                    <a:pt x="21" y="18"/>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3" name="ïśḻïḍe">
              <a:extLst>
                <a:ext uri="{FF2B5EF4-FFF2-40B4-BE49-F238E27FC236}">
                  <a16:creationId xmlns:a16="http://schemas.microsoft.com/office/drawing/2014/main" xmlns="" id="{9E4DFF06-6859-4A76-9FA4-89D3804FB801}"/>
                </a:ext>
              </a:extLst>
            </p:cNvPr>
            <p:cNvSpPr>
              <a:spLocks/>
            </p:cNvSpPr>
            <p:nvPr/>
          </p:nvSpPr>
          <p:spPr bwMode="auto">
            <a:xfrm>
              <a:off x="7346946" y="4539489"/>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4" name="ïṧlîďê">
              <a:extLst>
                <a:ext uri="{FF2B5EF4-FFF2-40B4-BE49-F238E27FC236}">
                  <a16:creationId xmlns:a16="http://schemas.microsoft.com/office/drawing/2014/main" xmlns="" id="{B475FDB8-6003-434B-BCB0-1657689577DA}"/>
                </a:ext>
              </a:extLst>
            </p:cNvPr>
            <p:cNvSpPr>
              <a:spLocks/>
            </p:cNvSpPr>
            <p:nvPr/>
          </p:nvSpPr>
          <p:spPr bwMode="auto">
            <a:xfrm>
              <a:off x="7326252" y="4574966"/>
              <a:ext cx="121215" cy="62086"/>
            </a:xfrm>
            <a:custGeom>
              <a:avLst/>
              <a:gdLst>
                <a:gd name="T0" fmla="*/ 0 w 41"/>
                <a:gd name="T1" fmla="*/ 17 h 21"/>
                <a:gd name="T2" fmla="*/ 0 w 41"/>
                <a:gd name="T3" fmla="*/ 21 h 21"/>
                <a:gd name="T4" fmla="*/ 41 w 41"/>
                <a:gd name="T5" fmla="*/ 5 h 21"/>
                <a:gd name="T6" fmla="*/ 38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0" y="21"/>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5" name="îŝlíďè">
              <a:extLst>
                <a:ext uri="{FF2B5EF4-FFF2-40B4-BE49-F238E27FC236}">
                  <a16:creationId xmlns:a16="http://schemas.microsoft.com/office/drawing/2014/main" xmlns="" id="{934FA22A-BAF1-46AA-9EB0-4D24B8A5739B}"/>
                </a:ext>
              </a:extLst>
            </p:cNvPr>
            <p:cNvSpPr>
              <a:spLocks/>
            </p:cNvSpPr>
            <p:nvPr/>
          </p:nvSpPr>
          <p:spPr bwMode="auto">
            <a:xfrm>
              <a:off x="7341033" y="4625226"/>
              <a:ext cx="118257" cy="62086"/>
            </a:xfrm>
            <a:custGeom>
              <a:avLst/>
              <a:gdLst>
                <a:gd name="T0" fmla="*/ 0 w 40"/>
                <a:gd name="T1" fmla="*/ 16 h 21"/>
                <a:gd name="T2" fmla="*/ 2 w 40"/>
                <a:gd name="T3" fmla="*/ 21 h 21"/>
                <a:gd name="T4" fmla="*/ 40 w 40"/>
                <a:gd name="T5" fmla="*/ 4 h 21"/>
                <a:gd name="T6" fmla="*/ 40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40"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6" name="î$ḷíḋê">
              <a:extLst>
                <a:ext uri="{FF2B5EF4-FFF2-40B4-BE49-F238E27FC236}">
                  <a16:creationId xmlns:a16="http://schemas.microsoft.com/office/drawing/2014/main" xmlns="" id="{C20A2D40-77C1-46A9-848C-91E70FC21B1A}"/>
                </a:ext>
              </a:extLst>
            </p:cNvPr>
            <p:cNvSpPr>
              <a:spLocks/>
            </p:cNvSpPr>
            <p:nvPr/>
          </p:nvSpPr>
          <p:spPr bwMode="auto">
            <a:xfrm>
              <a:off x="7515464" y="4427144"/>
              <a:ext cx="195125" cy="233559"/>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3"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7" name="ïṧļíďè">
              <a:extLst>
                <a:ext uri="{FF2B5EF4-FFF2-40B4-BE49-F238E27FC236}">
                  <a16:creationId xmlns:a16="http://schemas.microsoft.com/office/drawing/2014/main" xmlns="" id="{CE47D767-9AB4-4778-B106-DFB9F372CADE}"/>
                </a:ext>
              </a:extLst>
            </p:cNvPr>
            <p:cNvSpPr>
              <a:spLocks/>
            </p:cNvSpPr>
            <p:nvPr/>
          </p:nvSpPr>
          <p:spPr bwMode="auto">
            <a:xfrm>
              <a:off x="7536158" y="4456709"/>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8" name="ísļïďe">
              <a:extLst>
                <a:ext uri="{FF2B5EF4-FFF2-40B4-BE49-F238E27FC236}">
                  <a16:creationId xmlns:a16="http://schemas.microsoft.com/office/drawing/2014/main" xmlns="" id="{6AF6DDEE-D6AB-423E-A77A-3C260EB42058}"/>
                </a:ext>
              </a:extLst>
            </p:cNvPr>
            <p:cNvSpPr>
              <a:spLocks/>
            </p:cNvSpPr>
            <p:nvPr/>
          </p:nvSpPr>
          <p:spPr bwMode="auto">
            <a:xfrm>
              <a:off x="7565722" y="4447840"/>
              <a:ext cx="82780" cy="168518"/>
            </a:xfrm>
            <a:custGeom>
              <a:avLst/>
              <a:gdLst>
                <a:gd name="T0" fmla="*/ 23 w 28"/>
                <a:gd name="T1" fmla="*/ 57 h 57"/>
                <a:gd name="T2" fmla="*/ 28 w 28"/>
                <a:gd name="T3" fmla="*/ 55 h 57"/>
                <a:gd name="T4" fmla="*/ 4 w 28"/>
                <a:gd name="T5" fmla="*/ 0 h 57"/>
                <a:gd name="T6" fmla="*/ 0 w 28"/>
                <a:gd name="T7" fmla="*/ 3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4" y="0"/>
                  </a:lnTo>
                  <a:lnTo>
                    <a:pt x="0" y="3"/>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9" name="ïṡļïḓè">
              <a:extLst>
                <a:ext uri="{FF2B5EF4-FFF2-40B4-BE49-F238E27FC236}">
                  <a16:creationId xmlns:a16="http://schemas.microsoft.com/office/drawing/2014/main" xmlns="" id="{B4DC0369-374B-4F2D-A2E4-6A9E0A3FD486}"/>
                </a:ext>
              </a:extLst>
            </p:cNvPr>
            <p:cNvSpPr>
              <a:spLocks/>
            </p:cNvSpPr>
            <p:nvPr/>
          </p:nvSpPr>
          <p:spPr bwMode="auto">
            <a:xfrm>
              <a:off x="7545028" y="4483318"/>
              <a:ext cx="118257" cy="65042"/>
            </a:xfrm>
            <a:custGeom>
              <a:avLst/>
              <a:gdLst>
                <a:gd name="T0" fmla="*/ 0 w 40"/>
                <a:gd name="T1" fmla="*/ 17 h 22"/>
                <a:gd name="T2" fmla="*/ 0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0"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0" name="ï$1îḍé">
              <a:extLst>
                <a:ext uri="{FF2B5EF4-FFF2-40B4-BE49-F238E27FC236}">
                  <a16:creationId xmlns:a16="http://schemas.microsoft.com/office/drawing/2014/main" xmlns="" id="{0E50125A-84A5-4788-8E0B-1C6688888D4B}"/>
                </a:ext>
              </a:extLst>
            </p:cNvPr>
            <p:cNvSpPr>
              <a:spLocks/>
            </p:cNvSpPr>
            <p:nvPr/>
          </p:nvSpPr>
          <p:spPr bwMode="auto">
            <a:xfrm>
              <a:off x="7556854" y="4533576"/>
              <a:ext cx="121215" cy="62086"/>
            </a:xfrm>
            <a:custGeom>
              <a:avLst/>
              <a:gdLst>
                <a:gd name="T0" fmla="*/ 0 w 41"/>
                <a:gd name="T1" fmla="*/ 17 h 21"/>
                <a:gd name="T2" fmla="*/ 3 w 41"/>
                <a:gd name="T3" fmla="*/ 21 h 21"/>
                <a:gd name="T4" fmla="*/ 41 w 41"/>
                <a:gd name="T5" fmla="*/ 5 h 21"/>
                <a:gd name="T6" fmla="*/ 41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3" y="21"/>
                  </a:lnTo>
                  <a:lnTo>
                    <a:pt x="41" y="5"/>
                  </a:lnTo>
                  <a:lnTo>
                    <a:pt x="41"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1" name="iSļîdê">
              <a:extLst>
                <a:ext uri="{FF2B5EF4-FFF2-40B4-BE49-F238E27FC236}">
                  <a16:creationId xmlns:a16="http://schemas.microsoft.com/office/drawing/2014/main" xmlns="" id="{36FEAF35-F3A3-440A-8214-61C6D00C82A4}"/>
                </a:ext>
              </a:extLst>
            </p:cNvPr>
            <p:cNvSpPr>
              <a:spLocks/>
            </p:cNvSpPr>
            <p:nvPr/>
          </p:nvSpPr>
          <p:spPr bwMode="auto">
            <a:xfrm>
              <a:off x="7447465" y="4861741"/>
              <a:ext cx="186256" cy="230602"/>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2" name="iṩ1ïdé">
              <a:extLst>
                <a:ext uri="{FF2B5EF4-FFF2-40B4-BE49-F238E27FC236}">
                  <a16:creationId xmlns:a16="http://schemas.microsoft.com/office/drawing/2014/main" xmlns="" id="{549D43D3-E8BF-4A10-9863-3E4A31E07B1B}"/>
                </a:ext>
              </a:extLst>
            </p:cNvPr>
            <p:cNvSpPr>
              <a:spLocks/>
            </p:cNvSpPr>
            <p:nvPr/>
          </p:nvSpPr>
          <p:spPr bwMode="auto">
            <a:xfrm>
              <a:off x="7468161" y="4891305"/>
              <a:ext cx="144866" cy="168518"/>
            </a:xfrm>
            <a:custGeom>
              <a:avLst/>
              <a:gdLst>
                <a:gd name="T0" fmla="*/ 7 w 21"/>
                <a:gd name="T1" fmla="*/ 24 h 24"/>
                <a:gd name="T2" fmla="*/ 21 w 21"/>
                <a:gd name="T3" fmla="*/ 19 h 24"/>
                <a:gd name="T4" fmla="*/ 15 w 21"/>
                <a:gd name="T5" fmla="*/ 6 h 24"/>
                <a:gd name="T6" fmla="*/ 6 w 21"/>
                <a:gd name="T7" fmla="*/ 2 h 24"/>
                <a:gd name="T8" fmla="*/ 6 w 21"/>
                <a:gd name="T9" fmla="*/ 2 h 24"/>
                <a:gd name="T10" fmla="*/ 1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5" y="6"/>
                    <a:pt x="15" y="6"/>
                    <a:pt x="15" y="6"/>
                  </a:cubicBezTo>
                  <a:cubicBezTo>
                    <a:pt x="14" y="2"/>
                    <a:pt x="9" y="0"/>
                    <a:pt x="6" y="2"/>
                  </a:cubicBezTo>
                  <a:cubicBezTo>
                    <a:pt x="6" y="2"/>
                    <a:pt x="6" y="2"/>
                    <a:pt x="6" y="2"/>
                  </a:cubicBezTo>
                  <a:cubicBezTo>
                    <a:pt x="2" y="3"/>
                    <a:pt x="0" y="8"/>
                    <a:pt x="1"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3" name="îṥḻïḋé">
              <a:extLst>
                <a:ext uri="{FF2B5EF4-FFF2-40B4-BE49-F238E27FC236}">
                  <a16:creationId xmlns:a16="http://schemas.microsoft.com/office/drawing/2014/main" xmlns="" id="{C99D2186-8E10-4BC4-8BA3-FFBFE0B525FA}"/>
                </a:ext>
              </a:extLst>
            </p:cNvPr>
            <p:cNvSpPr>
              <a:spLocks/>
            </p:cNvSpPr>
            <p:nvPr/>
          </p:nvSpPr>
          <p:spPr bwMode="auto">
            <a:xfrm>
              <a:off x="7494768" y="4882435"/>
              <a:ext cx="76867" cy="168518"/>
            </a:xfrm>
            <a:custGeom>
              <a:avLst/>
              <a:gdLst>
                <a:gd name="T0" fmla="*/ 21 w 26"/>
                <a:gd name="T1" fmla="*/ 57 h 57"/>
                <a:gd name="T2" fmla="*/ 26 w 26"/>
                <a:gd name="T3" fmla="*/ 55 h 57"/>
                <a:gd name="T4" fmla="*/ 5 w 26"/>
                <a:gd name="T5" fmla="*/ 0 h 57"/>
                <a:gd name="T6" fmla="*/ 0 w 26"/>
                <a:gd name="T7" fmla="*/ 3 h 57"/>
                <a:gd name="T8" fmla="*/ 21 w 26"/>
                <a:gd name="T9" fmla="*/ 57 h 57"/>
              </a:gdLst>
              <a:ahLst/>
              <a:cxnLst>
                <a:cxn ang="0">
                  <a:pos x="T0" y="T1"/>
                </a:cxn>
                <a:cxn ang="0">
                  <a:pos x="T2" y="T3"/>
                </a:cxn>
                <a:cxn ang="0">
                  <a:pos x="T4" y="T5"/>
                </a:cxn>
                <a:cxn ang="0">
                  <a:pos x="T6" y="T7"/>
                </a:cxn>
                <a:cxn ang="0">
                  <a:pos x="T8" y="T9"/>
                </a:cxn>
              </a:cxnLst>
              <a:rect l="0" t="0" r="r" b="b"/>
              <a:pathLst>
                <a:path w="26" h="57">
                  <a:moveTo>
                    <a:pt x="21" y="57"/>
                  </a:moveTo>
                  <a:lnTo>
                    <a:pt x="26" y="55"/>
                  </a:lnTo>
                  <a:lnTo>
                    <a:pt x="5" y="0"/>
                  </a:lnTo>
                  <a:lnTo>
                    <a:pt x="0" y="3"/>
                  </a:lnTo>
                  <a:lnTo>
                    <a:pt x="21"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4" name="íŝḷiḑè">
              <a:extLst>
                <a:ext uri="{FF2B5EF4-FFF2-40B4-BE49-F238E27FC236}">
                  <a16:creationId xmlns:a16="http://schemas.microsoft.com/office/drawing/2014/main" xmlns="" id="{8CD90876-9E06-4FAE-8559-D14001D0B2DA}"/>
                </a:ext>
              </a:extLst>
            </p:cNvPr>
            <p:cNvSpPr>
              <a:spLocks/>
            </p:cNvSpPr>
            <p:nvPr/>
          </p:nvSpPr>
          <p:spPr bwMode="auto">
            <a:xfrm>
              <a:off x="7468161" y="4917912"/>
              <a:ext cx="118257" cy="65042"/>
            </a:xfrm>
            <a:custGeom>
              <a:avLst/>
              <a:gdLst>
                <a:gd name="T0" fmla="*/ 0 w 40"/>
                <a:gd name="T1" fmla="*/ 17 h 22"/>
                <a:gd name="T2" fmla="*/ 2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5" name="îŝļiḍe">
              <a:extLst>
                <a:ext uri="{FF2B5EF4-FFF2-40B4-BE49-F238E27FC236}">
                  <a16:creationId xmlns:a16="http://schemas.microsoft.com/office/drawing/2014/main" xmlns="" id="{0BAC4E86-6548-404A-83AC-48ADD48D8B2B}"/>
                </a:ext>
              </a:extLst>
            </p:cNvPr>
            <p:cNvSpPr>
              <a:spLocks/>
            </p:cNvSpPr>
            <p:nvPr/>
          </p:nvSpPr>
          <p:spPr bwMode="auto">
            <a:xfrm>
              <a:off x="7488855" y="4968173"/>
              <a:ext cx="118257" cy="62086"/>
            </a:xfrm>
            <a:custGeom>
              <a:avLst/>
              <a:gdLst>
                <a:gd name="T0" fmla="*/ 0 w 40"/>
                <a:gd name="T1" fmla="*/ 16 h 21"/>
                <a:gd name="T2" fmla="*/ 2 w 40"/>
                <a:gd name="T3" fmla="*/ 21 h 21"/>
                <a:gd name="T4" fmla="*/ 40 w 40"/>
                <a:gd name="T5" fmla="*/ 5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6" name="ïsliḋê">
              <a:extLst>
                <a:ext uri="{FF2B5EF4-FFF2-40B4-BE49-F238E27FC236}">
                  <a16:creationId xmlns:a16="http://schemas.microsoft.com/office/drawing/2014/main" xmlns="" id="{1CA756E4-6AF1-4BDB-92BD-3138E822A305}"/>
                </a:ext>
              </a:extLst>
            </p:cNvPr>
            <p:cNvSpPr>
              <a:spLocks/>
            </p:cNvSpPr>
            <p:nvPr/>
          </p:nvSpPr>
          <p:spPr bwMode="auto">
            <a:xfrm>
              <a:off x="7663285" y="4770091"/>
              <a:ext cx="189212" cy="233559"/>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7" name="îṣḻïďè">
              <a:extLst>
                <a:ext uri="{FF2B5EF4-FFF2-40B4-BE49-F238E27FC236}">
                  <a16:creationId xmlns:a16="http://schemas.microsoft.com/office/drawing/2014/main" xmlns="" id="{8CD314E6-CA9C-42E1-9F00-CD76FE8C8A14}"/>
                </a:ext>
              </a:extLst>
            </p:cNvPr>
            <p:cNvSpPr>
              <a:spLocks/>
            </p:cNvSpPr>
            <p:nvPr/>
          </p:nvSpPr>
          <p:spPr bwMode="auto">
            <a:xfrm>
              <a:off x="7683979" y="4799655"/>
              <a:ext cx="147822" cy="174431"/>
            </a:xfrm>
            <a:custGeom>
              <a:avLst/>
              <a:gdLst>
                <a:gd name="T0" fmla="*/ 7 w 21"/>
                <a:gd name="T1" fmla="*/ 25 h 25"/>
                <a:gd name="T2" fmla="*/ 21 w 21"/>
                <a:gd name="T3" fmla="*/ 19 h 25"/>
                <a:gd name="T4" fmla="*/ 15 w 21"/>
                <a:gd name="T5" fmla="*/ 6 h 25"/>
                <a:gd name="T6" fmla="*/ 6 w 21"/>
                <a:gd name="T7" fmla="*/ 2 h 25"/>
                <a:gd name="T8" fmla="*/ 6 w 21"/>
                <a:gd name="T9" fmla="*/ 2 h 25"/>
                <a:gd name="T10" fmla="*/ 1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5" y="6"/>
                    <a:pt x="15" y="6"/>
                    <a:pt x="15" y="6"/>
                  </a:cubicBezTo>
                  <a:cubicBezTo>
                    <a:pt x="14" y="2"/>
                    <a:pt x="9" y="0"/>
                    <a:pt x="6" y="2"/>
                  </a:cubicBezTo>
                  <a:cubicBezTo>
                    <a:pt x="6" y="2"/>
                    <a:pt x="6" y="2"/>
                    <a:pt x="6" y="2"/>
                  </a:cubicBezTo>
                  <a:cubicBezTo>
                    <a:pt x="2" y="4"/>
                    <a:pt x="0" y="8"/>
                    <a:pt x="1"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8" name="iSľiḋe">
              <a:extLst>
                <a:ext uri="{FF2B5EF4-FFF2-40B4-BE49-F238E27FC236}">
                  <a16:creationId xmlns:a16="http://schemas.microsoft.com/office/drawing/2014/main" xmlns="" id="{2EB65FF5-00C3-48F8-B324-C7EE9E570EBE}"/>
                </a:ext>
              </a:extLst>
            </p:cNvPr>
            <p:cNvSpPr>
              <a:spLocks/>
            </p:cNvSpPr>
            <p:nvPr/>
          </p:nvSpPr>
          <p:spPr bwMode="auto">
            <a:xfrm>
              <a:off x="7710588" y="4793742"/>
              <a:ext cx="76867" cy="165560"/>
            </a:xfrm>
            <a:custGeom>
              <a:avLst/>
              <a:gdLst>
                <a:gd name="T0" fmla="*/ 22 w 26"/>
                <a:gd name="T1" fmla="*/ 56 h 56"/>
                <a:gd name="T2" fmla="*/ 26 w 26"/>
                <a:gd name="T3" fmla="*/ 56 h 56"/>
                <a:gd name="T4" fmla="*/ 5 w 26"/>
                <a:gd name="T5" fmla="*/ 0 h 56"/>
                <a:gd name="T6" fmla="*/ 0 w 26"/>
                <a:gd name="T7" fmla="*/ 2 h 56"/>
                <a:gd name="T8" fmla="*/ 22 w 26"/>
                <a:gd name="T9" fmla="*/ 56 h 56"/>
              </a:gdLst>
              <a:ahLst/>
              <a:cxnLst>
                <a:cxn ang="0">
                  <a:pos x="T0" y="T1"/>
                </a:cxn>
                <a:cxn ang="0">
                  <a:pos x="T2" y="T3"/>
                </a:cxn>
                <a:cxn ang="0">
                  <a:pos x="T4" y="T5"/>
                </a:cxn>
                <a:cxn ang="0">
                  <a:pos x="T6" y="T7"/>
                </a:cxn>
                <a:cxn ang="0">
                  <a:pos x="T8" y="T9"/>
                </a:cxn>
              </a:cxnLst>
              <a:rect l="0" t="0" r="r" b="b"/>
              <a:pathLst>
                <a:path w="26" h="56">
                  <a:moveTo>
                    <a:pt x="22" y="56"/>
                  </a:moveTo>
                  <a:lnTo>
                    <a:pt x="26" y="56"/>
                  </a:lnTo>
                  <a:lnTo>
                    <a:pt x="5" y="0"/>
                  </a:lnTo>
                  <a:lnTo>
                    <a:pt x="0" y="2"/>
                  </a:lnTo>
                  <a:lnTo>
                    <a:pt x="22" y="5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9" name="îşḻíḍé">
              <a:extLst>
                <a:ext uri="{FF2B5EF4-FFF2-40B4-BE49-F238E27FC236}">
                  <a16:creationId xmlns:a16="http://schemas.microsoft.com/office/drawing/2014/main" xmlns="" id="{9FB4AEBA-748A-4BF8-A074-2E0EC6E92BCD}"/>
                </a:ext>
              </a:extLst>
            </p:cNvPr>
            <p:cNvSpPr>
              <a:spLocks/>
            </p:cNvSpPr>
            <p:nvPr/>
          </p:nvSpPr>
          <p:spPr bwMode="auto">
            <a:xfrm>
              <a:off x="7683979" y="4826264"/>
              <a:ext cx="118257" cy="65042"/>
            </a:xfrm>
            <a:custGeom>
              <a:avLst/>
              <a:gdLst>
                <a:gd name="T0" fmla="*/ 0 w 40"/>
                <a:gd name="T1" fmla="*/ 17 h 22"/>
                <a:gd name="T2" fmla="*/ 2 w 40"/>
                <a:gd name="T3" fmla="*/ 22 h 22"/>
                <a:gd name="T4" fmla="*/ 40 w 40"/>
                <a:gd name="T5" fmla="*/ 8 h 22"/>
                <a:gd name="T6" fmla="*/ 38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8"/>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0" name="ïsļiďè">
              <a:extLst>
                <a:ext uri="{FF2B5EF4-FFF2-40B4-BE49-F238E27FC236}">
                  <a16:creationId xmlns:a16="http://schemas.microsoft.com/office/drawing/2014/main" xmlns="" id="{6749C859-D216-421F-81F6-0E3B0519F1C5}"/>
                </a:ext>
              </a:extLst>
            </p:cNvPr>
            <p:cNvSpPr>
              <a:spLocks/>
            </p:cNvSpPr>
            <p:nvPr/>
          </p:nvSpPr>
          <p:spPr bwMode="auto">
            <a:xfrm>
              <a:off x="7704675" y="4876522"/>
              <a:ext cx="118257" cy="62086"/>
            </a:xfrm>
            <a:custGeom>
              <a:avLst/>
              <a:gdLst>
                <a:gd name="T0" fmla="*/ 0 w 40"/>
                <a:gd name="T1" fmla="*/ 17 h 21"/>
                <a:gd name="T2" fmla="*/ 2 w 40"/>
                <a:gd name="T3" fmla="*/ 21 h 21"/>
                <a:gd name="T4" fmla="*/ 40 w 40"/>
                <a:gd name="T5" fmla="*/ 5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1" name="iš1ïďê">
              <a:extLst>
                <a:ext uri="{FF2B5EF4-FFF2-40B4-BE49-F238E27FC236}">
                  <a16:creationId xmlns:a16="http://schemas.microsoft.com/office/drawing/2014/main" xmlns="" id="{D0F29164-8CD5-49A0-95F6-CB79EFF0C2E7}"/>
                </a:ext>
              </a:extLst>
            </p:cNvPr>
            <p:cNvSpPr>
              <a:spLocks/>
            </p:cNvSpPr>
            <p:nvPr/>
          </p:nvSpPr>
          <p:spPr bwMode="auto">
            <a:xfrm>
              <a:off x="9446014" y="3040578"/>
              <a:ext cx="286775" cy="1185531"/>
            </a:xfrm>
            <a:custGeom>
              <a:avLst/>
              <a:gdLst>
                <a:gd name="T0" fmla="*/ 97 w 97"/>
                <a:gd name="T1" fmla="*/ 401 h 401"/>
                <a:gd name="T2" fmla="*/ 87 w 97"/>
                <a:gd name="T3" fmla="*/ 401 h 401"/>
                <a:gd name="T4" fmla="*/ 0 w 97"/>
                <a:gd name="T5" fmla="*/ 3 h 401"/>
                <a:gd name="T6" fmla="*/ 9 w 97"/>
                <a:gd name="T7" fmla="*/ 0 h 401"/>
                <a:gd name="T8" fmla="*/ 97 w 97"/>
                <a:gd name="T9" fmla="*/ 401 h 401"/>
              </a:gdLst>
              <a:ahLst/>
              <a:cxnLst>
                <a:cxn ang="0">
                  <a:pos x="T0" y="T1"/>
                </a:cxn>
                <a:cxn ang="0">
                  <a:pos x="T2" y="T3"/>
                </a:cxn>
                <a:cxn ang="0">
                  <a:pos x="T4" y="T5"/>
                </a:cxn>
                <a:cxn ang="0">
                  <a:pos x="T6" y="T7"/>
                </a:cxn>
                <a:cxn ang="0">
                  <a:pos x="T8" y="T9"/>
                </a:cxn>
              </a:cxnLst>
              <a:rect l="0" t="0" r="r" b="b"/>
              <a:pathLst>
                <a:path w="97" h="401">
                  <a:moveTo>
                    <a:pt x="97" y="401"/>
                  </a:moveTo>
                  <a:lnTo>
                    <a:pt x="87" y="401"/>
                  </a:lnTo>
                  <a:lnTo>
                    <a:pt x="0" y="3"/>
                  </a:lnTo>
                  <a:lnTo>
                    <a:pt x="9" y="0"/>
                  </a:lnTo>
                  <a:lnTo>
                    <a:pt x="97" y="40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2" name="iṥliḋé">
              <a:extLst>
                <a:ext uri="{FF2B5EF4-FFF2-40B4-BE49-F238E27FC236}">
                  <a16:creationId xmlns:a16="http://schemas.microsoft.com/office/drawing/2014/main" xmlns="" id="{67FD08C5-01ED-43D6-9679-76286268CE58}"/>
                </a:ext>
              </a:extLst>
            </p:cNvPr>
            <p:cNvSpPr>
              <a:spLocks/>
            </p:cNvSpPr>
            <p:nvPr/>
          </p:nvSpPr>
          <p:spPr bwMode="auto">
            <a:xfrm>
              <a:off x="8996636" y="3489956"/>
              <a:ext cx="1182573" cy="286775"/>
            </a:xfrm>
            <a:custGeom>
              <a:avLst/>
              <a:gdLst>
                <a:gd name="T0" fmla="*/ 0 w 400"/>
                <a:gd name="T1" fmla="*/ 97 h 97"/>
                <a:gd name="T2" fmla="*/ 0 w 400"/>
                <a:gd name="T3" fmla="*/ 90 h 97"/>
                <a:gd name="T4" fmla="*/ 398 w 400"/>
                <a:gd name="T5" fmla="*/ 0 h 97"/>
                <a:gd name="T6" fmla="*/ 400 w 400"/>
                <a:gd name="T7" fmla="*/ 9 h 97"/>
                <a:gd name="T8" fmla="*/ 0 w 400"/>
                <a:gd name="T9" fmla="*/ 97 h 97"/>
              </a:gdLst>
              <a:ahLst/>
              <a:cxnLst>
                <a:cxn ang="0">
                  <a:pos x="T0" y="T1"/>
                </a:cxn>
                <a:cxn ang="0">
                  <a:pos x="T2" y="T3"/>
                </a:cxn>
                <a:cxn ang="0">
                  <a:pos x="T4" y="T5"/>
                </a:cxn>
                <a:cxn ang="0">
                  <a:pos x="T6" y="T7"/>
                </a:cxn>
                <a:cxn ang="0">
                  <a:pos x="T8" y="T9"/>
                </a:cxn>
              </a:cxnLst>
              <a:rect l="0" t="0" r="r" b="b"/>
              <a:pathLst>
                <a:path w="400" h="97">
                  <a:moveTo>
                    <a:pt x="0" y="97"/>
                  </a:moveTo>
                  <a:lnTo>
                    <a:pt x="0" y="90"/>
                  </a:lnTo>
                  <a:lnTo>
                    <a:pt x="398" y="0"/>
                  </a:lnTo>
                  <a:lnTo>
                    <a:pt x="400" y="9"/>
                  </a:lnTo>
                  <a:lnTo>
                    <a:pt x="0" y="9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3" name="ïṡḻídé">
              <a:extLst>
                <a:ext uri="{FF2B5EF4-FFF2-40B4-BE49-F238E27FC236}">
                  <a16:creationId xmlns:a16="http://schemas.microsoft.com/office/drawing/2014/main" xmlns="" id="{3AD88237-7CD9-42FF-8429-CDA1C7453503}"/>
                </a:ext>
              </a:extLst>
            </p:cNvPr>
            <p:cNvSpPr>
              <a:spLocks/>
            </p:cNvSpPr>
            <p:nvPr/>
          </p:nvSpPr>
          <p:spPr bwMode="auto">
            <a:xfrm>
              <a:off x="9250889" y="3117445"/>
              <a:ext cx="671111" cy="1037709"/>
            </a:xfrm>
            <a:custGeom>
              <a:avLst/>
              <a:gdLst>
                <a:gd name="T0" fmla="*/ 9 w 227"/>
                <a:gd name="T1" fmla="*/ 351 h 351"/>
                <a:gd name="T2" fmla="*/ 0 w 227"/>
                <a:gd name="T3" fmla="*/ 346 h 351"/>
                <a:gd name="T4" fmla="*/ 219 w 227"/>
                <a:gd name="T5" fmla="*/ 0 h 351"/>
                <a:gd name="T6" fmla="*/ 227 w 227"/>
                <a:gd name="T7" fmla="*/ 5 h 351"/>
                <a:gd name="T8" fmla="*/ 9 w 227"/>
                <a:gd name="T9" fmla="*/ 351 h 351"/>
              </a:gdLst>
              <a:ahLst/>
              <a:cxnLst>
                <a:cxn ang="0">
                  <a:pos x="T0" y="T1"/>
                </a:cxn>
                <a:cxn ang="0">
                  <a:pos x="T2" y="T3"/>
                </a:cxn>
                <a:cxn ang="0">
                  <a:pos x="T4" y="T5"/>
                </a:cxn>
                <a:cxn ang="0">
                  <a:pos x="T6" y="T7"/>
                </a:cxn>
                <a:cxn ang="0">
                  <a:pos x="T8" y="T9"/>
                </a:cxn>
              </a:cxnLst>
              <a:rect l="0" t="0" r="r" b="b"/>
              <a:pathLst>
                <a:path w="227" h="351">
                  <a:moveTo>
                    <a:pt x="9" y="351"/>
                  </a:moveTo>
                  <a:lnTo>
                    <a:pt x="0" y="346"/>
                  </a:lnTo>
                  <a:lnTo>
                    <a:pt x="219" y="0"/>
                  </a:lnTo>
                  <a:lnTo>
                    <a:pt x="227" y="5"/>
                  </a:lnTo>
                  <a:lnTo>
                    <a:pt x="9" y="35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4" name="iṣľíḑé">
              <a:extLst>
                <a:ext uri="{FF2B5EF4-FFF2-40B4-BE49-F238E27FC236}">
                  <a16:creationId xmlns:a16="http://schemas.microsoft.com/office/drawing/2014/main" xmlns="" id="{08D8E7E2-E70F-4BDE-9986-7A97C9964E32}"/>
                </a:ext>
              </a:extLst>
            </p:cNvPr>
            <p:cNvSpPr>
              <a:spLocks/>
            </p:cNvSpPr>
            <p:nvPr/>
          </p:nvSpPr>
          <p:spPr bwMode="auto">
            <a:xfrm>
              <a:off x="9067590" y="3300744"/>
              <a:ext cx="1034752" cy="671111"/>
            </a:xfrm>
            <a:custGeom>
              <a:avLst/>
              <a:gdLst>
                <a:gd name="T0" fmla="*/ 0 w 350"/>
                <a:gd name="T1" fmla="*/ 7 h 227"/>
                <a:gd name="T2" fmla="*/ 7 w 350"/>
                <a:gd name="T3" fmla="*/ 0 h 227"/>
                <a:gd name="T4" fmla="*/ 350 w 350"/>
                <a:gd name="T5" fmla="*/ 220 h 227"/>
                <a:gd name="T6" fmla="*/ 345 w 350"/>
                <a:gd name="T7" fmla="*/ 227 h 227"/>
                <a:gd name="T8" fmla="*/ 0 w 350"/>
                <a:gd name="T9" fmla="*/ 7 h 227"/>
              </a:gdLst>
              <a:ahLst/>
              <a:cxnLst>
                <a:cxn ang="0">
                  <a:pos x="T0" y="T1"/>
                </a:cxn>
                <a:cxn ang="0">
                  <a:pos x="T2" y="T3"/>
                </a:cxn>
                <a:cxn ang="0">
                  <a:pos x="T4" y="T5"/>
                </a:cxn>
                <a:cxn ang="0">
                  <a:pos x="T6" y="T7"/>
                </a:cxn>
                <a:cxn ang="0">
                  <a:pos x="T8" y="T9"/>
                </a:cxn>
              </a:cxnLst>
              <a:rect l="0" t="0" r="r" b="b"/>
              <a:pathLst>
                <a:path w="350" h="227">
                  <a:moveTo>
                    <a:pt x="0" y="7"/>
                  </a:moveTo>
                  <a:lnTo>
                    <a:pt x="7" y="0"/>
                  </a:lnTo>
                  <a:lnTo>
                    <a:pt x="350" y="220"/>
                  </a:lnTo>
                  <a:lnTo>
                    <a:pt x="345" y="227"/>
                  </a:lnTo>
                  <a:lnTo>
                    <a:pt x="0" y="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5" name="iŝḷîḋe">
              <a:extLst>
                <a:ext uri="{FF2B5EF4-FFF2-40B4-BE49-F238E27FC236}">
                  <a16:creationId xmlns:a16="http://schemas.microsoft.com/office/drawing/2014/main" xmlns="" id="{67925C59-2989-4E31-9D63-34BB76868F2F}"/>
                </a:ext>
              </a:extLst>
            </p:cNvPr>
            <p:cNvSpPr>
              <a:spLocks/>
            </p:cNvSpPr>
            <p:nvPr/>
          </p:nvSpPr>
          <p:spPr bwMode="auto">
            <a:xfrm>
              <a:off x="8928639" y="2972579"/>
              <a:ext cx="1321527" cy="1321527"/>
            </a:xfrm>
            <a:custGeom>
              <a:avLst/>
              <a:gdLst>
                <a:gd name="T0" fmla="*/ 76 w 189"/>
                <a:gd name="T1" fmla="*/ 10 h 189"/>
                <a:gd name="T2" fmla="*/ 10 w 189"/>
                <a:gd name="T3" fmla="*/ 113 h 189"/>
                <a:gd name="T4" fmla="*/ 113 w 189"/>
                <a:gd name="T5" fmla="*/ 179 h 189"/>
                <a:gd name="T6" fmla="*/ 179 w 189"/>
                <a:gd name="T7" fmla="*/ 76 h 189"/>
                <a:gd name="T8" fmla="*/ 76 w 189"/>
                <a:gd name="T9" fmla="*/ 10 h 189"/>
                <a:gd name="T10" fmla="*/ 111 w 189"/>
                <a:gd name="T11" fmla="*/ 172 h 189"/>
                <a:gd name="T12" fmla="*/ 18 w 189"/>
                <a:gd name="T13" fmla="*/ 112 h 189"/>
                <a:gd name="T14" fmla="*/ 77 w 189"/>
                <a:gd name="T15" fmla="*/ 18 h 189"/>
                <a:gd name="T16" fmla="*/ 171 w 189"/>
                <a:gd name="T17" fmla="*/ 78 h 189"/>
                <a:gd name="T18" fmla="*/ 111 w 189"/>
                <a:gd name="T19" fmla="*/ 17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76" y="10"/>
                  </a:moveTo>
                  <a:cubicBezTo>
                    <a:pt x="29" y="21"/>
                    <a:pt x="0" y="67"/>
                    <a:pt x="10" y="113"/>
                  </a:cubicBezTo>
                  <a:cubicBezTo>
                    <a:pt x="20" y="160"/>
                    <a:pt x="66" y="189"/>
                    <a:pt x="113" y="179"/>
                  </a:cubicBezTo>
                  <a:cubicBezTo>
                    <a:pt x="160" y="169"/>
                    <a:pt x="189" y="123"/>
                    <a:pt x="179" y="76"/>
                  </a:cubicBezTo>
                  <a:cubicBezTo>
                    <a:pt x="168" y="29"/>
                    <a:pt x="122" y="0"/>
                    <a:pt x="76" y="10"/>
                  </a:cubicBezTo>
                  <a:close/>
                  <a:moveTo>
                    <a:pt x="111" y="172"/>
                  </a:moveTo>
                  <a:cubicBezTo>
                    <a:pt x="69" y="181"/>
                    <a:pt x="27" y="154"/>
                    <a:pt x="18" y="112"/>
                  </a:cubicBezTo>
                  <a:cubicBezTo>
                    <a:pt x="8" y="69"/>
                    <a:pt x="35" y="27"/>
                    <a:pt x="77" y="18"/>
                  </a:cubicBezTo>
                  <a:cubicBezTo>
                    <a:pt x="120" y="9"/>
                    <a:pt x="162" y="35"/>
                    <a:pt x="171" y="78"/>
                  </a:cubicBezTo>
                  <a:cubicBezTo>
                    <a:pt x="180" y="120"/>
                    <a:pt x="154" y="162"/>
                    <a:pt x="111" y="172"/>
                  </a:cubicBez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6" name="íṥļîḑe">
              <a:extLst>
                <a:ext uri="{FF2B5EF4-FFF2-40B4-BE49-F238E27FC236}">
                  <a16:creationId xmlns:a16="http://schemas.microsoft.com/office/drawing/2014/main" xmlns="" id="{49620A39-3772-4272-B819-92714AB3BB78}"/>
                </a:ext>
              </a:extLst>
            </p:cNvPr>
            <p:cNvSpPr>
              <a:spLocks/>
            </p:cNvSpPr>
            <p:nvPr/>
          </p:nvSpPr>
          <p:spPr bwMode="auto">
            <a:xfrm>
              <a:off x="9215412" y="3265267"/>
              <a:ext cx="739108" cy="742066"/>
            </a:xfrm>
            <a:custGeom>
              <a:avLst/>
              <a:gdLst>
                <a:gd name="T0" fmla="*/ 43 w 106"/>
                <a:gd name="T1" fmla="*/ 5 h 106"/>
                <a:gd name="T2" fmla="*/ 6 w 106"/>
                <a:gd name="T3" fmla="*/ 63 h 106"/>
                <a:gd name="T4" fmla="*/ 64 w 106"/>
                <a:gd name="T5" fmla="*/ 100 h 106"/>
                <a:gd name="T6" fmla="*/ 101 w 106"/>
                <a:gd name="T7" fmla="*/ 42 h 106"/>
                <a:gd name="T8" fmla="*/ 43 w 106"/>
                <a:gd name="T9" fmla="*/ 5 h 106"/>
                <a:gd name="T10" fmla="*/ 63 w 106"/>
                <a:gd name="T11" fmla="*/ 96 h 106"/>
                <a:gd name="T12" fmla="*/ 10 w 106"/>
                <a:gd name="T13" fmla="*/ 62 h 106"/>
                <a:gd name="T14" fmla="*/ 44 w 106"/>
                <a:gd name="T15" fmla="*/ 10 h 106"/>
                <a:gd name="T16" fmla="*/ 96 w 106"/>
                <a:gd name="T17" fmla="*/ 43 h 106"/>
                <a:gd name="T18" fmla="*/ 63 w 106"/>
                <a:gd name="T19"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43" y="5"/>
                  </a:moveTo>
                  <a:cubicBezTo>
                    <a:pt x="17" y="11"/>
                    <a:pt x="0" y="37"/>
                    <a:pt x="6" y="63"/>
                  </a:cubicBezTo>
                  <a:cubicBezTo>
                    <a:pt x="12" y="89"/>
                    <a:pt x="38" y="106"/>
                    <a:pt x="64" y="100"/>
                  </a:cubicBezTo>
                  <a:cubicBezTo>
                    <a:pt x="90" y="94"/>
                    <a:pt x="106" y="68"/>
                    <a:pt x="101" y="42"/>
                  </a:cubicBezTo>
                  <a:cubicBezTo>
                    <a:pt x="95" y="16"/>
                    <a:pt x="69" y="0"/>
                    <a:pt x="43" y="5"/>
                  </a:cubicBezTo>
                  <a:close/>
                  <a:moveTo>
                    <a:pt x="63" y="96"/>
                  </a:moveTo>
                  <a:cubicBezTo>
                    <a:pt x="39" y="101"/>
                    <a:pt x="16" y="86"/>
                    <a:pt x="10" y="62"/>
                  </a:cubicBezTo>
                  <a:cubicBezTo>
                    <a:pt x="5" y="38"/>
                    <a:pt x="20" y="15"/>
                    <a:pt x="44" y="10"/>
                  </a:cubicBezTo>
                  <a:cubicBezTo>
                    <a:pt x="68" y="4"/>
                    <a:pt x="91" y="19"/>
                    <a:pt x="96" y="43"/>
                  </a:cubicBezTo>
                  <a:cubicBezTo>
                    <a:pt x="102" y="67"/>
                    <a:pt x="87" y="91"/>
                    <a:pt x="63" y="96"/>
                  </a:cubicBezTo>
                  <a:close/>
                </a:path>
              </a:pathLst>
            </a:custGeom>
            <a:solidFill>
              <a:srgbClr val="7F869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7" name="í$1íďé">
              <a:extLst>
                <a:ext uri="{FF2B5EF4-FFF2-40B4-BE49-F238E27FC236}">
                  <a16:creationId xmlns:a16="http://schemas.microsoft.com/office/drawing/2014/main" xmlns="" id="{B444353E-685E-4EA6-8E8C-912F2EB003DD}"/>
                </a:ext>
              </a:extLst>
            </p:cNvPr>
            <p:cNvSpPr>
              <a:spLocks/>
            </p:cNvSpPr>
            <p:nvPr/>
          </p:nvSpPr>
          <p:spPr bwMode="auto">
            <a:xfrm>
              <a:off x="9375059" y="3105619"/>
              <a:ext cx="230602" cy="215821"/>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5 h 31"/>
                <a:gd name="T20" fmla="*/ 13 w 33"/>
                <a:gd name="T21" fmla="*/ 4 h 31"/>
                <a:gd name="T22" fmla="*/ 14 w 33"/>
                <a:gd name="T23" fmla="*/ 12 h 31"/>
                <a:gd name="T24" fmla="*/ 28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5"/>
                    <a:pt x="10" y="5"/>
                    <a:pt x="10" y="5"/>
                  </a:cubicBezTo>
                  <a:cubicBezTo>
                    <a:pt x="13" y="4"/>
                    <a:pt x="13" y="4"/>
                    <a:pt x="13" y="4"/>
                  </a:cubicBezTo>
                  <a:cubicBezTo>
                    <a:pt x="14" y="12"/>
                    <a:pt x="14" y="12"/>
                    <a:pt x="14" y="12"/>
                  </a:cubicBezTo>
                  <a:cubicBezTo>
                    <a:pt x="28" y="9"/>
                    <a:pt x="28" y="9"/>
                    <a:pt x="28" y="9"/>
                  </a:cubicBezTo>
                  <a:cubicBezTo>
                    <a:pt x="26" y="1"/>
                    <a:pt x="26" y="1"/>
                    <a:pt x="26" y="1"/>
                  </a:cubicBezTo>
                  <a:lnTo>
                    <a:pt x="28"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8" name="ïṩļiḍe">
              <a:extLst>
                <a:ext uri="{FF2B5EF4-FFF2-40B4-BE49-F238E27FC236}">
                  <a16:creationId xmlns:a16="http://schemas.microsoft.com/office/drawing/2014/main" xmlns="" id="{C333DF51-6B69-48B4-A9AC-4F3BFE570F01}"/>
                </a:ext>
              </a:extLst>
            </p:cNvPr>
            <p:cNvSpPr>
              <a:spLocks/>
            </p:cNvSpPr>
            <p:nvPr/>
          </p:nvSpPr>
          <p:spPr bwMode="auto">
            <a:xfrm>
              <a:off x="9375059" y="3132226"/>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1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1"/>
                    <a:pt x="10" y="1"/>
                    <a:pt x="10" y="1"/>
                  </a:cubicBezTo>
                  <a:cubicBezTo>
                    <a:pt x="13" y="0"/>
                    <a:pt x="13" y="0"/>
                    <a:pt x="13" y="0"/>
                  </a:cubicBezTo>
                  <a:cubicBezTo>
                    <a:pt x="14" y="8"/>
                    <a:pt x="14" y="8"/>
                    <a:pt x="14" y="8"/>
                  </a:cubicBezTo>
                  <a:lnTo>
                    <a:pt x="18"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9" name="ïṥ1ïďè">
              <a:extLst>
                <a:ext uri="{FF2B5EF4-FFF2-40B4-BE49-F238E27FC236}">
                  <a16:creationId xmlns:a16="http://schemas.microsoft.com/office/drawing/2014/main" xmlns="" id="{4479C3EE-4A97-4662-982C-122A2CBC7CA4}"/>
                </a:ext>
              </a:extLst>
            </p:cNvPr>
            <p:cNvSpPr>
              <a:spLocks/>
            </p:cNvSpPr>
            <p:nvPr/>
          </p:nvSpPr>
          <p:spPr bwMode="auto">
            <a:xfrm>
              <a:off x="9375059" y="3076055"/>
              <a:ext cx="195125" cy="76867"/>
            </a:xfrm>
            <a:custGeom>
              <a:avLst/>
              <a:gdLst>
                <a:gd name="T0" fmla="*/ 24 w 28"/>
                <a:gd name="T1" fmla="*/ 1 h 11"/>
                <a:gd name="T2" fmla="*/ 3 w 28"/>
                <a:gd name="T3" fmla="*/ 5 h 11"/>
                <a:gd name="T4" fmla="*/ 0 w 28"/>
                <a:gd name="T5" fmla="*/ 10 h 11"/>
                <a:gd name="T6" fmla="*/ 1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1" y="11"/>
                    <a:pt x="1" y="11"/>
                    <a:pt x="1"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0" name="išlíḑe">
              <a:extLst>
                <a:ext uri="{FF2B5EF4-FFF2-40B4-BE49-F238E27FC236}">
                  <a16:creationId xmlns:a16="http://schemas.microsoft.com/office/drawing/2014/main" xmlns="" id="{81BE47E4-3251-47F9-B186-8FDC35CEC484}"/>
                </a:ext>
              </a:extLst>
            </p:cNvPr>
            <p:cNvSpPr>
              <a:spLocks/>
            </p:cNvSpPr>
            <p:nvPr/>
          </p:nvSpPr>
          <p:spPr bwMode="auto">
            <a:xfrm>
              <a:off x="9570184" y="3980724"/>
              <a:ext cx="224689" cy="209908"/>
            </a:xfrm>
            <a:custGeom>
              <a:avLst/>
              <a:gdLst>
                <a:gd name="T0" fmla="*/ 28 w 32"/>
                <a:gd name="T1" fmla="*/ 0 h 30"/>
                <a:gd name="T2" fmla="*/ 31 w 32"/>
                <a:gd name="T3" fmla="*/ 16 h 30"/>
                <a:gd name="T4" fmla="*/ 25 w 32"/>
                <a:gd name="T5" fmla="*/ 26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5" y="26"/>
                  </a:cubicBezTo>
                  <a:cubicBezTo>
                    <a:pt x="14" y="29"/>
                    <a:pt x="14" y="29"/>
                    <a:pt x="14" y="29"/>
                  </a:cubicBezTo>
                  <a:cubicBezTo>
                    <a:pt x="9" y="30"/>
                    <a:pt x="5" y="27"/>
                    <a:pt x="3" y="22"/>
                  </a:cubicBezTo>
                  <a:cubicBezTo>
                    <a:pt x="0" y="6"/>
                    <a:pt x="0" y="6"/>
                    <a:pt x="0" y="6"/>
                  </a:cubicBezTo>
                  <a:cubicBezTo>
                    <a:pt x="2" y="5"/>
                    <a:pt x="2" y="5"/>
                    <a:pt x="2" y="5"/>
                  </a:cubicBezTo>
                  <a:cubicBezTo>
                    <a:pt x="4" y="13"/>
                    <a:pt x="4" y="13"/>
                    <a:pt x="4" y="13"/>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A773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1" name="iṣliḓé">
              <a:extLst>
                <a:ext uri="{FF2B5EF4-FFF2-40B4-BE49-F238E27FC236}">
                  <a16:creationId xmlns:a16="http://schemas.microsoft.com/office/drawing/2014/main" xmlns="" id="{CC461B8F-FBA3-4E8E-9790-4B335E7FE253}"/>
                </a:ext>
              </a:extLst>
            </p:cNvPr>
            <p:cNvSpPr>
              <a:spLocks/>
            </p:cNvSpPr>
            <p:nvPr/>
          </p:nvSpPr>
          <p:spPr bwMode="auto">
            <a:xfrm>
              <a:off x="9570184" y="4001418"/>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10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0"/>
                    <a:pt x="4" y="10"/>
                    <a:pt x="4" y="10"/>
                  </a:cubicBezTo>
                  <a:cubicBezTo>
                    <a:pt x="11" y="9"/>
                    <a:pt x="11" y="9"/>
                    <a:pt x="11" y="9"/>
                  </a:cubicBezTo>
                  <a:cubicBezTo>
                    <a:pt x="10" y="1"/>
                    <a:pt x="10" y="1"/>
                    <a:pt x="10" y="1"/>
                  </a:cubicBezTo>
                  <a:cubicBezTo>
                    <a:pt x="12" y="0"/>
                    <a:pt x="12" y="0"/>
                    <a:pt x="12" y="0"/>
                  </a:cubicBezTo>
                  <a:cubicBezTo>
                    <a:pt x="14" y="8"/>
                    <a:pt x="14" y="8"/>
                    <a:pt x="14" y="8"/>
                  </a:cubicBezTo>
                  <a:lnTo>
                    <a:pt x="18" y="7"/>
                  </a:lnTo>
                  <a:close/>
                </a:path>
              </a:pathLst>
            </a:custGeom>
            <a:solidFill>
              <a:srgbClr val="815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2" name="iśḷïḓê">
              <a:extLst>
                <a:ext uri="{FF2B5EF4-FFF2-40B4-BE49-F238E27FC236}">
                  <a16:creationId xmlns:a16="http://schemas.microsoft.com/office/drawing/2014/main" xmlns="" id="{E067D393-471F-45DE-ADE8-97E9091A9D5E}"/>
                </a:ext>
              </a:extLst>
            </p:cNvPr>
            <p:cNvSpPr>
              <a:spLocks/>
            </p:cNvSpPr>
            <p:nvPr/>
          </p:nvSpPr>
          <p:spPr bwMode="auto">
            <a:xfrm>
              <a:off x="9564271" y="3951159"/>
              <a:ext cx="201037" cy="76867"/>
            </a:xfrm>
            <a:custGeom>
              <a:avLst/>
              <a:gdLst>
                <a:gd name="T0" fmla="*/ 24 w 29"/>
                <a:gd name="T1" fmla="*/ 0 h 11"/>
                <a:gd name="T2" fmla="*/ 4 w 29"/>
                <a:gd name="T3" fmla="*/ 5 h 11"/>
                <a:gd name="T4" fmla="*/ 1 w 29"/>
                <a:gd name="T5" fmla="*/ 9 h 11"/>
                <a:gd name="T6" fmla="*/ 1 w 29"/>
                <a:gd name="T7" fmla="*/ 11 h 11"/>
                <a:gd name="T8" fmla="*/ 29 w 29"/>
                <a:gd name="T9" fmla="*/ 4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2" y="5"/>
                    <a:pt x="0" y="7"/>
                    <a:pt x="1" y="9"/>
                  </a:cubicBezTo>
                  <a:cubicBezTo>
                    <a:pt x="1" y="11"/>
                    <a:pt x="1" y="11"/>
                    <a:pt x="1" y="11"/>
                  </a:cubicBezTo>
                  <a:cubicBezTo>
                    <a:pt x="29" y="4"/>
                    <a:pt x="29" y="4"/>
                    <a:pt x="29" y="4"/>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3" name="íŝḷîḑe">
              <a:extLst>
                <a:ext uri="{FF2B5EF4-FFF2-40B4-BE49-F238E27FC236}">
                  <a16:creationId xmlns:a16="http://schemas.microsoft.com/office/drawing/2014/main" xmlns="" id="{3BF736F7-AC60-4AEF-BE6B-B281547AB494}"/>
                </a:ext>
              </a:extLst>
            </p:cNvPr>
            <p:cNvSpPr>
              <a:spLocks/>
            </p:cNvSpPr>
            <p:nvPr/>
          </p:nvSpPr>
          <p:spPr bwMode="auto">
            <a:xfrm>
              <a:off x="9738702" y="3167704"/>
              <a:ext cx="224689" cy="209908"/>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3 h 30"/>
                <a:gd name="T22" fmla="*/ 14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3"/>
                    <a:pt x="12" y="3"/>
                    <a:pt x="12" y="3"/>
                  </a:cubicBezTo>
                  <a:cubicBezTo>
                    <a:pt x="14" y="12"/>
                    <a:pt x="14" y="12"/>
                    <a:pt x="14" y="12"/>
                  </a:cubicBezTo>
                  <a:cubicBezTo>
                    <a:pt x="27" y="9"/>
                    <a:pt x="27" y="9"/>
                    <a:pt x="27" y="9"/>
                  </a:cubicBezTo>
                  <a:cubicBezTo>
                    <a:pt x="25" y="1"/>
                    <a:pt x="25" y="1"/>
                    <a:pt x="25" y="1"/>
                  </a:cubicBezTo>
                  <a:lnTo>
                    <a:pt x="27"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4" name="ïSlîḓé">
              <a:extLst>
                <a:ext uri="{FF2B5EF4-FFF2-40B4-BE49-F238E27FC236}">
                  <a16:creationId xmlns:a16="http://schemas.microsoft.com/office/drawing/2014/main" xmlns="" id="{DFAEBFE3-FD27-4720-9EE2-BDA267AC11BF}"/>
                </a:ext>
              </a:extLst>
            </p:cNvPr>
            <p:cNvSpPr>
              <a:spLocks/>
            </p:cNvSpPr>
            <p:nvPr/>
          </p:nvSpPr>
          <p:spPr bwMode="auto">
            <a:xfrm>
              <a:off x="9738702" y="3188400"/>
              <a:ext cx="147822" cy="189212"/>
            </a:xfrm>
            <a:custGeom>
              <a:avLst/>
              <a:gdLst>
                <a:gd name="T0" fmla="*/ 17 w 21"/>
                <a:gd name="T1" fmla="*/ 8 h 27"/>
                <a:gd name="T2" fmla="*/ 21 w 21"/>
                <a:gd name="T3" fmla="*/ 25 h 27"/>
                <a:gd name="T4" fmla="*/ 14 w 21"/>
                <a:gd name="T5" fmla="*/ 26 h 27"/>
                <a:gd name="T6" fmla="*/ 3 w 21"/>
                <a:gd name="T7" fmla="*/ 19 h 27"/>
                <a:gd name="T8" fmla="*/ 0 w 21"/>
                <a:gd name="T9" fmla="*/ 3 h 27"/>
                <a:gd name="T10" fmla="*/ 2 w 21"/>
                <a:gd name="T11" fmla="*/ 3 h 27"/>
                <a:gd name="T12" fmla="*/ 4 w 21"/>
                <a:gd name="T13" fmla="*/ 11 h 27"/>
                <a:gd name="T14" fmla="*/ 11 w 21"/>
                <a:gd name="T15" fmla="*/ 9 h 27"/>
                <a:gd name="T16" fmla="*/ 9 w 21"/>
                <a:gd name="T17" fmla="*/ 1 h 27"/>
                <a:gd name="T18" fmla="*/ 12 w 21"/>
                <a:gd name="T19" fmla="*/ 0 h 27"/>
                <a:gd name="T20" fmla="*/ 14 w 21"/>
                <a:gd name="T21" fmla="*/ 9 h 27"/>
                <a:gd name="T22" fmla="*/ 17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7" y="8"/>
                  </a:moveTo>
                  <a:cubicBezTo>
                    <a:pt x="21" y="25"/>
                    <a:pt x="21" y="25"/>
                    <a:pt x="21" y="25"/>
                  </a:cubicBezTo>
                  <a:cubicBezTo>
                    <a:pt x="14" y="26"/>
                    <a:pt x="14" y="26"/>
                    <a:pt x="14" y="26"/>
                  </a:cubicBezTo>
                  <a:cubicBezTo>
                    <a:pt x="9" y="27"/>
                    <a:pt x="4" y="24"/>
                    <a:pt x="3" y="19"/>
                  </a:cubicBezTo>
                  <a:cubicBezTo>
                    <a:pt x="0" y="3"/>
                    <a:pt x="0" y="3"/>
                    <a:pt x="0" y="3"/>
                  </a:cubicBezTo>
                  <a:cubicBezTo>
                    <a:pt x="2" y="3"/>
                    <a:pt x="2" y="3"/>
                    <a:pt x="2" y="3"/>
                  </a:cubicBezTo>
                  <a:cubicBezTo>
                    <a:pt x="4" y="11"/>
                    <a:pt x="4" y="11"/>
                    <a:pt x="4" y="11"/>
                  </a:cubicBezTo>
                  <a:cubicBezTo>
                    <a:pt x="11" y="9"/>
                    <a:pt x="11" y="9"/>
                    <a:pt x="11" y="9"/>
                  </a:cubicBezTo>
                  <a:cubicBezTo>
                    <a:pt x="9" y="1"/>
                    <a:pt x="9" y="1"/>
                    <a:pt x="9" y="1"/>
                  </a:cubicBezTo>
                  <a:cubicBezTo>
                    <a:pt x="12" y="0"/>
                    <a:pt x="12" y="0"/>
                    <a:pt x="12" y="0"/>
                  </a:cubicBezTo>
                  <a:cubicBezTo>
                    <a:pt x="14" y="9"/>
                    <a:pt x="14" y="9"/>
                    <a:pt x="14" y="9"/>
                  </a:cubicBezTo>
                  <a:lnTo>
                    <a:pt x="17" y="8"/>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5" name="iṡļiḍê">
              <a:extLst>
                <a:ext uri="{FF2B5EF4-FFF2-40B4-BE49-F238E27FC236}">
                  <a16:creationId xmlns:a16="http://schemas.microsoft.com/office/drawing/2014/main" xmlns="" id="{64B5783D-5CC2-4672-ACC9-2C154A012449}"/>
                </a:ext>
              </a:extLst>
            </p:cNvPr>
            <p:cNvSpPr>
              <a:spLocks/>
            </p:cNvSpPr>
            <p:nvPr/>
          </p:nvSpPr>
          <p:spPr bwMode="auto">
            <a:xfrm>
              <a:off x="9732789" y="3141097"/>
              <a:ext cx="201037"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6" name="ïşļïḋe">
              <a:extLst>
                <a:ext uri="{FF2B5EF4-FFF2-40B4-BE49-F238E27FC236}">
                  <a16:creationId xmlns:a16="http://schemas.microsoft.com/office/drawing/2014/main" xmlns="" id="{CBA96789-E3FD-4C8D-A3F3-7E6F72E6E9CC}"/>
                </a:ext>
              </a:extLst>
            </p:cNvPr>
            <p:cNvSpPr>
              <a:spLocks/>
            </p:cNvSpPr>
            <p:nvPr/>
          </p:nvSpPr>
          <p:spPr bwMode="auto">
            <a:xfrm>
              <a:off x="9227238" y="3915682"/>
              <a:ext cx="224689" cy="212863"/>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4 h 30"/>
                <a:gd name="T22" fmla="*/ 13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4"/>
                    <a:pt x="12" y="4"/>
                    <a:pt x="12" y="4"/>
                  </a:cubicBezTo>
                  <a:cubicBezTo>
                    <a:pt x="13" y="12"/>
                    <a:pt x="13" y="12"/>
                    <a:pt x="13" y="12"/>
                  </a:cubicBezTo>
                  <a:cubicBezTo>
                    <a:pt x="27" y="9"/>
                    <a:pt x="27" y="9"/>
                    <a:pt x="27" y="9"/>
                  </a:cubicBezTo>
                  <a:cubicBezTo>
                    <a:pt x="25" y="1"/>
                    <a:pt x="25" y="1"/>
                    <a:pt x="25" y="1"/>
                  </a:cubicBezTo>
                  <a:lnTo>
                    <a:pt x="27"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7" name="íṣļïde">
              <a:extLst>
                <a:ext uri="{FF2B5EF4-FFF2-40B4-BE49-F238E27FC236}">
                  <a16:creationId xmlns:a16="http://schemas.microsoft.com/office/drawing/2014/main" xmlns="" id="{2B716D7A-6EF7-4FB1-87F6-FE79520B78D4}"/>
                </a:ext>
              </a:extLst>
            </p:cNvPr>
            <p:cNvSpPr>
              <a:spLocks/>
            </p:cNvSpPr>
            <p:nvPr/>
          </p:nvSpPr>
          <p:spPr bwMode="auto">
            <a:xfrm>
              <a:off x="9227238" y="3945247"/>
              <a:ext cx="147822" cy="183299"/>
            </a:xfrm>
            <a:custGeom>
              <a:avLst/>
              <a:gdLst>
                <a:gd name="T0" fmla="*/ 17 w 21"/>
                <a:gd name="T1" fmla="*/ 7 h 26"/>
                <a:gd name="T2" fmla="*/ 21 w 21"/>
                <a:gd name="T3" fmla="*/ 24 h 26"/>
                <a:gd name="T4" fmla="*/ 14 w 21"/>
                <a:gd name="T5" fmla="*/ 25 h 26"/>
                <a:gd name="T6" fmla="*/ 3 w 21"/>
                <a:gd name="T7" fmla="*/ 18 h 26"/>
                <a:gd name="T8" fmla="*/ 0 w 21"/>
                <a:gd name="T9" fmla="*/ 2 h 26"/>
                <a:gd name="T10" fmla="*/ 2 w 21"/>
                <a:gd name="T11" fmla="*/ 2 h 26"/>
                <a:gd name="T12" fmla="*/ 4 w 21"/>
                <a:gd name="T13" fmla="*/ 10 h 26"/>
                <a:gd name="T14" fmla="*/ 11 w 21"/>
                <a:gd name="T15" fmla="*/ 8 h 26"/>
                <a:gd name="T16" fmla="*/ 9 w 21"/>
                <a:gd name="T17" fmla="*/ 0 h 26"/>
                <a:gd name="T18" fmla="*/ 12 w 21"/>
                <a:gd name="T19" fmla="*/ 0 h 26"/>
                <a:gd name="T20" fmla="*/ 13 w 21"/>
                <a:gd name="T21" fmla="*/ 8 h 26"/>
                <a:gd name="T22" fmla="*/ 17 w 21"/>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6">
                  <a:moveTo>
                    <a:pt x="17" y="7"/>
                  </a:moveTo>
                  <a:cubicBezTo>
                    <a:pt x="21" y="24"/>
                    <a:pt x="21" y="24"/>
                    <a:pt x="21" y="24"/>
                  </a:cubicBezTo>
                  <a:cubicBezTo>
                    <a:pt x="14" y="25"/>
                    <a:pt x="14" y="25"/>
                    <a:pt x="14" y="25"/>
                  </a:cubicBezTo>
                  <a:cubicBezTo>
                    <a:pt x="9" y="26"/>
                    <a:pt x="4" y="23"/>
                    <a:pt x="3" y="18"/>
                  </a:cubicBezTo>
                  <a:cubicBezTo>
                    <a:pt x="0" y="2"/>
                    <a:pt x="0" y="2"/>
                    <a:pt x="0" y="2"/>
                  </a:cubicBezTo>
                  <a:cubicBezTo>
                    <a:pt x="2" y="2"/>
                    <a:pt x="2" y="2"/>
                    <a:pt x="2" y="2"/>
                  </a:cubicBezTo>
                  <a:cubicBezTo>
                    <a:pt x="4" y="10"/>
                    <a:pt x="4" y="10"/>
                    <a:pt x="4" y="10"/>
                  </a:cubicBezTo>
                  <a:cubicBezTo>
                    <a:pt x="11" y="8"/>
                    <a:pt x="11" y="8"/>
                    <a:pt x="11" y="8"/>
                  </a:cubicBezTo>
                  <a:cubicBezTo>
                    <a:pt x="9" y="0"/>
                    <a:pt x="9" y="0"/>
                    <a:pt x="9" y="0"/>
                  </a:cubicBezTo>
                  <a:cubicBezTo>
                    <a:pt x="12" y="0"/>
                    <a:pt x="12" y="0"/>
                    <a:pt x="12" y="0"/>
                  </a:cubicBezTo>
                  <a:cubicBezTo>
                    <a:pt x="13" y="8"/>
                    <a:pt x="13" y="8"/>
                    <a:pt x="13" y="8"/>
                  </a:cubicBezTo>
                  <a:lnTo>
                    <a:pt x="17"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8" name="ísḷíḍè">
              <a:extLst>
                <a:ext uri="{FF2B5EF4-FFF2-40B4-BE49-F238E27FC236}">
                  <a16:creationId xmlns:a16="http://schemas.microsoft.com/office/drawing/2014/main" xmlns="" id="{173561FA-CCFE-4B5F-98DB-4CC4C9CEDB9D}"/>
                </a:ext>
              </a:extLst>
            </p:cNvPr>
            <p:cNvSpPr>
              <a:spLocks/>
            </p:cNvSpPr>
            <p:nvPr/>
          </p:nvSpPr>
          <p:spPr bwMode="auto">
            <a:xfrm>
              <a:off x="9221325" y="3889073"/>
              <a:ext cx="203995"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9" name="îṡliḑé">
              <a:extLst>
                <a:ext uri="{FF2B5EF4-FFF2-40B4-BE49-F238E27FC236}">
                  <a16:creationId xmlns:a16="http://schemas.microsoft.com/office/drawing/2014/main" xmlns="" id="{65DCB39F-B407-4676-B68F-047222AC3F16}"/>
                </a:ext>
              </a:extLst>
            </p:cNvPr>
            <p:cNvSpPr>
              <a:spLocks/>
            </p:cNvSpPr>
            <p:nvPr/>
          </p:nvSpPr>
          <p:spPr bwMode="auto">
            <a:xfrm>
              <a:off x="9088286" y="3306657"/>
              <a:ext cx="230602" cy="218776"/>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4 h 31"/>
                <a:gd name="T20" fmla="*/ 13 w 33"/>
                <a:gd name="T21" fmla="*/ 4 h 31"/>
                <a:gd name="T22" fmla="*/ 14 w 33"/>
                <a:gd name="T23" fmla="*/ 12 h 31"/>
                <a:gd name="T24" fmla="*/ 27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4"/>
                    <a:pt x="10" y="4"/>
                    <a:pt x="10" y="4"/>
                  </a:cubicBezTo>
                  <a:cubicBezTo>
                    <a:pt x="13" y="4"/>
                    <a:pt x="13" y="4"/>
                    <a:pt x="13" y="4"/>
                  </a:cubicBezTo>
                  <a:cubicBezTo>
                    <a:pt x="14" y="12"/>
                    <a:pt x="14" y="12"/>
                    <a:pt x="14" y="12"/>
                  </a:cubicBezTo>
                  <a:cubicBezTo>
                    <a:pt x="27" y="9"/>
                    <a:pt x="27" y="9"/>
                    <a:pt x="27" y="9"/>
                  </a:cubicBezTo>
                  <a:cubicBezTo>
                    <a:pt x="26" y="1"/>
                    <a:pt x="26" y="1"/>
                    <a:pt x="26" y="1"/>
                  </a:cubicBezTo>
                  <a:lnTo>
                    <a:pt x="28" y="0"/>
                  </a:lnTo>
                  <a:close/>
                </a:path>
              </a:pathLst>
            </a:custGeom>
            <a:solidFill>
              <a:srgbClr val="DBBF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0" name="iṥḻîdè">
              <a:extLst>
                <a:ext uri="{FF2B5EF4-FFF2-40B4-BE49-F238E27FC236}">
                  <a16:creationId xmlns:a16="http://schemas.microsoft.com/office/drawing/2014/main" xmlns="" id="{F2655101-B1B0-46F2-9AE6-997C9A368B2D}"/>
                </a:ext>
              </a:extLst>
            </p:cNvPr>
            <p:cNvSpPr>
              <a:spLocks/>
            </p:cNvSpPr>
            <p:nvPr/>
          </p:nvSpPr>
          <p:spPr bwMode="auto">
            <a:xfrm>
              <a:off x="9088286" y="3336221"/>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0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0"/>
                    <a:pt x="10" y="0"/>
                    <a:pt x="10" y="0"/>
                  </a:cubicBezTo>
                  <a:cubicBezTo>
                    <a:pt x="13" y="0"/>
                    <a:pt x="13" y="0"/>
                    <a:pt x="13" y="0"/>
                  </a:cubicBezTo>
                  <a:cubicBezTo>
                    <a:pt x="14" y="8"/>
                    <a:pt x="14" y="8"/>
                    <a:pt x="14" y="8"/>
                  </a:cubicBezTo>
                  <a:lnTo>
                    <a:pt x="18" y="7"/>
                  </a:lnTo>
                  <a:close/>
                </a:path>
              </a:pathLst>
            </a:custGeom>
            <a:solidFill>
              <a:srgbClr val="B09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1" name="išḷïďê">
              <a:extLst>
                <a:ext uri="{FF2B5EF4-FFF2-40B4-BE49-F238E27FC236}">
                  <a16:creationId xmlns:a16="http://schemas.microsoft.com/office/drawing/2014/main" xmlns="" id="{3B3C876B-1327-4C16-8F04-A1BF07CD8EB4}"/>
                </a:ext>
              </a:extLst>
            </p:cNvPr>
            <p:cNvSpPr>
              <a:spLocks/>
            </p:cNvSpPr>
            <p:nvPr/>
          </p:nvSpPr>
          <p:spPr bwMode="auto">
            <a:xfrm>
              <a:off x="9088286" y="3280048"/>
              <a:ext cx="195125" cy="76867"/>
            </a:xfrm>
            <a:custGeom>
              <a:avLst/>
              <a:gdLst>
                <a:gd name="T0" fmla="*/ 24 w 28"/>
                <a:gd name="T1" fmla="*/ 1 h 11"/>
                <a:gd name="T2" fmla="*/ 3 w 28"/>
                <a:gd name="T3" fmla="*/ 5 h 11"/>
                <a:gd name="T4" fmla="*/ 0 w 28"/>
                <a:gd name="T5" fmla="*/ 10 h 11"/>
                <a:gd name="T6" fmla="*/ 0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0" y="11"/>
                    <a:pt x="0" y="11"/>
                    <a:pt x="0"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2" name="íṣľîḋê">
              <a:extLst>
                <a:ext uri="{FF2B5EF4-FFF2-40B4-BE49-F238E27FC236}">
                  <a16:creationId xmlns:a16="http://schemas.microsoft.com/office/drawing/2014/main" xmlns="" id="{6F937F89-C708-491A-9D16-352DE3C81C9D}"/>
                </a:ext>
              </a:extLst>
            </p:cNvPr>
            <p:cNvSpPr>
              <a:spLocks/>
            </p:cNvSpPr>
            <p:nvPr/>
          </p:nvSpPr>
          <p:spPr bwMode="auto">
            <a:xfrm>
              <a:off x="9871740" y="3776729"/>
              <a:ext cx="224689" cy="209908"/>
            </a:xfrm>
            <a:custGeom>
              <a:avLst/>
              <a:gdLst>
                <a:gd name="T0" fmla="*/ 28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9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4" y="27"/>
                  </a:cubicBezTo>
                  <a:cubicBezTo>
                    <a:pt x="14" y="29"/>
                    <a:pt x="14" y="29"/>
                    <a:pt x="14" y="29"/>
                  </a:cubicBezTo>
                  <a:cubicBezTo>
                    <a:pt x="9" y="30"/>
                    <a:pt x="4" y="27"/>
                    <a:pt x="3" y="22"/>
                  </a:cubicBezTo>
                  <a:cubicBezTo>
                    <a:pt x="0" y="6"/>
                    <a:pt x="0" y="6"/>
                    <a:pt x="0" y="6"/>
                  </a:cubicBezTo>
                  <a:cubicBezTo>
                    <a:pt x="2" y="5"/>
                    <a:pt x="2" y="5"/>
                    <a:pt x="2" y="5"/>
                  </a:cubicBezTo>
                  <a:cubicBezTo>
                    <a:pt x="4" y="13"/>
                    <a:pt x="4" y="13"/>
                    <a:pt x="4" y="13"/>
                  </a:cubicBezTo>
                  <a:cubicBezTo>
                    <a:pt x="11" y="12"/>
                    <a:pt x="11" y="12"/>
                    <a:pt x="11" y="12"/>
                  </a:cubicBezTo>
                  <a:cubicBezTo>
                    <a:pt x="9" y="4"/>
                    <a:pt x="9" y="4"/>
                    <a:pt x="9"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5EC1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3" name="îş1ïḍé">
              <a:extLst>
                <a:ext uri="{FF2B5EF4-FFF2-40B4-BE49-F238E27FC236}">
                  <a16:creationId xmlns:a16="http://schemas.microsoft.com/office/drawing/2014/main" xmlns="" id="{137AD3EC-2B46-4D8D-94D1-3A542CC86B89}"/>
                </a:ext>
              </a:extLst>
            </p:cNvPr>
            <p:cNvSpPr>
              <a:spLocks/>
            </p:cNvSpPr>
            <p:nvPr/>
          </p:nvSpPr>
          <p:spPr bwMode="auto">
            <a:xfrm>
              <a:off x="9871740" y="3797425"/>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9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4" y="24"/>
                    <a:pt x="3" y="19"/>
                  </a:cubicBezTo>
                  <a:cubicBezTo>
                    <a:pt x="0" y="3"/>
                    <a:pt x="0" y="3"/>
                    <a:pt x="0" y="3"/>
                  </a:cubicBezTo>
                  <a:cubicBezTo>
                    <a:pt x="2" y="2"/>
                    <a:pt x="2" y="2"/>
                    <a:pt x="2" y="2"/>
                  </a:cubicBezTo>
                  <a:cubicBezTo>
                    <a:pt x="4" y="10"/>
                    <a:pt x="4" y="10"/>
                    <a:pt x="4" y="10"/>
                  </a:cubicBezTo>
                  <a:cubicBezTo>
                    <a:pt x="11" y="9"/>
                    <a:pt x="11" y="9"/>
                    <a:pt x="11" y="9"/>
                  </a:cubicBezTo>
                  <a:cubicBezTo>
                    <a:pt x="9" y="1"/>
                    <a:pt x="9" y="1"/>
                    <a:pt x="9" y="1"/>
                  </a:cubicBezTo>
                  <a:cubicBezTo>
                    <a:pt x="12" y="0"/>
                    <a:pt x="12" y="0"/>
                    <a:pt x="12" y="0"/>
                  </a:cubicBezTo>
                  <a:cubicBezTo>
                    <a:pt x="14" y="8"/>
                    <a:pt x="14" y="8"/>
                    <a:pt x="14" y="8"/>
                  </a:cubicBezTo>
                  <a:lnTo>
                    <a:pt x="18" y="7"/>
                  </a:lnTo>
                  <a:close/>
                </a:path>
              </a:pathLst>
            </a:custGeom>
            <a:solidFill>
              <a:srgbClr val="4D9E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4" name="ïṧḻiḓe">
              <a:extLst>
                <a:ext uri="{FF2B5EF4-FFF2-40B4-BE49-F238E27FC236}">
                  <a16:creationId xmlns:a16="http://schemas.microsoft.com/office/drawing/2014/main" xmlns="" id="{5D921573-72EB-42FD-AE63-319E59A6A93E}"/>
                </a:ext>
              </a:extLst>
            </p:cNvPr>
            <p:cNvSpPr>
              <a:spLocks/>
            </p:cNvSpPr>
            <p:nvPr/>
          </p:nvSpPr>
          <p:spPr bwMode="auto">
            <a:xfrm>
              <a:off x="9865827" y="3750122"/>
              <a:ext cx="201037" cy="76867"/>
            </a:xfrm>
            <a:custGeom>
              <a:avLst/>
              <a:gdLst>
                <a:gd name="T0" fmla="*/ 24 w 29"/>
                <a:gd name="T1" fmla="*/ 0 h 11"/>
                <a:gd name="T2" fmla="*/ 3 w 29"/>
                <a:gd name="T3" fmla="*/ 5 h 11"/>
                <a:gd name="T4" fmla="*/ 1 w 29"/>
                <a:gd name="T5" fmla="*/ 9 h 11"/>
                <a:gd name="T6" fmla="*/ 1 w 29"/>
                <a:gd name="T7" fmla="*/ 11 h 11"/>
                <a:gd name="T8" fmla="*/ 29 w 29"/>
                <a:gd name="T9" fmla="*/ 4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1" y="9"/>
                  </a:cubicBezTo>
                  <a:cubicBezTo>
                    <a:pt x="1" y="11"/>
                    <a:pt x="1" y="11"/>
                    <a:pt x="1" y="11"/>
                  </a:cubicBezTo>
                  <a:cubicBezTo>
                    <a:pt x="29" y="4"/>
                    <a:pt x="29" y="4"/>
                    <a:pt x="29" y="4"/>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5" name="îṧľïďé">
              <a:extLst>
                <a:ext uri="{FF2B5EF4-FFF2-40B4-BE49-F238E27FC236}">
                  <a16:creationId xmlns:a16="http://schemas.microsoft.com/office/drawing/2014/main" xmlns="" id="{2C87F38B-A5F7-4346-B392-61612C4D9AA8}"/>
                </a:ext>
              </a:extLst>
            </p:cNvPr>
            <p:cNvSpPr>
              <a:spLocks/>
            </p:cNvSpPr>
            <p:nvPr/>
          </p:nvSpPr>
          <p:spPr bwMode="auto">
            <a:xfrm>
              <a:off x="9907217" y="3448566"/>
              <a:ext cx="221733" cy="209908"/>
            </a:xfrm>
            <a:custGeom>
              <a:avLst/>
              <a:gdLst>
                <a:gd name="T0" fmla="*/ 28 w 32"/>
                <a:gd name="T1" fmla="*/ 0 h 30"/>
                <a:gd name="T2" fmla="*/ 31 w 32"/>
                <a:gd name="T3" fmla="*/ 16 h 30"/>
                <a:gd name="T4" fmla="*/ 25 w 32"/>
                <a:gd name="T5" fmla="*/ 27 h 30"/>
                <a:gd name="T6" fmla="*/ 14 w 32"/>
                <a:gd name="T7" fmla="*/ 29 h 30"/>
                <a:gd name="T8" fmla="*/ 3 w 32"/>
                <a:gd name="T9" fmla="*/ 22 h 30"/>
                <a:gd name="T10" fmla="*/ 0 w 32"/>
                <a:gd name="T11" fmla="*/ 6 h 30"/>
                <a:gd name="T12" fmla="*/ 2 w 32"/>
                <a:gd name="T13" fmla="*/ 5 h 30"/>
                <a:gd name="T14" fmla="*/ 4 w 32"/>
                <a:gd name="T15" fmla="*/ 14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6"/>
                    <a:pt x="25" y="27"/>
                  </a:cubicBezTo>
                  <a:cubicBezTo>
                    <a:pt x="14" y="29"/>
                    <a:pt x="14" y="29"/>
                    <a:pt x="14" y="29"/>
                  </a:cubicBezTo>
                  <a:cubicBezTo>
                    <a:pt x="9" y="30"/>
                    <a:pt x="5" y="27"/>
                    <a:pt x="3" y="22"/>
                  </a:cubicBezTo>
                  <a:cubicBezTo>
                    <a:pt x="0" y="6"/>
                    <a:pt x="0" y="6"/>
                    <a:pt x="0" y="6"/>
                  </a:cubicBezTo>
                  <a:cubicBezTo>
                    <a:pt x="2" y="5"/>
                    <a:pt x="2" y="5"/>
                    <a:pt x="2" y="5"/>
                  </a:cubicBezTo>
                  <a:cubicBezTo>
                    <a:pt x="4" y="14"/>
                    <a:pt x="4" y="14"/>
                    <a:pt x="4" y="14"/>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7784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6" name="íṧļiḓe">
              <a:extLst>
                <a:ext uri="{FF2B5EF4-FFF2-40B4-BE49-F238E27FC236}">
                  <a16:creationId xmlns:a16="http://schemas.microsoft.com/office/drawing/2014/main" xmlns="" id="{FCC64526-5712-4091-9942-E5AE97A4CD41}"/>
                </a:ext>
              </a:extLst>
            </p:cNvPr>
            <p:cNvSpPr>
              <a:spLocks/>
            </p:cNvSpPr>
            <p:nvPr/>
          </p:nvSpPr>
          <p:spPr bwMode="auto">
            <a:xfrm>
              <a:off x="9907217" y="3469260"/>
              <a:ext cx="144866" cy="189212"/>
            </a:xfrm>
            <a:custGeom>
              <a:avLst/>
              <a:gdLst>
                <a:gd name="T0" fmla="*/ 18 w 21"/>
                <a:gd name="T1" fmla="*/ 8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1 h 27"/>
                <a:gd name="T14" fmla="*/ 11 w 21"/>
                <a:gd name="T15" fmla="*/ 9 h 27"/>
                <a:gd name="T16" fmla="*/ 10 w 21"/>
                <a:gd name="T17" fmla="*/ 1 h 27"/>
                <a:gd name="T18" fmla="*/ 12 w 21"/>
                <a:gd name="T19" fmla="*/ 0 h 27"/>
                <a:gd name="T20" fmla="*/ 14 w 21"/>
                <a:gd name="T21" fmla="*/ 8 h 27"/>
                <a:gd name="T22" fmla="*/ 18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8"/>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1"/>
                    <a:pt x="4" y="11"/>
                    <a:pt x="4" y="11"/>
                  </a:cubicBezTo>
                  <a:cubicBezTo>
                    <a:pt x="11" y="9"/>
                    <a:pt x="11" y="9"/>
                    <a:pt x="11" y="9"/>
                  </a:cubicBezTo>
                  <a:cubicBezTo>
                    <a:pt x="10" y="1"/>
                    <a:pt x="10" y="1"/>
                    <a:pt x="10" y="1"/>
                  </a:cubicBezTo>
                  <a:cubicBezTo>
                    <a:pt x="12" y="0"/>
                    <a:pt x="12" y="0"/>
                    <a:pt x="12" y="0"/>
                  </a:cubicBezTo>
                  <a:cubicBezTo>
                    <a:pt x="14" y="8"/>
                    <a:pt x="14" y="8"/>
                    <a:pt x="14" y="8"/>
                  </a:cubicBezTo>
                  <a:lnTo>
                    <a:pt x="18" y="8"/>
                  </a:lnTo>
                  <a:close/>
                </a:path>
              </a:pathLst>
            </a:custGeom>
            <a:solidFill>
              <a:srgbClr val="5D66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7" name="íś1ïďê">
              <a:extLst>
                <a:ext uri="{FF2B5EF4-FFF2-40B4-BE49-F238E27FC236}">
                  <a16:creationId xmlns:a16="http://schemas.microsoft.com/office/drawing/2014/main" xmlns="" id="{EA346811-D51C-4A96-99CC-410E60759CCA}"/>
                </a:ext>
              </a:extLst>
            </p:cNvPr>
            <p:cNvSpPr>
              <a:spLocks/>
            </p:cNvSpPr>
            <p:nvPr/>
          </p:nvSpPr>
          <p:spPr bwMode="auto">
            <a:xfrm>
              <a:off x="9898349" y="3419001"/>
              <a:ext cx="203995" cy="76867"/>
            </a:xfrm>
            <a:custGeom>
              <a:avLst/>
              <a:gdLst>
                <a:gd name="T0" fmla="*/ 24 w 29"/>
                <a:gd name="T1" fmla="*/ 0 h 11"/>
                <a:gd name="T2" fmla="*/ 4 w 29"/>
                <a:gd name="T3" fmla="*/ 5 h 11"/>
                <a:gd name="T4" fmla="*/ 1 w 29"/>
                <a:gd name="T5" fmla="*/ 9 h 11"/>
                <a:gd name="T6" fmla="*/ 1 w 29"/>
                <a:gd name="T7" fmla="*/ 11 h 11"/>
                <a:gd name="T8" fmla="*/ 29 w 29"/>
                <a:gd name="T9" fmla="*/ 5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1" y="5"/>
                    <a:pt x="0" y="7"/>
                    <a:pt x="1" y="9"/>
                  </a:cubicBezTo>
                  <a:cubicBezTo>
                    <a:pt x="1" y="11"/>
                    <a:pt x="1" y="11"/>
                    <a:pt x="1" y="11"/>
                  </a:cubicBezTo>
                  <a:cubicBezTo>
                    <a:pt x="29" y="5"/>
                    <a:pt x="29" y="5"/>
                    <a:pt x="29" y="5"/>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8" name="ïş1íḍé">
              <a:extLst>
                <a:ext uri="{FF2B5EF4-FFF2-40B4-BE49-F238E27FC236}">
                  <a16:creationId xmlns:a16="http://schemas.microsoft.com/office/drawing/2014/main" xmlns="" id="{8B2FC406-74B5-4056-8459-6F28B0E2B518}"/>
                </a:ext>
              </a:extLst>
            </p:cNvPr>
            <p:cNvSpPr>
              <a:spLocks/>
            </p:cNvSpPr>
            <p:nvPr/>
          </p:nvSpPr>
          <p:spPr bwMode="auto">
            <a:xfrm>
              <a:off x="9040983" y="3637778"/>
              <a:ext cx="230602" cy="209908"/>
            </a:xfrm>
            <a:custGeom>
              <a:avLst/>
              <a:gdLst>
                <a:gd name="T0" fmla="*/ 28 w 33"/>
                <a:gd name="T1" fmla="*/ 0 h 30"/>
                <a:gd name="T2" fmla="*/ 32 w 33"/>
                <a:gd name="T3" fmla="*/ 16 h 30"/>
                <a:gd name="T4" fmla="*/ 25 w 33"/>
                <a:gd name="T5" fmla="*/ 27 h 30"/>
                <a:gd name="T6" fmla="*/ 14 w 33"/>
                <a:gd name="T7" fmla="*/ 29 h 30"/>
                <a:gd name="T8" fmla="*/ 4 w 33"/>
                <a:gd name="T9" fmla="*/ 23 h 30"/>
                <a:gd name="T10" fmla="*/ 0 w 33"/>
                <a:gd name="T11" fmla="*/ 6 h 30"/>
                <a:gd name="T12" fmla="*/ 3 w 33"/>
                <a:gd name="T13" fmla="*/ 6 h 30"/>
                <a:gd name="T14" fmla="*/ 4 w 33"/>
                <a:gd name="T15" fmla="*/ 14 h 30"/>
                <a:gd name="T16" fmla="*/ 12 w 33"/>
                <a:gd name="T17" fmla="*/ 12 h 30"/>
                <a:gd name="T18" fmla="*/ 10 w 33"/>
                <a:gd name="T19" fmla="*/ 4 h 30"/>
                <a:gd name="T20" fmla="*/ 12 w 33"/>
                <a:gd name="T21" fmla="*/ 4 h 30"/>
                <a:gd name="T22" fmla="*/ 14 w 33"/>
                <a:gd name="T23" fmla="*/ 12 h 30"/>
                <a:gd name="T24" fmla="*/ 27 w 33"/>
                <a:gd name="T25" fmla="*/ 9 h 30"/>
                <a:gd name="T26" fmla="*/ 25 w 33"/>
                <a:gd name="T27" fmla="*/ 1 h 30"/>
                <a:gd name="T28" fmla="*/ 28 w 33"/>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0">
                  <a:moveTo>
                    <a:pt x="28" y="0"/>
                  </a:moveTo>
                  <a:cubicBezTo>
                    <a:pt x="32" y="16"/>
                    <a:pt x="32" y="16"/>
                    <a:pt x="32" y="16"/>
                  </a:cubicBezTo>
                  <a:cubicBezTo>
                    <a:pt x="33" y="21"/>
                    <a:pt x="30" y="26"/>
                    <a:pt x="25" y="27"/>
                  </a:cubicBezTo>
                  <a:cubicBezTo>
                    <a:pt x="14" y="29"/>
                    <a:pt x="14" y="29"/>
                    <a:pt x="14" y="29"/>
                  </a:cubicBezTo>
                  <a:cubicBezTo>
                    <a:pt x="9" y="30"/>
                    <a:pt x="5" y="27"/>
                    <a:pt x="4" y="23"/>
                  </a:cubicBezTo>
                  <a:cubicBezTo>
                    <a:pt x="0" y="6"/>
                    <a:pt x="0" y="6"/>
                    <a:pt x="0" y="6"/>
                  </a:cubicBezTo>
                  <a:cubicBezTo>
                    <a:pt x="3" y="6"/>
                    <a:pt x="3" y="6"/>
                    <a:pt x="3" y="6"/>
                  </a:cubicBezTo>
                  <a:cubicBezTo>
                    <a:pt x="4" y="14"/>
                    <a:pt x="4" y="14"/>
                    <a:pt x="4" y="14"/>
                  </a:cubicBezTo>
                  <a:cubicBezTo>
                    <a:pt x="12" y="12"/>
                    <a:pt x="12" y="12"/>
                    <a:pt x="12" y="12"/>
                  </a:cubicBezTo>
                  <a:cubicBezTo>
                    <a:pt x="10" y="4"/>
                    <a:pt x="10" y="4"/>
                    <a:pt x="10" y="4"/>
                  </a:cubicBezTo>
                  <a:cubicBezTo>
                    <a:pt x="12" y="4"/>
                    <a:pt x="12" y="4"/>
                    <a:pt x="12" y="4"/>
                  </a:cubicBezTo>
                  <a:cubicBezTo>
                    <a:pt x="14" y="12"/>
                    <a:pt x="14" y="12"/>
                    <a:pt x="14" y="12"/>
                  </a:cubicBezTo>
                  <a:cubicBezTo>
                    <a:pt x="27" y="9"/>
                    <a:pt x="27" y="9"/>
                    <a:pt x="27" y="9"/>
                  </a:cubicBezTo>
                  <a:cubicBezTo>
                    <a:pt x="25" y="1"/>
                    <a:pt x="25" y="1"/>
                    <a:pt x="25" y="1"/>
                  </a:cubicBezTo>
                  <a:lnTo>
                    <a:pt x="28"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9" name="îS1íḑè">
              <a:extLst>
                <a:ext uri="{FF2B5EF4-FFF2-40B4-BE49-F238E27FC236}">
                  <a16:creationId xmlns:a16="http://schemas.microsoft.com/office/drawing/2014/main" xmlns="" id="{304D7E51-9D08-4887-8760-B2BE226EFBEF}"/>
                </a:ext>
              </a:extLst>
            </p:cNvPr>
            <p:cNvSpPr>
              <a:spLocks/>
            </p:cNvSpPr>
            <p:nvPr/>
          </p:nvSpPr>
          <p:spPr bwMode="auto">
            <a:xfrm>
              <a:off x="9040983" y="3664384"/>
              <a:ext cx="153735" cy="183299"/>
            </a:xfrm>
            <a:custGeom>
              <a:avLst/>
              <a:gdLst>
                <a:gd name="T0" fmla="*/ 18 w 22"/>
                <a:gd name="T1" fmla="*/ 7 h 26"/>
                <a:gd name="T2" fmla="*/ 22 w 22"/>
                <a:gd name="T3" fmla="*/ 24 h 26"/>
                <a:gd name="T4" fmla="*/ 14 w 22"/>
                <a:gd name="T5" fmla="*/ 25 h 26"/>
                <a:gd name="T6" fmla="*/ 4 w 22"/>
                <a:gd name="T7" fmla="*/ 19 h 26"/>
                <a:gd name="T8" fmla="*/ 0 w 22"/>
                <a:gd name="T9" fmla="*/ 2 h 26"/>
                <a:gd name="T10" fmla="*/ 3 w 22"/>
                <a:gd name="T11" fmla="*/ 2 h 26"/>
                <a:gd name="T12" fmla="*/ 4 w 22"/>
                <a:gd name="T13" fmla="*/ 10 h 26"/>
                <a:gd name="T14" fmla="*/ 12 w 22"/>
                <a:gd name="T15" fmla="*/ 8 h 26"/>
                <a:gd name="T16" fmla="*/ 10 w 22"/>
                <a:gd name="T17" fmla="*/ 0 h 26"/>
                <a:gd name="T18" fmla="*/ 12 w 22"/>
                <a:gd name="T19" fmla="*/ 0 h 26"/>
                <a:gd name="T20" fmla="*/ 14 w 22"/>
                <a:gd name="T21" fmla="*/ 8 h 26"/>
                <a:gd name="T22" fmla="*/ 18 w 2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6">
                  <a:moveTo>
                    <a:pt x="18" y="7"/>
                  </a:moveTo>
                  <a:cubicBezTo>
                    <a:pt x="22" y="24"/>
                    <a:pt x="22" y="24"/>
                    <a:pt x="22" y="24"/>
                  </a:cubicBezTo>
                  <a:cubicBezTo>
                    <a:pt x="14" y="25"/>
                    <a:pt x="14" y="25"/>
                    <a:pt x="14" y="25"/>
                  </a:cubicBezTo>
                  <a:cubicBezTo>
                    <a:pt x="9" y="26"/>
                    <a:pt x="5" y="23"/>
                    <a:pt x="4" y="19"/>
                  </a:cubicBezTo>
                  <a:cubicBezTo>
                    <a:pt x="0" y="2"/>
                    <a:pt x="0" y="2"/>
                    <a:pt x="0" y="2"/>
                  </a:cubicBezTo>
                  <a:cubicBezTo>
                    <a:pt x="3" y="2"/>
                    <a:pt x="3" y="2"/>
                    <a:pt x="3" y="2"/>
                  </a:cubicBezTo>
                  <a:cubicBezTo>
                    <a:pt x="4" y="10"/>
                    <a:pt x="4" y="10"/>
                    <a:pt x="4" y="10"/>
                  </a:cubicBezTo>
                  <a:cubicBezTo>
                    <a:pt x="12" y="8"/>
                    <a:pt x="12" y="8"/>
                    <a:pt x="12" y="8"/>
                  </a:cubicBezTo>
                  <a:cubicBezTo>
                    <a:pt x="10" y="0"/>
                    <a:pt x="10" y="0"/>
                    <a:pt x="10" y="0"/>
                  </a:cubicBezTo>
                  <a:cubicBezTo>
                    <a:pt x="12" y="0"/>
                    <a:pt x="12" y="0"/>
                    <a:pt x="12" y="0"/>
                  </a:cubicBezTo>
                  <a:cubicBezTo>
                    <a:pt x="14" y="8"/>
                    <a:pt x="14" y="8"/>
                    <a:pt x="14" y="8"/>
                  </a:cubicBezTo>
                  <a:lnTo>
                    <a:pt x="18" y="7"/>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0" name="îşlîḍe">
              <a:extLst>
                <a:ext uri="{FF2B5EF4-FFF2-40B4-BE49-F238E27FC236}">
                  <a16:creationId xmlns:a16="http://schemas.microsoft.com/office/drawing/2014/main" xmlns="" id="{1253428B-348E-484E-B0D3-7B60AEADBBAA}"/>
                </a:ext>
              </a:extLst>
            </p:cNvPr>
            <p:cNvSpPr>
              <a:spLocks/>
            </p:cNvSpPr>
            <p:nvPr/>
          </p:nvSpPr>
          <p:spPr bwMode="auto">
            <a:xfrm>
              <a:off x="9032113" y="3608213"/>
              <a:ext cx="203995" cy="76867"/>
            </a:xfrm>
            <a:custGeom>
              <a:avLst/>
              <a:gdLst>
                <a:gd name="T0" fmla="*/ 24 w 29"/>
                <a:gd name="T1" fmla="*/ 1 h 11"/>
                <a:gd name="T2" fmla="*/ 4 w 29"/>
                <a:gd name="T3" fmla="*/ 5 h 11"/>
                <a:gd name="T4" fmla="*/ 1 w 29"/>
                <a:gd name="T5" fmla="*/ 10 h 11"/>
                <a:gd name="T6" fmla="*/ 1 w 29"/>
                <a:gd name="T7" fmla="*/ 11 h 11"/>
                <a:gd name="T8" fmla="*/ 29 w 29"/>
                <a:gd name="T9" fmla="*/ 5 h 11"/>
                <a:gd name="T10" fmla="*/ 29 w 29"/>
                <a:gd name="T11" fmla="*/ 3 h 11"/>
                <a:gd name="T12" fmla="*/ 24 w 2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1"/>
                  </a:moveTo>
                  <a:cubicBezTo>
                    <a:pt x="4" y="5"/>
                    <a:pt x="4" y="5"/>
                    <a:pt x="4" y="5"/>
                  </a:cubicBezTo>
                  <a:cubicBezTo>
                    <a:pt x="2" y="6"/>
                    <a:pt x="0" y="8"/>
                    <a:pt x="1" y="10"/>
                  </a:cubicBezTo>
                  <a:cubicBezTo>
                    <a:pt x="1" y="11"/>
                    <a:pt x="1" y="11"/>
                    <a:pt x="1" y="11"/>
                  </a:cubicBezTo>
                  <a:cubicBezTo>
                    <a:pt x="29" y="5"/>
                    <a:pt x="29" y="5"/>
                    <a:pt x="29" y="5"/>
                  </a:cubicBezTo>
                  <a:cubicBezTo>
                    <a:pt x="29" y="3"/>
                    <a:pt x="29" y="3"/>
                    <a:pt x="29" y="3"/>
                  </a:cubicBezTo>
                  <a:cubicBezTo>
                    <a:pt x="28" y="1"/>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1" name="íśḷîḋè">
              <a:extLst>
                <a:ext uri="{FF2B5EF4-FFF2-40B4-BE49-F238E27FC236}">
                  <a16:creationId xmlns:a16="http://schemas.microsoft.com/office/drawing/2014/main" xmlns="" id="{29B97DF1-C833-4399-A38D-19CB123CD9ED}"/>
                </a:ext>
              </a:extLst>
            </p:cNvPr>
            <p:cNvSpPr>
              <a:spLocks/>
            </p:cNvSpPr>
            <p:nvPr/>
          </p:nvSpPr>
          <p:spPr bwMode="auto">
            <a:xfrm>
              <a:off x="9584967" y="3622994"/>
              <a:ext cx="419814" cy="848497"/>
            </a:xfrm>
            <a:custGeom>
              <a:avLst/>
              <a:gdLst>
                <a:gd name="T0" fmla="*/ 142 w 142"/>
                <a:gd name="T1" fmla="*/ 282 h 287"/>
                <a:gd name="T2" fmla="*/ 132 w 142"/>
                <a:gd name="T3" fmla="*/ 287 h 287"/>
                <a:gd name="T4" fmla="*/ 0 w 142"/>
                <a:gd name="T5" fmla="*/ 5 h 287"/>
                <a:gd name="T6" fmla="*/ 12 w 142"/>
                <a:gd name="T7" fmla="*/ 0 h 287"/>
                <a:gd name="T8" fmla="*/ 142 w 142"/>
                <a:gd name="T9" fmla="*/ 282 h 287"/>
              </a:gdLst>
              <a:ahLst/>
              <a:cxnLst>
                <a:cxn ang="0">
                  <a:pos x="T0" y="T1"/>
                </a:cxn>
                <a:cxn ang="0">
                  <a:pos x="T2" y="T3"/>
                </a:cxn>
                <a:cxn ang="0">
                  <a:pos x="T4" y="T5"/>
                </a:cxn>
                <a:cxn ang="0">
                  <a:pos x="T6" y="T7"/>
                </a:cxn>
                <a:cxn ang="0">
                  <a:pos x="T8" y="T9"/>
                </a:cxn>
              </a:cxnLst>
              <a:rect l="0" t="0" r="r" b="b"/>
              <a:pathLst>
                <a:path w="142" h="287">
                  <a:moveTo>
                    <a:pt x="142" y="282"/>
                  </a:moveTo>
                  <a:lnTo>
                    <a:pt x="132" y="287"/>
                  </a:lnTo>
                  <a:lnTo>
                    <a:pt x="0" y="5"/>
                  </a:lnTo>
                  <a:lnTo>
                    <a:pt x="12" y="0"/>
                  </a:lnTo>
                  <a:lnTo>
                    <a:pt x="142" y="282"/>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2" name="íṩlïḍe">
              <a:extLst>
                <a:ext uri="{FF2B5EF4-FFF2-40B4-BE49-F238E27FC236}">
                  <a16:creationId xmlns:a16="http://schemas.microsoft.com/office/drawing/2014/main" xmlns="" id="{D8E0146F-0BA0-41C8-8EA3-10F330839761}"/>
                </a:ext>
              </a:extLst>
            </p:cNvPr>
            <p:cNvSpPr>
              <a:spLocks/>
            </p:cNvSpPr>
            <p:nvPr/>
          </p:nvSpPr>
          <p:spPr bwMode="auto">
            <a:xfrm>
              <a:off x="9558358" y="3637778"/>
              <a:ext cx="32522" cy="916494"/>
            </a:xfrm>
            <a:prstGeom prst="rect">
              <a:avLst/>
            </a:prstGeom>
            <a:solidFill>
              <a:srgbClr val="785C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3" name="ísḻïḋé">
              <a:extLst>
                <a:ext uri="{FF2B5EF4-FFF2-40B4-BE49-F238E27FC236}">
                  <a16:creationId xmlns:a16="http://schemas.microsoft.com/office/drawing/2014/main" xmlns="" id="{4CF1D4DD-BF80-4470-8213-40D64908FD85}"/>
                </a:ext>
              </a:extLst>
            </p:cNvPr>
            <p:cNvSpPr>
              <a:spLocks/>
            </p:cNvSpPr>
            <p:nvPr/>
          </p:nvSpPr>
          <p:spPr bwMode="auto">
            <a:xfrm>
              <a:off x="9380972" y="4205413"/>
              <a:ext cx="700676" cy="390249"/>
            </a:xfrm>
            <a:custGeom>
              <a:avLst/>
              <a:gdLst>
                <a:gd name="T0" fmla="*/ 0 w 237"/>
                <a:gd name="T1" fmla="*/ 132 h 132"/>
                <a:gd name="T2" fmla="*/ 237 w 237"/>
                <a:gd name="T3" fmla="*/ 80 h 132"/>
                <a:gd name="T4" fmla="*/ 168 w 237"/>
                <a:gd name="T5" fmla="*/ 0 h 132"/>
                <a:gd name="T6" fmla="*/ 29 w 237"/>
                <a:gd name="T7" fmla="*/ 30 h 132"/>
                <a:gd name="T8" fmla="*/ 0 w 237"/>
                <a:gd name="T9" fmla="*/ 132 h 132"/>
              </a:gdLst>
              <a:ahLst/>
              <a:cxnLst>
                <a:cxn ang="0">
                  <a:pos x="T0" y="T1"/>
                </a:cxn>
                <a:cxn ang="0">
                  <a:pos x="T2" y="T3"/>
                </a:cxn>
                <a:cxn ang="0">
                  <a:pos x="T4" y="T5"/>
                </a:cxn>
                <a:cxn ang="0">
                  <a:pos x="T6" y="T7"/>
                </a:cxn>
                <a:cxn ang="0">
                  <a:pos x="T8" y="T9"/>
                </a:cxn>
              </a:cxnLst>
              <a:rect l="0" t="0" r="r" b="b"/>
              <a:pathLst>
                <a:path w="237" h="132">
                  <a:moveTo>
                    <a:pt x="0" y="132"/>
                  </a:moveTo>
                  <a:lnTo>
                    <a:pt x="237" y="80"/>
                  </a:lnTo>
                  <a:lnTo>
                    <a:pt x="168" y="0"/>
                  </a:lnTo>
                  <a:lnTo>
                    <a:pt x="29" y="30"/>
                  </a:lnTo>
                  <a:lnTo>
                    <a:pt x="0" y="132"/>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4" name="isľîḍê">
              <a:extLst>
                <a:ext uri="{FF2B5EF4-FFF2-40B4-BE49-F238E27FC236}">
                  <a16:creationId xmlns:a16="http://schemas.microsoft.com/office/drawing/2014/main" xmlns="" id="{A97DA139-7A5A-446E-8A94-DC0C8B1D5055}"/>
                </a:ext>
              </a:extLst>
            </p:cNvPr>
            <p:cNvSpPr>
              <a:spLocks/>
            </p:cNvSpPr>
            <p:nvPr/>
          </p:nvSpPr>
          <p:spPr bwMode="auto">
            <a:xfrm>
              <a:off x="9451927" y="4217238"/>
              <a:ext cx="567635" cy="366598"/>
            </a:xfrm>
            <a:custGeom>
              <a:avLst/>
              <a:gdLst>
                <a:gd name="T0" fmla="*/ 0 w 192"/>
                <a:gd name="T1" fmla="*/ 124 h 124"/>
                <a:gd name="T2" fmla="*/ 192 w 192"/>
                <a:gd name="T3" fmla="*/ 81 h 124"/>
                <a:gd name="T4" fmla="*/ 133 w 192"/>
                <a:gd name="T5" fmla="*/ 0 h 124"/>
                <a:gd name="T6" fmla="*/ 19 w 192"/>
                <a:gd name="T7" fmla="*/ 24 h 124"/>
                <a:gd name="T8" fmla="*/ 0 w 192"/>
                <a:gd name="T9" fmla="*/ 124 h 124"/>
              </a:gdLst>
              <a:ahLst/>
              <a:cxnLst>
                <a:cxn ang="0">
                  <a:pos x="T0" y="T1"/>
                </a:cxn>
                <a:cxn ang="0">
                  <a:pos x="T2" y="T3"/>
                </a:cxn>
                <a:cxn ang="0">
                  <a:pos x="T4" y="T5"/>
                </a:cxn>
                <a:cxn ang="0">
                  <a:pos x="T6" y="T7"/>
                </a:cxn>
                <a:cxn ang="0">
                  <a:pos x="T8" y="T9"/>
                </a:cxn>
              </a:cxnLst>
              <a:rect l="0" t="0" r="r" b="b"/>
              <a:pathLst>
                <a:path w="192" h="124">
                  <a:moveTo>
                    <a:pt x="0" y="124"/>
                  </a:moveTo>
                  <a:lnTo>
                    <a:pt x="192" y="81"/>
                  </a:lnTo>
                  <a:lnTo>
                    <a:pt x="133" y="0"/>
                  </a:lnTo>
                  <a:lnTo>
                    <a:pt x="19" y="24"/>
                  </a:lnTo>
                  <a:lnTo>
                    <a:pt x="0" y="12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5" name="îš1íḍê">
              <a:extLst>
                <a:ext uri="{FF2B5EF4-FFF2-40B4-BE49-F238E27FC236}">
                  <a16:creationId xmlns:a16="http://schemas.microsoft.com/office/drawing/2014/main" xmlns="" id="{0056B194-5CB3-41C8-9D3C-25DFA3CF2789}"/>
                </a:ext>
              </a:extLst>
            </p:cNvPr>
            <p:cNvSpPr>
              <a:spLocks/>
            </p:cNvSpPr>
            <p:nvPr/>
          </p:nvSpPr>
          <p:spPr bwMode="auto">
            <a:xfrm>
              <a:off x="9522881" y="4226107"/>
              <a:ext cx="419814" cy="342946"/>
            </a:xfrm>
            <a:custGeom>
              <a:avLst/>
              <a:gdLst>
                <a:gd name="T0" fmla="*/ 0 w 142"/>
                <a:gd name="T1" fmla="*/ 116 h 116"/>
                <a:gd name="T2" fmla="*/ 142 w 142"/>
                <a:gd name="T3" fmla="*/ 83 h 116"/>
                <a:gd name="T4" fmla="*/ 94 w 142"/>
                <a:gd name="T5" fmla="*/ 0 h 116"/>
                <a:gd name="T6" fmla="*/ 9 w 142"/>
                <a:gd name="T7" fmla="*/ 19 h 116"/>
                <a:gd name="T8" fmla="*/ 0 w 142"/>
                <a:gd name="T9" fmla="*/ 116 h 116"/>
              </a:gdLst>
              <a:ahLst/>
              <a:cxnLst>
                <a:cxn ang="0">
                  <a:pos x="T0" y="T1"/>
                </a:cxn>
                <a:cxn ang="0">
                  <a:pos x="T2" y="T3"/>
                </a:cxn>
                <a:cxn ang="0">
                  <a:pos x="T4" y="T5"/>
                </a:cxn>
                <a:cxn ang="0">
                  <a:pos x="T6" y="T7"/>
                </a:cxn>
                <a:cxn ang="0">
                  <a:pos x="T8" y="T9"/>
                </a:cxn>
              </a:cxnLst>
              <a:rect l="0" t="0" r="r" b="b"/>
              <a:pathLst>
                <a:path w="142" h="116">
                  <a:moveTo>
                    <a:pt x="0" y="116"/>
                  </a:moveTo>
                  <a:lnTo>
                    <a:pt x="142" y="83"/>
                  </a:lnTo>
                  <a:lnTo>
                    <a:pt x="94" y="0"/>
                  </a:lnTo>
                  <a:lnTo>
                    <a:pt x="9" y="19"/>
                  </a:lnTo>
                  <a:lnTo>
                    <a:pt x="0" y="116"/>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6" name="ïṧḻïḍé">
              <a:extLst>
                <a:ext uri="{FF2B5EF4-FFF2-40B4-BE49-F238E27FC236}">
                  <a16:creationId xmlns:a16="http://schemas.microsoft.com/office/drawing/2014/main" xmlns="" id="{D21DFB3E-CD10-43F2-89DE-211DDB3C9E25}"/>
                </a:ext>
              </a:extLst>
            </p:cNvPr>
            <p:cNvSpPr>
              <a:spLocks/>
            </p:cNvSpPr>
            <p:nvPr/>
          </p:nvSpPr>
          <p:spPr bwMode="auto">
            <a:xfrm>
              <a:off x="9599748" y="4232020"/>
              <a:ext cx="266079" cy="316339"/>
            </a:xfrm>
            <a:custGeom>
              <a:avLst/>
              <a:gdLst>
                <a:gd name="T0" fmla="*/ 0 w 90"/>
                <a:gd name="T1" fmla="*/ 107 h 107"/>
                <a:gd name="T2" fmla="*/ 90 w 90"/>
                <a:gd name="T3" fmla="*/ 88 h 107"/>
                <a:gd name="T4" fmla="*/ 52 w 90"/>
                <a:gd name="T5" fmla="*/ 0 h 107"/>
                <a:gd name="T6" fmla="*/ 0 w 90"/>
                <a:gd name="T7" fmla="*/ 12 h 107"/>
                <a:gd name="T8" fmla="*/ 0 w 90"/>
                <a:gd name="T9" fmla="*/ 107 h 107"/>
              </a:gdLst>
              <a:ahLst/>
              <a:cxnLst>
                <a:cxn ang="0">
                  <a:pos x="T0" y="T1"/>
                </a:cxn>
                <a:cxn ang="0">
                  <a:pos x="T2" y="T3"/>
                </a:cxn>
                <a:cxn ang="0">
                  <a:pos x="T4" y="T5"/>
                </a:cxn>
                <a:cxn ang="0">
                  <a:pos x="T6" y="T7"/>
                </a:cxn>
                <a:cxn ang="0">
                  <a:pos x="T8" y="T9"/>
                </a:cxn>
              </a:cxnLst>
              <a:rect l="0" t="0" r="r" b="b"/>
              <a:pathLst>
                <a:path w="90" h="107">
                  <a:moveTo>
                    <a:pt x="0" y="107"/>
                  </a:moveTo>
                  <a:lnTo>
                    <a:pt x="90" y="88"/>
                  </a:lnTo>
                  <a:lnTo>
                    <a:pt x="52" y="0"/>
                  </a:lnTo>
                  <a:lnTo>
                    <a:pt x="0" y="12"/>
                  </a:lnTo>
                  <a:lnTo>
                    <a:pt x="0" y="107"/>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7" name="i$ḷîdê">
              <a:extLst>
                <a:ext uri="{FF2B5EF4-FFF2-40B4-BE49-F238E27FC236}">
                  <a16:creationId xmlns:a16="http://schemas.microsoft.com/office/drawing/2014/main" xmlns="" id="{0C2E51D5-B6FD-4454-B2AC-F8A9DA886ED5}"/>
                </a:ext>
              </a:extLst>
            </p:cNvPr>
            <p:cNvSpPr>
              <a:spLocks/>
            </p:cNvSpPr>
            <p:nvPr/>
          </p:nvSpPr>
          <p:spPr bwMode="auto">
            <a:xfrm>
              <a:off x="9641138" y="4246803"/>
              <a:ext cx="138953" cy="280862"/>
            </a:xfrm>
            <a:custGeom>
              <a:avLst/>
              <a:gdLst>
                <a:gd name="T0" fmla="*/ 14 w 47"/>
                <a:gd name="T1" fmla="*/ 95 h 95"/>
                <a:gd name="T2" fmla="*/ 47 w 47"/>
                <a:gd name="T3" fmla="*/ 87 h 95"/>
                <a:gd name="T4" fmla="*/ 21 w 47"/>
                <a:gd name="T5" fmla="*/ 0 h 95"/>
                <a:gd name="T6" fmla="*/ 0 w 47"/>
                <a:gd name="T7" fmla="*/ 5 h 95"/>
                <a:gd name="T8" fmla="*/ 14 w 47"/>
                <a:gd name="T9" fmla="*/ 95 h 95"/>
              </a:gdLst>
              <a:ahLst/>
              <a:cxnLst>
                <a:cxn ang="0">
                  <a:pos x="T0" y="T1"/>
                </a:cxn>
                <a:cxn ang="0">
                  <a:pos x="T2" y="T3"/>
                </a:cxn>
                <a:cxn ang="0">
                  <a:pos x="T4" y="T5"/>
                </a:cxn>
                <a:cxn ang="0">
                  <a:pos x="T6" y="T7"/>
                </a:cxn>
                <a:cxn ang="0">
                  <a:pos x="T8" y="T9"/>
                </a:cxn>
              </a:cxnLst>
              <a:rect l="0" t="0" r="r" b="b"/>
              <a:pathLst>
                <a:path w="47" h="95">
                  <a:moveTo>
                    <a:pt x="14" y="95"/>
                  </a:moveTo>
                  <a:lnTo>
                    <a:pt x="47" y="87"/>
                  </a:lnTo>
                  <a:lnTo>
                    <a:pt x="21" y="0"/>
                  </a:lnTo>
                  <a:lnTo>
                    <a:pt x="0" y="5"/>
                  </a:lnTo>
                  <a:lnTo>
                    <a:pt x="14" y="95"/>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8" name="îŝļïďé">
              <a:extLst>
                <a:ext uri="{FF2B5EF4-FFF2-40B4-BE49-F238E27FC236}">
                  <a16:creationId xmlns:a16="http://schemas.microsoft.com/office/drawing/2014/main" xmlns="" id="{52D49776-2D7A-4FEC-B378-07194CC5DD98}"/>
                </a:ext>
              </a:extLst>
            </p:cNvPr>
            <p:cNvSpPr>
              <a:spLocks/>
            </p:cNvSpPr>
            <p:nvPr/>
          </p:nvSpPr>
          <p:spPr bwMode="auto">
            <a:xfrm>
              <a:off x="9425320" y="4155152"/>
              <a:ext cx="487812" cy="147822"/>
            </a:xfrm>
            <a:custGeom>
              <a:avLst/>
              <a:gdLst>
                <a:gd name="T0" fmla="*/ 160 w 165"/>
                <a:gd name="T1" fmla="*/ 0 h 50"/>
                <a:gd name="T2" fmla="*/ 0 w 165"/>
                <a:gd name="T3" fmla="*/ 36 h 50"/>
                <a:gd name="T4" fmla="*/ 4 w 165"/>
                <a:gd name="T5" fmla="*/ 50 h 50"/>
                <a:gd name="T6" fmla="*/ 165 w 165"/>
                <a:gd name="T7" fmla="*/ 14 h 50"/>
                <a:gd name="T8" fmla="*/ 160 w 165"/>
                <a:gd name="T9" fmla="*/ 0 h 50"/>
              </a:gdLst>
              <a:ahLst/>
              <a:cxnLst>
                <a:cxn ang="0">
                  <a:pos x="T0" y="T1"/>
                </a:cxn>
                <a:cxn ang="0">
                  <a:pos x="T2" y="T3"/>
                </a:cxn>
                <a:cxn ang="0">
                  <a:pos x="T4" y="T5"/>
                </a:cxn>
                <a:cxn ang="0">
                  <a:pos x="T6" y="T7"/>
                </a:cxn>
                <a:cxn ang="0">
                  <a:pos x="T8" y="T9"/>
                </a:cxn>
              </a:cxnLst>
              <a:rect l="0" t="0" r="r" b="b"/>
              <a:pathLst>
                <a:path w="165" h="50">
                  <a:moveTo>
                    <a:pt x="160" y="0"/>
                  </a:moveTo>
                  <a:lnTo>
                    <a:pt x="0" y="36"/>
                  </a:lnTo>
                  <a:lnTo>
                    <a:pt x="4" y="50"/>
                  </a:lnTo>
                  <a:lnTo>
                    <a:pt x="165" y="14"/>
                  </a:lnTo>
                  <a:lnTo>
                    <a:pt x="160" y="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9" name="íŝļîḑè">
              <a:extLst>
                <a:ext uri="{FF2B5EF4-FFF2-40B4-BE49-F238E27FC236}">
                  <a16:creationId xmlns:a16="http://schemas.microsoft.com/office/drawing/2014/main" xmlns="" id="{67E5BED5-A53C-4F4B-93B5-2C98D8481E61}"/>
                </a:ext>
              </a:extLst>
            </p:cNvPr>
            <p:cNvSpPr>
              <a:spLocks/>
            </p:cNvSpPr>
            <p:nvPr/>
          </p:nvSpPr>
          <p:spPr bwMode="auto">
            <a:xfrm>
              <a:off x="9481491" y="4232020"/>
              <a:ext cx="62086" cy="62086"/>
            </a:xfrm>
            <a:custGeom>
              <a:avLst/>
              <a:gdLst>
                <a:gd name="T0" fmla="*/ 18 w 21"/>
                <a:gd name="T1" fmla="*/ 0 h 21"/>
                <a:gd name="T2" fmla="*/ 0 w 21"/>
                <a:gd name="T3" fmla="*/ 5 h 21"/>
                <a:gd name="T4" fmla="*/ 4 w 21"/>
                <a:gd name="T5" fmla="*/ 21 h 21"/>
                <a:gd name="T6" fmla="*/ 21 w 21"/>
                <a:gd name="T7" fmla="*/ 17 h 21"/>
                <a:gd name="T8" fmla="*/ 18 w 21"/>
                <a:gd name="T9" fmla="*/ 0 h 21"/>
              </a:gdLst>
              <a:ahLst/>
              <a:cxnLst>
                <a:cxn ang="0">
                  <a:pos x="T0" y="T1"/>
                </a:cxn>
                <a:cxn ang="0">
                  <a:pos x="T2" y="T3"/>
                </a:cxn>
                <a:cxn ang="0">
                  <a:pos x="T4" y="T5"/>
                </a:cxn>
                <a:cxn ang="0">
                  <a:pos x="T6" y="T7"/>
                </a:cxn>
                <a:cxn ang="0">
                  <a:pos x="T8" y="T9"/>
                </a:cxn>
              </a:cxnLst>
              <a:rect l="0" t="0" r="r" b="b"/>
              <a:pathLst>
                <a:path w="21" h="21">
                  <a:moveTo>
                    <a:pt x="18" y="0"/>
                  </a:moveTo>
                  <a:lnTo>
                    <a:pt x="0" y="5"/>
                  </a:lnTo>
                  <a:lnTo>
                    <a:pt x="4" y="21"/>
                  </a:lnTo>
                  <a:lnTo>
                    <a:pt x="21" y="17"/>
                  </a:lnTo>
                  <a:lnTo>
                    <a:pt x="18"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0" name="ïṧḻïďè">
              <a:extLst>
                <a:ext uri="{FF2B5EF4-FFF2-40B4-BE49-F238E27FC236}">
                  <a16:creationId xmlns:a16="http://schemas.microsoft.com/office/drawing/2014/main" xmlns="" id="{F2A7F306-CDD4-4C2F-AA13-C39BC58B09F7}"/>
                </a:ext>
              </a:extLst>
            </p:cNvPr>
            <p:cNvSpPr>
              <a:spLocks/>
            </p:cNvSpPr>
            <p:nvPr/>
          </p:nvSpPr>
          <p:spPr bwMode="auto">
            <a:xfrm>
              <a:off x="9584967" y="4211326"/>
              <a:ext cx="62086" cy="56173"/>
            </a:xfrm>
            <a:custGeom>
              <a:avLst/>
              <a:gdLst>
                <a:gd name="T0" fmla="*/ 17 w 21"/>
                <a:gd name="T1" fmla="*/ 0 h 19"/>
                <a:gd name="T2" fmla="*/ 0 w 21"/>
                <a:gd name="T3" fmla="*/ 5 h 19"/>
                <a:gd name="T4" fmla="*/ 2 w 21"/>
                <a:gd name="T5" fmla="*/ 19 h 19"/>
                <a:gd name="T6" fmla="*/ 21 w 21"/>
                <a:gd name="T7" fmla="*/ 17 h 19"/>
                <a:gd name="T8" fmla="*/ 17 w 21"/>
                <a:gd name="T9" fmla="*/ 0 h 19"/>
              </a:gdLst>
              <a:ahLst/>
              <a:cxnLst>
                <a:cxn ang="0">
                  <a:pos x="T0" y="T1"/>
                </a:cxn>
                <a:cxn ang="0">
                  <a:pos x="T2" y="T3"/>
                </a:cxn>
                <a:cxn ang="0">
                  <a:pos x="T4" y="T5"/>
                </a:cxn>
                <a:cxn ang="0">
                  <a:pos x="T6" y="T7"/>
                </a:cxn>
                <a:cxn ang="0">
                  <a:pos x="T8" y="T9"/>
                </a:cxn>
              </a:cxnLst>
              <a:rect l="0" t="0" r="r" b="b"/>
              <a:pathLst>
                <a:path w="21" h="19">
                  <a:moveTo>
                    <a:pt x="17" y="0"/>
                  </a:moveTo>
                  <a:lnTo>
                    <a:pt x="0" y="5"/>
                  </a:lnTo>
                  <a:lnTo>
                    <a:pt x="2" y="19"/>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1" name="ís1íďé">
              <a:extLst>
                <a:ext uri="{FF2B5EF4-FFF2-40B4-BE49-F238E27FC236}">
                  <a16:creationId xmlns:a16="http://schemas.microsoft.com/office/drawing/2014/main" xmlns="" id="{D55246F7-92C2-4AAB-8564-F2E98CFF6BE9}"/>
                </a:ext>
              </a:extLst>
            </p:cNvPr>
            <p:cNvSpPr>
              <a:spLocks/>
            </p:cNvSpPr>
            <p:nvPr/>
          </p:nvSpPr>
          <p:spPr bwMode="auto">
            <a:xfrm>
              <a:off x="9688441" y="4190630"/>
              <a:ext cx="65042" cy="56173"/>
            </a:xfrm>
            <a:custGeom>
              <a:avLst/>
              <a:gdLst>
                <a:gd name="T0" fmla="*/ 17 w 22"/>
                <a:gd name="T1" fmla="*/ 0 h 19"/>
                <a:gd name="T2" fmla="*/ 0 w 22"/>
                <a:gd name="T3" fmla="*/ 2 h 19"/>
                <a:gd name="T4" fmla="*/ 3 w 22"/>
                <a:gd name="T5" fmla="*/ 19 h 19"/>
                <a:gd name="T6" fmla="*/ 22 w 22"/>
                <a:gd name="T7" fmla="*/ 14 h 19"/>
                <a:gd name="T8" fmla="*/ 17 w 22"/>
                <a:gd name="T9" fmla="*/ 0 h 19"/>
              </a:gdLst>
              <a:ahLst/>
              <a:cxnLst>
                <a:cxn ang="0">
                  <a:pos x="T0" y="T1"/>
                </a:cxn>
                <a:cxn ang="0">
                  <a:pos x="T2" y="T3"/>
                </a:cxn>
                <a:cxn ang="0">
                  <a:pos x="T4" y="T5"/>
                </a:cxn>
                <a:cxn ang="0">
                  <a:pos x="T6" y="T7"/>
                </a:cxn>
                <a:cxn ang="0">
                  <a:pos x="T8" y="T9"/>
                </a:cxn>
              </a:cxnLst>
              <a:rect l="0" t="0" r="r" b="b"/>
              <a:pathLst>
                <a:path w="22" h="19">
                  <a:moveTo>
                    <a:pt x="17" y="0"/>
                  </a:moveTo>
                  <a:lnTo>
                    <a:pt x="0" y="2"/>
                  </a:lnTo>
                  <a:lnTo>
                    <a:pt x="3" y="19"/>
                  </a:lnTo>
                  <a:lnTo>
                    <a:pt x="22" y="14"/>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2" name="íṩḷiḓe">
              <a:extLst>
                <a:ext uri="{FF2B5EF4-FFF2-40B4-BE49-F238E27FC236}">
                  <a16:creationId xmlns:a16="http://schemas.microsoft.com/office/drawing/2014/main" xmlns="" id="{9D298F70-0829-40C9-9226-1289FA6D0E2D}"/>
                </a:ext>
              </a:extLst>
            </p:cNvPr>
            <p:cNvSpPr>
              <a:spLocks/>
            </p:cNvSpPr>
            <p:nvPr/>
          </p:nvSpPr>
          <p:spPr bwMode="auto">
            <a:xfrm>
              <a:off x="9794873" y="4161065"/>
              <a:ext cx="62086" cy="65042"/>
            </a:xfrm>
            <a:custGeom>
              <a:avLst/>
              <a:gdLst>
                <a:gd name="T0" fmla="*/ 17 w 21"/>
                <a:gd name="T1" fmla="*/ 0 h 22"/>
                <a:gd name="T2" fmla="*/ 0 w 21"/>
                <a:gd name="T3" fmla="*/ 5 h 22"/>
                <a:gd name="T4" fmla="*/ 2 w 21"/>
                <a:gd name="T5" fmla="*/ 22 h 22"/>
                <a:gd name="T6" fmla="*/ 21 w 21"/>
                <a:gd name="T7" fmla="*/ 17 h 22"/>
                <a:gd name="T8" fmla="*/ 17 w 21"/>
                <a:gd name="T9" fmla="*/ 0 h 22"/>
              </a:gdLst>
              <a:ahLst/>
              <a:cxnLst>
                <a:cxn ang="0">
                  <a:pos x="T0" y="T1"/>
                </a:cxn>
                <a:cxn ang="0">
                  <a:pos x="T2" y="T3"/>
                </a:cxn>
                <a:cxn ang="0">
                  <a:pos x="T4" y="T5"/>
                </a:cxn>
                <a:cxn ang="0">
                  <a:pos x="T6" y="T7"/>
                </a:cxn>
                <a:cxn ang="0">
                  <a:pos x="T8" y="T9"/>
                </a:cxn>
              </a:cxnLst>
              <a:rect l="0" t="0" r="r" b="b"/>
              <a:pathLst>
                <a:path w="21" h="22">
                  <a:moveTo>
                    <a:pt x="17" y="0"/>
                  </a:moveTo>
                  <a:lnTo>
                    <a:pt x="0" y="5"/>
                  </a:lnTo>
                  <a:lnTo>
                    <a:pt x="2" y="22"/>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3" name="ïṡ1íḋé">
              <a:extLst>
                <a:ext uri="{FF2B5EF4-FFF2-40B4-BE49-F238E27FC236}">
                  <a16:creationId xmlns:a16="http://schemas.microsoft.com/office/drawing/2014/main" xmlns="" id="{563D03AC-CDBF-4B44-B99C-CBED4C15439E}"/>
                </a:ext>
              </a:extLst>
            </p:cNvPr>
            <p:cNvSpPr>
              <a:spLocks/>
            </p:cNvSpPr>
            <p:nvPr/>
          </p:nvSpPr>
          <p:spPr bwMode="auto">
            <a:xfrm>
              <a:off x="9451927" y="3945247"/>
              <a:ext cx="419814" cy="307469"/>
            </a:xfrm>
            <a:custGeom>
              <a:avLst/>
              <a:gdLst>
                <a:gd name="T0" fmla="*/ 22 w 60"/>
                <a:gd name="T1" fmla="*/ 0 h 44"/>
                <a:gd name="T2" fmla="*/ 0 w 60"/>
                <a:gd name="T3" fmla="*/ 44 h 44"/>
                <a:gd name="T4" fmla="*/ 30 w 60"/>
                <a:gd name="T5" fmla="*/ 37 h 44"/>
                <a:gd name="T6" fmla="*/ 60 w 60"/>
                <a:gd name="T7" fmla="*/ 30 h 44"/>
                <a:gd name="T8" fmla="*/ 22 w 60"/>
                <a:gd name="T9" fmla="*/ 0 h 44"/>
              </a:gdLst>
              <a:ahLst/>
              <a:cxnLst>
                <a:cxn ang="0">
                  <a:pos x="T0" y="T1"/>
                </a:cxn>
                <a:cxn ang="0">
                  <a:pos x="T2" y="T3"/>
                </a:cxn>
                <a:cxn ang="0">
                  <a:pos x="T4" y="T5"/>
                </a:cxn>
                <a:cxn ang="0">
                  <a:pos x="T6" y="T7"/>
                </a:cxn>
                <a:cxn ang="0">
                  <a:pos x="T8" y="T9"/>
                </a:cxn>
              </a:cxnLst>
              <a:rect l="0" t="0" r="r" b="b"/>
              <a:pathLst>
                <a:path w="60" h="44">
                  <a:moveTo>
                    <a:pt x="22" y="0"/>
                  </a:moveTo>
                  <a:cubicBezTo>
                    <a:pt x="24" y="31"/>
                    <a:pt x="0" y="44"/>
                    <a:pt x="0" y="44"/>
                  </a:cubicBezTo>
                  <a:cubicBezTo>
                    <a:pt x="30" y="37"/>
                    <a:pt x="30" y="37"/>
                    <a:pt x="30" y="37"/>
                  </a:cubicBezTo>
                  <a:cubicBezTo>
                    <a:pt x="60" y="30"/>
                    <a:pt x="60" y="30"/>
                    <a:pt x="60" y="30"/>
                  </a:cubicBezTo>
                  <a:cubicBezTo>
                    <a:pt x="60" y="30"/>
                    <a:pt x="33" y="30"/>
                    <a:pt x="22"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4" name="iŝ1îḓé">
              <a:extLst>
                <a:ext uri="{FF2B5EF4-FFF2-40B4-BE49-F238E27FC236}">
                  <a16:creationId xmlns:a16="http://schemas.microsoft.com/office/drawing/2014/main" xmlns="" id="{0640D005-3162-47C7-BC26-FA3FC3B677C7}"/>
                </a:ext>
              </a:extLst>
            </p:cNvPr>
            <p:cNvSpPr>
              <a:spLocks/>
            </p:cNvSpPr>
            <p:nvPr/>
          </p:nvSpPr>
          <p:spPr bwMode="auto">
            <a:xfrm>
              <a:off x="9641138" y="4406450"/>
              <a:ext cx="189212" cy="133040"/>
            </a:xfrm>
            <a:custGeom>
              <a:avLst/>
              <a:gdLst>
                <a:gd name="T0" fmla="*/ 10 w 27"/>
                <a:gd name="T1" fmla="*/ 0 h 19"/>
                <a:gd name="T2" fmla="*/ 0 w 27"/>
                <a:gd name="T3" fmla="*/ 19 h 19"/>
                <a:gd name="T4" fmla="*/ 13 w 27"/>
                <a:gd name="T5" fmla="*/ 16 h 19"/>
                <a:gd name="T6" fmla="*/ 27 w 27"/>
                <a:gd name="T7" fmla="*/ 13 h 19"/>
                <a:gd name="T8" fmla="*/ 10 w 27"/>
                <a:gd name="T9" fmla="*/ 0 h 19"/>
              </a:gdLst>
              <a:ahLst/>
              <a:cxnLst>
                <a:cxn ang="0">
                  <a:pos x="T0" y="T1"/>
                </a:cxn>
                <a:cxn ang="0">
                  <a:pos x="T2" y="T3"/>
                </a:cxn>
                <a:cxn ang="0">
                  <a:pos x="T4" y="T5"/>
                </a:cxn>
                <a:cxn ang="0">
                  <a:pos x="T6" y="T7"/>
                </a:cxn>
                <a:cxn ang="0">
                  <a:pos x="T8" y="T9"/>
                </a:cxn>
              </a:cxnLst>
              <a:rect l="0" t="0" r="r" b="b"/>
              <a:pathLst>
                <a:path w="27" h="19">
                  <a:moveTo>
                    <a:pt x="10" y="0"/>
                  </a:moveTo>
                  <a:cubicBezTo>
                    <a:pt x="11" y="13"/>
                    <a:pt x="0" y="19"/>
                    <a:pt x="0" y="19"/>
                  </a:cubicBezTo>
                  <a:cubicBezTo>
                    <a:pt x="13" y="16"/>
                    <a:pt x="13" y="16"/>
                    <a:pt x="13" y="16"/>
                  </a:cubicBezTo>
                  <a:cubicBezTo>
                    <a:pt x="27" y="13"/>
                    <a:pt x="27" y="13"/>
                    <a:pt x="27" y="13"/>
                  </a:cubicBezTo>
                  <a:cubicBezTo>
                    <a:pt x="27" y="13"/>
                    <a:pt x="15" y="13"/>
                    <a:pt x="10"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5" name="iṩlîḋé">
              <a:extLst>
                <a:ext uri="{FF2B5EF4-FFF2-40B4-BE49-F238E27FC236}">
                  <a16:creationId xmlns:a16="http://schemas.microsoft.com/office/drawing/2014/main" xmlns="" id="{279C9BD1-F038-470D-96BE-00677E18790B}"/>
                </a:ext>
              </a:extLst>
            </p:cNvPr>
            <p:cNvSpPr>
              <a:spLocks/>
            </p:cNvSpPr>
            <p:nvPr/>
          </p:nvSpPr>
          <p:spPr bwMode="auto">
            <a:xfrm>
              <a:off x="9534707" y="3945247"/>
              <a:ext cx="260166" cy="286775"/>
            </a:xfrm>
            <a:custGeom>
              <a:avLst/>
              <a:gdLst>
                <a:gd name="T0" fmla="*/ 10 w 37"/>
                <a:gd name="T1" fmla="*/ 0 h 41"/>
                <a:gd name="T2" fmla="*/ 0 w 37"/>
                <a:gd name="T3" fmla="*/ 41 h 41"/>
                <a:gd name="T4" fmla="*/ 18 w 37"/>
                <a:gd name="T5" fmla="*/ 37 h 41"/>
                <a:gd name="T6" fmla="*/ 37 w 37"/>
                <a:gd name="T7" fmla="*/ 33 h 41"/>
                <a:gd name="T8" fmla="*/ 10 w 37"/>
                <a:gd name="T9" fmla="*/ 0 h 41"/>
              </a:gdLst>
              <a:ahLst/>
              <a:cxnLst>
                <a:cxn ang="0">
                  <a:pos x="T0" y="T1"/>
                </a:cxn>
                <a:cxn ang="0">
                  <a:pos x="T2" y="T3"/>
                </a:cxn>
                <a:cxn ang="0">
                  <a:pos x="T4" y="T5"/>
                </a:cxn>
                <a:cxn ang="0">
                  <a:pos x="T6" y="T7"/>
                </a:cxn>
                <a:cxn ang="0">
                  <a:pos x="T8" y="T9"/>
                </a:cxn>
              </a:cxnLst>
              <a:rect l="0" t="0" r="r" b="b"/>
              <a:pathLst>
                <a:path w="37" h="41">
                  <a:moveTo>
                    <a:pt x="10" y="0"/>
                  </a:moveTo>
                  <a:cubicBezTo>
                    <a:pt x="14" y="31"/>
                    <a:pt x="0" y="41"/>
                    <a:pt x="0" y="41"/>
                  </a:cubicBezTo>
                  <a:cubicBezTo>
                    <a:pt x="18" y="37"/>
                    <a:pt x="18" y="37"/>
                    <a:pt x="18" y="37"/>
                  </a:cubicBezTo>
                  <a:cubicBezTo>
                    <a:pt x="37" y="33"/>
                    <a:pt x="37" y="33"/>
                    <a:pt x="37" y="33"/>
                  </a:cubicBezTo>
                  <a:cubicBezTo>
                    <a:pt x="37" y="33"/>
                    <a:pt x="20" y="30"/>
                    <a:pt x="10"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6" name="îslíḍê">
              <a:extLst>
                <a:ext uri="{FF2B5EF4-FFF2-40B4-BE49-F238E27FC236}">
                  <a16:creationId xmlns:a16="http://schemas.microsoft.com/office/drawing/2014/main" xmlns="" id="{03719BCA-5788-49D5-B483-39F995343EB7}"/>
                </a:ext>
              </a:extLst>
            </p:cNvPr>
            <p:cNvSpPr>
              <a:spLocks/>
            </p:cNvSpPr>
            <p:nvPr/>
          </p:nvSpPr>
          <p:spPr bwMode="auto">
            <a:xfrm>
              <a:off x="9605661" y="3945247"/>
              <a:ext cx="112344" cy="271992"/>
            </a:xfrm>
            <a:custGeom>
              <a:avLst/>
              <a:gdLst>
                <a:gd name="T0" fmla="*/ 0 w 16"/>
                <a:gd name="T1" fmla="*/ 0 h 39"/>
                <a:gd name="T2" fmla="*/ 1 w 16"/>
                <a:gd name="T3" fmla="*/ 39 h 39"/>
                <a:gd name="T4" fmla="*/ 8 w 16"/>
                <a:gd name="T5" fmla="*/ 37 h 39"/>
                <a:gd name="T6" fmla="*/ 16 w 16"/>
                <a:gd name="T7" fmla="*/ 35 h 39"/>
                <a:gd name="T8" fmla="*/ 0 w 16"/>
                <a:gd name="T9" fmla="*/ 0 h 39"/>
              </a:gdLst>
              <a:ahLst/>
              <a:cxnLst>
                <a:cxn ang="0">
                  <a:pos x="T0" y="T1"/>
                </a:cxn>
                <a:cxn ang="0">
                  <a:pos x="T2" y="T3"/>
                </a:cxn>
                <a:cxn ang="0">
                  <a:pos x="T4" y="T5"/>
                </a:cxn>
                <a:cxn ang="0">
                  <a:pos x="T6" y="T7"/>
                </a:cxn>
                <a:cxn ang="0">
                  <a:pos x="T8" y="T9"/>
                </a:cxn>
              </a:cxnLst>
              <a:rect l="0" t="0" r="r" b="b"/>
              <a:pathLst>
                <a:path w="16" h="39">
                  <a:moveTo>
                    <a:pt x="0" y="0"/>
                  </a:moveTo>
                  <a:cubicBezTo>
                    <a:pt x="6" y="31"/>
                    <a:pt x="1" y="39"/>
                    <a:pt x="1" y="39"/>
                  </a:cubicBezTo>
                  <a:cubicBezTo>
                    <a:pt x="8" y="37"/>
                    <a:pt x="8" y="37"/>
                    <a:pt x="8" y="37"/>
                  </a:cubicBezTo>
                  <a:cubicBezTo>
                    <a:pt x="16" y="35"/>
                    <a:pt x="16" y="35"/>
                    <a:pt x="16" y="35"/>
                  </a:cubicBezTo>
                  <a:cubicBezTo>
                    <a:pt x="16" y="35"/>
                    <a:pt x="8" y="30"/>
                    <a:pt x="0"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7" name="ïsḷïḓè">
              <a:extLst>
                <a:ext uri="{FF2B5EF4-FFF2-40B4-BE49-F238E27FC236}">
                  <a16:creationId xmlns:a16="http://schemas.microsoft.com/office/drawing/2014/main" xmlns="" id="{637A182B-7284-4613-9CB9-E9A23E32DA81}"/>
                </a:ext>
              </a:extLst>
            </p:cNvPr>
            <p:cNvSpPr>
              <a:spLocks/>
            </p:cNvSpPr>
            <p:nvPr/>
          </p:nvSpPr>
          <p:spPr bwMode="auto">
            <a:xfrm>
              <a:off x="8677341" y="4226107"/>
              <a:ext cx="943103" cy="523290"/>
            </a:xfrm>
            <a:custGeom>
              <a:avLst/>
              <a:gdLst>
                <a:gd name="T0" fmla="*/ 0 w 319"/>
                <a:gd name="T1" fmla="*/ 177 h 177"/>
                <a:gd name="T2" fmla="*/ 319 w 319"/>
                <a:gd name="T3" fmla="*/ 109 h 177"/>
                <a:gd name="T4" fmla="*/ 227 w 319"/>
                <a:gd name="T5" fmla="*/ 0 h 177"/>
                <a:gd name="T6" fmla="*/ 37 w 319"/>
                <a:gd name="T7" fmla="*/ 42 h 177"/>
                <a:gd name="T8" fmla="*/ 0 w 319"/>
                <a:gd name="T9" fmla="*/ 177 h 177"/>
              </a:gdLst>
              <a:ahLst/>
              <a:cxnLst>
                <a:cxn ang="0">
                  <a:pos x="T0" y="T1"/>
                </a:cxn>
                <a:cxn ang="0">
                  <a:pos x="T2" y="T3"/>
                </a:cxn>
                <a:cxn ang="0">
                  <a:pos x="T4" y="T5"/>
                </a:cxn>
                <a:cxn ang="0">
                  <a:pos x="T6" y="T7"/>
                </a:cxn>
                <a:cxn ang="0">
                  <a:pos x="T8" y="T9"/>
                </a:cxn>
              </a:cxnLst>
              <a:rect l="0" t="0" r="r" b="b"/>
              <a:pathLst>
                <a:path w="319" h="177">
                  <a:moveTo>
                    <a:pt x="0" y="177"/>
                  </a:moveTo>
                  <a:lnTo>
                    <a:pt x="319" y="109"/>
                  </a:lnTo>
                  <a:lnTo>
                    <a:pt x="227" y="0"/>
                  </a:lnTo>
                  <a:lnTo>
                    <a:pt x="37" y="42"/>
                  </a:lnTo>
                  <a:lnTo>
                    <a:pt x="0" y="17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8" name="ï$ḻîḑè">
              <a:extLst>
                <a:ext uri="{FF2B5EF4-FFF2-40B4-BE49-F238E27FC236}">
                  <a16:creationId xmlns:a16="http://schemas.microsoft.com/office/drawing/2014/main" xmlns="" id="{66009FD3-B00B-4CEE-8595-E6D4973E7D42}"/>
                </a:ext>
              </a:extLst>
            </p:cNvPr>
            <p:cNvSpPr>
              <a:spLocks/>
            </p:cNvSpPr>
            <p:nvPr/>
          </p:nvSpPr>
          <p:spPr bwMode="auto">
            <a:xfrm>
              <a:off x="8766034" y="4237933"/>
              <a:ext cx="762760" cy="490768"/>
            </a:xfrm>
            <a:custGeom>
              <a:avLst/>
              <a:gdLst>
                <a:gd name="T0" fmla="*/ 0 w 258"/>
                <a:gd name="T1" fmla="*/ 166 h 166"/>
                <a:gd name="T2" fmla="*/ 258 w 258"/>
                <a:gd name="T3" fmla="*/ 109 h 166"/>
                <a:gd name="T4" fmla="*/ 178 w 258"/>
                <a:gd name="T5" fmla="*/ 0 h 166"/>
                <a:gd name="T6" fmla="*/ 26 w 258"/>
                <a:gd name="T7" fmla="*/ 34 h 166"/>
                <a:gd name="T8" fmla="*/ 0 w 258"/>
                <a:gd name="T9" fmla="*/ 166 h 166"/>
              </a:gdLst>
              <a:ahLst/>
              <a:cxnLst>
                <a:cxn ang="0">
                  <a:pos x="T0" y="T1"/>
                </a:cxn>
                <a:cxn ang="0">
                  <a:pos x="T2" y="T3"/>
                </a:cxn>
                <a:cxn ang="0">
                  <a:pos x="T4" y="T5"/>
                </a:cxn>
                <a:cxn ang="0">
                  <a:pos x="T6" y="T7"/>
                </a:cxn>
                <a:cxn ang="0">
                  <a:pos x="T8" y="T9"/>
                </a:cxn>
              </a:cxnLst>
              <a:rect l="0" t="0" r="r" b="b"/>
              <a:pathLst>
                <a:path w="258" h="166">
                  <a:moveTo>
                    <a:pt x="0" y="166"/>
                  </a:moveTo>
                  <a:lnTo>
                    <a:pt x="258" y="109"/>
                  </a:lnTo>
                  <a:lnTo>
                    <a:pt x="178" y="0"/>
                  </a:lnTo>
                  <a:lnTo>
                    <a:pt x="26" y="34"/>
                  </a:lnTo>
                  <a:lnTo>
                    <a:pt x="0" y="16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9" name="iṡļiḓè">
              <a:extLst>
                <a:ext uri="{FF2B5EF4-FFF2-40B4-BE49-F238E27FC236}">
                  <a16:creationId xmlns:a16="http://schemas.microsoft.com/office/drawing/2014/main" xmlns="" id="{1B16EBD9-554E-41E2-B3B5-0031C7400F95}"/>
                </a:ext>
              </a:extLst>
            </p:cNvPr>
            <p:cNvSpPr>
              <a:spLocks/>
            </p:cNvSpPr>
            <p:nvPr/>
          </p:nvSpPr>
          <p:spPr bwMode="auto">
            <a:xfrm>
              <a:off x="8863597" y="4252716"/>
              <a:ext cx="567635" cy="455291"/>
            </a:xfrm>
            <a:custGeom>
              <a:avLst/>
              <a:gdLst>
                <a:gd name="T0" fmla="*/ 0 w 192"/>
                <a:gd name="T1" fmla="*/ 154 h 154"/>
                <a:gd name="T2" fmla="*/ 192 w 192"/>
                <a:gd name="T3" fmla="*/ 112 h 154"/>
                <a:gd name="T4" fmla="*/ 126 w 192"/>
                <a:gd name="T5" fmla="*/ 0 h 154"/>
                <a:gd name="T6" fmla="*/ 12 w 192"/>
                <a:gd name="T7" fmla="*/ 26 h 154"/>
                <a:gd name="T8" fmla="*/ 0 w 192"/>
                <a:gd name="T9" fmla="*/ 154 h 154"/>
              </a:gdLst>
              <a:ahLst/>
              <a:cxnLst>
                <a:cxn ang="0">
                  <a:pos x="T0" y="T1"/>
                </a:cxn>
                <a:cxn ang="0">
                  <a:pos x="T2" y="T3"/>
                </a:cxn>
                <a:cxn ang="0">
                  <a:pos x="T4" y="T5"/>
                </a:cxn>
                <a:cxn ang="0">
                  <a:pos x="T6" y="T7"/>
                </a:cxn>
                <a:cxn ang="0">
                  <a:pos x="T8" y="T9"/>
                </a:cxn>
              </a:cxnLst>
              <a:rect l="0" t="0" r="r" b="b"/>
              <a:pathLst>
                <a:path w="192" h="154">
                  <a:moveTo>
                    <a:pt x="0" y="154"/>
                  </a:moveTo>
                  <a:lnTo>
                    <a:pt x="192" y="112"/>
                  </a:lnTo>
                  <a:lnTo>
                    <a:pt x="126" y="0"/>
                  </a:lnTo>
                  <a:lnTo>
                    <a:pt x="12" y="26"/>
                  </a:lnTo>
                  <a:lnTo>
                    <a:pt x="0" y="154"/>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0" name="íṣlíḋè">
              <a:extLst>
                <a:ext uri="{FF2B5EF4-FFF2-40B4-BE49-F238E27FC236}">
                  <a16:creationId xmlns:a16="http://schemas.microsoft.com/office/drawing/2014/main" xmlns="" id="{D930988B-DE8E-4402-A1C9-77AC0818987C}"/>
                </a:ext>
              </a:extLst>
            </p:cNvPr>
            <p:cNvSpPr>
              <a:spLocks/>
            </p:cNvSpPr>
            <p:nvPr/>
          </p:nvSpPr>
          <p:spPr bwMode="auto">
            <a:xfrm>
              <a:off x="8964116" y="4267497"/>
              <a:ext cx="363642" cy="419814"/>
            </a:xfrm>
            <a:custGeom>
              <a:avLst/>
              <a:gdLst>
                <a:gd name="T0" fmla="*/ 2 w 123"/>
                <a:gd name="T1" fmla="*/ 142 h 142"/>
                <a:gd name="T2" fmla="*/ 123 w 123"/>
                <a:gd name="T3" fmla="*/ 116 h 142"/>
                <a:gd name="T4" fmla="*/ 71 w 123"/>
                <a:gd name="T5" fmla="*/ 0 h 142"/>
                <a:gd name="T6" fmla="*/ 0 w 123"/>
                <a:gd name="T7" fmla="*/ 16 h 142"/>
                <a:gd name="T8" fmla="*/ 2 w 123"/>
                <a:gd name="T9" fmla="*/ 142 h 142"/>
              </a:gdLst>
              <a:ahLst/>
              <a:cxnLst>
                <a:cxn ang="0">
                  <a:pos x="T0" y="T1"/>
                </a:cxn>
                <a:cxn ang="0">
                  <a:pos x="T2" y="T3"/>
                </a:cxn>
                <a:cxn ang="0">
                  <a:pos x="T4" y="T5"/>
                </a:cxn>
                <a:cxn ang="0">
                  <a:pos x="T6" y="T7"/>
                </a:cxn>
                <a:cxn ang="0">
                  <a:pos x="T8" y="T9"/>
                </a:cxn>
              </a:cxnLst>
              <a:rect l="0" t="0" r="r" b="b"/>
              <a:pathLst>
                <a:path w="123" h="142">
                  <a:moveTo>
                    <a:pt x="2" y="142"/>
                  </a:moveTo>
                  <a:lnTo>
                    <a:pt x="123" y="116"/>
                  </a:lnTo>
                  <a:lnTo>
                    <a:pt x="71" y="0"/>
                  </a:lnTo>
                  <a:lnTo>
                    <a:pt x="0" y="16"/>
                  </a:lnTo>
                  <a:lnTo>
                    <a:pt x="2" y="14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1" name="îŝliḍé">
              <a:extLst>
                <a:ext uri="{FF2B5EF4-FFF2-40B4-BE49-F238E27FC236}">
                  <a16:creationId xmlns:a16="http://schemas.microsoft.com/office/drawing/2014/main" xmlns="" id="{68D758D7-13B7-412D-998A-EF6CAF87C228}"/>
                </a:ext>
              </a:extLst>
            </p:cNvPr>
            <p:cNvSpPr>
              <a:spLocks/>
            </p:cNvSpPr>
            <p:nvPr/>
          </p:nvSpPr>
          <p:spPr bwMode="auto">
            <a:xfrm>
              <a:off x="9026200" y="4282280"/>
              <a:ext cx="189212" cy="384336"/>
            </a:xfrm>
            <a:custGeom>
              <a:avLst/>
              <a:gdLst>
                <a:gd name="T0" fmla="*/ 19 w 64"/>
                <a:gd name="T1" fmla="*/ 130 h 130"/>
                <a:gd name="T2" fmla="*/ 64 w 64"/>
                <a:gd name="T3" fmla="*/ 118 h 130"/>
                <a:gd name="T4" fmla="*/ 28 w 64"/>
                <a:gd name="T5" fmla="*/ 0 h 130"/>
                <a:gd name="T6" fmla="*/ 0 w 64"/>
                <a:gd name="T7" fmla="*/ 7 h 130"/>
                <a:gd name="T8" fmla="*/ 19 w 64"/>
                <a:gd name="T9" fmla="*/ 130 h 130"/>
              </a:gdLst>
              <a:ahLst/>
              <a:cxnLst>
                <a:cxn ang="0">
                  <a:pos x="T0" y="T1"/>
                </a:cxn>
                <a:cxn ang="0">
                  <a:pos x="T2" y="T3"/>
                </a:cxn>
                <a:cxn ang="0">
                  <a:pos x="T4" y="T5"/>
                </a:cxn>
                <a:cxn ang="0">
                  <a:pos x="T6" y="T7"/>
                </a:cxn>
                <a:cxn ang="0">
                  <a:pos x="T8" y="T9"/>
                </a:cxn>
              </a:cxnLst>
              <a:rect l="0" t="0" r="r" b="b"/>
              <a:pathLst>
                <a:path w="64" h="130">
                  <a:moveTo>
                    <a:pt x="19" y="130"/>
                  </a:moveTo>
                  <a:lnTo>
                    <a:pt x="64" y="118"/>
                  </a:lnTo>
                  <a:lnTo>
                    <a:pt x="28" y="0"/>
                  </a:lnTo>
                  <a:lnTo>
                    <a:pt x="0" y="7"/>
                  </a:lnTo>
                  <a:lnTo>
                    <a:pt x="19" y="13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2" name="ïŝḻiḍe">
              <a:extLst>
                <a:ext uri="{FF2B5EF4-FFF2-40B4-BE49-F238E27FC236}">
                  <a16:creationId xmlns:a16="http://schemas.microsoft.com/office/drawing/2014/main" xmlns="" id="{69C50095-8FA3-4116-BF79-061A4889F226}"/>
                </a:ext>
              </a:extLst>
            </p:cNvPr>
            <p:cNvSpPr>
              <a:spLocks/>
            </p:cNvSpPr>
            <p:nvPr/>
          </p:nvSpPr>
          <p:spPr bwMode="auto">
            <a:xfrm>
              <a:off x="8733514" y="4155152"/>
              <a:ext cx="656328" cy="203995"/>
            </a:xfrm>
            <a:custGeom>
              <a:avLst/>
              <a:gdLst>
                <a:gd name="T0" fmla="*/ 217 w 222"/>
                <a:gd name="T1" fmla="*/ 0 h 69"/>
                <a:gd name="T2" fmla="*/ 0 w 222"/>
                <a:gd name="T3" fmla="*/ 47 h 69"/>
                <a:gd name="T4" fmla="*/ 7 w 222"/>
                <a:gd name="T5" fmla="*/ 69 h 69"/>
                <a:gd name="T6" fmla="*/ 222 w 222"/>
                <a:gd name="T7" fmla="*/ 21 h 69"/>
                <a:gd name="T8" fmla="*/ 217 w 222"/>
                <a:gd name="T9" fmla="*/ 0 h 69"/>
              </a:gdLst>
              <a:ahLst/>
              <a:cxnLst>
                <a:cxn ang="0">
                  <a:pos x="T0" y="T1"/>
                </a:cxn>
                <a:cxn ang="0">
                  <a:pos x="T2" y="T3"/>
                </a:cxn>
                <a:cxn ang="0">
                  <a:pos x="T4" y="T5"/>
                </a:cxn>
                <a:cxn ang="0">
                  <a:pos x="T6" y="T7"/>
                </a:cxn>
                <a:cxn ang="0">
                  <a:pos x="T8" y="T9"/>
                </a:cxn>
              </a:cxnLst>
              <a:rect l="0" t="0" r="r" b="b"/>
              <a:pathLst>
                <a:path w="222" h="69">
                  <a:moveTo>
                    <a:pt x="217" y="0"/>
                  </a:moveTo>
                  <a:lnTo>
                    <a:pt x="0" y="47"/>
                  </a:lnTo>
                  <a:lnTo>
                    <a:pt x="7" y="69"/>
                  </a:lnTo>
                  <a:lnTo>
                    <a:pt x="222" y="21"/>
                  </a:lnTo>
                  <a:lnTo>
                    <a:pt x="217" y="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3" name="ïś1îďé">
              <a:extLst>
                <a:ext uri="{FF2B5EF4-FFF2-40B4-BE49-F238E27FC236}">
                  <a16:creationId xmlns:a16="http://schemas.microsoft.com/office/drawing/2014/main" xmlns="" id="{2FC21B58-FC0D-4F53-B134-68D9A5FA132C}"/>
                </a:ext>
              </a:extLst>
            </p:cNvPr>
            <p:cNvSpPr>
              <a:spLocks/>
            </p:cNvSpPr>
            <p:nvPr/>
          </p:nvSpPr>
          <p:spPr bwMode="auto">
            <a:xfrm>
              <a:off x="8810381" y="4267497"/>
              <a:ext cx="82780" cy="76867"/>
            </a:xfrm>
            <a:custGeom>
              <a:avLst/>
              <a:gdLst>
                <a:gd name="T0" fmla="*/ 23 w 28"/>
                <a:gd name="T1" fmla="*/ 0 h 26"/>
                <a:gd name="T2" fmla="*/ 0 w 28"/>
                <a:gd name="T3" fmla="*/ 5 h 26"/>
                <a:gd name="T4" fmla="*/ 4 w 28"/>
                <a:gd name="T5" fmla="*/ 26 h 26"/>
                <a:gd name="T6" fmla="*/ 28 w 28"/>
                <a:gd name="T7" fmla="*/ 21 h 26"/>
                <a:gd name="T8" fmla="*/ 23 w 28"/>
                <a:gd name="T9" fmla="*/ 0 h 26"/>
              </a:gdLst>
              <a:ahLst/>
              <a:cxnLst>
                <a:cxn ang="0">
                  <a:pos x="T0" y="T1"/>
                </a:cxn>
                <a:cxn ang="0">
                  <a:pos x="T2" y="T3"/>
                </a:cxn>
                <a:cxn ang="0">
                  <a:pos x="T4" y="T5"/>
                </a:cxn>
                <a:cxn ang="0">
                  <a:pos x="T6" y="T7"/>
                </a:cxn>
                <a:cxn ang="0">
                  <a:pos x="T8" y="T9"/>
                </a:cxn>
              </a:cxnLst>
              <a:rect l="0" t="0" r="r" b="b"/>
              <a:pathLst>
                <a:path w="28" h="26">
                  <a:moveTo>
                    <a:pt x="23" y="0"/>
                  </a:moveTo>
                  <a:lnTo>
                    <a:pt x="0" y="5"/>
                  </a:lnTo>
                  <a:lnTo>
                    <a:pt x="4" y="26"/>
                  </a:lnTo>
                  <a:lnTo>
                    <a:pt x="28" y="21"/>
                  </a:lnTo>
                  <a:lnTo>
                    <a:pt x="23"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4" name="ïṣḻïḍê">
              <a:extLst>
                <a:ext uri="{FF2B5EF4-FFF2-40B4-BE49-F238E27FC236}">
                  <a16:creationId xmlns:a16="http://schemas.microsoft.com/office/drawing/2014/main" xmlns="" id="{6E720887-195D-4876-BD56-3A079B4E639D}"/>
                </a:ext>
              </a:extLst>
            </p:cNvPr>
            <p:cNvSpPr>
              <a:spLocks/>
            </p:cNvSpPr>
            <p:nvPr/>
          </p:nvSpPr>
          <p:spPr bwMode="auto">
            <a:xfrm>
              <a:off x="8949333" y="4232020"/>
              <a:ext cx="82780" cy="82780"/>
            </a:xfrm>
            <a:custGeom>
              <a:avLst/>
              <a:gdLst>
                <a:gd name="T0" fmla="*/ 24 w 28"/>
                <a:gd name="T1" fmla="*/ 0 h 28"/>
                <a:gd name="T2" fmla="*/ 0 w 28"/>
                <a:gd name="T3" fmla="*/ 5 h 28"/>
                <a:gd name="T4" fmla="*/ 5 w 28"/>
                <a:gd name="T5" fmla="*/ 28 h 28"/>
                <a:gd name="T6" fmla="*/ 28 w 28"/>
                <a:gd name="T7" fmla="*/ 21 h 28"/>
                <a:gd name="T8" fmla="*/ 24 w 28"/>
                <a:gd name="T9" fmla="*/ 0 h 28"/>
              </a:gdLst>
              <a:ahLst/>
              <a:cxnLst>
                <a:cxn ang="0">
                  <a:pos x="T0" y="T1"/>
                </a:cxn>
                <a:cxn ang="0">
                  <a:pos x="T2" y="T3"/>
                </a:cxn>
                <a:cxn ang="0">
                  <a:pos x="T4" y="T5"/>
                </a:cxn>
                <a:cxn ang="0">
                  <a:pos x="T6" y="T7"/>
                </a:cxn>
                <a:cxn ang="0">
                  <a:pos x="T8" y="T9"/>
                </a:cxn>
              </a:cxnLst>
              <a:rect l="0" t="0" r="r" b="b"/>
              <a:pathLst>
                <a:path w="28" h="28">
                  <a:moveTo>
                    <a:pt x="24" y="0"/>
                  </a:moveTo>
                  <a:lnTo>
                    <a:pt x="0" y="5"/>
                  </a:lnTo>
                  <a:lnTo>
                    <a:pt x="5" y="28"/>
                  </a:lnTo>
                  <a:lnTo>
                    <a:pt x="28"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5" name="iṥlïďê">
              <a:extLst>
                <a:ext uri="{FF2B5EF4-FFF2-40B4-BE49-F238E27FC236}">
                  <a16:creationId xmlns:a16="http://schemas.microsoft.com/office/drawing/2014/main" xmlns="" id="{781616DF-BF45-4D72-B026-3779BEDFB4F3}"/>
                </a:ext>
              </a:extLst>
            </p:cNvPr>
            <p:cNvSpPr>
              <a:spLocks/>
            </p:cNvSpPr>
            <p:nvPr/>
          </p:nvSpPr>
          <p:spPr bwMode="auto">
            <a:xfrm>
              <a:off x="9088286" y="4205413"/>
              <a:ext cx="85738" cy="76867"/>
            </a:xfrm>
            <a:custGeom>
              <a:avLst/>
              <a:gdLst>
                <a:gd name="T0" fmla="*/ 24 w 29"/>
                <a:gd name="T1" fmla="*/ 0 h 26"/>
                <a:gd name="T2" fmla="*/ 0 w 29"/>
                <a:gd name="T3" fmla="*/ 4 h 26"/>
                <a:gd name="T4" fmla="*/ 5 w 29"/>
                <a:gd name="T5" fmla="*/ 26 h 26"/>
                <a:gd name="T6" fmla="*/ 29 w 29"/>
                <a:gd name="T7" fmla="*/ 21 h 26"/>
                <a:gd name="T8" fmla="*/ 24 w 29"/>
                <a:gd name="T9" fmla="*/ 0 h 26"/>
              </a:gdLst>
              <a:ahLst/>
              <a:cxnLst>
                <a:cxn ang="0">
                  <a:pos x="T0" y="T1"/>
                </a:cxn>
                <a:cxn ang="0">
                  <a:pos x="T2" y="T3"/>
                </a:cxn>
                <a:cxn ang="0">
                  <a:pos x="T4" y="T5"/>
                </a:cxn>
                <a:cxn ang="0">
                  <a:pos x="T6" y="T7"/>
                </a:cxn>
                <a:cxn ang="0">
                  <a:pos x="T8" y="T9"/>
                </a:cxn>
              </a:cxnLst>
              <a:rect l="0" t="0" r="r" b="b"/>
              <a:pathLst>
                <a:path w="29" h="26">
                  <a:moveTo>
                    <a:pt x="24" y="0"/>
                  </a:moveTo>
                  <a:lnTo>
                    <a:pt x="0" y="4"/>
                  </a:lnTo>
                  <a:lnTo>
                    <a:pt x="5" y="26"/>
                  </a:lnTo>
                  <a:lnTo>
                    <a:pt x="29"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6" name="îŝḻíḍê">
              <a:extLst>
                <a:ext uri="{FF2B5EF4-FFF2-40B4-BE49-F238E27FC236}">
                  <a16:creationId xmlns:a16="http://schemas.microsoft.com/office/drawing/2014/main" xmlns="" id="{7860783B-629A-466E-A170-C483ACED31E0}"/>
                </a:ext>
              </a:extLst>
            </p:cNvPr>
            <p:cNvSpPr>
              <a:spLocks/>
            </p:cNvSpPr>
            <p:nvPr/>
          </p:nvSpPr>
          <p:spPr bwMode="auto">
            <a:xfrm>
              <a:off x="9227238" y="4169936"/>
              <a:ext cx="85738" cy="82780"/>
            </a:xfrm>
            <a:custGeom>
              <a:avLst/>
              <a:gdLst>
                <a:gd name="T0" fmla="*/ 24 w 29"/>
                <a:gd name="T1" fmla="*/ 0 h 28"/>
                <a:gd name="T2" fmla="*/ 0 w 29"/>
                <a:gd name="T3" fmla="*/ 4 h 28"/>
                <a:gd name="T4" fmla="*/ 5 w 29"/>
                <a:gd name="T5" fmla="*/ 28 h 28"/>
                <a:gd name="T6" fmla="*/ 29 w 29"/>
                <a:gd name="T7" fmla="*/ 23 h 28"/>
                <a:gd name="T8" fmla="*/ 24 w 29"/>
                <a:gd name="T9" fmla="*/ 0 h 28"/>
              </a:gdLst>
              <a:ahLst/>
              <a:cxnLst>
                <a:cxn ang="0">
                  <a:pos x="T0" y="T1"/>
                </a:cxn>
                <a:cxn ang="0">
                  <a:pos x="T2" y="T3"/>
                </a:cxn>
                <a:cxn ang="0">
                  <a:pos x="T4" y="T5"/>
                </a:cxn>
                <a:cxn ang="0">
                  <a:pos x="T6" y="T7"/>
                </a:cxn>
                <a:cxn ang="0">
                  <a:pos x="T8" y="T9"/>
                </a:cxn>
              </a:cxnLst>
              <a:rect l="0" t="0" r="r" b="b"/>
              <a:pathLst>
                <a:path w="29" h="28">
                  <a:moveTo>
                    <a:pt x="24" y="0"/>
                  </a:moveTo>
                  <a:lnTo>
                    <a:pt x="0" y="4"/>
                  </a:lnTo>
                  <a:lnTo>
                    <a:pt x="5" y="28"/>
                  </a:lnTo>
                  <a:lnTo>
                    <a:pt x="29" y="23"/>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7" name="iṣḷiḓê">
              <a:extLst>
                <a:ext uri="{FF2B5EF4-FFF2-40B4-BE49-F238E27FC236}">
                  <a16:creationId xmlns:a16="http://schemas.microsoft.com/office/drawing/2014/main" xmlns="" id="{5EC634EE-20AD-4FD7-BC15-1F723944461A}"/>
                </a:ext>
              </a:extLst>
            </p:cNvPr>
            <p:cNvSpPr>
              <a:spLocks/>
            </p:cNvSpPr>
            <p:nvPr/>
          </p:nvSpPr>
          <p:spPr bwMode="auto">
            <a:xfrm>
              <a:off x="8766034" y="3883161"/>
              <a:ext cx="573548" cy="405032"/>
            </a:xfrm>
            <a:custGeom>
              <a:avLst/>
              <a:gdLst>
                <a:gd name="T0" fmla="*/ 30 w 82"/>
                <a:gd name="T1" fmla="*/ 0 h 58"/>
                <a:gd name="T2" fmla="*/ 0 w 82"/>
                <a:gd name="T3" fmla="*/ 58 h 58"/>
                <a:gd name="T4" fmla="*/ 41 w 82"/>
                <a:gd name="T5" fmla="*/ 49 h 58"/>
                <a:gd name="T6" fmla="*/ 82 w 82"/>
                <a:gd name="T7" fmla="*/ 40 h 58"/>
                <a:gd name="T8" fmla="*/ 30 w 82"/>
                <a:gd name="T9" fmla="*/ 0 h 58"/>
              </a:gdLst>
              <a:ahLst/>
              <a:cxnLst>
                <a:cxn ang="0">
                  <a:pos x="T0" y="T1"/>
                </a:cxn>
                <a:cxn ang="0">
                  <a:pos x="T2" y="T3"/>
                </a:cxn>
                <a:cxn ang="0">
                  <a:pos x="T4" y="T5"/>
                </a:cxn>
                <a:cxn ang="0">
                  <a:pos x="T6" y="T7"/>
                </a:cxn>
                <a:cxn ang="0">
                  <a:pos x="T8" y="T9"/>
                </a:cxn>
              </a:cxnLst>
              <a:rect l="0" t="0" r="r" b="b"/>
              <a:pathLst>
                <a:path w="82" h="58">
                  <a:moveTo>
                    <a:pt x="30" y="0"/>
                  </a:moveTo>
                  <a:cubicBezTo>
                    <a:pt x="33" y="42"/>
                    <a:pt x="0" y="58"/>
                    <a:pt x="0" y="58"/>
                  </a:cubicBezTo>
                  <a:cubicBezTo>
                    <a:pt x="41" y="49"/>
                    <a:pt x="41" y="49"/>
                    <a:pt x="41" y="49"/>
                  </a:cubicBezTo>
                  <a:cubicBezTo>
                    <a:pt x="82" y="40"/>
                    <a:pt x="82" y="40"/>
                    <a:pt x="82" y="40"/>
                  </a:cubicBezTo>
                  <a:cubicBezTo>
                    <a:pt x="82" y="40"/>
                    <a:pt x="45" y="39"/>
                    <a:pt x="3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8" name="íşḻîḋé">
              <a:extLst>
                <a:ext uri="{FF2B5EF4-FFF2-40B4-BE49-F238E27FC236}">
                  <a16:creationId xmlns:a16="http://schemas.microsoft.com/office/drawing/2014/main" xmlns="" id="{F8A56660-333A-4BE5-B325-486F8A1AFB13}"/>
                </a:ext>
              </a:extLst>
            </p:cNvPr>
            <p:cNvSpPr>
              <a:spLocks/>
            </p:cNvSpPr>
            <p:nvPr/>
          </p:nvSpPr>
          <p:spPr bwMode="auto">
            <a:xfrm>
              <a:off x="9020287" y="4492186"/>
              <a:ext cx="257211" cy="180343"/>
            </a:xfrm>
            <a:custGeom>
              <a:avLst/>
              <a:gdLst>
                <a:gd name="T0" fmla="*/ 14 w 37"/>
                <a:gd name="T1" fmla="*/ 0 h 26"/>
                <a:gd name="T2" fmla="*/ 0 w 37"/>
                <a:gd name="T3" fmla="*/ 26 h 26"/>
                <a:gd name="T4" fmla="*/ 18 w 37"/>
                <a:gd name="T5" fmla="*/ 22 h 26"/>
                <a:gd name="T6" fmla="*/ 37 w 37"/>
                <a:gd name="T7" fmla="*/ 18 h 26"/>
                <a:gd name="T8" fmla="*/ 14 w 37"/>
                <a:gd name="T9" fmla="*/ 0 h 26"/>
              </a:gdLst>
              <a:ahLst/>
              <a:cxnLst>
                <a:cxn ang="0">
                  <a:pos x="T0" y="T1"/>
                </a:cxn>
                <a:cxn ang="0">
                  <a:pos x="T2" y="T3"/>
                </a:cxn>
                <a:cxn ang="0">
                  <a:pos x="T4" y="T5"/>
                </a:cxn>
                <a:cxn ang="0">
                  <a:pos x="T6" y="T7"/>
                </a:cxn>
                <a:cxn ang="0">
                  <a:pos x="T8" y="T9"/>
                </a:cxn>
              </a:cxnLst>
              <a:rect l="0" t="0" r="r" b="b"/>
              <a:pathLst>
                <a:path w="37" h="26">
                  <a:moveTo>
                    <a:pt x="14" y="0"/>
                  </a:moveTo>
                  <a:cubicBezTo>
                    <a:pt x="15" y="19"/>
                    <a:pt x="0" y="26"/>
                    <a:pt x="0" y="26"/>
                  </a:cubicBezTo>
                  <a:cubicBezTo>
                    <a:pt x="18" y="22"/>
                    <a:pt x="18" y="22"/>
                    <a:pt x="18" y="22"/>
                  </a:cubicBezTo>
                  <a:cubicBezTo>
                    <a:pt x="37" y="18"/>
                    <a:pt x="37" y="18"/>
                    <a:pt x="37" y="18"/>
                  </a:cubicBezTo>
                  <a:cubicBezTo>
                    <a:pt x="37" y="18"/>
                    <a:pt x="20" y="18"/>
                    <a:pt x="14"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9" name="iŝḷîḍé">
              <a:extLst>
                <a:ext uri="{FF2B5EF4-FFF2-40B4-BE49-F238E27FC236}">
                  <a16:creationId xmlns:a16="http://schemas.microsoft.com/office/drawing/2014/main" xmlns="" id="{1A2A8497-9334-4A83-8ABE-FF4546C2427F}"/>
                </a:ext>
              </a:extLst>
            </p:cNvPr>
            <p:cNvSpPr>
              <a:spLocks/>
            </p:cNvSpPr>
            <p:nvPr/>
          </p:nvSpPr>
          <p:spPr bwMode="auto">
            <a:xfrm>
              <a:off x="8878379" y="3883161"/>
              <a:ext cx="348859" cy="384336"/>
            </a:xfrm>
            <a:custGeom>
              <a:avLst/>
              <a:gdLst>
                <a:gd name="T0" fmla="*/ 14 w 50"/>
                <a:gd name="T1" fmla="*/ 0 h 55"/>
                <a:gd name="T2" fmla="*/ 0 w 50"/>
                <a:gd name="T3" fmla="*/ 55 h 55"/>
                <a:gd name="T4" fmla="*/ 25 w 50"/>
                <a:gd name="T5" fmla="*/ 49 h 55"/>
                <a:gd name="T6" fmla="*/ 50 w 50"/>
                <a:gd name="T7" fmla="*/ 43 h 55"/>
                <a:gd name="T8" fmla="*/ 14 w 50"/>
                <a:gd name="T9" fmla="*/ 0 h 55"/>
              </a:gdLst>
              <a:ahLst/>
              <a:cxnLst>
                <a:cxn ang="0">
                  <a:pos x="T0" y="T1"/>
                </a:cxn>
                <a:cxn ang="0">
                  <a:pos x="T2" y="T3"/>
                </a:cxn>
                <a:cxn ang="0">
                  <a:pos x="T4" y="T5"/>
                </a:cxn>
                <a:cxn ang="0">
                  <a:pos x="T6" y="T7"/>
                </a:cxn>
                <a:cxn ang="0">
                  <a:pos x="T8" y="T9"/>
                </a:cxn>
              </a:cxnLst>
              <a:rect l="0" t="0" r="r" b="b"/>
              <a:pathLst>
                <a:path w="50" h="55">
                  <a:moveTo>
                    <a:pt x="14" y="0"/>
                  </a:moveTo>
                  <a:cubicBezTo>
                    <a:pt x="19" y="41"/>
                    <a:pt x="0" y="55"/>
                    <a:pt x="0" y="55"/>
                  </a:cubicBezTo>
                  <a:cubicBezTo>
                    <a:pt x="25" y="49"/>
                    <a:pt x="25" y="49"/>
                    <a:pt x="25" y="49"/>
                  </a:cubicBezTo>
                  <a:cubicBezTo>
                    <a:pt x="50" y="43"/>
                    <a:pt x="50" y="43"/>
                    <a:pt x="50" y="43"/>
                  </a:cubicBezTo>
                  <a:cubicBezTo>
                    <a:pt x="50" y="43"/>
                    <a:pt x="27" y="39"/>
                    <a:pt x="14"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0" name="íṣľídê">
              <a:extLst>
                <a:ext uri="{FF2B5EF4-FFF2-40B4-BE49-F238E27FC236}">
                  <a16:creationId xmlns:a16="http://schemas.microsoft.com/office/drawing/2014/main" xmlns="" id="{DA06B2DC-6224-4B51-9423-F2B870E21183}"/>
                </a:ext>
              </a:extLst>
            </p:cNvPr>
            <p:cNvSpPr>
              <a:spLocks/>
            </p:cNvSpPr>
            <p:nvPr/>
          </p:nvSpPr>
          <p:spPr bwMode="auto">
            <a:xfrm>
              <a:off x="8975942" y="3883161"/>
              <a:ext cx="147822" cy="354772"/>
            </a:xfrm>
            <a:custGeom>
              <a:avLst/>
              <a:gdLst>
                <a:gd name="T0" fmla="*/ 0 w 21"/>
                <a:gd name="T1" fmla="*/ 0 h 51"/>
                <a:gd name="T2" fmla="*/ 1 w 21"/>
                <a:gd name="T3" fmla="*/ 51 h 51"/>
                <a:gd name="T4" fmla="*/ 11 w 21"/>
                <a:gd name="T5" fmla="*/ 49 h 51"/>
                <a:gd name="T6" fmla="*/ 21 w 21"/>
                <a:gd name="T7" fmla="*/ 47 h 51"/>
                <a:gd name="T8" fmla="*/ 0 w 21"/>
                <a:gd name="T9" fmla="*/ 0 h 51"/>
              </a:gdLst>
              <a:ahLst/>
              <a:cxnLst>
                <a:cxn ang="0">
                  <a:pos x="T0" y="T1"/>
                </a:cxn>
                <a:cxn ang="0">
                  <a:pos x="T2" y="T3"/>
                </a:cxn>
                <a:cxn ang="0">
                  <a:pos x="T4" y="T5"/>
                </a:cxn>
                <a:cxn ang="0">
                  <a:pos x="T6" y="T7"/>
                </a:cxn>
                <a:cxn ang="0">
                  <a:pos x="T8" y="T9"/>
                </a:cxn>
              </a:cxnLst>
              <a:rect l="0" t="0" r="r" b="b"/>
              <a:pathLst>
                <a:path w="21" h="51">
                  <a:moveTo>
                    <a:pt x="0" y="0"/>
                  </a:moveTo>
                  <a:cubicBezTo>
                    <a:pt x="8" y="41"/>
                    <a:pt x="1" y="51"/>
                    <a:pt x="1" y="51"/>
                  </a:cubicBezTo>
                  <a:cubicBezTo>
                    <a:pt x="11" y="49"/>
                    <a:pt x="11" y="49"/>
                    <a:pt x="11" y="49"/>
                  </a:cubicBezTo>
                  <a:cubicBezTo>
                    <a:pt x="21" y="47"/>
                    <a:pt x="21" y="47"/>
                    <a:pt x="21" y="47"/>
                  </a:cubicBezTo>
                  <a:cubicBezTo>
                    <a:pt x="21" y="47"/>
                    <a:pt x="11" y="40"/>
                    <a:pt x="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1" name="íšḷiḑê">
              <a:extLst>
                <a:ext uri="{FF2B5EF4-FFF2-40B4-BE49-F238E27FC236}">
                  <a16:creationId xmlns:a16="http://schemas.microsoft.com/office/drawing/2014/main" xmlns="" id="{49E16427-33A1-482F-8052-9C5ADEFBD28A}"/>
                </a:ext>
              </a:extLst>
            </p:cNvPr>
            <p:cNvSpPr>
              <a:spLocks/>
            </p:cNvSpPr>
            <p:nvPr/>
          </p:nvSpPr>
          <p:spPr bwMode="auto">
            <a:xfrm>
              <a:off x="11648560" y="4329583"/>
              <a:ext cx="543986" cy="347807"/>
            </a:xfrm>
            <a:custGeom>
              <a:avLst/>
              <a:gdLst>
                <a:gd name="connsiteX0" fmla="*/ 104775 w 292101"/>
                <a:gd name="connsiteY0" fmla="*/ 0 h 186760"/>
                <a:gd name="connsiteX1" fmla="*/ 292101 w 292101"/>
                <a:gd name="connsiteY1" fmla="*/ 39083 h 186760"/>
                <a:gd name="connsiteX2" fmla="*/ 292101 w 292101"/>
                <a:gd name="connsiteY2" fmla="*/ 186760 h 186760"/>
                <a:gd name="connsiteX3" fmla="*/ 0 w 292101"/>
                <a:gd name="connsiteY3" fmla="*/ 128588 h 186760"/>
              </a:gdLst>
              <a:ahLst/>
              <a:cxnLst>
                <a:cxn ang="0">
                  <a:pos x="connsiteX0" y="connsiteY0"/>
                </a:cxn>
                <a:cxn ang="0">
                  <a:pos x="connsiteX1" y="connsiteY1"/>
                </a:cxn>
                <a:cxn ang="0">
                  <a:pos x="connsiteX2" y="connsiteY2"/>
                </a:cxn>
                <a:cxn ang="0">
                  <a:pos x="connsiteX3" y="connsiteY3"/>
                </a:cxn>
              </a:cxnLst>
              <a:rect l="l" t="t" r="r" b="b"/>
              <a:pathLst>
                <a:path w="292101" h="186760">
                  <a:moveTo>
                    <a:pt x="104775" y="0"/>
                  </a:moveTo>
                  <a:lnTo>
                    <a:pt x="292101" y="39083"/>
                  </a:lnTo>
                  <a:lnTo>
                    <a:pt x="292101" y="186760"/>
                  </a:lnTo>
                  <a:lnTo>
                    <a:pt x="0" y="1285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2" name="iṥḻiḑè">
              <a:extLst>
                <a:ext uri="{FF2B5EF4-FFF2-40B4-BE49-F238E27FC236}">
                  <a16:creationId xmlns:a16="http://schemas.microsoft.com/office/drawing/2014/main" xmlns="" id="{413AD427-2771-4577-B8EA-611E19CC072B}"/>
                </a:ext>
              </a:extLst>
            </p:cNvPr>
            <p:cNvSpPr>
              <a:spLocks/>
            </p:cNvSpPr>
            <p:nvPr/>
          </p:nvSpPr>
          <p:spPr bwMode="auto">
            <a:xfrm>
              <a:off x="11787509" y="4344364"/>
              <a:ext cx="405034" cy="334016"/>
            </a:xfrm>
            <a:custGeom>
              <a:avLst/>
              <a:gdLst>
                <a:gd name="connsiteX0" fmla="*/ 74613 w 217489"/>
                <a:gd name="connsiteY0" fmla="*/ 0 h 179355"/>
                <a:gd name="connsiteX1" fmla="*/ 209550 w 217489"/>
                <a:gd name="connsiteY1" fmla="*/ 30163 h 179355"/>
                <a:gd name="connsiteX2" fmla="*/ 217489 w 217489"/>
                <a:gd name="connsiteY2" fmla="*/ 105584 h 179355"/>
                <a:gd name="connsiteX3" fmla="*/ 217489 w 217489"/>
                <a:gd name="connsiteY3" fmla="*/ 179355 h 179355"/>
                <a:gd name="connsiteX4" fmla="*/ 0 w 217489"/>
                <a:gd name="connsiteY4" fmla="*/ 134938 h 17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89" h="179355">
                  <a:moveTo>
                    <a:pt x="74613" y="0"/>
                  </a:moveTo>
                  <a:lnTo>
                    <a:pt x="209550" y="30163"/>
                  </a:lnTo>
                  <a:lnTo>
                    <a:pt x="217489" y="105584"/>
                  </a:lnTo>
                  <a:lnTo>
                    <a:pt x="217489" y="179355"/>
                  </a:lnTo>
                  <a:lnTo>
                    <a:pt x="0" y="13493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3" name="ïṣḻiḑè">
              <a:extLst>
                <a:ext uri="{FF2B5EF4-FFF2-40B4-BE49-F238E27FC236}">
                  <a16:creationId xmlns:a16="http://schemas.microsoft.com/office/drawing/2014/main" xmlns="" id="{3D81AEF9-292F-457F-888C-92EFB089EBBB}"/>
                </a:ext>
              </a:extLst>
            </p:cNvPr>
            <p:cNvSpPr>
              <a:spLocks/>
            </p:cNvSpPr>
            <p:nvPr/>
          </p:nvSpPr>
          <p:spPr bwMode="auto">
            <a:xfrm>
              <a:off x="11864376" y="4359147"/>
              <a:ext cx="266079" cy="307469"/>
            </a:xfrm>
            <a:custGeom>
              <a:avLst/>
              <a:gdLst>
                <a:gd name="T0" fmla="*/ 0 w 90"/>
                <a:gd name="T1" fmla="*/ 85 h 104"/>
                <a:gd name="T2" fmla="*/ 90 w 90"/>
                <a:gd name="T3" fmla="*/ 104 h 104"/>
                <a:gd name="T4" fmla="*/ 90 w 90"/>
                <a:gd name="T5" fmla="*/ 9 h 104"/>
                <a:gd name="T6" fmla="*/ 38 w 90"/>
                <a:gd name="T7" fmla="*/ 0 h 104"/>
                <a:gd name="T8" fmla="*/ 0 w 90"/>
                <a:gd name="T9" fmla="*/ 85 h 104"/>
              </a:gdLst>
              <a:ahLst/>
              <a:cxnLst>
                <a:cxn ang="0">
                  <a:pos x="T0" y="T1"/>
                </a:cxn>
                <a:cxn ang="0">
                  <a:pos x="T2" y="T3"/>
                </a:cxn>
                <a:cxn ang="0">
                  <a:pos x="T4" y="T5"/>
                </a:cxn>
                <a:cxn ang="0">
                  <a:pos x="T6" y="T7"/>
                </a:cxn>
                <a:cxn ang="0">
                  <a:pos x="T8" y="T9"/>
                </a:cxn>
              </a:cxnLst>
              <a:rect l="0" t="0" r="r" b="b"/>
              <a:pathLst>
                <a:path w="90" h="104">
                  <a:moveTo>
                    <a:pt x="0" y="85"/>
                  </a:moveTo>
                  <a:lnTo>
                    <a:pt x="90" y="104"/>
                  </a:lnTo>
                  <a:lnTo>
                    <a:pt x="90" y="9"/>
                  </a:lnTo>
                  <a:lnTo>
                    <a:pt x="38" y="0"/>
                  </a:lnTo>
                  <a:lnTo>
                    <a:pt x="0" y="8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4" name="ïṩlïḓe">
              <a:extLst>
                <a:ext uri="{FF2B5EF4-FFF2-40B4-BE49-F238E27FC236}">
                  <a16:creationId xmlns:a16="http://schemas.microsoft.com/office/drawing/2014/main" xmlns="" id="{DCDD0B0A-3583-4E1B-8160-DED4111724AD}"/>
                </a:ext>
              </a:extLst>
            </p:cNvPr>
            <p:cNvSpPr>
              <a:spLocks/>
            </p:cNvSpPr>
            <p:nvPr/>
          </p:nvSpPr>
          <p:spPr bwMode="auto">
            <a:xfrm>
              <a:off x="11947157" y="4365060"/>
              <a:ext cx="133040" cy="280862"/>
            </a:xfrm>
            <a:custGeom>
              <a:avLst/>
              <a:gdLst>
                <a:gd name="T0" fmla="*/ 0 w 45"/>
                <a:gd name="T1" fmla="*/ 90 h 95"/>
                <a:gd name="T2" fmla="*/ 33 w 45"/>
                <a:gd name="T3" fmla="*/ 95 h 95"/>
                <a:gd name="T4" fmla="*/ 45 w 45"/>
                <a:gd name="T5" fmla="*/ 5 h 95"/>
                <a:gd name="T6" fmla="*/ 24 w 45"/>
                <a:gd name="T7" fmla="*/ 0 h 95"/>
                <a:gd name="T8" fmla="*/ 0 w 45"/>
                <a:gd name="T9" fmla="*/ 90 h 95"/>
              </a:gdLst>
              <a:ahLst/>
              <a:cxnLst>
                <a:cxn ang="0">
                  <a:pos x="T0" y="T1"/>
                </a:cxn>
                <a:cxn ang="0">
                  <a:pos x="T2" y="T3"/>
                </a:cxn>
                <a:cxn ang="0">
                  <a:pos x="T4" y="T5"/>
                </a:cxn>
                <a:cxn ang="0">
                  <a:pos x="T6" y="T7"/>
                </a:cxn>
                <a:cxn ang="0">
                  <a:pos x="T8" y="T9"/>
                </a:cxn>
              </a:cxnLst>
              <a:rect l="0" t="0" r="r" b="b"/>
              <a:pathLst>
                <a:path w="45" h="95">
                  <a:moveTo>
                    <a:pt x="0" y="90"/>
                  </a:moveTo>
                  <a:lnTo>
                    <a:pt x="33" y="95"/>
                  </a:lnTo>
                  <a:lnTo>
                    <a:pt x="45" y="5"/>
                  </a:lnTo>
                  <a:lnTo>
                    <a:pt x="24" y="0"/>
                  </a:lnTo>
                  <a:lnTo>
                    <a:pt x="0" y="9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5" name="iSlíďé">
              <a:extLst>
                <a:ext uri="{FF2B5EF4-FFF2-40B4-BE49-F238E27FC236}">
                  <a16:creationId xmlns:a16="http://schemas.microsoft.com/office/drawing/2014/main" xmlns="" id="{5D07B4C2-08B5-4A32-9AD0-7F1EBA121EF3}"/>
                </a:ext>
              </a:extLst>
            </p:cNvPr>
            <p:cNvSpPr>
              <a:spLocks/>
            </p:cNvSpPr>
            <p:nvPr/>
          </p:nvSpPr>
          <p:spPr bwMode="auto">
            <a:xfrm>
              <a:off x="11814118" y="4273410"/>
              <a:ext cx="378425" cy="127826"/>
            </a:xfrm>
            <a:custGeom>
              <a:avLst/>
              <a:gdLst>
                <a:gd name="connsiteX0" fmla="*/ 4763 w 203201"/>
                <a:gd name="connsiteY0" fmla="*/ 0 h 68638"/>
                <a:gd name="connsiteX1" fmla="*/ 203201 w 203201"/>
                <a:gd name="connsiteY1" fmla="*/ 40928 h 68638"/>
                <a:gd name="connsiteX2" fmla="*/ 203201 w 203201"/>
                <a:gd name="connsiteY2" fmla="*/ 68638 h 68638"/>
                <a:gd name="connsiteX3" fmla="*/ 0 w 203201"/>
                <a:gd name="connsiteY3" fmla="*/ 26988 h 68638"/>
              </a:gdLst>
              <a:ahLst/>
              <a:cxnLst>
                <a:cxn ang="0">
                  <a:pos x="connsiteX0" y="connsiteY0"/>
                </a:cxn>
                <a:cxn ang="0">
                  <a:pos x="connsiteX1" y="connsiteY1"/>
                </a:cxn>
                <a:cxn ang="0">
                  <a:pos x="connsiteX2" y="connsiteY2"/>
                </a:cxn>
                <a:cxn ang="0">
                  <a:pos x="connsiteX3" y="connsiteY3"/>
                </a:cxn>
              </a:cxnLst>
              <a:rect l="l" t="t" r="r" b="b"/>
              <a:pathLst>
                <a:path w="203201" h="68638">
                  <a:moveTo>
                    <a:pt x="4763" y="0"/>
                  </a:moveTo>
                  <a:lnTo>
                    <a:pt x="203201" y="40928"/>
                  </a:lnTo>
                  <a:lnTo>
                    <a:pt x="203201" y="68638"/>
                  </a:lnTo>
                  <a:lnTo>
                    <a:pt x="0" y="269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6" name="îṣľïďê">
              <a:extLst>
                <a:ext uri="{FF2B5EF4-FFF2-40B4-BE49-F238E27FC236}">
                  <a16:creationId xmlns:a16="http://schemas.microsoft.com/office/drawing/2014/main" xmlns="" id="{92FF3709-4592-474D-857A-641CA07BF473}"/>
                </a:ext>
              </a:extLst>
            </p:cNvPr>
            <p:cNvSpPr>
              <a:spLocks/>
            </p:cNvSpPr>
            <p:nvPr/>
          </p:nvSpPr>
          <p:spPr bwMode="auto">
            <a:xfrm>
              <a:off x="11864376" y="4288193"/>
              <a:ext cx="62086" cy="56173"/>
            </a:xfrm>
            <a:custGeom>
              <a:avLst/>
              <a:gdLst>
                <a:gd name="T0" fmla="*/ 21 w 21"/>
                <a:gd name="T1" fmla="*/ 2 h 19"/>
                <a:gd name="T2" fmla="*/ 5 w 21"/>
                <a:gd name="T3" fmla="*/ 0 h 19"/>
                <a:gd name="T4" fmla="*/ 0 w 21"/>
                <a:gd name="T5" fmla="*/ 17 h 19"/>
                <a:gd name="T6" fmla="*/ 19 w 21"/>
                <a:gd name="T7" fmla="*/ 19 h 19"/>
                <a:gd name="T8" fmla="*/ 21 w 21"/>
                <a:gd name="T9" fmla="*/ 2 h 19"/>
              </a:gdLst>
              <a:ahLst/>
              <a:cxnLst>
                <a:cxn ang="0">
                  <a:pos x="T0" y="T1"/>
                </a:cxn>
                <a:cxn ang="0">
                  <a:pos x="T2" y="T3"/>
                </a:cxn>
                <a:cxn ang="0">
                  <a:pos x="T4" y="T5"/>
                </a:cxn>
                <a:cxn ang="0">
                  <a:pos x="T6" y="T7"/>
                </a:cxn>
                <a:cxn ang="0">
                  <a:pos x="T8" y="T9"/>
                </a:cxn>
              </a:cxnLst>
              <a:rect l="0" t="0" r="r" b="b"/>
              <a:pathLst>
                <a:path w="21" h="19">
                  <a:moveTo>
                    <a:pt x="21" y="2"/>
                  </a:moveTo>
                  <a:lnTo>
                    <a:pt x="5" y="0"/>
                  </a:lnTo>
                  <a:lnTo>
                    <a:pt x="0" y="17"/>
                  </a:lnTo>
                  <a:lnTo>
                    <a:pt x="19" y="19"/>
                  </a:lnTo>
                  <a:lnTo>
                    <a:pt x="21"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7" name="i$ľiḍé">
              <a:extLst>
                <a:ext uri="{FF2B5EF4-FFF2-40B4-BE49-F238E27FC236}">
                  <a16:creationId xmlns:a16="http://schemas.microsoft.com/office/drawing/2014/main" xmlns="" id="{B4BB5712-4837-4854-94B4-539D50B797C3}"/>
                </a:ext>
              </a:extLst>
            </p:cNvPr>
            <p:cNvSpPr>
              <a:spLocks/>
            </p:cNvSpPr>
            <p:nvPr/>
          </p:nvSpPr>
          <p:spPr bwMode="auto">
            <a:xfrm>
              <a:off x="11967853" y="4308887"/>
              <a:ext cx="65042" cy="56173"/>
            </a:xfrm>
            <a:custGeom>
              <a:avLst/>
              <a:gdLst>
                <a:gd name="T0" fmla="*/ 22 w 22"/>
                <a:gd name="T1" fmla="*/ 2 h 19"/>
                <a:gd name="T2" fmla="*/ 5 w 22"/>
                <a:gd name="T3" fmla="*/ 0 h 19"/>
                <a:gd name="T4" fmla="*/ 0 w 22"/>
                <a:gd name="T5" fmla="*/ 17 h 19"/>
                <a:gd name="T6" fmla="*/ 19 w 22"/>
                <a:gd name="T7" fmla="*/ 19 h 19"/>
                <a:gd name="T8" fmla="*/ 22 w 22"/>
                <a:gd name="T9" fmla="*/ 2 h 19"/>
              </a:gdLst>
              <a:ahLst/>
              <a:cxnLst>
                <a:cxn ang="0">
                  <a:pos x="T0" y="T1"/>
                </a:cxn>
                <a:cxn ang="0">
                  <a:pos x="T2" y="T3"/>
                </a:cxn>
                <a:cxn ang="0">
                  <a:pos x="T4" y="T5"/>
                </a:cxn>
                <a:cxn ang="0">
                  <a:pos x="T6" y="T7"/>
                </a:cxn>
                <a:cxn ang="0">
                  <a:pos x="T8" y="T9"/>
                </a:cxn>
              </a:cxnLst>
              <a:rect l="0" t="0" r="r" b="b"/>
              <a:pathLst>
                <a:path w="22" h="19">
                  <a:moveTo>
                    <a:pt x="22" y="2"/>
                  </a:moveTo>
                  <a:lnTo>
                    <a:pt x="5" y="0"/>
                  </a:lnTo>
                  <a:lnTo>
                    <a:pt x="0" y="17"/>
                  </a:lnTo>
                  <a:lnTo>
                    <a:pt x="19" y="19"/>
                  </a:lnTo>
                  <a:lnTo>
                    <a:pt x="22"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8" name="îs1íḓê">
              <a:extLst>
                <a:ext uri="{FF2B5EF4-FFF2-40B4-BE49-F238E27FC236}">
                  <a16:creationId xmlns:a16="http://schemas.microsoft.com/office/drawing/2014/main" xmlns="" id="{07749101-014C-4F18-B283-536FBC2CA2E5}"/>
                </a:ext>
              </a:extLst>
            </p:cNvPr>
            <p:cNvSpPr>
              <a:spLocks/>
            </p:cNvSpPr>
            <p:nvPr/>
          </p:nvSpPr>
          <p:spPr bwMode="auto">
            <a:xfrm>
              <a:off x="12074284" y="4329583"/>
              <a:ext cx="62086" cy="56173"/>
            </a:xfrm>
            <a:custGeom>
              <a:avLst/>
              <a:gdLst>
                <a:gd name="T0" fmla="*/ 21 w 21"/>
                <a:gd name="T1" fmla="*/ 3 h 19"/>
                <a:gd name="T2" fmla="*/ 4 w 21"/>
                <a:gd name="T3" fmla="*/ 0 h 19"/>
                <a:gd name="T4" fmla="*/ 0 w 21"/>
                <a:gd name="T5" fmla="*/ 17 h 19"/>
                <a:gd name="T6" fmla="*/ 19 w 21"/>
                <a:gd name="T7" fmla="*/ 19 h 19"/>
                <a:gd name="T8" fmla="*/ 21 w 21"/>
                <a:gd name="T9" fmla="*/ 3 h 19"/>
              </a:gdLst>
              <a:ahLst/>
              <a:cxnLst>
                <a:cxn ang="0">
                  <a:pos x="T0" y="T1"/>
                </a:cxn>
                <a:cxn ang="0">
                  <a:pos x="T2" y="T3"/>
                </a:cxn>
                <a:cxn ang="0">
                  <a:pos x="T4" y="T5"/>
                </a:cxn>
                <a:cxn ang="0">
                  <a:pos x="T6" y="T7"/>
                </a:cxn>
                <a:cxn ang="0">
                  <a:pos x="T8" y="T9"/>
                </a:cxn>
              </a:cxnLst>
              <a:rect l="0" t="0" r="r" b="b"/>
              <a:pathLst>
                <a:path w="21" h="19">
                  <a:moveTo>
                    <a:pt x="21" y="3"/>
                  </a:moveTo>
                  <a:lnTo>
                    <a:pt x="4" y="0"/>
                  </a:lnTo>
                  <a:lnTo>
                    <a:pt x="0" y="17"/>
                  </a:lnTo>
                  <a:lnTo>
                    <a:pt x="19" y="19"/>
                  </a:lnTo>
                  <a:lnTo>
                    <a:pt x="21"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9" name="îṡ1ïḍé">
              <a:extLst>
                <a:ext uri="{FF2B5EF4-FFF2-40B4-BE49-F238E27FC236}">
                  <a16:creationId xmlns:a16="http://schemas.microsoft.com/office/drawing/2014/main" xmlns="" id="{7C97FC32-006F-4A4E-B335-C4F28501E740}"/>
                </a:ext>
              </a:extLst>
            </p:cNvPr>
            <p:cNvSpPr>
              <a:spLocks/>
            </p:cNvSpPr>
            <p:nvPr/>
          </p:nvSpPr>
          <p:spPr bwMode="auto">
            <a:xfrm>
              <a:off x="12177758" y="4350277"/>
              <a:ext cx="65042" cy="56173"/>
            </a:xfrm>
            <a:custGeom>
              <a:avLst/>
              <a:gdLst>
                <a:gd name="T0" fmla="*/ 22 w 22"/>
                <a:gd name="T1" fmla="*/ 3 h 19"/>
                <a:gd name="T2" fmla="*/ 5 w 22"/>
                <a:gd name="T3" fmla="*/ 0 h 19"/>
                <a:gd name="T4" fmla="*/ 0 w 22"/>
                <a:gd name="T5" fmla="*/ 17 h 19"/>
                <a:gd name="T6" fmla="*/ 19 w 22"/>
                <a:gd name="T7" fmla="*/ 19 h 19"/>
                <a:gd name="T8" fmla="*/ 22 w 22"/>
                <a:gd name="T9" fmla="*/ 3 h 19"/>
              </a:gdLst>
              <a:ahLst/>
              <a:cxnLst>
                <a:cxn ang="0">
                  <a:pos x="T0" y="T1"/>
                </a:cxn>
                <a:cxn ang="0">
                  <a:pos x="T2" y="T3"/>
                </a:cxn>
                <a:cxn ang="0">
                  <a:pos x="T4" y="T5"/>
                </a:cxn>
                <a:cxn ang="0">
                  <a:pos x="T6" y="T7"/>
                </a:cxn>
                <a:cxn ang="0">
                  <a:pos x="T8" y="T9"/>
                </a:cxn>
              </a:cxnLst>
              <a:rect l="0" t="0" r="r" b="b"/>
              <a:pathLst>
                <a:path w="22" h="19">
                  <a:moveTo>
                    <a:pt x="22" y="3"/>
                  </a:moveTo>
                  <a:lnTo>
                    <a:pt x="5" y="0"/>
                  </a:lnTo>
                  <a:lnTo>
                    <a:pt x="0" y="17"/>
                  </a:lnTo>
                  <a:lnTo>
                    <a:pt x="19" y="19"/>
                  </a:lnTo>
                  <a:lnTo>
                    <a:pt x="22"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0" name="îṥ1îdé">
              <a:extLst>
                <a:ext uri="{FF2B5EF4-FFF2-40B4-BE49-F238E27FC236}">
                  <a16:creationId xmlns:a16="http://schemas.microsoft.com/office/drawing/2014/main" xmlns="" id="{EEFBFC7C-A73F-44AC-AAB7-A61C807EC488}"/>
                </a:ext>
              </a:extLst>
            </p:cNvPr>
            <p:cNvSpPr>
              <a:spLocks/>
            </p:cNvSpPr>
            <p:nvPr/>
          </p:nvSpPr>
          <p:spPr bwMode="auto">
            <a:xfrm>
              <a:off x="11849595" y="4063504"/>
              <a:ext cx="342948" cy="286147"/>
            </a:xfrm>
            <a:custGeom>
              <a:avLst/>
              <a:gdLst>
                <a:gd name="connsiteX0" fmla="*/ 142769 w 184151"/>
                <a:gd name="connsiteY0" fmla="*/ 0 h 153651"/>
                <a:gd name="connsiteX1" fmla="*/ 181280 w 184151"/>
                <a:gd name="connsiteY1" fmla="*/ 124739 h 153651"/>
                <a:gd name="connsiteX2" fmla="*/ 184151 w 184151"/>
                <a:gd name="connsiteY2" fmla="*/ 127433 h 153651"/>
                <a:gd name="connsiteX3" fmla="*/ 184151 w 184151"/>
                <a:gd name="connsiteY3" fmla="*/ 153651 h 153651"/>
                <a:gd name="connsiteX4" fmla="*/ 177875 w 184151"/>
                <a:gd name="connsiteY4" fmla="*/ 152393 h 153651"/>
                <a:gd name="connsiteX5" fmla="*/ 112713 w 184151"/>
                <a:gd name="connsiteY5" fmla="*/ 139331 h 153651"/>
                <a:gd name="connsiteX6" fmla="*/ 0 w 184151"/>
                <a:gd name="connsiteY6" fmla="*/ 116737 h 153651"/>
                <a:gd name="connsiteX7" fmla="*/ 142769 w 184151"/>
                <a:gd name="connsiteY7" fmla="*/ 0 h 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1" h="153651">
                  <a:moveTo>
                    <a:pt x="142769" y="0"/>
                  </a:moveTo>
                  <a:cubicBezTo>
                    <a:pt x="139012" y="58368"/>
                    <a:pt x="159676" y="98850"/>
                    <a:pt x="181280" y="124739"/>
                  </a:cubicBezTo>
                  <a:lnTo>
                    <a:pt x="184151" y="127433"/>
                  </a:lnTo>
                  <a:lnTo>
                    <a:pt x="184151" y="153651"/>
                  </a:lnTo>
                  <a:lnTo>
                    <a:pt x="177875" y="152393"/>
                  </a:lnTo>
                  <a:cubicBezTo>
                    <a:pt x="162025" y="149216"/>
                    <a:pt x="140891" y="144980"/>
                    <a:pt x="112713" y="139331"/>
                  </a:cubicBezTo>
                  <a:cubicBezTo>
                    <a:pt x="112713" y="139331"/>
                    <a:pt x="112713" y="139331"/>
                    <a:pt x="0" y="116737"/>
                  </a:cubicBezTo>
                  <a:cubicBezTo>
                    <a:pt x="0" y="116737"/>
                    <a:pt x="101441" y="112971"/>
                    <a:pt x="142769"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1" name="îŝḷiḑê">
              <a:extLst>
                <a:ext uri="{FF2B5EF4-FFF2-40B4-BE49-F238E27FC236}">
                  <a16:creationId xmlns:a16="http://schemas.microsoft.com/office/drawing/2014/main" xmlns="" id="{AE3D2B3F-B46C-4012-B879-553C71A65F21}"/>
                </a:ext>
              </a:extLst>
            </p:cNvPr>
            <p:cNvSpPr>
              <a:spLocks/>
            </p:cNvSpPr>
            <p:nvPr/>
          </p:nvSpPr>
          <p:spPr bwMode="auto">
            <a:xfrm>
              <a:off x="11905767" y="4527663"/>
              <a:ext cx="180343" cy="133040"/>
            </a:xfrm>
            <a:custGeom>
              <a:avLst/>
              <a:gdLst>
                <a:gd name="T0" fmla="*/ 16 w 26"/>
                <a:gd name="T1" fmla="*/ 0 h 19"/>
                <a:gd name="T2" fmla="*/ 0 w 26"/>
                <a:gd name="T3" fmla="*/ 13 h 19"/>
                <a:gd name="T4" fmla="*/ 13 w 26"/>
                <a:gd name="T5" fmla="*/ 16 h 19"/>
                <a:gd name="T6" fmla="*/ 26 w 26"/>
                <a:gd name="T7" fmla="*/ 19 h 19"/>
                <a:gd name="T8" fmla="*/ 16 w 26"/>
                <a:gd name="T9" fmla="*/ 0 h 19"/>
              </a:gdLst>
              <a:ahLst/>
              <a:cxnLst>
                <a:cxn ang="0">
                  <a:pos x="T0" y="T1"/>
                </a:cxn>
                <a:cxn ang="0">
                  <a:pos x="T2" y="T3"/>
                </a:cxn>
                <a:cxn ang="0">
                  <a:pos x="T4" y="T5"/>
                </a:cxn>
                <a:cxn ang="0">
                  <a:pos x="T6" y="T7"/>
                </a:cxn>
                <a:cxn ang="0">
                  <a:pos x="T8" y="T9"/>
                </a:cxn>
              </a:cxnLst>
              <a:rect l="0" t="0" r="r" b="b"/>
              <a:pathLst>
                <a:path w="26" h="19">
                  <a:moveTo>
                    <a:pt x="16" y="0"/>
                  </a:moveTo>
                  <a:cubicBezTo>
                    <a:pt x="12" y="13"/>
                    <a:pt x="0" y="13"/>
                    <a:pt x="0" y="13"/>
                  </a:cubicBezTo>
                  <a:cubicBezTo>
                    <a:pt x="13" y="16"/>
                    <a:pt x="13" y="16"/>
                    <a:pt x="13" y="16"/>
                  </a:cubicBezTo>
                  <a:cubicBezTo>
                    <a:pt x="26" y="19"/>
                    <a:pt x="26" y="19"/>
                    <a:pt x="26" y="19"/>
                  </a:cubicBezTo>
                  <a:cubicBezTo>
                    <a:pt x="26" y="19"/>
                    <a:pt x="16" y="13"/>
                    <a:pt x="16"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2" name="ïsḷidè">
              <a:extLst>
                <a:ext uri="{FF2B5EF4-FFF2-40B4-BE49-F238E27FC236}">
                  <a16:creationId xmlns:a16="http://schemas.microsoft.com/office/drawing/2014/main" xmlns="" id="{7DC6275C-B7D1-49BD-B3D7-2A060980E222}"/>
                </a:ext>
              </a:extLst>
            </p:cNvPr>
            <p:cNvSpPr>
              <a:spLocks/>
            </p:cNvSpPr>
            <p:nvPr/>
          </p:nvSpPr>
          <p:spPr bwMode="auto">
            <a:xfrm>
              <a:off x="11926463" y="4063504"/>
              <a:ext cx="266079" cy="286775"/>
            </a:xfrm>
            <a:custGeom>
              <a:avLst/>
              <a:gdLst>
                <a:gd name="T0" fmla="*/ 27 w 38"/>
                <a:gd name="T1" fmla="*/ 0 h 41"/>
                <a:gd name="T2" fmla="*/ 0 w 38"/>
                <a:gd name="T3" fmla="*/ 33 h 41"/>
                <a:gd name="T4" fmla="*/ 19 w 38"/>
                <a:gd name="T5" fmla="*/ 37 h 41"/>
                <a:gd name="T6" fmla="*/ 38 w 38"/>
                <a:gd name="T7" fmla="*/ 41 h 41"/>
                <a:gd name="T8" fmla="*/ 27 w 38"/>
                <a:gd name="T9" fmla="*/ 0 h 41"/>
              </a:gdLst>
              <a:ahLst/>
              <a:cxnLst>
                <a:cxn ang="0">
                  <a:pos x="T0" y="T1"/>
                </a:cxn>
                <a:cxn ang="0">
                  <a:pos x="T2" y="T3"/>
                </a:cxn>
                <a:cxn ang="0">
                  <a:pos x="T4" y="T5"/>
                </a:cxn>
                <a:cxn ang="0">
                  <a:pos x="T6" y="T7"/>
                </a:cxn>
                <a:cxn ang="0">
                  <a:pos x="T8" y="T9"/>
                </a:cxn>
              </a:cxnLst>
              <a:rect l="0" t="0" r="r" b="b"/>
              <a:pathLst>
                <a:path w="38" h="41">
                  <a:moveTo>
                    <a:pt x="27" y="0"/>
                  </a:moveTo>
                  <a:cubicBezTo>
                    <a:pt x="18" y="30"/>
                    <a:pt x="0" y="33"/>
                    <a:pt x="0" y="33"/>
                  </a:cubicBezTo>
                  <a:cubicBezTo>
                    <a:pt x="19" y="37"/>
                    <a:pt x="19" y="37"/>
                    <a:pt x="19" y="37"/>
                  </a:cubicBezTo>
                  <a:cubicBezTo>
                    <a:pt x="38" y="41"/>
                    <a:pt x="38" y="41"/>
                    <a:pt x="38" y="41"/>
                  </a:cubicBezTo>
                  <a:cubicBezTo>
                    <a:pt x="38" y="41"/>
                    <a:pt x="23" y="31"/>
                    <a:pt x="27"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3" name="ïš1îḋé">
              <a:extLst>
                <a:ext uri="{FF2B5EF4-FFF2-40B4-BE49-F238E27FC236}">
                  <a16:creationId xmlns:a16="http://schemas.microsoft.com/office/drawing/2014/main" xmlns="" id="{ED02D224-BB65-48DC-A0FD-D16EC5FB2073}"/>
                </a:ext>
              </a:extLst>
            </p:cNvPr>
            <p:cNvSpPr>
              <a:spLocks/>
            </p:cNvSpPr>
            <p:nvPr/>
          </p:nvSpPr>
          <p:spPr bwMode="auto">
            <a:xfrm>
              <a:off x="12009243" y="4063504"/>
              <a:ext cx="106432" cy="266079"/>
            </a:xfrm>
            <a:custGeom>
              <a:avLst/>
              <a:gdLst>
                <a:gd name="T0" fmla="*/ 15 w 15"/>
                <a:gd name="T1" fmla="*/ 0 h 38"/>
                <a:gd name="T2" fmla="*/ 0 w 15"/>
                <a:gd name="T3" fmla="*/ 35 h 38"/>
                <a:gd name="T4" fmla="*/ 7 w 15"/>
                <a:gd name="T5" fmla="*/ 37 h 38"/>
                <a:gd name="T6" fmla="*/ 14 w 15"/>
                <a:gd name="T7" fmla="*/ 38 h 38"/>
                <a:gd name="T8" fmla="*/ 15 w 15"/>
                <a:gd name="T9" fmla="*/ 0 h 38"/>
              </a:gdLst>
              <a:ahLst/>
              <a:cxnLst>
                <a:cxn ang="0">
                  <a:pos x="T0" y="T1"/>
                </a:cxn>
                <a:cxn ang="0">
                  <a:pos x="T2" y="T3"/>
                </a:cxn>
                <a:cxn ang="0">
                  <a:pos x="T4" y="T5"/>
                </a:cxn>
                <a:cxn ang="0">
                  <a:pos x="T6" y="T7"/>
                </a:cxn>
                <a:cxn ang="0">
                  <a:pos x="T8" y="T9"/>
                </a:cxn>
              </a:cxnLst>
              <a:rect l="0" t="0" r="r" b="b"/>
              <a:pathLst>
                <a:path w="15" h="38">
                  <a:moveTo>
                    <a:pt x="15" y="0"/>
                  </a:moveTo>
                  <a:cubicBezTo>
                    <a:pt x="7" y="30"/>
                    <a:pt x="0" y="35"/>
                    <a:pt x="0" y="35"/>
                  </a:cubicBezTo>
                  <a:cubicBezTo>
                    <a:pt x="7" y="37"/>
                    <a:pt x="7" y="37"/>
                    <a:pt x="7" y="37"/>
                  </a:cubicBezTo>
                  <a:cubicBezTo>
                    <a:pt x="14" y="38"/>
                    <a:pt x="14" y="38"/>
                    <a:pt x="14" y="38"/>
                  </a:cubicBezTo>
                  <a:cubicBezTo>
                    <a:pt x="14" y="38"/>
                    <a:pt x="10" y="31"/>
                    <a:pt x="15"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4" name="iṣlíḓé">
              <a:extLst>
                <a:ext uri="{FF2B5EF4-FFF2-40B4-BE49-F238E27FC236}">
                  <a16:creationId xmlns:a16="http://schemas.microsoft.com/office/drawing/2014/main" xmlns="" id="{2F90765E-A729-4A78-92DE-A5A6F9B15579}"/>
                </a:ext>
              </a:extLst>
            </p:cNvPr>
            <p:cNvSpPr>
              <a:spLocks/>
            </p:cNvSpPr>
            <p:nvPr/>
          </p:nvSpPr>
          <p:spPr bwMode="auto">
            <a:xfrm>
              <a:off x="10941969" y="4104894"/>
              <a:ext cx="937190" cy="511464"/>
            </a:xfrm>
            <a:custGeom>
              <a:avLst/>
              <a:gdLst>
                <a:gd name="T0" fmla="*/ 0 w 317"/>
                <a:gd name="T1" fmla="*/ 107 h 173"/>
                <a:gd name="T2" fmla="*/ 317 w 317"/>
                <a:gd name="T3" fmla="*/ 173 h 173"/>
                <a:gd name="T4" fmla="*/ 276 w 317"/>
                <a:gd name="T5" fmla="*/ 38 h 173"/>
                <a:gd name="T6" fmla="*/ 87 w 317"/>
                <a:gd name="T7" fmla="*/ 0 h 173"/>
                <a:gd name="T8" fmla="*/ 0 w 317"/>
                <a:gd name="T9" fmla="*/ 107 h 173"/>
              </a:gdLst>
              <a:ahLst/>
              <a:cxnLst>
                <a:cxn ang="0">
                  <a:pos x="T0" y="T1"/>
                </a:cxn>
                <a:cxn ang="0">
                  <a:pos x="T2" y="T3"/>
                </a:cxn>
                <a:cxn ang="0">
                  <a:pos x="T4" y="T5"/>
                </a:cxn>
                <a:cxn ang="0">
                  <a:pos x="T6" y="T7"/>
                </a:cxn>
                <a:cxn ang="0">
                  <a:pos x="T8" y="T9"/>
                </a:cxn>
              </a:cxnLst>
              <a:rect l="0" t="0" r="r" b="b"/>
              <a:pathLst>
                <a:path w="317" h="173">
                  <a:moveTo>
                    <a:pt x="0" y="107"/>
                  </a:moveTo>
                  <a:lnTo>
                    <a:pt x="317" y="173"/>
                  </a:lnTo>
                  <a:lnTo>
                    <a:pt x="276" y="38"/>
                  </a:lnTo>
                  <a:lnTo>
                    <a:pt x="87" y="0"/>
                  </a:lnTo>
                  <a:lnTo>
                    <a:pt x="0" y="10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5" name="îṣlïdè">
              <a:extLst>
                <a:ext uri="{FF2B5EF4-FFF2-40B4-BE49-F238E27FC236}">
                  <a16:creationId xmlns:a16="http://schemas.microsoft.com/office/drawing/2014/main" xmlns="" id="{8B85BFE2-45B3-4BEE-BAEA-4C30F0423FA7}"/>
                </a:ext>
              </a:extLst>
            </p:cNvPr>
            <p:cNvSpPr>
              <a:spLocks/>
            </p:cNvSpPr>
            <p:nvPr/>
          </p:nvSpPr>
          <p:spPr bwMode="auto">
            <a:xfrm>
              <a:off x="11024749" y="4113762"/>
              <a:ext cx="768673" cy="481900"/>
            </a:xfrm>
            <a:custGeom>
              <a:avLst/>
              <a:gdLst>
                <a:gd name="T0" fmla="*/ 0 w 260"/>
                <a:gd name="T1" fmla="*/ 111 h 163"/>
                <a:gd name="T2" fmla="*/ 260 w 260"/>
                <a:gd name="T3" fmla="*/ 163 h 163"/>
                <a:gd name="T4" fmla="*/ 232 w 260"/>
                <a:gd name="T5" fmla="*/ 31 h 163"/>
                <a:gd name="T6" fmla="*/ 78 w 260"/>
                <a:gd name="T7" fmla="*/ 0 h 163"/>
                <a:gd name="T8" fmla="*/ 0 w 260"/>
                <a:gd name="T9" fmla="*/ 111 h 163"/>
              </a:gdLst>
              <a:ahLst/>
              <a:cxnLst>
                <a:cxn ang="0">
                  <a:pos x="T0" y="T1"/>
                </a:cxn>
                <a:cxn ang="0">
                  <a:pos x="T2" y="T3"/>
                </a:cxn>
                <a:cxn ang="0">
                  <a:pos x="T4" y="T5"/>
                </a:cxn>
                <a:cxn ang="0">
                  <a:pos x="T6" y="T7"/>
                </a:cxn>
                <a:cxn ang="0">
                  <a:pos x="T8" y="T9"/>
                </a:cxn>
              </a:cxnLst>
              <a:rect l="0" t="0" r="r" b="b"/>
              <a:pathLst>
                <a:path w="260" h="163">
                  <a:moveTo>
                    <a:pt x="0" y="111"/>
                  </a:moveTo>
                  <a:lnTo>
                    <a:pt x="260" y="163"/>
                  </a:lnTo>
                  <a:lnTo>
                    <a:pt x="232" y="31"/>
                  </a:lnTo>
                  <a:lnTo>
                    <a:pt x="78" y="0"/>
                  </a:lnTo>
                  <a:lnTo>
                    <a:pt x="0" y="111"/>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6" name="îṩ1ïḑé">
              <a:extLst>
                <a:ext uri="{FF2B5EF4-FFF2-40B4-BE49-F238E27FC236}">
                  <a16:creationId xmlns:a16="http://schemas.microsoft.com/office/drawing/2014/main" xmlns="" id="{940714CA-5DB5-45C6-B25C-C7888DBA5CA2}"/>
                </a:ext>
              </a:extLst>
            </p:cNvPr>
            <p:cNvSpPr>
              <a:spLocks/>
            </p:cNvSpPr>
            <p:nvPr/>
          </p:nvSpPr>
          <p:spPr bwMode="auto">
            <a:xfrm>
              <a:off x="11122313" y="4128545"/>
              <a:ext cx="573548" cy="446422"/>
            </a:xfrm>
            <a:custGeom>
              <a:avLst/>
              <a:gdLst>
                <a:gd name="T0" fmla="*/ 0 w 194"/>
                <a:gd name="T1" fmla="*/ 113 h 151"/>
                <a:gd name="T2" fmla="*/ 194 w 194"/>
                <a:gd name="T3" fmla="*/ 151 h 151"/>
                <a:gd name="T4" fmla="*/ 178 w 194"/>
                <a:gd name="T5" fmla="*/ 23 h 151"/>
                <a:gd name="T6" fmla="*/ 64 w 194"/>
                <a:gd name="T7" fmla="*/ 0 h 151"/>
                <a:gd name="T8" fmla="*/ 0 w 194"/>
                <a:gd name="T9" fmla="*/ 113 h 151"/>
              </a:gdLst>
              <a:ahLst/>
              <a:cxnLst>
                <a:cxn ang="0">
                  <a:pos x="T0" y="T1"/>
                </a:cxn>
                <a:cxn ang="0">
                  <a:pos x="T2" y="T3"/>
                </a:cxn>
                <a:cxn ang="0">
                  <a:pos x="T4" y="T5"/>
                </a:cxn>
                <a:cxn ang="0">
                  <a:pos x="T6" y="T7"/>
                </a:cxn>
                <a:cxn ang="0">
                  <a:pos x="T8" y="T9"/>
                </a:cxn>
              </a:cxnLst>
              <a:rect l="0" t="0" r="r" b="b"/>
              <a:pathLst>
                <a:path w="194" h="151">
                  <a:moveTo>
                    <a:pt x="0" y="113"/>
                  </a:moveTo>
                  <a:lnTo>
                    <a:pt x="194" y="151"/>
                  </a:lnTo>
                  <a:lnTo>
                    <a:pt x="178" y="23"/>
                  </a:lnTo>
                  <a:lnTo>
                    <a:pt x="64" y="0"/>
                  </a:lnTo>
                  <a:lnTo>
                    <a:pt x="0" y="113"/>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7" name="ïṩļiḑé">
              <a:extLst>
                <a:ext uri="{FF2B5EF4-FFF2-40B4-BE49-F238E27FC236}">
                  <a16:creationId xmlns:a16="http://schemas.microsoft.com/office/drawing/2014/main" xmlns="" id="{DB064294-7D4F-4248-8051-D5C1AFFF1ACA}"/>
                </a:ext>
              </a:extLst>
            </p:cNvPr>
            <p:cNvSpPr>
              <a:spLocks/>
            </p:cNvSpPr>
            <p:nvPr/>
          </p:nvSpPr>
          <p:spPr bwMode="auto">
            <a:xfrm>
              <a:off x="11234657" y="4140371"/>
              <a:ext cx="348859" cy="413901"/>
            </a:xfrm>
            <a:custGeom>
              <a:avLst/>
              <a:gdLst>
                <a:gd name="T0" fmla="*/ 0 w 118"/>
                <a:gd name="T1" fmla="*/ 116 h 140"/>
                <a:gd name="T2" fmla="*/ 118 w 118"/>
                <a:gd name="T3" fmla="*/ 140 h 140"/>
                <a:gd name="T4" fmla="*/ 118 w 118"/>
                <a:gd name="T5" fmla="*/ 14 h 140"/>
                <a:gd name="T6" fmla="*/ 47 w 118"/>
                <a:gd name="T7" fmla="*/ 0 h 140"/>
                <a:gd name="T8" fmla="*/ 0 w 118"/>
                <a:gd name="T9" fmla="*/ 116 h 140"/>
              </a:gdLst>
              <a:ahLst/>
              <a:cxnLst>
                <a:cxn ang="0">
                  <a:pos x="T0" y="T1"/>
                </a:cxn>
                <a:cxn ang="0">
                  <a:pos x="T2" y="T3"/>
                </a:cxn>
                <a:cxn ang="0">
                  <a:pos x="T4" y="T5"/>
                </a:cxn>
                <a:cxn ang="0">
                  <a:pos x="T6" y="T7"/>
                </a:cxn>
                <a:cxn ang="0">
                  <a:pos x="T8" y="T9"/>
                </a:cxn>
              </a:cxnLst>
              <a:rect l="0" t="0" r="r" b="b"/>
              <a:pathLst>
                <a:path w="118" h="140">
                  <a:moveTo>
                    <a:pt x="0" y="116"/>
                  </a:moveTo>
                  <a:lnTo>
                    <a:pt x="118" y="140"/>
                  </a:lnTo>
                  <a:lnTo>
                    <a:pt x="118" y="14"/>
                  </a:lnTo>
                  <a:lnTo>
                    <a:pt x="47" y="0"/>
                  </a:lnTo>
                  <a:lnTo>
                    <a:pt x="0" y="11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8" name="ïṥlïďé">
              <a:extLst>
                <a:ext uri="{FF2B5EF4-FFF2-40B4-BE49-F238E27FC236}">
                  <a16:creationId xmlns:a16="http://schemas.microsoft.com/office/drawing/2014/main" xmlns="" id="{4C5088A6-CC33-4737-8270-B57031260780}"/>
                </a:ext>
              </a:extLst>
            </p:cNvPr>
            <p:cNvSpPr>
              <a:spLocks/>
            </p:cNvSpPr>
            <p:nvPr/>
          </p:nvSpPr>
          <p:spPr bwMode="auto">
            <a:xfrm>
              <a:off x="11338131" y="4155152"/>
              <a:ext cx="183299" cy="378423"/>
            </a:xfrm>
            <a:custGeom>
              <a:avLst/>
              <a:gdLst>
                <a:gd name="T0" fmla="*/ 0 w 62"/>
                <a:gd name="T1" fmla="*/ 118 h 128"/>
                <a:gd name="T2" fmla="*/ 48 w 62"/>
                <a:gd name="T3" fmla="*/ 128 h 128"/>
                <a:gd name="T4" fmla="*/ 62 w 62"/>
                <a:gd name="T5" fmla="*/ 5 h 128"/>
                <a:gd name="T6" fmla="*/ 34 w 62"/>
                <a:gd name="T7" fmla="*/ 0 h 128"/>
                <a:gd name="T8" fmla="*/ 0 w 62"/>
                <a:gd name="T9" fmla="*/ 118 h 128"/>
              </a:gdLst>
              <a:ahLst/>
              <a:cxnLst>
                <a:cxn ang="0">
                  <a:pos x="T0" y="T1"/>
                </a:cxn>
                <a:cxn ang="0">
                  <a:pos x="T2" y="T3"/>
                </a:cxn>
                <a:cxn ang="0">
                  <a:pos x="T4" y="T5"/>
                </a:cxn>
                <a:cxn ang="0">
                  <a:pos x="T6" y="T7"/>
                </a:cxn>
                <a:cxn ang="0">
                  <a:pos x="T8" y="T9"/>
                </a:cxn>
              </a:cxnLst>
              <a:rect l="0" t="0" r="r" b="b"/>
              <a:pathLst>
                <a:path w="62" h="128">
                  <a:moveTo>
                    <a:pt x="0" y="118"/>
                  </a:moveTo>
                  <a:lnTo>
                    <a:pt x="48" y="128"/>
                  </a:lnTo>
                  <a:lnTo>
                    <a:pt x="62" y="5"/>
                  </a:lnTo>
                  <a:lnTo>
                    <a:pt x="34" y="0"/>
                  </a:lnTo>
                  <a:lnTo>
                    <a:pt x="0" y="118"/>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9" name="îşľîḍè">
              <a:extLst>
                <a:ext uri="{FF2B5EF4-FFF2-40B4-BE49-F238E27FC236}">
                  <a16:creationId xmlns:a16="http://schemas.microsoft.com/office/drawing/2014/main" xmlns="" id="{68043DAF-B359-4D43-9375-DE943AC88161}"/>
                </a:ext>
              </a:extLst>
            </p:cNvPr>
            <p:cNvSpPr>
              <a:spLocks/>
            </p:cNvSpPr>
            <p:nvPr/>
          </p:nvSpPr>
          <p:spPr bwMode="auto">
            <a:xfrm>
              <a:off x="11163703" y="4028027"/>
              <a:ext cx="650415" cy="198082"/>
            </a:xfrm>
            <a:custGeom>
              <a:avLst/>
              <a:gdLst>
                <a:gd name="T0" fmla="*/ 220 w 220"/>
                <a:gd name="T1" fmla="*/ 45 h 67"/>
                <a:gd name="T2" fmla="*/ 3 w 220"/>
                <a:gd name="T3" fmla="*/ 0 h 67"/>
                <a:gd name="T4" fmla="*/ 0 w 220"/>
                <a:gd name="T5" fmla="*/ 22 h 67"/>
                <a:gd name="T6" fmla="*/ 216 w 220"/>
                <a:gd name="T7" fmla="*/ 67 h 67"/>
                <a:gd name="T8" fmla="*/ 220 w 220"/>
                <a:gd name="T9" fmla="*/ 45 h 67"/>
              </a:gdLst>
              <a:ahLst/>
              <a:cxnLst>
                <a:cxn ang="0">
                  <a:pos x="T0" y="T1"/>
                </a:cxn>
                <a:cxn ang="0">
                  <a:pos x="T2" y="T3"/>
                </a:cxn>
                <a:cxn ang="0">
                  <a:pos x="T4" y="T5"/>
                </a:cxn>
                <a:cxn ang="0">
                  <a:pos x="T6" y="T7"/>
                </a:cxn>
                <a:cxn ang="0">
                  <a:pos x="T8" y="T9"/>
                </a:cxn>
              </a:cxnLst>
              <a:rect l="0" t="0" r="r" b="b"/>
              <a:pathLst>
                <a:path w="220" h="67">
                  <a:moveTo>
                    <a:pt x="220" y="45"/>
                  </a:moveTo>
                  <a:lnTo>
                    <a:pt x="3" y="0"/>
                  </a:lnTo>
                  <a:lnTo>
                    <a:pt x="0" y="22"/>
                  </a:lnTo>
                  <a:lnTo>
                    <a:pt x="216" y="67"/>
                  </a:lnTo>
                  <a:lnTo>
                    <a:pt x="220" y="45"/>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0" name="íSḻiḑê">
              <a:extLst>
                <a:ext uri="{FF2B5EF4-FFF2-40B4-BE49-F238E27FC236}">
                  <a16:creationId xmlns:a16="http://schemas.microsoft.com/office/drawing/2014/main" xmlns="" id="{949B8630-6FC4-4CAB-AD4A-1823E904CC3C}"/>
                </a:ext>
              </a:extLst>
            </p:cNvPr>
            <p:cNvSpPr>
              <a:spLocks/>
            </p:cNvSpPr>
            <p:nvPr/>
          </p:nvSpPr>
          <p:spPr bwMode="auto">
            <a:xfrm>
              <a:off x="11234657" y="4042808"/>
              <a:ext cx="82780" cy="85738"/>
            </a:xfrm>
            <a:custGeom>
              <a:avLst/>
              <a:gdLst>
                <a:gd name="T0" fmla="*/ 28 w 28"/>
                <a:gd name="T1" fmla="*/ 5 h 29"/>
                <a:gd name="T2" fmla="*/ 5 w 28"/>
                <a:gd name="T3" fmla="*/ 0 h 29"/>
                <a:gd name="T4" fmla="*/ 0 w 28"/>
                <a:gd name="T5" fmla="*/ 24 h 29"/>
                <a:gd name="T6" fmla="*/ 24 w 28"/>
                <a:gd name="T7" fmla="*/ 29 h 29"/>
                <a:gd name="T8" fmla="*/ 28 w 28"/>
                <a:gd name="T9" fmla="*/ 5 h 29"/>
              </a:gdLst>
              <a:ahLst/>
              <a:cxnLst>
                <a:cxn ang="0">
                  <a:pos x="T0" y="T1"/>
                </a:cxn>
                <a:cxn ang="0">
                  <a:pos x="T2" y="T3"/>
                </a:cxn>
                <a:cxn ang="0">
                  <a:pos x="T4" y="T5"/>
                </a:cxn>
                <a:cxn ang="0">
                  <a:pos x="T6" y="T7"/>
                </a:cxn>
                <a:cxn ang="0">
                  <a:pos x="T8" y="T9"/>
                </a:cxn>
              </a:cxnLst>
              <a:rect l="0" t="0" r="r" b="b"/>
              <a:pathLst>
                <a:path w="28" h="29">
                  <a:moveTo>
                    <a:pt x="28" y="5"/>
                  </a:moveTo>
                  <a:lnTo>
                    <a:pt x="5" y="0"/>
                  </a:lnTo>
                  <a:lnTo>
                    <a:pt x="0" y="24"/>
                  </a:lnTo>
                  <a:lnTo>
                    <a:pt x="24" y="29"/>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1" name="îSḻîḍé">
              <a:extLst>
                <a:ext uri="{FF2B5EF4-FFF2-40B4-BE49-F238E27FC236}">
                  <a16:creationId xmlns:a16="http://schemas.microsoft.com/office/drawing/2014/main" xmlns="" id="{37C4CCB4-FFE1-48FD-90A7-F7C2AA747F2B}"/>
                </a:ext>
              </a:extLst>
            </p:cNvPr>
            <p:cNvSpPr>
              <a:spLocks/>
            </p:cNvSpPr>
            <p:nvPr/>
          </p:nvSpPr>
          <p:spPr bwMode="auto">
            <a:xfrm>
              <a:off x="11373609" y="4072372"/>
              <a:ext cx="85738" cy="82780"/>
            </a:xfrm>
            <a:custGeom>
              <a:avLst/>
              <a:gdLst>
                <a:gd name="T0" fmla="*/ 29 w 29"/>
                <a:gd name="T1" fmla="*/ 4 h 28"/>
                <a:gd name="T2" fmla="*/ 5 w 29"/>
                <a:gd name="T3" fmla="*/ 0 h 28"/>
                <a:gd name="T4" fmla="*/ 0 w 29"/>
                <a:gd name="T5" fmla="*/ 23 h 28"/>
                <a:gd name="T6" fmla="*/ 24 w 29"/>
                <a:gd name="T7" fmla="*/ 28 h 28"/>
                <a:gd name="T8" fmla="*/ 29 w 29"/>
                <a:gd name="T9" fmla="*/ 4 h 28"/>
              </a:gdLst>
              <a:ahLst/>
              <a:cxnLst>
                <a:cxn ang="0">
                  <a:pos x="T0" y="T1"/>
                </a:cxn>
                <a:cxn ang="0">
                  <a:pos x="T2" y="T3"/>
                </a:cxn>
                <a:cxn ang="0">
                  <a:pos x="T4" y="T5"/>
                </a:cxn>
                <a:cxn ang="0">
                  <a:pos x="T6" y="T7"/>
                </a:cxn>
                <a:cxn ang="0">
                  <a:pos x="T8" y="T9"/>
                </a:cxn>
              </a:cxnLst>
              <a:rect l="0" t="0" r="r" b="b"/>
              <a:pathLst>
                <a:path w="29" h="28">
                  <a:moveTo>
                    <a:pt x="29" y="4"/>
                  </a:moveTo>
                  <a:lnTo>
                    <a:pt x="5" y="0"/>
                  </a:lnTo>
                  <a:lnTo>
                    <a:pt x="0" y="23"/>
                  </a:lnTo>
                  <a:lnTo>
                    <a:pt x="24" y="28"/>
                  </a:lnTo>
                  <a:lnTo>
                    <a:pt x="29"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2" name="íSľíḓê">
              <a:extLst>
                <a:ext uri="{FF2B5EF4-FFF2-40B4-BE49-F238E27FC236}">
                  <a16:creationId xmlns:a16="http://schemas.microsoft.com/office/drawing/2014/main" xmlns="" id="{57553DBD-A7A2-41AE-BF4E-8D7A65A3E2B6}"/>
                </a:ext>
              </a:extLst>
            </p:cNvPr>
            <p:cNvSpPr>
              <a:spLocks/>
            </p:cNvSpPr>
            <p:nvPr/>
          </p:nvSpPr>
          <p:spPr bwMode="auto">
            <a:xfrm>
              <a:off x="11515517" y="4098981"/>
              <a:ext cx="82780" cy="82780"/>
            </a:xfrm>
            <a:custGeom>
              <a:avLst/>
              <a:gdLst>
                <a:gd name="T0" fmla="*/ 28 w 28"/>
                <a:gd name="T1" fmla="*/ 5 h 28"/>
                <a:gd name="T2" fmla="*/ 4 w 28"/>
                <a:gd name="T3" fmla="*/ 0 h 28"/>
                <a:gd name="T4" fmla="*/ 0 w 28"/>
                <a:gd name="T5" fmla="*/ 24 h 28"/>
                <a:gd name="T6" fmla="*/ 23 w 28"/>
                <a:gd name="T7" fmla="*/ 28 h 28"/>
                <a:gd name="T8" fmla="*/ 28 w 28"/>
                <a:gd name="T9" fmla="*/ 5 h 28"/>
              </a:gdLst>
              <a:ahLst/>
              <a:cxnLst>
                <a:cxn ang="0">
                  <a:pos x="T0" y="T1"/>
                </a:cxn>
                <a:cxn ang="0">
                  <a:pos x="T2" y="T3"/>
                </a:cxn>
                <a:cxn ang="0">
                  <a:pos x="T4" y="T5"/>
                </a:cxn>
                <a:cxn ang="0">
                  <a:pos x="T6" y="T7"/>
                </a:cxn>
                <a:cxn ang="0">
                  <a:pos x="T8" y="T9"/>
                </a:cxn>
              </a:cxnLst>
              <a:rect l="0" t="0" r="r" b="b"/>
              <a:pathLst>
                <a:path w="28" h="28">
                  <a:moveTo>
                    <a:pt x="28" y="5"/>
                  </a:moveTo>
                  <a:lnTo>
                    <a:pt x="4" y="0"/>
                  </a:lnTo>
                  <a:lnTo>
                    <a:pt x="0" y="24"/>
                  </a:lnTo>
                  <a:lnTo>
                    <a:pt x="23" y="28"/>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3" name="iš1îḍe">
              <a:extLst>
                <a:ext uri="{FF2B5EF4-FFF2-40B4-BE49-F238E27FC236}">
                  <a16:creationId xmlns:a16="http://schemas.microsoft.com/office/drawing/2014/main" xmlns="" id="{6F3B1471-9E4F-42A5-86B8-71BFAADC7A7C}"/>
                </a:ext>
              </a:extLst>
            </p:cNvPr>
            <p:cNvSpPr>
              <a:spLocks/>
            </p:cNvSpPr>
            <p:nvPr/>
          </p:nvSpPr>
          <p:spPr bwMode="auto">
            <a:xfrm>
              <a:off x="11654471" y="4128545"/>
              <a:ext cx="82780" cy="82780"/>
            </a:xfrm>
            <a:custGeom>
              <a:avLst/>
              <a:gdLst>
                <a:gd name="T0" fmla="*/ 28 w 28"/>
                <a:gd name="T1" fmla="*/ 4 h 28"/>
                <a:gd name="T2" fmla="*/ 5 w 28"/>
                <a:gd name="T3" fmla="*/ 0 h 28"/>
                <a:gd name="T4" fmla="*/ 0 w 28"/>
                <a:gd name="T5" fmla="*/ 23 h 28"/>
                <a:gd name="T6" fmla="*/ 24 w 28"/>
                <a:gd name="T7" fmla="*/ 28 h 28"/>
                <a:gd name="T8" fmla="*/ 28 w 28"/>
                <a:gd name="T9" fmla="*/ 4 h 28"/>
              </a:gdLst>
              <a:ahLst/>
              <a:cxnLst>
                <a:cxn ang="0">
                  <a:pos x="T0" y="T1"/>
                </a:cxn>
                <a:cxn ang="0">
                  <a:pos x="T2" y="T3"/>
                </a:cxn>
                <a:cxn ang="0">
                  <a:pos x="T4" y="T5"/>
                </a:cxn>
                <a:cxn ang="0">
                  <a:pos x="T6" y="T7"/>
                </a:cxn>
                <a:cxn ang="0">
                  <a:pos x="T8" y="T9"/>
                </a:cxn>
              </a:cxnLst>
              <a:rect l="0" t="0" r="r" b="b"/>
              <a:pathLst>
                <a:path w="28" h="28">
                  <a:moveTo>
                    <a:pt x="28" y="4"/>
                  </a:moveTo>
                  <a:lnTo>
                    <a:pt x="5" y="0"/>
                  </a:lnTo>
                  <a:lnTo>
                    <a:pt x="0" y="23"/>
                  </a:lnTo>
                  <a:lnTo>
                    <a:pt x="24" y="28"/>
                  </a:lnTo>
                  <a:lnTo>
                    <a:pt x="28"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4" name="íṧļîḋe">
              <a:extLst>
                <a:ext uri="{FF2B5EF4-FFF2-40B4-BE49-F238E27FC236}">
                  <a16:creationId xmlns:a16="http://schemas.microsoft.com/office/drawing/2014/main" xmlns="" id="{A544B54D-6FDE-4E9F-8749-D0C739D45F45}"/>
                </a:ext>
              </a:extLst>
            </p:cNvPr>
            <p:cNvSpPr>
              <a:spLocks/>
            </p:cNvSpPr>
            <p:nvPr/>
          </p:nvSpPr>
          <p:spPr bwMode="auto">
            <a:xfrm>
              <a:off x="11208048" y="3750122"/>
              <a:ext cx="570593" cy="405032"/>
            </a:xfrm>
            <a:custGeom>
              <a:avLst/>
              <a:gdLst>
                <a:gd name="T0" fmla="*/ 51 w 82"/>
                <a:gd name="T1" fmla="*/ 0 h 58"/>
                <a:gd name="T2" fmla="*/ 0 w 82"/>
                <a:gd name="T3" fmla="*/ 41 h 58"/>
                <a:gd name="T4" fmla="*/ 41 w 82"/>
                <a:gd name="T5" fmla="*/ 49 h 58"/>
                <a:gd name="T6" fmla="*/ 82 w 82"/>
                <a:gd name="T7" fmla="*/ 58 h 58"/>
                <a:gd name="T8" fmla="*/ 51 w 82"/>
                <a:gd name="T9" fmla="*/ 0 h 58"/>
              </a:gdLst>
              <a:ahLst/>
              <a:cxnLst>
                <a:cxn ang="0">
                  <a:pos x="T0" y="T1"/>
                </a:cxn>
                <a:cxn ang="0">
                  <a:pos x="T2" y="T3"/>
                </a:cxn>
                <a:cxn ang="0">
                  <a:pos x="T4" y="T5"/>
                </a:cxn>
                <a:cxn ang="0">
                  <a:pos x="T6" y="T7"/>
                </a:cxn>
                <a:cxn ang="0">
                  <a:pos x="T8" y="T9"/>
                </a:cxn>
              </a:cxnLst>
              <a:rect l="0" t="0" r="r" b="b"/>
              <a:pathLst>
                <a:path w="82" h="58">
                  <a:moveTo>
                    <a:pt x="51" y="0"/>
                  </a:moveTo>
                  <a:cubicBezTo>
                    <a:pt x="37" y="39"/>
                    <a:pt x="0" y="41"/>
                    <a:pt x="0" y="41"/>
                  </a:cubicBezTo>
                  <a:cubicBezTo>
                    <a:pt x="41" y="49"/>
                    <a:pt x="41" y="49"/>
                    <a:pt x="41" y="49"/>
                  </a:cubicBezTo>
                  <a:cubicBezTo>
                    <a:pt x="82" y="58"/>
                    <a:pt x="82" y="58"/>
                    <a:pt x="82" y="58"/>
                  </a:cubicBezTo>
                  <a:cubicBezTo>
                    <a:pt x="82" y="58"/>
                    <a:pt x="49" y="42"/>
                    <a:pt x="51"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5" name="ï$1îḑé">
              <a:extLst>
                <a:ext uri="{FF2B5EF4-FFF2-40B4-BE49-F238E27FC236}">
                  <a16:creationId xmlns:a16="http://schemas.microsoft.com/office/drawing/2014/main" xmlns="" id="{975E022F-C4E4-44CB-BFEA-028A5EF413F2}"/>
                </a:ext>
              </a:extLst>
            </p:cNvPr>
            <p:cNvSpPr>
              <a:spLocks/>
            </p:cNvSpPr>
            <p:nvPr/>
          </p:nvSpPr>
          <p:spPr bwMode="auto">
            <a:xfrm>
              <a:off x="11284915" y="4365060"/>
              <a:ext cx="251298" cy="183299"/>
            </a:xfrm>
            <a:custGeom>
              <a:avLst/>
              <a:gdLst>
                <a:gd name="T0" fmla="*/ 22 w 36"/>
                <a:gd name="T1" fmla="*/ 0 h 26"/>
                <a:gd name="T2" fmla="*/ 0 w 36"/>
                <a:gd name="T3" fmla="*/ 18 h 26"/>
                <a:gd name="T4" fmla="*/ 18 w 36"/>
                <a:gd name="T5" fmla="*/ 22 h 26"/>
                <a:gd name="T6" fmla="*/ 36 w 36"/>
                <a:gd name="T7" fmla="*/ 26 h 26"/>
                <a:gd name="T8" fmla="*/ 22 w 36"/>
                <a:gd name="T9" fmla="*/ 0 h 26"/>
              </a:gdLst>
              <a:ahLst/>
              <a:cxnLst>
                <a:cxn ang="0">
                  <a:pos x="T0" y="T1"/>
                </a:cxn>
                <a:cxn ang="0">
                  <a:pos x="T2" y="T3"/>
                </a:cxn>
                <a:cxn ang="0">
                  <a:pos x="T4" y="T5"/>
                </a:cxn>
                <a:cxn ang="0">
                  <a:pos x="T6" y="T7"/>
                </a:cxn>
                <a:cxn ang="0">
                  <a:pos x="T8" y="T9"/>
                </a:cxn>
              </a:cxnLst>
              <a:rect l="0" t="0" r="r" b="b"/>
              <a:pathLst>
                <a:path w="36" h="26">
                  <a:moveTo>
                    <a:pt x="22" y="0"/>
                  </a:moveTo>
                  <a:cubicBezTo>
                    <a:pt x="16" y="18"/>
                    <a:pt x="0" y="18"/>
                    <a:pt x="0" y="18"/>
                  </a:cubicBezTo>
                  <a:cubicBezTo>
                    <a:pt x="18" y="22"/>
                    <a:pt x="18" y="22"/>
                    <a:pt x="18" y="22"/>
                  </a:cubicBezTo>
                  <a:cubicBezTo>
                    <a:pt x="36" y="26"/>
                    <a:pt x="36" y="26"/>
                    <a:pt x="36" y="26"/>
                  </a:cubicBezTo>
                  <a:cubicBezTo>
                    <a:pt x="36" y="26"/>
                    <a:pt x="21" y="19"/>
                    <a:pt x="22"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6" name="îṧḻîḑé">
              <a:extLst>
                <a:ext uri="{FF2B5EF4-FFF2-40B4-BE49-F238E27FC236}">
                  <a16:creationId xmlns:a16="http://schemas.microsoft.com/office/drawing/2014/main" xmlns="" id="{221E5F31-11A3-4CDC-974C-E1D3974852CE}"/>
                </a:ext>
              </a:extLst>
            </p:cNvPr>
            <p:cNvSpPr>
              <a:spLocks/>
            </p:cNvSpPr>
            <p:nvPr/>
          </p:nvSpPr>
          <p:spPr bwMode="auto">
            <a:xfrm>
              <a:off x="11317437" y="3750122"/>
              <a:ext cx="357729" cy="378423"/>
            </a:xfrm>
            <a:custGeom>
              <a:avLst/>
              <a:gdLst>
                <a:gd name="T0" fmla="*/ 35 w 51"/>
                <a:gd name="T1" fmla="*/ 0 h 54"/>
                <a:gd name="T2" fmla="*/ 0 w 51"/>
                <a:gd name="T3" fmla="*/ 44 h 54"/>
                <a:gd name="T4" fmla="*/ 25 w 51"/>
                <a:gd name="T5" fmla="*/ 49 h 54"/>
                <a:gd name="T6" fmla="*/ 51 w 51"/>
                <a:gd name="T7" fmla="*/ 54 h 54"/>
                <a:gd name="T8" fmla="*/ 35 w 51"/>
                <a:gd name="T9" fmla="*/ 0 h 54"/>
              </a:gdLst>
              <a:ahLst/>
              <a:cxnLst>
                <a:cxn ang="0">
                  <a:pos x="T0" y="T1"/>
                </a:cxn>
                <a:cxn ang="0">
                  <a:pos x="T2" y="T3"/>
                </a:cxn>
                <a:cxn ang="0">
                  <a:pos x="T4" y="T5"/>
                </a:cxn>
                <a:cxn ang="0">
                  <a:pos x="T6" y="T7"/>
                </a:cxn>
                <a:cxn ang="0">
                  <a:pos x="T8" y="T9"/>
                </a:cxn>
              </a:cxnLst>
              <a:rect l="0" t="0" r="r" b="b"/>
              <a:pathLst>
                <a:path w="51" h="54">
                  <a:moveTo>
                    <a:pt x="35" y="0"/>
                  </a:moveTo>
                  <a:cubicBezTo>
                    <a:pt x="23" y="40"/>
                    <a:pt x="0" y="44"/>
                    <a:pt x="0" y="44"/>
                  </a:cubicBezTo>
                  <a:cubicBezTo>
                    <a:pt x="25" y="49"/>
                    <a:pt x="25" y="49"/>
                    <a:pt x="25" y="49"/>
                  </a:cubicBezTo>
                  <a:cubicBezTo>
                    <a:pt x="51" y="54"/>
                    <a:pt x="51" y="54"/>
                    <a:pt x="51" y="54"/>
                  </a:cubicBezTo>
                  <a:cubicBezTo>
                    <a:pt x="51" y="54"/>
                    <a:pt x="31" y="41"/>
                    <a:pt x="35"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7" name="îṩ1îḑê">
              <a:extLst>
                <a:ext uri="{FF2B5EF4-FFF2-40B4-BE49-F238E27FC236}">
                  <a16:creationId xmlns:a16="http://schemas.microsoft.com/office/drawing/2014/main" xmlns="" id="{06D67DAE-E274-4504-AC38-19428E5E2780}"/>
                </a:ext>
              </a:extLst>
            </p:cNvPr>
            <p:cNvSpPr>
              <a:spLocks/>
            </p:cNvSpPr>
            <p:nvPr/>
          </p:nvSpPr>
          <p:spPr bwMode="auto">
            <a:xfrm>
              <a:off x="11423869" y="3750122"/>
              <a:ext cx="138953" cy="354772"/>
            </a:xfrm>
            <a:custGeom>
              <a:avLst/>
              <a:gdLst>
                <a:gd name="T0" fmla="*/ 20 w 20"/>
                <a:gd name="T1" fmla="*/ 0 h 51"/>
                <a:gd name="T2" fmla="*/ 0 w 20"/>
                <a:gd name="T3" fmla="*/ 47 h 51"/>
                <a:gd name="T4" fmla="*/ 10 w 20"/>
                <a:gd name="T5" fmla="*/ 49 h 51"/>
                <a:gd name="T6" fmla="*/ 20 w 20"/>
                <a:gd name="T7" fmla="*/ 51 h 51"/>
                <a:gd name="T8" fmla="*/ 20 w 20"/>
                <a:gd name="T9" fmla="*/ 0 h 51"/>
              </a:gdLst>
              <a:ahLst/>
              <a:cxnLst>
                <a:cxn ang="0">
                  <a:pos x="T0" y="T1"/>
                </a:cxn>
                <a:cxn ang="0">
                  <a:pos x="T2" y="T3"/>
                </a:cxn>
                <a:cxn ang="0">
                  <a:pos x="T4" y="T5"/>
                </a:cxn>
                <a:cxn ang="0">
                  <a:pos x="T6" y="T7"/>
                </a:cxn>
                <a:cxn ang="0">
                  <a:pos x="T8" y="T9"/>
                </a:cxn>
              </a:cxnLst>
              <a:rect l="0" t="0" r="r" b="b"/>
              <a:pathLst>
                <a:path w="20" h="51">
                  <a:moveTo>
                    <a:pt x="20" y="0"/>
                  </a:moveTo>
                  <a:cubicBezTo>
                    <a:pt x="11" y="40"/>
                    <a:pt x="0" y="47"/>
                    <a:pt x="0" y="47"/>
                  </a:cubicBezTo>
                  <a:cubicBezTo>
                    <a:pt x="10" y="49"/>
                    <a:pt x="10" y="49"/>
                    <a:pt x="10" y="49"/>
                  </a:cubicBezTo>
                  <a:cubicBezTo>
                    <a:pt x="20" y="51"/>
                    <a:pt x="20" y="51"/>
                    <a:pt x="20" y="51"/>
                  </a:cubicBezTo>
                  <a:cubicBezTo>
                    <a:pt x="20" y="51"/>
                    <a:pt x="13" y="41"/>
                    <a:pt x="2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8" name="islîḍé">
              <a:extLst>
                <a:ext uri="{FF2B5EF4-FFF2-40B4-BE49-F238E27FC236}">
                  <a16:creationId xmlns:a16="http://schemas.microsoft.com/office/drawing/2014/main" xmlns="" id="{F88186A6-78CD-4196-A595-1BD1C2C21BD8}"/>
                </a:ext>
              </a:extLst>
            </p:cNvPr>
            <p:cNvSpPr>
              <a:spLocks/>
            </p:cNvSpPr>
            <p:nvPr/>
          </p:nvSpPr>
          <p:spPr bwMode="auto">
            <a:xfrm>
              <a:off x="7278949" y="5136688"/>
              <a:ext cx="354772" cy="236515"/>
            </a:xfrm>
            <a:custGeom>
              <a:avLst/>
              <a:gdLst>
                <a:gd name="T0" fmla="*/ 111 w 120"/>
                <a:gd name="T1" fmla="*/ 0 h 80"/>
                <a:gd name="T2" fmla="*/ 0 w 120"/>
                <a:gd name="T3" fmla="*/ 64 h 80"/>
                <a:gd name="T4" fmla="*/ 9 w 120"/>
                <a:gd name="T5" fmla="*/ 80 h 80"/>
                <a:gd name="T6" fmla="*/ 120 w 120"/>
                <a:gd name="T7" fmla="*/ 16 h 80"/>
                <a:gd name="T8" fmla="*/ 111 w 120"/>
                <a:gd name="T9" fmla="*/ 0 h 80"/>
              </a:gdLst>
              <a:ahLst/>
              <a:cxnLst>
                <a:cxn ang="0">
                  <a:pos x="T0" y="T1"/>
                </a:cxn>
                <a:cxn ang="0">
                  <a:pos x="T2" y="T3"/>
                </a:cxn>
                <a:cxn ang="0">
                  <a:pos x="T4" y="T5"/>
                </a:cxn>
                <a:cxn ang="0">
                  <a:pos x="T6" y="T7"/>
                </a:cxn>
                <a:cxn ang="0">
                  <a:pos x="T8" y="T9"/>
                </a:cxn>
              </a:cxnLst>
              <a:rect l="0" t="0" r="r" b="b"/>
              <a:pathLst>
                <a:path w="120" h="80">
                  <a:moveTo>
                    <a:pt x="111" y="0"/>
                  </a:moveTo>
                  <a:lnTo>
                    <a:pt x="0" y="64"/>
                  </a:lnTo>
                  <a:lnTo>
                    <a:pt x="9" y="80"/>
                  </a:lnTo>
                  <a:lnTo>
                    <a:pt x="120" y="16"/>
                  </a:lnTo>
                  <a:lnTo>
                    <a:pt x="111" y="0"/>
                  </a:lnTo>
                  <a:close/>
                </a:path>
              </a:pathLst>
            </a:custGeom>
            <a:solidFill>
              <a:srgbClr val="A247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9" name="íṧļîďê">
              <a:extLst>
                <a:ext uri="{FF2B5EF4-FFF2-40B4-BE49-F238E27FC236}">
                  <a16:creationId xmlns:a16="http://schemas.microsoft.com/office/drawing/2014/main" xmlns="" id="{E1B37DF7-B7CC-4918-A21F-9BD1CCBDBD2D}"/>
                </a:ext>
              </a:extLst>
            </p:cNvPr>
            <p:cNvSpPr>
              <a:spLocks/>
            </p:cNvSpPr>
            <p:nvPr/>
          </p:nvSpPr>
          <p:spPr bwMode="auto">
            <a:xfrm>
              <a:off x="7278949" y="5225381"/>
              <a:ext cx="201037" cy="147822"/>
            </a:xfrm>
            <a:custGeom>
              <a:avLst/>
              <a:gdLst>
                <a:gd name="T0" fmla="*/ 59 w 68"/>
                <a:gd name="T1" fmla="*/ 0 h 50"/>
                <a:gd name="T2" fmla="*/ 0 w 68"/>
                <a:gd name="T3" fmla="*/ 34 h 50"/>
                <a:gd name="T4" fmla="*/ 9 w 68"/>
                <a:gd name="T5" fmla="*/ 50 h 50"/>
                <a:gd name="T6" fmla="*/ 68 w 68"/>
                <a:gd name="T7" fmla="*/ 15 h 50"/>
                <a:gd name="T8" fmla="*/ 59 w 68"/>
                <a:gd name="T9" fmla="*/ 0 h 50"/>
              </a:gdLst>
              <a:ahLst/>
              <a:cxnLst>
                <a:cxn ang="0">
                  <a:pos x="T0" y="T1"/>
                </a:cxn>
                <a:cxn ang="0">
                  <a:pos x="T2" y="T3"/>
                </a:cxn>
                <a:cxn ang="0">
                  <a:pos x="T4" y="T5"/>
                </a:cxn>
                <a:cxn ang="0">
                  <a:pos x="T6" y="T7"/>
                </a:cxn>
                <a:cxn ang="0">
                  <a:pos x="T8" y="T9"/>
                </a:cxn>
              </a:cxnLst>
              <a:rect l="0" t="0" r="r" b="b"/>
              <a:pathLst>
                <a:path w="68" h="50">
                  <a:moveTo>
                    <a:pt x="59" y="0"/>
                  </a:moveTo>
                  <a:lnTo>
                    <a:pt x="0" y="34"/>
                  </a:lnTo>
                  <a:lnTo>
                    <a:pt x="9" y="50"/>
                  </a:lnTo>
                  <a:lnTo>
                    <a:pt x="68" y="15"/>
                  </a:lnTo>
                  <a:lnTo>
                    <a:pt x="59" y="0"/>
                  </a:lnTo>
                  <a:close/>
                </a:path>
              </a:pathLst>
            </a:custGeom>
            <a:solidFill>
              <a:srgbClr val="853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0" name="íSḷïḑe">
              <a:extLst>
                <a:ext uri="{FF2B5EF4-FFF2-40B4-BE49-F238E27FC236}">
                  <a16:creationId xmlns:a16="http://schemas.microsoft.com/office/drawing/2014/main" xmlns="" id="{F641BDDA-7687-41C8-940A-D4ACC17C8293}"/>
                </a:ext>
              </a:extLst>
            </p:cNvPr>
            <p:cNvSpPr>
              <a:spLocks/>
            </p:cNvSpPr>
            <p:nvPr/>
          </p:nvSpPr>
          <p:spPr bwMode="auto">
            <a:xfrm>
              <a:off x="7264166" y="5086430"/>
              <a:ext cx="342946" cy="239472"/>
            </a:xfrm>
            <a:custGeom>
              <a:avLst/>
              <a:gdLst>
                <a:gd name="T0" fmla="*/ 49 w 49"/>
                <a:gd name="T1" fmla="*/ 7 h 34"/>
                <a:gd name="T2" fmla="*/ 2 w 49"/>
                <a:gd name="T3" fmla="*/ 34 h 34"/>
                <a:gd name="T4" fmla="*/ 1 w 49"/>
                <a:gd name="T5" fmla="*/ 26 h 34"/>
                <a:gd name="T6" fmla="*/ 6 w 49"/>
                <a:gd name="T7" fmla="*/ 20 h 34"/>
                <a:gd name="T8" fmla="*/ 35 w 49"/>
                <a:gd name="T9" fmla="*/ 3 h 34"/>
                <a:gd name="T10" fmla="*/ 49 w 49"/>
                <a:gd name="T11" fmla="*/ 7 h 34"/>
              </a:gdLst>
              <a:ahLst/>
              <a:cxnLst>
                <a:cxn ang="0">
                  <a:pos x="T0" y="T1"/>
                </a:cxn>
                <a:cxn ang="0">
                  <a:pos x="T2" y="T3"/>
                </a:cxn>
                <a:cxn ang="0">
                  <a:pos x="T4" y="T5"/>
                </a:cxn>
                <a:cxn ang="0">
                  <a:pos x="T6" y="T7"/>
                </a:cxn>
                <a:cxn ang="0">
                  <a:pos x="T8" y="T9"/>
                </a:cxn>
                <a:cxn ang="0">
                  <a:pos x="T10" y="T11"/>
                </a:cxn>
              </a:cxnLst>
              <a:rect l="0" t="0" r="r" b="b"/>
              <a:pathLst>
                <a:path w="49" h="34">
                  <a:moveTo>
                    <a:pt x="49" y="7"/>
                  </a:moveTo>
                  <a:cubicBezTo>
                    <a:pt x="2" y="34"/>
                    <a:pt x="2" y="34"/>
                    <a:pt x="2" y="34"/>
                  </a:cubicBezTo>
                  <a:cubicBezTo>
                    <a:pt x="1" y="31"/>
                    <a:pt x="0" y="29"/>
                    <a:pt x="1" y="26"/>
                  </a:cubicBezTo>
                  <a:cubicBezTo>
                    <a:pt x="2" y="24"/>
                    <a:pt x="3" y="21"/>
                    <a:pt x="6" y="20"/>
                  </a:cubicBezTo>
                  <a:cubicBezTo>
                    <a:pt x="35" y="3"/>
                    <a:pt x="35" y="3"/>
                    <a:pt x="35" y="3"/>
                  </a:cubicBezTo>
                  <a:cubicBezTo>
                    <a:pt x="40" y="0"/>
                    <a:pt x="47" y="2"/>
                    <a:pt x="49" y="7"/>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1" name="îŝľïḓê">
              <a:extLst>
                <a:ext uri="{FF2B5EF4-FFF2-40B4-BE49-F238E27FC236}">
                  <a16:creationId xmlns:a16="http://schemas.microsoft.com/office/drawing/2014/main" xmlns="" id="{145C04F9-0E55-4B58-A722-9430F949BE74}"/>
                </a:ext>
              </a:extLst>
            </p:cNvPr>
            <p:cNvSpPr>
              <a:spLocks/>
            </p:cNvSpPr>
            <p:nvPr/>
          </p:nvSpPr>
          <p:spPr bwMode="auto">
            <a:xfrm>
              <a:off x="7264166" y="5163297"/>
              <a:ext cx="189212" cy="162605"/>
            </a:xfrm>
            <a:custGeom>
              <a:avLst/>
              <a:gdLst>
                <a:gd name="T0" fmla="*/ 22 w 27"/>
                <a:gd name="T1" fmla="*/ 0 h 23"/>
                <a:gd name="T2" fmla="*/ 27 w 27"/>
                <a:gd name="T3" fmla="*/ 9 h 23"/>
                <a:gd name="T4" fmla="*/ 2 w 27"/>
                <a:gd name="T5" fmla="*/ 23 h 23"/>
                <a:gd name="T6" fmla="*/ 1 w 27"/>
                <a:gd name="T7" fmla="*/ 15 h 23"/>
                <a:gd name="T8" fmla="*/ 6 w 27"/>
                <a:gd name="T9" fmla="*/ 9 h 23"/>
                <a:gd name="T10" fmla="*/ 22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2" y="0"/>
                  </a:moveTo>
                  <a:cubicBezTo>
                    <a:pt x="27" y="9"/>
                    <a:pt x="27" y="9"/>
                    <a:pt x="27" y="9"/>
                  </a:cubicBezTo>
                  <a:cubicBezTo>
                    <a:pt x="2" y="23"/>
                    <a:pt x="2" y="23"/>
                    <a:pt x="2" y="23"/>
                  </a:cubicBezTo>
                  <a:cubicBezTo>
                    <a:pt x="1" y="20"/>
                    <a:pt x="0" y="18"/>
                    <a:pt x="1" y="15"/>
                  </a:cubicBezTo>
                  <a:cubicBezTo>
                    <a:pt x="2" y="13"/>
                    <a:pt x="3" y="10"/>
                    <a:pt x="6" y="9"/>
                  </a:cubicBezTo>
                  <a:lnTo>
                    <a:pt x="22" y="0"/>
                  </a:ln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2" name="ïṡľîḓe">
              <a:extLst>
                <a:ext uri="{FF2B5EF4-FFF2-40B4-BE49-F238E27FC236}">
                  <a16:creationId xmlns:a16="http://schemas.microsoft.com/office/drawing/2014/main" xmlns="" id="{BDCE53CE-0E91-4D0C-9C96-ABB91BB7A77C}"/>
                </a:ext>
              </a:extLst>
            </p:cNvPr>
            <p:cNvSpPr>
              <a:spLocks/>
            </p:cNvSpPr>
            <p:nvPr/>
          </p:nvSpPr>
          <p:spPr bwMode="auto">
            <a:xfrm>
              <a:off x="7550941" y="4406450"/>
              <a:ext cx="768673" cy="609025"/>
            </a:xfrm>
            <a:custGeom>
              <a:avLst/>
              <a:gdLst>
                <a:gd name="T0" fmla="*/ 55 w 110"/>
                <a:gd name="T1" fmla="*/ 65 h 87"/>
                <a:gd name="T2" fmla="*/ 29 w 110"/>
                <a:gd name="T3" fmla="*/ 0 h 87"/>
                <a:gd name="T4" fmla="*/ 55 w 110"/>
                <a:gd name="T5" fmla="*/ 65 h 87"/>
              </a:gdLst>
              <a:ahLst/>
              <a:cxnLst>
                <a:cxn ang="0">
                  <a:pos x="T0" y="T1"/>
                </a:cxn>
                <a:cxn ang="0">
                  <a:pos x="T2" y="T3"/>
                </a:cxn>
                <a:cxn ang="0">
                  <a:pos x="T4" y="T5"/>
                </a:cxn>
              </a:cxnLst>
              <a:rect l="0" t="0" r="r" b="b"/>
              <a:pathLst>
                <a:path w="110" h="87">
                  <a:moveTo>
                    <a:pt x="55" y="65"/>
                  </a:moveTo>
                  <a:cubicBezTo>
                    <a:pt x="0" y="87"/>
                    <a:pt x="29" y="0"/>
                    <a:pt x="29" y="0"/>
                  </a:cubicBezTo>
                  <a:cubicBezTo>
                    <a:pt x="29" y="0"/>
                    <a:pt x="110" y="42"/>
                    <a:pt x="55" y="65"/>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3" name="iŝlîḍe">
              <a:extLst>
                <a:ext uri="{FF2B5EF4-FFF2-40B4-BE49-F238E27FC236}">
                  <a16:creationId xmlns:a16="http://schemas.microsoft.com/office/drawing/2014/main" xmlns="" id="{F11E5F35-2813-4DCF-839D-293C05F7C48F}"/>
                </a:ext>
              </a:extLst>
            </p:cNvPr>
            <p:cNvSpPr>
              <a:spLocks/>
            </p:cNvSpPr>
            <p:nvPr/>
          </p:nvSpPr>
          <p:spPr bwMode="auto">
            <a:xfrm>
              <a:off x="7550941" y="4406450"/>
              <a:ext cx="384336" cy="609025"/>
            </a:xfrm>
            <a:custGeom>
              <a:avLst/>
              <a:gdLst>
                <a:gd name="T0" fmla="*/ 29 w 55"/>
                <a:gd name="T1" fmla="*/ 0 h 87"/>
                <a:gd name="T2" fmla="*/ 55 w 55"/>
                <a:gd name="T3" fmla="*/ 65 h 87"/>
                <a:gd name="T4" fmla="*/ 29 w 55"/>
                <a:gd name="T5" fmla="*/ 0 h 87"/>
              </a:gdLst>
              <a:ahLst/>
              <a:cxnLst>
                <a:cxn ang="0">
                  <a:pos x="T0" y="T1"/>
                </a:cxn>
                <a:cxn ang="0">
                  <a:pos x="T2" y="T3"/>
                </a:cxn>
                <a:cxn ang="0">
                  <a:pos x="T4" y="T5"/>
                </a:cxn>
              </a:cxnLst>
              <a:rect l="0" t="0" r="r" b="b"/>
              <a:pathLst>
                <a:path w="55" h="87">
                  <a:moveTo>
                    <a:pt x="29" y="0"/>
                  </a:moveTo>
                  <a:cubicBezTo>
                    <a:pt x="55" y="65"/>
                    <a:pt x="55" y="65"/>
                    <a:pt x="55" y="65"/>
                  </a:cubicBezTo>
                  <a:cubicBezTo>
                    <a:pt x="0" y="87"/>
                    <a:pt x="29" y="0"/>
                    <a:pt x="29" y="0"/>
                  </a:cubicBez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4" name="ïṡḷîdê">
              <a:extLst>
                <a:ext uri="{FF2B5EF4-FFF2-40B4-BE49-F238E27FC236}">
                  <a16:creationId xmlns:a16="http://schemas.microsoft.com/office/drawing/2014/main" xmlns="" id="{92E0DBF6-69D3-4648-B115-D63CFEF54613}"/>
                </a:ext>
              </a:extLst>
            </p:cNvPr>
            <p:cNvSpPr>
              <a:spLocks/>
            </p:cNvSpPr>
            <p:nvPr/>
          </p:nvSpPr>
          <p:spPr bwMode="auto">
            <a:xfrm>
              <a:off x="7663285" y="4527663"/>
              <a:ext cx="523290" cy="410945"/>
            </a:xfrm>
            <a:custGeom>
              <a:avLst/>
              <a:gdLst>
                <a:gd name="T0" fmla="*/ 38 w 75"/>
                <a:gd name="T1" fmla="*/ 44 h 59"/>
                <a:gd name="T2" fmla="*/ 20 w 75"/>
                <a:gd name="T3" fmla="*/ 0 h 59"/>
                <a:gd name="T4" fmla="*/ 38 w 75"/>
                <a:gd name="T5" fmla="*/ 44 h 59"/>
              </a:gdLst>
              <a:ahLst/>
              <a:cxnLst>
                <a:cxn ang="0">
                  <a:pos x="T0" y="T1"/>
                </a:cxn>
                <a:cxn ang="0">
                  <a:pos x="T2" y="T3"/>
                </a:cxn>
                <a:cxn ang="0">
                  <a:pos x="T4" y="T5"/>
                </a:cxn>
              </a:cxnLst>
              <a:rect l="0" t="0" r="r" b="b"/>
              <a:pathLst>
                <a:path w="75" h="59">
                  <a:moveTo>
                    <a:pt x="38" y="44"/>
                  </a:moveTo>
                  <a:cubicBezTo>
                    <a:pt x="0" y="59"/>
                    <a:pt x="20" y="0"/>
                    <a:pt x="20" y="0"/>
                  </a:cubicBezTo>
                  <a:cubicBezTo>
                    <a:pt x="20" y="0"/>
                    <a:pt x="75" y="29"/>
                    <a:pt x="38" y="44"/>
                  </a:cubicBezTo>
                  <a:close/>
                </a:path>
              </a:pathLst>
            </a:custGeom>
            <a:solidFill>
              <a:srgbClr val="6CB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5" name="ïşḻiḍé">
              <a:extLst>
                <a:ext uri="{FF2B5EF4-FFF2-40B4-BE49-F238E27FC236}">
                  <a16:creationId xmlns:a16="http://schemas.microsoft.com/office/drawing/2014/main" xmlns="" id="{FE79FF9E-DD42-4AB2-96B4-CBB400A509B7}"/>
                </a:ext>
              </a:extLst>
            </p:cNvPr>
            <p:cNvSpPr>
              <a:spLocks/>
            </p:cNvSpPr>
            <p:nvPr/>
          </p:nvSpPr>
          <p:spPr bwMode="auto">
            <a:xfrm>
              <a:off x="7843627" y="4645920"/>
              <a:ext cx="153735" cy="357729"/>
            </a:xfrm>
            <a:custGeom>
              <a:avLst/>
              <a:gdLst>
                <a:gd name="T0" fmla="*/ 52 w 52"/>
                <a:gd name="T1" fmla="*/ 118 h 121"/>
                <a:gd name="T2" fmla="*/ 48 w 52"/>
                <a:gd name="T3" fmla="*/ 121 h 121"/>
                <a:gd name="T4" fmla="*/ 0 w 52"/>
                <a:gd name="T5" fmla="*/ 2 h 121"/>
                <a:gd name="T6" fmla="*/ 5 w 52"/>
                <a:gd name="T7" fmla="*/ 0 h 121"/>
                <a:gd name="T8" fmla="*/ 52 w 52"/>
                <a:gd name="T9" fmla="*/ 118 h 121"/>
              </a:gdLst>
              <a:ahLst/>
              <a:cxnLst>
                <a:cxn ang="0">
                  <a:pos x="T0" y="T1"/>
                </a:cxn>
                <a:cxn ang="0">
                  <a:pos x="T2" y="T3"/>
                </a:cxn>
                <a:cxn ang="0">
                  <a:pos x="T4" y="T5"/>
                </a:cxn>
                <a:cxn ang="0">
                  <a:pos x="T6" y="T7"/>
                </a:cxn>
                <a:cxn ang="0">
                  <a:pos x="T8" y="T9"/>
                </a:cxn>
              </a:cxnLst>
              <a:rect l="0" t="0" r="r" b="b"/>
              <a:pathLst>
                <a:path w="52" h="121">
                  <a:moveTo>
                    <a:pt x="52" y="118"/>
                  </a:moveTo>
                  <a:lnTo>
                    <a:pt x="48" y="121"/>
                  </a:lnTo>
                  <a:lnTo>
                    <a:pt x="0" y="2"/>
                  </a:lnTo>
                  <a:lnTo>
                    <a:pt x="5" y="0"/>
                  </a:lnTo>
                  <a:lnTo>
                    <a:pt x="52" y="118"/>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6" name="îşḻïdê">
              <a:extLst>
                <a:ext uri="{FF2B5EF4-FFF2-40B4-BE49-F238E27FC236}">
                  <a16:creationId xmlns:a16="http://schemas.microsoft.com/office/drawing/2014/main" xmlns="" id="{B26485FB-16C4-4994-B46C-49823359C14A}"/>
                </a:ext>
              </a:extLst>
            </p:cNvPr>
            <p:cNvSpPr>
              <a:spLocks/>
            </p:cNvSpPr>
            <p:nvPr/>
          </p:nvSpPr>
          <p:spPr bwMode="auto">
            <a:xfrm>
              <a:off x="7879104" y="4637052"/>
              <a:ext cx="56173" cy="106432"/>
            </a:xfrm>
            <a:custGeom>
              <a:avLst/>
              <a:gdLst>
                <a:gd name="T0" fmla="*/ 5 w 19"/>
                <a:gd name="T1" fmla="*/ 36 h 36"/>
                <a:gd name="T2" fmla="*/ 0 w 19"/>
                <a:gd name="T3" fmla="*/ 36 h 36"/>
                <a:gd name="T4" fmla="*/ 17 w 19"/>
                <a:gd name="T5" fmla="*/ 0 h 36"/>
                <a:gd name="T6" fmla="*/ 19 w 19"/>
                <a:gd name="T7" fmla="*/ 0 h 36"/>
                <a:gd name="T8" fmla="*/ 5 w 19"/>
                <a:gd name="T9" fmla="*/ 36 h 36"/>
              </a:gdLst>
              <a:ahLst/>
              <a:cxnLst>
                <a:cxn ang="0">
                  <a:pos x="T0" y="T1"/>
                </a:cxn>
                <a:cxn ang="0">
                  <a:pos x="T2" y="T3"/>
                </a:cxn>
                <a:cxn ang="0">
                  <a:pos x="T4" y="T5"/>
                </a:cxn>
                <a:cxn ang="0">
                  <a:pos x="T6" y="T7"/>
                </a:cxn>
                <a:cxn ang="0">
                  <a:pos x="T8" y="T9"/>
                </a:cxn>
              </a:cxnLst>
              <a:rect l="0" t="0" r="r" b="b"/>
              <a:pathLst>
                <a:path w="19" h="36">
                  <a:moveTo>
                    <a:pt x="5" y="36"/>
                  </a:moveTo>
                  <a:lnTo>
                    <a:pt x="0" y="36"/>
                  </a:lnTo>
                  <a:lnTo>
                    <a:pt x="17" y="0"/>
                  </a:lnTo>
                  <a:lnTo>
                    <a:pt x="19" y="0"/>
                  </a:lnTo>
                  <a:lnTo>
                    <a:pt x="5" y="36"/>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7" name="îṡľíḑe">
              <a:extLst>
                <a:ext uri="{FF2B5EF4-FFF2-40B4-BE49-F238E27FC236}">
                  <a16:creationId xmlns:a16="http://schemas.microsoft.com/office/drawing/2014/main" xmlns="" id="{D961F398-4949-488C-B6FF-E257D7DDF25F}"/>
                </a:ext>
              </a:extLst>
            </p:cNvPr>
            <p:cNvSpPr>
              <a:spLocks/>
            </p:cNvSpPr>
            <p:nvPr/>
          </p:nvSpPr>
          <p:spPr bwMode="auto">
            <a:xfrm>
              <a:off x="7781543" y="4693223"/>
              <a:ext cx="112344" cy="56173"/>
            </a:xfrm>
            <a:custGeom>
              <a:avLst/>
              <a:gdLst>
                <a:gd name="T0" fmla="*/ 38 w 38"/>
                <a:gd name="T1" fmla="*/ 15 h 19"/>
                <a:gd name="T2" fmla="*/ 35 w 38"/>
                <a:gd name="T3" fmla="*/ 19 h 19"/>
                <a:gd name="T4" fmla="*/ 0 w 38"/>
                <a:gd name="T5" fmla="*/ 3 h 19"/>
                <a:gd name="T6" fmla="*/ 2 w 38"/>
                <a:gd name="T7" fmla="*/ 0 h 19"/>
                <a:gd name="T8" fmla="*/ 38 w 38"/>
                <a:gd name="T9" fmla="*/ 15 h 19"/>
              </a:gdLst>
              <a:ahLst/>
              <a:cxnLst>
                <a:cxn ang="0">
                  <a:pos x="T0" y="T1"/>
                </a:cxn>
                <a:cxn ang="0">
                  <a:pos x="T2" y="T3"/>
                </a:cxn>
                <a:cxn ang="0">
                  <a:pos x="T4" y="T5"/>
                </a:cxn>
                <a:cxn ang="0">
                  <a:pos x="T6" y="T7"/>
                </a:cxn>
                <a:cxn ang="0">
                  <a:pos x="T8" y="T9"/>
                </a:cxn>
              </a:cxnLst>
              <a:rect l="0" t="0" r="r" b="b"/>
              <a:pathLst>
                <a:path w="38" h="19">
                  <a:moveTo>
                    <a:pt x="38" y="15"/>
                  </a:moveTo>
                  <a:lnTo>
                    <a:pt x="35" y="19"/>
                  </a:lnTo>
                  <a:lnTo>
                    <a:pt x="0" y="3"/>
                  </a:lnTo>
                  <a:lnTo>
                    <a:pt x="2" y="0"/>
                  </a:lnTo>
                  <a:lnTo>
                    <a:pt x="38" y="15"/>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8" name="išḻîḑe">
              <a:extLst>
                <a:ext uri="{FF2B5EF4-FFF2-40B4-BE49-F238E27FC236}">
                  <a16:creationId xmlns:a16="http://schemas.microsoft.com/office/drawing/2014/main" xmlns="" id="{396D7351-505D-4D14-B6F7-909CCC1A14CB}"/>
                </a:ext>
              </a:extLst>
            </p:cNvPr>
            <p:cNvSpPr>
              <a:spLocks/>
            </p:cNvSpPr>
            <p:nvPr/>
          </p:nvSpPr>
          <p:spPr bwMode="auto">
            <a:xfrm>
              <a:off x="7914581" y="4716875"/>
              <a:ext cx="56173" cy="109389"/>
            </a:xfrm>
            <a:custGeom>
              <a:avLst/>
              <a:gdLst>
                <a:gd name="T0" fmla="*/ 5 w 19"/>
                <a:gd name="T1" fmla="*/ 37 h 37"/>
                <a:gd name="T2" fmla="*/ 0 w 19"/>
                <a:gd name="T3" fmla="*/ 35 h 37"/>
                <a:gd name="T4" fmla="*/ 14 w 19"/>
                <a:gd name="T5" fmla="*/ 0 h 37"/>
                <a:gd name="T6" fmla="*/ 19 w 19"/>
                <a:gd name="T7" fmla="*/ 2 h 37"/>
                <a:gd name="T8" fmla="*/ 5 w 19"/>
                <a:gd name="T9" fmla="*/ 37 h 37"/>
              </a:gdLst>
              <a:ahLst/>
              <a:cxnLst>
                <a:cxn ang="0">
                  <a:pos x="T0" y="T1"/>
                </a:cxn>
                <a:cxn ang="0">
                  <a:pos x="T2" y="T3"/>
                </a:cxn>
                <a:cxn ang="0">
                  <a:pos x="T4" y="T5"/>
                </a:cxn>
                <a:cxn ang="0">
                  <a:pos x="T6" y="T7"/>
                </a:cxn>
                <a:cxn ang="0">
                  <a:pos x="T8" y="T9"/>
                </a:cxn>
              </a:cxnLst>
              <a:rect l="0" t="0" r="r" b="b"/>
              <a:pathLst>
                <a:path w="19" h="37">
                  <a:moveTo>
                    <a:pt x="5" y="37"/>
                  </a:moveTo>
                  <a:lnTo>
                    <a:pt x="0" y="35"/>
                  </a:lnTo>
                  <a:lnTo>
                    <a:pt x="14" y="0"/>
                  </a:lnTo>
                  <a:lnTo>
                    <a:pt x="19" y="2"/>
                  </a:lnTo>
                  <a:lnTo>
                    <a:pt x="5" y="3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9" name="îṣļîḓe">
              <a:extLst>
                <a:ext uri="{FF2B5EF4-FFF2-40B4-BE49-F238E27FC236}">
                  <a16:creationId xmlns:a16="http://schemas.microsoft.com/office/drawing/2014/main" xmlns="" id="{E902CF84-AA08-4A31-8929-E19B124F3034}"/>
                </a:ext>
              </a:extLst>
            </p:cNvPr>
            <p:cNvSpPr>
              <a:spLocks/>
            </p:cNvSpPr>
            <p:nvPr/>
          </p:nvSpPr>
          <p:spPr bwMode="auto">
            <a:xfrm>
              <a:off x="7817020" y="4770091"/>
              <a:ext cx="112344" cy="56173"/>
            </a:xfrm>
            <a:custGeom>
              <a:avLst/>
              <a:gdLst>
                <a:gd name="T0" fmla="*/ 38 w 38"/>
                <a:gd name="T1" fmla="*/ 17 h 19"/>
                <a:gd name="T2" fmla="*/ 35 w 38"/>
                <a:gd name="T3" fmla="*/ 19 h 19"/>
                <a:gd name="T4" fmla="*/ 0 w 38"/>
                <a:gd name="T5" fmla="*/ 5 h 19"/>
                <a:gd name="T6" fmla="*/ 0 w 38"/>
                <a:gd name="T7" fmla="*/ 0 h 19"/>
                <a:gd name="T8" fmla="*/ 38 w 38"/>
                <a:gd name="T9" fmla="*/ 17 h 19"/>
              </a:gdLst>
              <a:ahLst/>
              <a:cxnLst>
                <a:cxn ang="0">
                  <a:pos x="T0" y="T1"/>
                </a:cxn>
                <a:cxn ang="0">
                  <a:pos x="T2" y="T3"/>
                </a:cxn>
                <a:cxn ang="0">
                  <a:pos x="T4" y="T5"/>
                </a:cxn>
                <a:cxn ang="0">
                  <a:pos x="T6" y="T7"/>
                </a:cxn>
                <a:cxn ang="0">
                  <a:pos x="T8" y="T9"/>
                </a:cxn>
              </a:cxnLst>
              <a:rect l="0" t="0" r="r" b="b"/>
              <a:pathLst>
                <a:path w="38" h="19">
                  <a:moveTo>
                    <a:pt x="38" y="17"/>
                  </a:moveTo>
                  <a:lnTo>
                    <a:pt x="35" y="19"/>
                  </a:lnTo>
                  <a:lnTo>
                    <a:pt x="0" y="5"/>
                  </a:lnTo>
                  <a:lnTo>
                    <a:pt x="0" y="0"/>
                  </a:lnTo>
                  <a:lnTo>
                    <a:pt x="38" y="1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0" name="íSļîďé">
              <a:extLst>
                <a:ext uri="{FF2B5EF4-FFF2-40B4-BE49-F238E27FC236}">
                  <a16:creationId xmlns:a16="http://schemas.microsoft.com/office/drawing/2014/main" xmlns="" id="{0301ABFB-840C-4BF5-A49F-6F45A7E232C7}"/>
                </a:ext>
              </a:extLst>
            </p:cNvPr>
            <p:cNvSpPr>
              <a:spLocks/>
            </p:cNvSpPr>
            <p:nvPr/>
          </p:nvSpPr>
          <p:spPr bwMode="auto">
            <a:xfrm>
              <a:off x="5760327" y="4405716"/>
              <a:ext cx="6432216" cy="2451618"/>
            </a:xfrm>
            <a:custGeom>
              <a:avLst/>
              <a:gdLst>
                <a:gd name="connsiteX0" fmla="*/ 2677751 w 3453872"/>
                <a:gd name="connsiteY0" fmla="*/ 66 h 1316432"/>
                <a:gd name="connsiteX1" fmla="*/ 3413639 w 3453872"/>
                <a:gd name="connsiteY1" fmla="*/ 113021 h 1316432"/>
                <a:gd name="connsiteX2" fmla="*/ 3453872 w 3453872"/>
                <a:gd name="connsiteY2" fmla="*/ 129654 h 1316432"/>
                <a:gd name="connsiteX3" fmla="*/ 3453872 w 3453872"/>
                <a:gd name="connsiteY3" fmla="*/ 1316432 h 1316432"/>
                <a:gd name="connsiteX4" fmla="*/ 0 w 3453872"/>
                <a:gd name="connsiteY4" fmla="*/ 1316432 h 1316432"/>
                <a:gd name="connsiteX5" fmla="*/ 33953 w 3453872"/>
                <a:gd name="connsiteY5" fmla="*/ 1246655 h 1316432"/>
                <a:gd name="connsiteX6" fmla="*/ 1622188 w 3453872"/>
                <a:gd name="connsiteY6" fmla="*/ 162894 h 1316432"/>
                <a:gd name="connsiteX7" fmla="*/ 2677751 w 3453872"/>
                <a:gd name="connsiteY7" fmla="*/ 66 h 13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872" h="1316432">
                  <a:moveTo>
                    <a:pt x="2677751" y="66"/>
                  </a:moveTo>
                  <a:cubicBezTo>
                    <a:pt x="2949256" y="1861"/>
                    <a:pt x="3199398" y="40672"/>
                    <a:pt x="3413639" y="113021"/>
                  </a:cubicBezTo>
                  <a:lnTo>
                    <a:pt x="3453872" y="129654"/>
                  </a:lnTo>
                  <a:lnTo>
                    <a:pt x="3453872" y="1316432"/>
                  </a:lnTo>
                  <a:lnTo>
                    <a:pt x="0" y="1316432"/>
                  </a:lnTo>
                  <a:lnTo>
                    <a:pt x="33953" y="1246655"/>
                  </a:lnTo>
                  <a:cubicBezTo>
                    <a:pt x="313975" y="802055"/>
                    <a:pt x="892568" y="388480"/>
                    <a:pt x="1622188" y="162894"/>
                  </a:cubicBezTo>
                  <a:cubicBezTo>
                    <a:pt x="1988171" y="50101"/>
                    <a:pt x="2348655" y="-2110"/>
                    <a:pt x="2677751" y="66"/>
                  </a:cubicBezTo>
                  <a:close/>
                </a:path>
              </a:pathLst>
            </a:custGeom>
            <a:solidFill>
              <a:srgbClr val="6F91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1" name="ïšḻïďê">
              <a:extLst>
                <a:ext uri="{FF2B5EF4-FFF2-40B4-BE49-F238E27FC236}">
                  <a16:creationId xmlns:a16="http://schemas.microsoft.com/office/drawing/2014/main" xmlns="" id="{F0F62E05-5E01-4591-9EF6-BB3B4D791E46}"/>
                </a:ext>
              </a:extLst>
            </p:cNvPr>
            <p:cNvSpPr>
              <a:spLocks/>
            </p:cNvSpPr>
            <p:nvPr/>
          </p:nvSpPr>
          <p:spPr bwMode="auto">
            <a:xfrm>
              <a:off x="6182374" y="4739878"/>
              <a:ext cx="6010170" cy="2117456"/>
            </a:xfrm>
            <a:custGeom>
              <a:avLst/>
              <a:gdLst>
                <a:gd name="connsiteX0" fmla="*/ 2418269 w 3227248"/>
                <a:gd name="connsiteY0" fmla="*/ 149 h 1136999"/>
                <a:gd name="connsiteX1" fmla="*/ 3097252 w 3227248"/>
                <a:gd name="connsiteY1" fmla="*/ 108355 h 1136999"/>
                <a:gd name="connsiteX2" fmla="*/ 3227248 w 3227248"/>
                <a:gd name="connsiteY2" fmla="*/ 163183 h 1136999"/>
                <a:gd name="connsiteX3" fmla="*/ 3227248 w 3227248"/>
                <a:gd name="connsiteY3" fmla="*/ 1136999 h 1136999"/>
                <a:gd name="connsiteX4" fmla="*/ 0 w 3227248"/>
                <a:gd name="connsiteY4" fmla="*/ 1136999 h 1136999"/>
                <a:gd name="connsiteX5" fmla="*/ 172758 w 3227248"/>
                <a:gd name="connsiteY5" fmla="*/ 910427 h 1136999"/>
                <a:gd name="connsiteX6" fmla="*/ 1447939 w 3227248"/>
                <a:gd name="connsiteY6" fmla="*/ 149183 h 1136999"/>
                <a:gd name="connsiteX7" fmla="*/ 2418269 w 3227248"/>
                <a:gd name="connsiteY7" fmla="*/ 149 h 113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248" h="1136999">
                  <a:moveTo>
                    <a:pt x="2418269" y="149"/>
                  </a:moveTo>
                  <a:cubicBezTo>
                    <a:pt x="2668422" y="2765"/>
                    <a:pt x="2899297" y="39972"/>
                    <a:pt x="3097252" y="108355"/>
                  </a:cubicBezTo>
                  <a:lnTo>
                    <a:pt x="3227248" y="163183"/>
                  </a:lnTo>
                  <a:lnTo>
                    <a:pt x="3227248" y="1136999"/>
                  </a:lnTo>
                  <a:lnTo>
                    <a:pt x="0" y="1136999"/>
                  </a:lnTo>
                  <a:lnTo>
                    <a:pt x="172758" y="910427"/>
                  </a:lnTo>
                  <a:cubicBezTo>
                    <a:pt x="461398" y="593712"/>
                    <a:pt x="909143" y="314589"/>
                    <a:pt x="1447939" y="149183"/>
                  </a:cubicBezTo>
                  <a:cubicBezTo>
                    <a:pt x="1783513" y="44629"/>
                    <a:pt x="2115054" y="-3022"/>
                    <a:pt x="2418269" y="149"/>
                  </a:cubicBezTo>
                  <a:close/>
                </a:path>
              </a:pathLst>
            </a:custGeom>
            <a:solidFill>
              <a:srgbClr val="86A6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2" name="i$ļíḋe">
              <a:extLst>
                <a:ext uri="{FF2B5EF4-FFF2-40B4-BE49-F238E27FC236}">
                  <a16:creationId xmlns:a16="http://schemas.microsoft.com/office/drawing/2014/main" xmlns="" id="{2692EE10-2E86-407C-B26D-96A824B1D5F0}"/>
                </a:ext>
              </a:extLst>
            </p:cNvPr>
            <p:cNvSpPr>
              <a:spLocks/>
            </p:cNvSpPr>
            <p:nvPr/>
          </p:nvSpPr>
          <p:spPr bwMode="auto">
            <a:xfrm>
              <a:off x="6810074" y="5134631"/>
              <a:ext cx="5382469" cy="1722704"/>
            </a:xfrm>
            <a:custGeom>
              <a:avLst/>
              <a:gdLst>
                <a:gd name="connsiteX0" fmla="*/ 1829211 w 2890195"/>
                <a:gd name="connsiteY0" fmla="*/ 1330 h 925031"/>
                <a:gd name="connsiteX1" fmla="*/ 2830381 w 2890195"/>
                <a:gd name="connsiteY1" fmla="*/ 257559 h 925031"/>
                <a:gd name="connsiteX2" fmla="*/ 2890195 w 2890195"/>
                <a:gd name="connsiteY2" fmla="*/ 305381 h 925031"/>
                <a:gd name="connsiteX3" fmla="*/ 2890195 w 2890195"/>
                <a:gd name="connsiteY3" fmla="*/ 925031 h 925031"/>
                <a:gd name="connsiteX4" fmla="*/ 0 w 2890195"/>
                <a:gd name="connsiteY4" fmla="*/ 925031 h 925031"/>
                <a:gd name="connsiteX5" fmla="*/ 98064 w 2890195"/>
                <a:gd name="connsiteY5" fmla="*/ 784640 h 925031"/>
                <a:gd name="connsiteX6" fmla="*/ 1163494 w 2890195"/>
                <a:gd name="connsiteY6" fmla="*/ 116523 h 925031"/>
                <a:gd name="connsiteX7" fmla="*/ 1829211 w 2890195"/>
                <a:gd name="connsiteY7" fmla="*/ 1330 h 92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195" h="925031">
                  <a:moveTo>
                    <a:pt x="1829211" y="1330"/>
                  </a:moveTo>
                  <a:cubicBezTo>
                    <a:pt x="2229011" y="-12334"/>
                    <a:pt x="2585928" y="79791"/>
                    <a:pt x="2830381" y="257559"/>
                  </a:cubicBezTo>
                  <a:lnTo>
                    <a:pt x="2890195" y="305381"/>
                  </a:lnTo>
                  <a:lnTo>
                    <a:pt x="2890195" y="925031"/>
                  </a:lnTo>
                  <a:lnTo>
                    <a:pt x="0" y="925031"/>
                  </a:lnTo>
                  <a:lnTo>
                    <a:pt x="98064" y="784640"/>
                  </a:lnTo>
                  <a:cubicBezTo>
                    <a:pt x="336859" y="501125"/>
                    <a:pt x="711237" y="255694"/>
                    <a:pt x="1163494" y="116523"/>
                  </a:cubicBezTo>
                  <a:cubicBezTo>
                    <a:pt x="1390560" y="45997"/>
                    <a:pt x="1615984" y="8618"/>
                    <a:pt x="1829211" y="1330"/>
                  </a:cubicBezTo>
                  <a:close/>
                </a:path>
              </a:pathLst>
            </a:custGeom>
            <a:solidFill>
              <a:srgbClr val="95B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3" name="îṥḷîḍè">
              <a:extLst>
                <a:ext uri="{FF2B5EF4-FFF2-40B4-BE49-F238E27FC236}">
                  <a16:creationId xmlns:a16="http://schemas.microsoft.com/office/drawing/2014/main" xmlns="" id="{26CB2562-563C-4329-80AB-5153FC2F0B97}"/>
                </a:ext>
              </a:extLst>
            </p:cNvPr>
            <p:cNvSpPr>
              <a:spLocks/>
            </p:cNvSpPr>
            <p:nvPr/>
          </p:nvSpPr>
          <p:spPr bwMode="auto">
            <a:xfrm>
              <a:off x="9892436" y="4155152"/>
              <a:ext cx="369555" cy="266079"/>
            </a:xfrm>
            <a:custGeom>
              <a:avLst/>
              <a:gdLst>
                <a:gd name="T0" fmla="*/ 121 w 125"/>
                <a:gd name="T1" fmla="*/ 50 h 90"/>
                <a:gd name="T2" fmla="*/ 125 w 125"/>
                <a:gd name="T3" fmla="*/ 78 h 90"/>
                <a:gd name="T4" fmla="*/ 10 w 125"/>
                <a:gd name="T5" fmla="*/ 90 h 90"/>
                <a:gd name="T6" fmla="*/ 0 w 125"/>
                <a:gd name="T7" fmla="*/ 12 h 90"/>
                <a:gd name="T8" fmla="*/ 99 w 125"/>
                <a:gd name="T9" fmla="*/ 0 h 90"/>
                <a:gd name="T10" fmla="*/ 102 w 125"/>
                <a:gd name="T11" fmla="*/ 7 h 90"/>
                <a:gd name="T12" fmla="*/ 118 w 125"/>
                <a:gd name="T13" fmla="*/ 43 h 90"/>
                <a:gd name="T14" fmla="*/ 121 w 125"/>
                <a:gd name="T15" fmla="*/ 5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90">
                  <a:moveTo>
                    <a:pt x="121" y="50"/>
                  </a:moveTo>
                  <a:lnTo>
                    <a:pt x="125" y="78"/>
                  </a:lnTo>
                  <a:lnTo>
                    <a:pt x="10" y="90"/>
                  </a:lnTo>
                  <a:lnTo>
                    <a:pt x="0" y="12"/>
                  </a:lnTo>
                  <a:lnTo>
                    <a:pt x="99" y="0"/>
                  </a:lnTo>
                  <a:lnTo>
                    <a:pt x="102" y="7"/>
                  </a:lnTo>
                  <a:lnTo>
                    <a:pt x="118" y="43"/>
                  </a:lnTo>
                  <a:lnTo>
                    <a:pt x="121" y="50"/>
                  </a:lnTo>
                  <a:close/>
                </a:path>
              </a:pathLst>
            </a:custGeom>
            <a:solidFill>
              <a:srgbClr val="8CB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4" name="ïṡľïḑê">
              <a:extLst>
                <a:ext uri="{FF2B5EF4-FFF2-40B4-BE49-F238E27FC236}">
                  <a16:creationId xmlns:a16="http://schemas.microsoft.com/office/drawing/2014/main" xmlns="" id="{9FB66401-D700-40EC-9986-85B88119D9BE}"/>
                </a:ext>
              </a:extLst>
            </p:cNvPr>
            <p:cNvSpPr>
              <a:spLocks/>
            </p:cNvSpPr>
            <p:nvPr/>
          </p:nvSpPr>
          <p:spPr bwMode="auto">
            <a:xfrm>
              <a:off x="9913130" y="4308887"/>
              <a:ext cx="348859" cy="112344"/>
            </a:xfrm>
            <a:custGeom>
              <a:avLst/>
              <a:gdLst>
                <a:gd name="T0" fmla="*/ 114 w 118"/>
                <a:gd name="T1" fmla="*/ 0 h 38"/>
                <a:gd name="T2" fmla="*/ 118 w 118"/>
                <a:gd name="T3" fmla="*/ 26 h 38"/>
                <a:gd name="T4" fmla="*/ 3 w 118"/>
                <a:gd name="T5" fmla="*/ 38 h 38"/>
                <a:gd name="T6" fmla="*/ 0 w 118"/>
                <a:gd name="T7" fmla="*/ 12 h 38"/>
                <a:gd name="T8" fmla="*/ 114 w 118"/>
                <a:gd name="T9" fmla="*/ 0 h 38"/>
              </a:gdLst>
              <a:ahLst/>
              <a:cxnLst>
                <a:cxn ang="0">
                  <a:pos x="T0" y="T1"/>
                </a:cxn>
                <a:cxn ang="0">
                  <a:pos x="T2" y="T3"/>
                </a:cxn>
                <a:cxn ang="0">
                  <a:pos x="T4" y="T5"/>
                </a:cxn>
                <a:cxn ang="0">
                  <a:pos x="T6" y="T7"/>
                </a:cxn>
                <a:cxn ang="0">
                  <a:pos x="T8" y="T9"/>
                </a:cxn>
              </a:cxnLst>
              <a:rect l="0" t="0" r="r" b="b"/>
              <a:pathLst>
                <a:path w="118" h="38">
                  <a:moveTo>
                    <a:pt x="114" y="0"/>
                  </a:moveTo>
                  <a:lnTo>
                    <a:pt x="118" y="26"/>
                  </a:lnTo>
                  <a:lnTo>
                    <a:pt x="3" y="38"/>
                  </a:lnTo>
                  <a:lnTo>
                    <a:pt x="0" y="12"/>
                  </a:lnTo>
                  <a:lnTo>
                    <a:pt x="114" y="0"/>
                  </a:lnTo>
                  <a:close/>
                </a:path>
              </a:pathLst>
            </a:custGeom>
            <a:solidFill>
              <a:srgbClr val="749C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5" name="ïş1îḍe">
              <a:extLst>
                <a:ext uri="{FF2B5EF4-FFF2-40B4-BE49-F238E27FC236}">
                  <a16:creationId xmlns:a16="http://schemas.microsoft.com/office/drawing/2014/main" xmlns="" id="{CBC39F04-6455-44F3-BFB2-7853CF54867A}"/>
                </a:ext>
              </a:extLst>
            </p:cNvPr>
            <p:cNvSpPr>
              <a:spLocks/>
            </p:cNvSpPr>
            <p:nvPr/>
          </p:nvSpPr>
          <p:spPr bwMode="auto">
            <a:xfrm>
              <a:off x="9954520" y="4379841"/>
              <a:ext cx="76867" cy="67999"/>
            </a:xfrm>
            <a:custGeom>
              <a:avLst/>
              <a:gdLst>
                <a:gd name="T0" fmla="*/ 11 w 11"/>
                <a:gd name="T1" fmla="*/ 4 h 10"/>
                <a:gd name="T2" fmla="*/ 5 w 11"/>
                <a:gd name="T3" fmla="*/ 0 h 10"/>
                <a:gd name="T4" fmla="*/ 1 w 11"/>
                <a:gd name="T5" fmla="*/ 6 h 10"/>
                <a:gd name="T6" fmla="*/ 6 w 11"/>
                <a:gd name="T7" fmla="*/ 10 h 10"/>
                <a:gd name="T8" fmla="*/ 11 w 11"/>
                <a:gd name="T9" fmla="*/ 4 h 10"/>
              </a:gdLst>
              <a:ahLst/>
              <a:cxnLst>
                <a:cxn ang="0">
                  <a:pos x="T0" y="T1"/>
                </a:cxn>
                <a:cxn ang="0">
                  <a:pos x="T2" y="T3"/>
                </a:cxn>
                <a:cxn ang="0">
                  <a:pos x="T4" y="T5"/>
                </a:cxn>
                <a:cxn ang="0">
                  <a:pos x="T6" y="T7"/>
                </a:cxn>
                <a:cxn ang="0">
                  <a:pos x="T8" y="T9"/>
                </a:cxn>
              </a:cxnLst>
              <a:rect l="0" t="0" r="r" b="b"/>
              <a:pathLst>
                <a:path w="11" h="10">
                  <a:moveTo>
                    <a:pt x="11" y="4"/>
                  </a:moveTo>
                  <a:cubicBezTo>
                    <a:pt x="10" y="2"/>
                    <a:pt x="8" y="0"/>
                    <a:pt x="5" y="0"/>
                  </a:cubicBezTo>
                  <a:cubicBezTo>
                    <a:pt x="2" y="0"/>
                    <a:pt x="0" y="3"/>
                    <a:pt x="1" y="6"/>
                  </a:cubicBezTo>
                  <a:cubicBezTo>
                    <a:pt x="1" y="8"/>
                    <a:pt x="3" y="10"/>
                    <a:pt x="6" y="10"/>
                  </a:cubicBezTo>
                  <a:cubicBezTo>
                    <a:pt x="9" y="10"/>
                    <a:pt x="11" y="7"/>
                    <a:pt x="11" y="4"/>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6" name="išľîḍê">
              <a:extLst>
                <a:ext uri="{FF2B5EF4-FFF2-40B4-BE49-F238E27FC236}">
                  <a16:creationId xmlns:a16="http://schemas.microsoft.com/office/drawing/2014/main" xmlns="" id="{EF5E9364-279F-4CD1-8728-A8BDF9F4E689}"/>
                </a:ext>
              </a:extLst>
            </p:cNvPr>
            <p:cNvSpPr>
              <a:spLocks/>
            </p:cNvSpPr>
            <p:nvPr/>
          </p:nvSpPr>
          <p:spPr bwMode="auto">
            <a:xfrm>
              <a:off x="9975216" y="4394625"/>
              <a:ext cx="35477" cy="41390"/>
            </a:xfrm>
            <a:custGeom>
              <a:avLst/>
              <a:gdLst>
                <a:gd name="T0" fmla="*/ 5 w 5"/>
                <a:gd name="T1" fmla="*/ 3 h 6"/>
                <a:gd name="T2" fmla="*/ 2 w 5"/>
                <a:gd name="T3" fmla="*/ 0 h 6"/>
                <a:gd name="T4" fmla="*/ 0 w 5"/>
                <a:gd name="T5" fmla="*/ 3 h 6"/>
                <a:gd name="T6" fmla="*/ 3 w 5"/>
                <a:gd name="T7" fmla="*/ 6 h 6"/>
                <a:gd name="T8" fmla="*/ 5 w 5"/>
                <a:gd name="T9" fmla="*/ 3 h 6"/>
              </a:gdLst>
              <a:ahLst/>
              <a:cxnLst>
                <a:cxn ang="0">
                  <a:pos x="T0" y="T1"/>
                </a:cxn>
                <a:cxn ang="0">
                  <a:pos x="T2" y="T3"/>
                </a:cxn>
                <a:cxn ang="0">
                  <a:pos x="T4" y="T5"/>
                </a:cxn>
                <a:cxn ang="0">
                  <a:pos x="T6" y="T7"/>
                </a:cxn>
                <a:cxn ang="0">
                  <a:pos x="T8" y="T9"/>
                </a:cxn>
              </a:cxnLst>
              <a:rect l="0" t="0" r="r" b="b"/>
              <a:pathLst>
                <a:path w="5" h="6">
                  <a:moveTo>
                    <a:pt x="5" y="3"/>
                  </a:moveTo>
                  <a:cubicBezTo>
                    <a:pt x="5" y="1"/>
                    <a:pt x="4" y="0"/>
                    <a:pt x="2" y="0"/>
                  </a:cubicBezTo>
                  <a:cubicBezTo>
                    <a:pt x="1" y="1"/>
                    <a:pt x="0" y="2"/>
                    <a:pt x="0" y="3"/>
                  </a:cubicBezTo>
                  <a:cubicBezTo>
                    <a:pt x="0" y="5"/>
                    <a:pt x="1" y="6"/>
                    <a:pt x="3" y="6"/>
                  </a:cubicBezTo>
                  <a:cubicBezTo>
                    <a:pt x="4" y="5"/>
                    <a:pt x="5" y="4"/>
                    <a:pt x="5" y="3"/>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7" name="i$ḻiḍè">
              <a:extLst>
                <a:ext uri="{FF2B5EF4-FFF2-40B4-BE49-F238E27FC236}">
                  <a16:creationId xmlns:a16="http://schemas.microsoft.com/office/drawing/2014/main" xmlns="" id="{3831E545-68F1-4D35-B11E-ECD3B1A91BCD}"/>
                </a:ext>
              </a:extLst>
            </p:cNvPr>
            <p:cNvSpPr>
              <a:spLocks/>
            </p:cNvSpPr>
            <p:nvPr/>
          </p:nvSpPr>
          <p:spPr bwMode="auto">
            <a:xfrm>
              <a:off x="10128951" y="4359147"/>
              <a:ext cx="70954" cy="76867"/>
            </a:xfrm>
            <a:custGeom>
              <a:avLst/>
              <a:gdLst>
                <a:gd name="T0" fmla="*/ 10 w 10"/>
                <a:gd name="T1" fmla="*/ 5 h 11"/>
                <a:gd name="T2" fmla="*/ 5 w 10"/>
                <a:gd name="T3" fmla="*/ 0 h 11"/>
                <a:gd name="T4" fmla="*/ 0 w 10"/>
                <a:gd name="T5" fmla="*/ 6 h 11"/>
                <a:gd name="T6" fmla="*/ 6 w 10"/>
                <a:gd name="T7" fmla="*/ 10 h 11"/>
                <a:gd name="T8" fmla="*/ 10 w 10"/>
                <a:gd name="T9" fmla="*/ 5 h 11"/>
              </a:gdLst>
              <a:ahLst/>
              <a:cxnLst>
                <a:cxn ang="0">
                  <a:pos x="T0" y="T1"/>
                </a:cxn>
                <a:cxn ang="0">
                  <a:pos x="T2" y="T3"/>
                </a:cxn>
                <a:cxn ang="0">
                  <a:pos x="T4" y="T5"/>
                </a:cxn>
                <a:cxn ang="0">
                  <a:pos x="T6" y="T7"/>
                </a:cxn>
                <a:cxn ang="0">
                  <a:pos x="T8" y="T9"/>
                </a:cxn>
              </a:cxnLst>
              <a:rect l="0" t="0" r="r" b="b"/>
              <a:pathLst>
                <a:path w="10" h="11">
                  <a:moveTo>
                    <a:pt x="10" y="5"/>
                  </a:moveTo>
                  <a:cubicBezTo>
                    <a:pt x="10" y="2"/>
                    <a:pt x="7" y="0"/>
                    <a:pt x="5" y="0"/>
                  </a:cubicBezTo>
                  <a:cubicBezTo>
                    <a:pt x="2" y="1"/>
                    <a:pt x="0" y="3"/>
                    <a:pt x="0" y="6"/>
                  </a:cubicBezTo>
                  <a:cubicBezTo>
                    <a:pt x="0" y="9"/>
                    <a:pt x="3" y="11"/>
                    <a:pt x="6" y="10"/>
                  </a:cubicBezTo>
                  <a:cubicBezTo>
                    <a:pt x="8" y="10"/>
                    <a:pt x="10" y="8"/>
                    <a:pt x="10" y="5"/>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8" name="îSľíde">
              <a:extLst>
                <a:ext uri="{FF2B5EF4-FFF2-40B4-BE49-F238E27FC236}">
                  <a16:creationId xmlns:a16="http://schemas.microsoft.com/office/drawing/2014/main" xmlns="" id="{5BAFFFAE-45D4-41A1-ADF9-6BB9B83E38EB}"/>
                </a:ext>
              </a:extLst>
            </p:cNvPr>
            <p:cNvSpPr>
              <a:spLocks/>
            </p:cNvSpPr>
            <p:nvPr/>
          </p:nvSpPr>
          <p:spPr bwMode="auto">
            <a:xfrm>
              <a:off x="10143732" y="4379841"/>
              <a:ext cx="41390" cy="35477"/>
            </a:xfrm>
            <a:custGeom>
              <a:avLst/>
              <a:gdLst>
                <a:gd name="T0" fmla="*/ 6 w 6"/>
                <a:gd name="T1" fmla="*/ 2 h 5"/>
                <a:gd name="T2" fmla="*/ 3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1"/>
                    <a:pt x="4" y="0"/>
                    <a:pt x="3" y="0"/>
                  </a:cubicBezTo>
                  <a:cubicBezTo>
                    <a:pt x="1" y="0"/>
                    <a:pt x="0" y="1"/>
                    <a:pt x="0" y="3"/>
                  </a:cubicBezTo>
                  <a:cubicBezTo>
                    <a:pt x="1" y="4"/>
                    <a:pt x="2" y="5"/>
                    <a:pt x="3" y="5"/>
                  </a:cubicBezTo>
                  <a:cubicBezTo>
                    <a:pt x="5" y="5"/>
                    <a:pt x="6" y="3"/>
                    <a:pt x="6" y="2"/>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9" name="îšļíḓè">
              <a:extLst>
                <a:ext uri="{FF2B5EF4-FFF2-40B4-BE49-F238E27FC236}">
                  <a16:creationId xmlns:a16="http://schemas.microsoft.com/office/drawing/2014/main" xmlns="" id="{73BE88AF-A1AD-42F4-9E00-E0A2DC0378C3}"/>
                </a:ext>
              </a:extLst>
            </p:cNvPr>
            <p:cNvSpPr>
              <a:spLocks/>
            </p:cNvSpPr>
            <p:nvPr/>
          </p:nvSpPr>
          <p:spPr bwMode="auto">
            <a:xfrm>
              <a:off x="10214687" y="4359147"/>
              <a:ext cx="56173" cy="35477"/>
            </a:xfrm>
            <a:custGeom>
              <a:avLst/>
              <a:gdLst>
                <a:gd name="T0" fmla="*/ 19 w 19"/>
                <a:gd name="T1" fmla="*/ 9 h 12"/>
                <a:gd name="T2" fmla="*/ 0 w 19"/>
                <a:gd name="T3" fmla="*/ 12 h 12"/>
                <a:gd name="T4" fmla="*/ 0 w 19"/>
                <a:gd name="T5" fmla="*/ 2 h 12"/>
                <a:gd name="T6" fmla="*/ 19 w 19"/>
                <a:gd name="T7" fmla="*/ 0 h 12"/>
                <a:gd name="T8" fmla="*/ 19 w 19"/>
                <a:gd name="T9" fmla="*/ 9 h 12"/>
              </a:gdLst>
              <a:ahLst/>
              <a:cxnLst>
                <a:cxn ang="0">
                  <a:pos x="T0" y="T1"/>
                </a:cxn>
                <a:cxn ang="0">
                  <a:pos x="T2" y="T3"/>
                </a:cxn>
                <a:cxn ang="0">
                  <a:pos x="T4" y="T5"/>
                </a:cxn>
                <a:cxn ang="0">
                  <a:pos x="T6" y="T7"/>
                </a:cxn>
                <a:cxn ang="0">
                  <a:pos x="T8" y="T9"/>
                </a:cxn>
              </a:cxnLst>
              <a:rect l="0" t="0" r="r" b="b"/>
              <a:pathLst>
                <a:path w="19" h="12">
                  <a:moveTo>
                    <a:pt x="19" y="9"/>
                  </a:moveTo>
                  <a:lnTo>
                    <a:pt x="0" y="12"/>
                  </a:lnTo>
                  <a:lnTo>
                    <a:pt x="0" y="2"/>
                  </a:lnTo>
                  <a:lnTo>
                    <a:pt x="19" y="0"/>
                  </a:lnTo>
                  <a:lnTo>
                    <a:pt x="19"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0" name="ísliďê">
              <a:extLst>
                <a:ext uri="{FF2B5EF4-FFF2-40B4-BE49-F238E27FC236}">
                  <a16:creationId xmlns:a16="http://schemas.microsoft.com/office/drawing/2014/main" xmlns="" id="{1558D20D-5641-4F8C-A9C5-D24009F29139}"/>
                </a:ext>
              </a:extLst>
            </p:cNvPr>
            <p:cNvSpPr>
              <a:spLocks/>
            </p:cNvSpPr>
            <p:nvPr/>
          </p:nvSpPr>
          <p:spPr bwMode="auto">
            <a:xfrm>
              <a:off x="9907217" y="4394625"/>
              <a:ext cx="41390" cy="26609"/>
            </a:xfrm>
            <a:custGeom>
              <a:avLst/>
              <a:gdLst>
                <a:gd name="T0" fmla="*/ 14 w 14"/>
                <a:gd name="T1" fmla="*/ 9 h 9"/>
                <a:gd name="T2" fmla="*/ 2 w 14"/>
                <a:gd name="T3" fmla="*/ 9 h 9"/>
                <a:gd name="T4" fmla="*/ 0 w 14"/>
                <a:gd name="T5" fmla="*/ 2 h 9"/>
                <a:gd name="T6" fmla="*/ 14 w 14"/>
                <a:gd name="T7" fmla="*/ 0 h 9"/>
                <a:gd name="T8" fmla="*/ 14 w 14"/>
                <a:gd name="T9" fmla="*/ 9 h 9"/>
              </a:gdLst>
              <a:ahLst/>
              <a:cxnLst>
                <a:cxn ang="0">
                  <a:pos x="T0" y="T1"/>
                </a:cxn>
                <a:cxn ang="0">
                  <a:pos x="T2" y="T3"/>
                </a:cxn>
                <a:cxn ang="0">
                  <a:pos x="T4" y="T5"/>
                </a:cxn>
                <a:cxn ang="0">
                  <a:pos x="T6" y="T7"/>
                </a:cxn>
                <a:cxn ang="0">
                  <a:pos x="T8" y="T9"/>
                </a:cxn>
              </a:cxnLst>
              <a:rect l="0" t="0" r="r" b="b"/>
              <a:pathLst>
                <a:path w="14" h="9">
                  <a:moveTo>
                    <a:pt x="14" y="9"/>
                  </a:moveTo>
                  <a:lnTo>
                    <a:pt x="2" y="9"/>
                  </a:lnTo>
                  <a:lnTo>
                    <a:pt x="0" y="2"/>
                  </a:lnTo>
                  <a:lnTo>
                    <a:pt x="14" y="0"/>
                  </a:lnTo>
                  <a:lnTo>
                    <a:pt x="14"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1" name="îṥḷîḋè">
              <a:extLst>
                <a:ext uri="{FF2B5EF4-FFF2-40B4-BE49-F238E27FC236}">
                  <a16:creationId xmlns:a16="http://schemas.microsoft.com/office/drawing/2014/main" xmlns="" id="{18069942-97AF-4310-B695-DD6CA0ECF99B}"/>
                </a:ext>
              </a:extLst>
            </p:cNvPr>
            <p:cNvSpPr>
              <a:spLocks/>
            </p:cNvSpPr>
            <p:nvPr/>
          </p:nvSpPr>
          <p:spPr bwMode="auto">
            <a:xfrm>
              <a:off x="10220599" y="4302974"/>
              <a:ext cx="35477" cy="20696"/>
            </a:xfrm>
            <a:custGeom>
              <a:avLst/>
              <a:gdLst>
                <a:gd name="T0" fmla="*/ 3 w 12"/>
                <a:gd name="T1" fmla="*/ 7 h 7"/>
                <a:gd name="T2" fmla="*/ 12 w 12"/>
                <a:gd name="T3" fmla="*/ 7 h 7"/>
                <a:gd name="T4" fmla="*/ 10 w 12"/>
                <a:gd name="T5" fmla="*/ 0 h 7"/>
                <a:gd name="T6" fmla="*/ 0 w 12"/>
                <a:gd name="T7" fmla="*/ 0 h 7"/>
                <a:gd name="T8" fmla="*/ 3 w 12"/>
                <a:gd name="T9" fmla="*/ 7 h 7"/>
              </a:gdLst>
              <a:ahLst/>
              <a:cxnLst>
                <a:cxn ang="0">
                  <a:pos x="T0" y="T1"/>
                </a:cxn>
                <a:cxn ang="0">
                  <a:pos x="T2" y="T3"/>
                </a:cxn>
                <a:cxn ang="0">
                  <a:pos x="T4" y="T5"/>
                </a:cxn>
                <a:cxn ang="0">
                  <a:pos x="T6" y="T7"/>
                </a:cxn>
                <a:cxn ang="0">
                  <a:pos x="T8" y="T9"/>
                </a:cxn>
              </a:cxnLst>
              <a:rect l="0" t="0" r="r" b="b"/>
              <a:pathLst>
                <a:path w="12" h="7">
                  <a:moveTo>
                    <a:pt x="3" y="7"/>
                  </a:moveTo>
                  <a:lnTo>
                    <a:pt x="12" y="7"/>
                  </a:lnTo>
                  <a:lnTo>
                    <a:pt x="10" y="0"/>
                  </a:lnTo>
                  <a:lnTo>
                    <a:pt x="0" y="0"/>
                  </a:lnTo>
                  <a:lnTo>
                    <a:pt x="3" y="7"/>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2" name="îş1ïḍe">
              <a:extLst>
                <a:ext uri="{FF2B5EF4-FFF2-40B4-BE49-F238E27FC236}">
                  <a16:creationId xmlns:a16="http://schemas.microsoft.com/office/drawing/2014/main" xmlns="" id="{F85DBC7D-F69C-4B48-8865-7FAAF490FF30}"/>
                </a:ext>
              </a:extLst>
            </p:cNvPr>
            <p:cNvSpPr>
              <a:spLocks/>
            </p:cNvSpPr>
            <p:nvPr/>
          </p:nvSpPr>
          <p:spPr bwMode="auto">
            <a:xfrm>
              <a:off x="10185122" y="4175848"/>
              <a:ext cx="56173" cy="112344"/>
            </a:xfrm>
            <a:custGeom>
              <a:avLst/>
              <a:gdLst>
                <a:gd name="T0" fmla="*/ 19 w 19"/>
                <a:gd name="T1" fmla="*/ 36 h 38"/>
                <a:gd name="T2" fmla="*/ 3 w 19"/>
                <a:gd name="T3" fmla="*/ 38 h 38"/>
                <a:gd name="T4" fmla="*/ 0 w 19"/>
                <a:gd name="T5" fmla="*/ 0 h 38"/>
                <a:gd name="T6" fmla="*/ 3 w 19"/>
                <a:gd name="T7" fmla="*/ 0 h 38"/>
                <a:gd name="T8" fmla="*/ 19 w 19"/>
                <a:gd name="T9" fmla="*/ 36 h 38"/>
              </a:gdLst>
              <a:ahLst/>
              <a:cxnLst>
                <a:cxn ang="0">
                  <a:pos x="T0" y="T1"/>
                </a:cxn>
                <a:cxn ang="0">
                  <a:pos x="T2" y="T3"/>
                </a:cxn>
                <a:cxn ang="0">
                  <a:pos x="T4" y="T5"/>
                </a:cxn>
                <a:cxn ang="0">
                  <a:pos x="T6" y="T7"/>
                </a:cxn>
                <a:cxn ang="0">
                  <a:pos x="T8" y="T9"/>
                </a:cxn>
              </a:cxnLst>
              <a:rect l="0" t="0" r="r" b="b"/>
              <a:pathLst>
                <a:path w="19" h="38">
                  <a:moveTo>
                    <a:pt x="19" y="36"/>
                  </a:moveTo>
                  <a:lnTo>
                    <a:pt x="3" y="38"/>
                  </a:lnTo>
                  <a:lnTo>
                    <a:pt x="0" y="0"/>
                  </a:lnTo>
                  <a:lnTo>
                    <a:pt x="3" y="0"/>
                  </a:lnTo>
                  <a:lnTo>
                    <a:pt x="19" y="36"/>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3" name="íŝ1ïḋé">
              <a:extLst>
                <a:ext uri="{FF2B5EF4-FFF2-40B4-BE49-F238E27FC236}">
                  <a16:creationId xmlns:a16="http://schemas.microsoft.com/office/drawing/2014/main" xmlns="" id="{EBB1BE59-7003-4342-A05D-CA72F45B376F}"/>
                </a:ext>
              </a:extLst>
            </p:cNvPr>
            <p:cNvSpPr>
              <a:spLocks/>
            </p:cNvSpPr>
            <p:nvPr/>
          </p:nvSpPr>
          <p:spPr bwMode="auto">
            <a:xfrm>
              <a:off x="10096429" y="4175848"/>
              <a:ext cx="82780" cy="118257"/>
            </a:xfrm>
            <a:custGeom>
              <a:avLst/>
              <a:gdLst>
                <a:gd name="T0" fmla="*/ 4 w 28"/>
                <a:gd name="T1" fmla="*/ 40 h 40"/>
                <a:gd name="T2" fmla="*/ 28 w 28"/>
                <a:gd name="T3" fmla="*/ 38 h 40"/>
                <a:gd name="T4" fmla="*/ 26 w 28"/>
                <a:gd name="T5" fmla="*/ 0 h 40"/>
                <a:gd name="T6" fmla="*/ 0 w 28"/>
                <a:gd name="T7" fmla="*/ 5 h 40"/>
                <a:gd name="T8" fmla="*/ 4 w 28"/>
                <a:gd name="T9" fmla="*/ 40 h 40"/>
              </a:gdLst>
              <a:ahLst/>
              <a:cxnLst>
                <a:cxn ang="0">
                  <a:pos x="T0" y="T1"/>
                </a:cxn>
                <a:cxn ang="0">
                  <a:pos x="T2" y="T3"/>
                </a:cxn>
                <a:cxn ang="0">
                  <a:pos x="T4" y="T5"/>
                </a:cxn>
                <a:cxn ang="0">
                  <a:pos x="T6" y="T7"/>
                </a:cxn>
                <a:cxn ang="0">
                  <a:pos x="T8" y="T9"/>
                </a:cxn>
              </a:cxnLst>
              <a:rect l="0" t="0" r="r" b="b"/>
              <a:pathLst>
                <a:path w="28" h="40">
                  <a:moveTo>
                    <a:pt x="4" y="40"/>
                  </a:moveTo>
                  <a:lnTo>
                    <a:pt x="28" y="38"/>
                  </a:lnTo>
                  <a:lnTo>
                    <a:pt x="26" y="0"/>
                  </a:lnTo>
                  <a:lnTo>
                    <a:pt x="0" y="5"/>
                  </a:lnTo>
                  <a:lnTo>
                    <a:pt x="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4" name="íṣḻïdé">
              <a:extLst>
                <a:ext uri="{FF2B5EF4-FFF2-40B4-BE49-F238E27FC236}">
                  <a16:creationId xmlns:a16="http://schemas.microsoft.com/office/drawing/2014/main" xmlns="" id="{C4FE8CDE-1E2E-4B71-A764-BCEC89C479E1}"/>
                </a:ext>
              </a:extLst>
            </p:cNvPr>
            <p:cNvSpPr>
              <a:spLocks/>
            </p:cNvSpPr>
            <p:nvPr/>
          </p:nvSpPr>
          <p:spPr bwMode="auto">
            <a:xfrm>
              <a:off x="9975216" y="4190630"/>
              <a:ext cx="112344" cy="118257"/>
            </a:xfrm>
            <a:custGeom>
              <a:avLst/>
              <a:gdLst>
                <a:gd name="T0" fmla="*/ 5 w 38"/>
                <a:gd name="T1" fmla="*/ 40 h 40"/>
                <a:gd name="T2" fmla="*/ 38 w 38"/>
                <a:gd name="T3" fmla="*/ 35 h 40"/>
                <a:gd name="T4" fmla="*/ 34 w 38"/>
                <a:gd name="T5" fmla="*/ 0 h 40"/>
                <a:gd name="T6" fmla="*/ 0 w 38"/>
                <a:gd name="T7" fmla="*/ 2 h 40"/>
                <a:gd name="T8" fmla="*/ 5 w 38"/>
                <a:gd name="T9" fmla="*/ 40 h 40"/>
              </a:gdLst>
              <a:ahLst/>
              <a:cxnLst>
                <a:cxn ang="0">
                  <a:pos x="T0" y="T1"/>
                </a:cxn>
                <a:cxn ang="0">
                  <a:pos x="T2" y="T3"/>
                </a:cxn>
                <a:cxn ang="0">
                  <a:pos x="T4" y="T5"/>
                </a:cxn>
                <a:cxn ang="0">
                  <a:pos x="T6" y="T7"/>
                </a:cxn>
                <a:cxn ang="0">
                  <a:pos x="T8" y="T9"/>
                </a:cxn>
              </a:cxnLst>
              <a:rect l="0" t="0" r="r" b="b"/>
              <a:pathLst>
                <a:path w="38" h="40">
                  <a:moveTo>
                    <a:pt x="5" y="40"/>
                  </a:moveTo>
                  <a:lnTo>
                    <a:pt x="38" y="35"/>
                  </a:lnTo>
                  <a:lnTo>
                    <a:pt x="34" y="0"/>
                  </a:lnTo>
                  <a:lnTo>
                    <a:pt x="0" y="2"/>
                  </a:lnTo>
                  <a:lnTo>
                    <a:pt x="5"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5" name="íš1iḋè">
              <a:extLst>
                <a:ext uri="{FF2B5EF4-FFF2-40B4-BE49-F238E27FC236}">
                  <a16:creationId xmlns:a16="http://schemas.microsoft.com/office/drawing/2014/main" xmlns="" id="{0E6F82CF-AF81-4A40-8281-A4AAE92C7D5B}"/>
                </a:ext>
              </a:extLst>
            </p:cNvPr>
            <p:cNvSpPr>
              <a:spLocks/>
            </p:cNvSpPr>
            <p:nvPr/>
          </p:nvSpPr>
          <p:spPr bwMode="auto">
            <a:xfrm>
              <a:off x="9892436" y="4205413"/>
              <a:ext cx="76867" cy="109389"/>
            </a:xfrm>
            <a:custGeom>
              <a:avLst/>
              <a:gdLst>
                <a:gd name="T0" fmla="*/ 5 w 26"/>
                <a:gd name="T1" fmla="*/ 37 h 37"/>
                <a:gd name="T2" fmla="*/ 26 w 26"/>
                <a:gd name="T3" fmla="*/ 35 h 37"/>
                <a:gd name="T4" fmla="*/ 21 w 26"/>
                <a:gd name="T5" fmla="*/ 0 h 37"/>
                <a:gd name="T6" fmla="*/ 0 w 26"/>
                <a:gd name="T7" fmla="*/ 2 h 37"/>
                <a:gd name="T8" fmla="*/ 5 w 26"/>
                <a:gd name="T9" fmla="*/ 37 h 37"/>
              </a:gdLst>
              <a:ahLst/>
              <a:cxnLst>
                <a:cxn ang="0">
                  <a:pos x="T0" y="T1"/>
                </a:cxn>
                <a:cxn ang="0">
                  <a:pos x="T2" y="T3"/>
                </a:cxn>
                <a:cxn ang="0">
                  <a:pos x="T4" y="T5"/>
                </a:cxn>
                <a:cxn ang="0">
                  <a:pos x="T6" y="T7"/>
                </a:cxn>
                <a:cxn ang="0">
                  <a:pos x="T8" y="T9"/>
                </a:cxn>
              </a:cxnLst>
              <a:rect l="0" t="0" r="r" b="b"/>
              <a:pathLst>
                <a:path w="26" h="37">
                  <a:moveTo>
                    <a:pt x="5" y="37"/>
                  </a:moveTo>
                  <a:lnTo>
                    <a:pt x="26" y="35"/>
                  </a:lnTo>
                  <a:lnTo>
                    <a:pt x="21" y="0"/>
                  </a:lnTo>
                  <a:lnTo>
                    <a:pt x="0" y="2"/>
                  </a:lnTo>
                  <a:lnTo>
                    <a:pt x="5" y="37"/>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6" name="îşliḍê">
              <a:extLst>
                <a:ext uri="{FF2B5EF4-FFF2-40B4-BE49-F238E27FC236}">
                  <a16:creationId xmlns:a16="http://schemas.microsoft.com/office/drawing/2014/main" xmlns="" id="{5111CAEF-FE52-45AF-A838-06FB4362DFC5}"/>
                </a:ext>
              </a:extLst>
            </p:cNvPr>
            <p:cNvSpPr>
              <a:spLocks/>
            </p:cNvSpPr>
            <p:nvPr/>
          </p:nvSpPr>
          <p:spPr bwMode="auto">
            <a:xfrm>
              <a:off x="10004781" y="4323670"/>
              <a:ext cx="26609" cy="14783"/>
            </a:xfrm>
            <a:custGeom>
              <a:avLst/>
              <a:gdLst>
                <a:gd name="T0" fmla="*/ 3 w 4"/>
                <a:gd name="T1" fmla="*/ 1 h 2"/>
                <a:gd name="T2" fmla="*/ 1 w 4"/>
                <a:gd name="T3" fmla="*/ 2 h 2"/>
                <a:gd name="T4" fmla="*/ 0 w 4"/>
                <a:gd name="T5" fmla="*/ 1 h 2"/>
                <a:gd name="T6" fmla="*/ 0 w 4"/>
                <a:gd name="T7" fmla="*/ 1 h 2"/>
                <a:gd name="T8" fmla="*/ 0 w 4"/>
                <a:gd name="T9" fmla="*/ 0 h 2"/>
                <a:gd name="T10" fmla="*/ 3 w 4"/>
                <a:gd name="T11" fmla="*/ 0 h 2"/>
                <a:gd name="T12" fmla="*/ 4 w 4"/>
                <a:gd name="T13" fmla="*/ 0 h 2"/>
                <a:gd name="T14" fmla="*/ 4 w 4"/>
                <a:gd name="T15" fmla="*/ 0 h 2"/>
                <a:gd name="T16" fmla="*/ 3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1"/>
                  </a:moveTo>
                  <a:cubicBezTo>
                    <a:pt x="1" y="2"/>
                    <a:pt x="1" y="2"/>
                    <a:pt x="1" y="2"/>
                  </a:cubicBezTo>
                  <a:cubicBezTo>
                    <a:pt x="0" y="2"/>
                    <a:pt x="0" y="1"/>
                    <a:pt x="0" y="1"/>
                  </a:cubicBezTo>
                  <a:cubicBezTo>
                    <a:pt x="0" y="1"/>
                    <a:pt x="0" y="1"/>
                    <a:pt x="0" y="1"/>
                  </a:cubicBezTo>
                  <a:cubicBezTo>
                    <a:pt x="0" y="0"/>
                    <a:pt x="0" y="0"/>
                    <a:pt x="0" y="0"/>
                  </a:cubicBezTo>
                  <a:cubicBezTo>
                    <a:pt x="3" y="0"/>
                    <a:pt x="3" y="0"/>
                    <a:pt x="3" y="0"/>
                  </a:cubicBezTo>
                  <a:cubicBezTo>
                    <a:pt x="3" y="0"/>
                    <a:pt x="4" y="0"/>
                    <a:pt x="4" y="0"/>
                  </a:cubicBezTo>
                  <a:cubicBezTo>
                    <a:pt x="4" y="0"/>
                    <a:pt x="4" y="0"/>
                    <a:pt x="4" y="0"/>
                  </a:cubicBezTo>
                  <a:cubicBezTo>
                    <a:pt x="4" y="1"/>
                    <a:pt x="3" y="1"/>
                    <a:pt x="3" y="1"/>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7" name="îšḷiḓe">
              <a:extLst>
                <a:ext uri="{FF2B5EF4-FFF2-40B4-BE49-F238E27FC236}">
                  <a16:creationId xmlns:a16="http://schemas.microsoft.com/office/drawing/2014/main" xmlns="" id="{82B2A298-74BF-4D25-BEF6-176D9398B32C}"/>
                </a:ext>
              </a:extLst>
            </p:cNvPr>
            <p:cNvSpPr>
              <a:spLocks/>
            </p:cNvSpPr>
            <p:nvPr/>
          </p:nvSpPr>
          <p:spPr bwMode="auto">
            <a:xfrm>
              <a:off x="10117125" y="4308887"/>
              <a:ext cx="26609" cy="14783"/>
            </a:xfrm>
            <a:custGeom>
              <a:avLst/>
              <a:gdLst>
                <a:gd name="T0" fmla="*/ 3 w 4"/>
                <a:gd name="T1" fmla="*/ 2 h 2"/>
                <a:gd name="T2" fmla="*/ 1 w 4"/>
                <a:gd name="T3" fmla="*/ 2 h 2"/>
                <a:gd name="T4" fmla="*/ 0 w 4"/>
                <a:gd name="T5" fmla="*/ 1 h 2"/>
                <a:gd name="T6" fmla="*/ 0 w 4"/>
                <a:gd name="T7" fmla="*/ 1 h 2"/>
                <a:gd name="T8" fmla="*/ 1 w 4"/>
                <a:gd name="T9" fmla="*/ 0 h 2"/>
                <a:gd name="T10" fmla="*/ 3 w 4"/>
                <a:gd name="T11" fmla="*/ 0 h 2"/>
                <a:gd name="T12" fmla="*/ 4 w 4"/>
                <a:gd name="T13" fmla="*/ 1 h 2"/>
                <a:gd name="T14" fmla="*/ 4 w 4"/>
                <a:gd name="T15" fmla="*/ 1 h 2"/>
                <a:gd name="T16" fmla="*/ 3 w 4"/>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2"/>
                  </a:moveTo>
                  <a:cubicBezTo>
                    <a:pt x="1" y="2"/>
                    <a:pt x="1" y="2"/>
                    <a:pt x="1" y="2"/>
                  </a:cubicBezTo>
                  <a:cubicBezTo>
                    <a:pt x="0" y="2"/>
                    <a:pt x="0" y="1"/>
                    <a:pt x="0" y="1"/>
                  </a:cubicBezTo>
                  <a:cubicBezTo>
                    <a:pt x="0" y="1"/>
                    <a:pt x="0" y="1"/>
                    <a:pt x="0" y="1"/>
                  </a:cubicBezTo>
                  <a:cubicBezTo>
                    <a:pt x="0" y="1"/>
                    <a:pt x="0" y="0"/>
                    <a:pt x="1" y="0"/>
                  </a:cubicBezTo>
                  <a:cubicBezTo>
                    <a:pt x="3" y="0"/>
                    <a:pt x="3" y="0"/>
                    <a:pt x="3" y="0"/>
                  </a:cubicBezTo>
                  <a:cubicBezTo>
                    <a:pt x="3" y="0"/>
                    <a:pt x="4" y="0"/>
                    <a:pt x="4" y="1"/>
                  </a:cubicBezTo>
                  <a:cubicBezTo>
                    <a:pt x="4" y="1"/>
                    <a:pt x="4" y="1"/>
                    <a:pt x="4" y="1"/>
                  </a:cubicBezTo>
                  <a:cubicBezTo>
                    <a:pt x="4" y="1"/>
                    <a:pt x="4"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8" name="iṣľídê">
              <a:extLst>
                <a:ext uri="{FF2B5EF4-FFF2-40B4-BE49-F238E27FC236}">
                  <a16:creationId xmlns:a16="http://schemas.microsoft.com/office/drawing/2014/main" xmlns="" id="{D2EAA962-1610-4653-974E-49F455498FB4}"/>
                </a:ext>
              </a:extLst>
            </p:cNvPr>
            <p:cNvSpPr>
              <a:spLocks/>
            </p:cNvSpPr>
            <p:nvPr/>
          </p:nvSpPr>
          <p:spPr bwMode="auto">
            <a:xfrm>
              <a:off x="6117069" y="5736845"/>
              <a:ext cx="405032" cy="372511"/>
            </a:xfrm>
            <a:custGeom>
              <a:avLst/>
              <a:gdLst>
                <a:gd name="T0" fmla="*/ 118 w 137"/>
                <a:gd name="T1" fmla="*/ 26 h 126"/>
                <a:gd name="T2" fmla="*/ 137 w 137"/>
                <a:gd name="T3" fmla="*/ 48 h 126"/>
                <a:gd name="T4" fmla="*/ 55 w 137"/>
                <a:gd name="T5" fmla="*/ 126 h 126"/>
                <a:gd name="T6" fmla="*/ 0 w 137"/>
                <a:gd name="T7" fmla="*/ 69 h 126"/>
                <a:gd name="T8" fmla="*/ 71 w 137"/>
                <a:gd name="T9" fmla="*/ 0 h 126"/>
                <a:gd name="T10" fmla="*/ 76 w 137"/>
                <a:gd name="T11" fmla="*/ 3 h 126"/>
                <a:gd name="T12" fmla="*/ 111 w 137"/>
                <a:gd name="T13" fmla="*/ 22 h 126"/>
                <a:gd name="T14" fmla="*/ 118 w 137"/>
                <a:gd name="T15" fmla="*/ 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6">
                  <a:moveTo>
                    <a:pt x="118" y="26"/>
                  </a:moveTo>
                  <a:lnTo>
                    <a:pt x="137" y="48"/>
                  </a:lnTo>
                  <a:lnTo>
                    <a:pt x="55" y="126"/>
                  </a:lnTo>
                  <a:lnTo>
                    <a:pt x="0" y="69"/>
                  </a:lnTo>
                  <a:lnTo>
                    <a:pt x="71" y="0"/>
                  </a:lnTo>
                  <a:lnTo>
                    <a:pt x="76" y="3"/>
                  </a:lnTo>
                  <a:lnTo>
                    <a:pt x="111" y="22"/>
                  </a:lnTo>
                  <a:lnTo>
                    <a:pt x="118" y="26"/>
                  </a:lnTo>
                  <a:close/>
                </a:path>
              </a:pathLst>
            </a:custGeom>
            <a:solidFill>
              <a:srgbClr val="FFE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9" name="íṥḻîḓè">
              <a:extLst>
                <a:ext uri="{FF2B5EF4-FFF2-40B4-BE49-F238E27FC236}">
                  <a16:creationId xmlns:a16="http://schemas.microsoft.com/office/drawing/2014/main" xmlns="" id="{D2860FEC-F35E-4452-966F-13ABF58EEA0A}"/>
                </a:ext>
              </a:extLst>
            </p:cNvPr>
            <p:cNvSpPr>
              <a:spLocks/>
            </p:cNvSpPr>
            <p:nvPr/>
          </p:nvSpPr>
          <p:spPr bwMode="auto">
            <a:xfrm>
              <a:off x="6223501" y="5813713"/>
              <a:ext cx="298601" cy="295643"/>
            </a:xfrm>
            <a:custGeom>
              <a:avLst/>
              <a:gdLst>
                <a:gd name="T0" fmla="*/ 85 w 101"/>
                <a:gd name="T1" fmla="*/ 0 h 100"/>
                <a:gd name="T2" fmla="*/ 101 w 101"/>
                <a:gd name="T3" fmla="*/ 22 h 100"/>
                <a:gd name="T4" fmla="*/ 19 w 101"/>
                <a:gd name="T5" fmla="*/ 100 h 100"/>
                <a:gd name="T6" fmla="*/ 0 w 101"/>
                <a:gd name="T7" fmla="*/ 81 h 100"/>
                <a:gd name="T8" fmla="*/ 85 w 101"/>
                <a:gd name="T9" fmla="*/ 0 h 100"/>
              </a:gdLst>
              <a:ahLst/>
              <a:cxnLst>
                <a:cxn ang="0">
                  <a:pos x="T0" y="T1"/>
                </a:cxn>
                <a:cxn ang="0">
                  <a:pos x="T2" y="T3"/>
                </a:cxn>
                <a:cxn ang="0">
                  <a:pos x="T4" y="T5"/>
                </a:cxn>
                <a:cxn ang="0">
                  <a:pos x="T6" y="T7"/>
                </a:cxn>
                <a:cxn ang="0">
                  <a:pos x="T8" y="T9"/>
                </a:cxn>
              </a:cxnLst>
              <a:rect l="0" t="0" r="r" b="b"/>
              <a:pathLst>
                <a:path w="101" h="100">
                  <a:moveTo>
                    <a:pt x="85" y="0"/>
                  </a:moveTo>
                  <a:lnTo>
                    <a:pt x="101" y="22"/>
                  </a:lnTo>
                  <a:lnTo>
                    <a:pt x="19" y="100"/>
                  </a:lnTo>
                  <a:lnTo>
                    <a:pt x="0" y="81"/>
                  </a:lnTo>
                  <a:lnTo>
                    <a:pt x="85" y="0"/>
                  </a:lnTo>
                  <a:close/>
                </a:path>
              </a:pathLst>
            </a:custGeom>
            <a:solidFill>
              <a:srgbClr val="D6C4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0" name="iŝľiḋè">
              <a:extLst>
                <a:ext uri="{FF2B5EF4-FFF2-40B4-BE49-F238E27FC236}">
                  <a16:creationId xmlns:a16="http://schemas.microsoft.com/office/drawing/2014/main" xmlns="" id="{062E43A1-EB68-4AFA-8AF8-B158A935ED4A}"/>
                </a:ext>
              </a:extLst>
            </p:cNvPr>
            <p:cNvSpPr>
              <a:spLocks/>
            </p:cNvSpPr>
            <p:nvPr/>
          </p:nvSpPr>
          <p:spPr bwMode="auto">
            <a:xfrm>
              <a:off x="6291500" y="6017706"/>
              <a:ext cx="76867" cy="76867"/>
            </a:xfrm>
            <a:custGeom>
              <a:avLst/>
              <a:gdLst>
                <a:gd name="T0" fmla="*/ 9 w 11"/>
                <a:gd name="T1" fmla="*/ 2 h 11"/>
                <a:gd name="T2" fmla="*/ 2 w 11"/>
                <a:gd name="T3" fmla="*/ 2 h 11"/>
                <a:gd name="T4" fmla="*/ 2 w 11"/>
                <a:gd name="T5" fmla="*/ 9 h 11"/>
                <a:gd name="T6" fmla="*/ 9 w 11"/>
                <a:gd name="T7" fmla="*/ 10 h 11"/>
                <a:gd name="T8" fmla="*/ 9 w 11"/>
                <a:gd name="T9" fmla="*/ 2 h 11"/>
              </a:gdLst>
              <a:ahLst/>
              <a:cxnLst>
                <a:cxn ang="0">
                  <a:pos x="T0" y="T1"/>
                </a:cxn>
                <a:cxn ang="0">
                  <a:pos x="T2" y="T3"/>
                </a:cxn>
                <a:cxn ang="0">
                  <a:pos x="T4" y="T5"/>
                </a:cxn>
                <a:cxn ang="0">
                  <a:pos x="T6" y="T7"/>
                </a:cxn>
                <a:cxn ang="0">
                  <a:pos x="T8" y="T9"/>
                </a:cxn>
              </a:cxnLst>
              <a:rect l="0" t="0" r="r" b="b"/>
              <a:pathLst>
                <a:path w="11" h="11">
                  <a:moveTo>
                    <a:pt x="9" y="2"/>
                  </a:moveTo>
                  <a:cubicBezTo>
                    <a:pt x="7" y="0"/>
                    <a:pt x="4" y="0"/>
                    <a:pt x="2" y="2"/>
                  </a:cubicBezTo>
                  <a:cubicBezTo>
                    <a:pt x="0" y="4"/>
                    <a:pt x="0" y="7"/>
                    <a:pt x="2" y="9"/>
                  </a:cubicBezTo>
                  <a:cubicBezTo>
                    <a:pt x="4" y="11"/>
                    <a:pt x="7" y="11"/>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1" name="iṣļïḋé">
              <a:extLst>
                <a:ext uri="{FF2B5EF4-FFF2-40B4-BE49-F238E27FC236}">
                  <a16:creationId xmlns:a16="http://schemas.microsoft.com/office/drawing/2014/main" xmlns="" id="{15FA92BB-8851-4EA4-9D90-17CD719FC93C}"/>
                </a:ext>
              </a:extLst>
            </p:cNvPr>
            <p:cNvSpPr>
              <a:spLocks/>
            </p:cNvSpPr>
            <p:nvPr/>
          </p:nvSpPr>
          <p:spPr bwMode="auto">
            <a:xfrm>
              <a:off x="6312194" y="6038402"/>
              <a:ext cx="35477" cy="41390"/>
            </a:xfrm>
            <a:custGeom>
              <a:avLst/>
              <a:gdLst>
                <a:gd name="T0" fmla="*/ 4 w 5"/>
                <a:gd name="T1" fmla="*/ 1 h 6"/>
                <a:gd name="T2" fmla="*/ 1 w 5"/>
                <a:gd name="T3" fmla="*/ 1 h 6"/>
                <a:gd name="T4" fmla="*/ 1 w 5"/>
                <a:gd name="T5" fmla="*/ 5 h 6"/>
                <a:gd name="T6" fmla="*/ 4 w 5"/>
                <a:gd name="T7" fmla="*/ 5 h 6"/>
                <a:gd name="T8" fmla="*/ 4 w 5"/>
                <a:gd name="T9" fmla="*/ 1 h 6"/>
              </a:gdLst>
              <a:ahLst/>
              <a:cxnLst>
                <a:cxn ang="0">
                  <a:pos x="T0" y="T1"/>
                </a:cxn>
                <a:cxn ang="0">
                  <a:pos x="T2" y="T3"/>
                </a:cxn>
                <a:cxn ang="0">
                  <a:pos x="T4" y="T5"/>
                </a:cxn>
                <a:cxn ang="0">
                  <a:pos x="T6" y="T7"/>
                </a:cxn>
                <a:cxn ang="0">
                  <a:pos x="T8" y="T9"/>
                </a:cxn>
              </a:cxnLst>
              <a:rect l="0" t="0" r="r" b="b"/>
              <a:pathLst>
                <a:path w="5" h="6">
                  <a:moveTo>
                    <a:pt x="4" y="1"/>
                  </a:moveTo>
                  <a:cubicBezTo>
                    <a:pt x="3" y="0"/>
                    <a:pt x="2" y="0"/>
                    <a:pt x="1" y="1"/>
                  </a:cubicBezTo>
                  <a:cubicBezTo>
                    <a:pt x="0" y="2"/>
                    <a:pt x="0" y="4"/>
                    <a:pt x="1" y="5"/>
                  </a:cubicBezTo>
                  <a:cubicBezTo>
                    <a:pt x="2" y="6"/>
                    <a:pt x="3" y="6"/>
                    <a:pt x="4" y="5"/>
                  </a:cubicBezTo>
                  <a:cubicBezTo>
                    <a:pt x="5" y="4"/>
                    <a:pt x="5" y="2"/>
                    <a:pt x="4"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2" name="ïślidè">
              <a:extLst>
                <a:ext uri="{FF2B5EF4-FFF2-40B4-BE49-F238E27FC236}">
                  <a16:creationId xmlns:a16="http://schemas.microsoft.com/office/drawing/2014/main" xmlns="" id="{B06B899A-2747-4133-9759-7C7C0DD52283}"/>
                </a:ext>
              </a:extLst>
            </p:cNvPr>
            <p:cNvSpPr>
              <a:spLocks/>
            </p:cNvSpPr>
            <p:nvPr/>
          </p:nvSpPr>
          <p:spPr bwMode="auto">
            <a:xfrm>
              <a:off x="6418626" y="5899448"/>
              <a:ext cx="76867" cy="82780"/>
            </a:xfrm>
            <a:custGeom>
              <a:avLst/>
              <a:gdLst>
                <a:gd name="T0" fmla="*/ 9 w 11"/>
                <a:gd name="T1" fmla="*/ 2 h 12"/>
                <a:gd name="T2" fmla="*/ 2 w 11"/>
                <a:gd name="T3" fmla="*/ 2 h 12"/>
                <a:gd name="T4" fmla="*/ 2 w 11"/>
                <a:gd name="T5" fmla="*/ 9 h 12"/>
                <a:gd name="T6" fmla="*/ 9 w 11"/>
                <a:gd name="T7" fmla="*/ 10 h 12"/>
                <a:gd name="T8" fmla="*/ 9 w 11"/>
                <a:gd name="T9" fmla="*/ 2 h 12"/>
              </a:gdLst>
              <a:ahLst/>
              <a:cxnLst>
                <a:cxn ang="0">
                  <a:pos x="T0" y="T1"/>
                </a:cxn>
                <a:cxn ang="0">
                  <a:pos x="T2" y="T3"/>
                </a:cxn>
                <a:cxn ang="0">
                  <a:pos x="T4" y="T5"/>
                </a:cxn>
                <a:cxn ang="0">
                  <a:pos x="T6" y="T7"/>
                </a:cxn>
                <a:cxn ang="0">
                  <a:pos x="T8" y="T9"/>
                </a:cxn>
              </a:cxnLst>
              <a:rect l="0" t="0" r="r" b="b"/>
              <a:pathLst>
                <a:path w="11" h="12">
                  <a:moveTo>
                    <a:pt x="9" y="2"/>
                  </a:moveTo>
                  <a:cubicBezTo>
                    <a:pt x="7" y="0"/>
                    <a:pt x="4" y="0"/>
                    <a:pt x="2" y="2"/>
                  </a:cubicBezTo>
                  <a:cubicBezTo>
                    <a:pt x="0" y="4"/>
                    <a:pt x="0" y="7"/>
                    <a:pt x="2" y="9"/>
                  </a:cubicBezTo>
                  <a:cubicBezTo>
                    <a:pt x="4" y="11"/>
                    <a:pt x="7" y="12"/>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3" name="ï$ḻîďè">
              <a:extLst>
                <a:ext uri="{FF2B5EF4-FFF2-40B4-BE49-F238E27FC236}">
                  <a16:creationId xmlns:a16="http://schemas.microsoft.com/office/drawing/2014/main" xmlns="" id="{FD304EA6-D421-4E7C-AF0A-8215B228714D}"/>
                </a:ext>
              </a:extLst>
            </p:cNvPr>
            <p:cNvSpPr>
              <a:spLocks/>
            </p:cNvSpPr>
            <p:nvPr/>
          </p:nvSpPr>
          <p:spPr bwMode="auto">
            <a:xfrm>
              <a:off x="6433409" y="5920144"/>
              <a:ext cx="41390" cy="41390"/>
            </a:xfrm>
            <a:custGeom>
              <a:avLst/>
              <a:gdLst>
                <a:gd name="T0" fmla="*/ 5 w 6"/>
                <a:gd name="T1" fmla="*/ 1 h 6"/>
                <a:gd name="T2" fmla="*/ 2 w 6"/>
                <a:gd name="T3" fmla="*/ 1 h 6"/>
                <a:gd name="T4" fmla="*/ 1 w 6"/>
                <a:gd name="T5" fmla="*/ 5 h 6"/>
                <a:gd name="T6" fmla="*/ 5 w 6"/>
                <a:gd name="T7" fmla="*/ 5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4" y="0"/>
                    <a:pt x="3" y="0"/>
                    <a:pt x="2" y="1"/>
                  </a:cubicBezTo>
                  <a:cubicBezTo>
                    <a:pt x="1" y="2"/>
                    <a:pt x="0" y="4"/>
                    <a:pt x="1" y="5"/>
                  </a:cubicBezTo>
                  <a:cubicBezTo>
                    <a:pt x="2" y="6"/>
                    <a:pt x="4" y="6"/>
                    <a:pt x="5" y="5"/>
                  </a:cubicBezTo>
                  <a:cubicBezTo>
                    <a:pt x="6" y="4"/>
                    <a:pt x="6" y="2"/>
                    <a:pt x="5"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4" name="iSḷiḑê">
              <a:extLst>
                <a:ext uri="{FF2B5EF4-FFF2-40B4-BE49-F238E27FC236}">
                  <a16:creationId xmlns:a16="http://schemas.microsoft.com/office/drawing/2014/main" xmlns="" id="{57B4967B-E987-483C-A972-616B3554A655}"/>
                </a:ext>
              </a:extLst>
            </p:cNvPr>
            <p:cNvSpPr>
              <a:spLocks/>
            </p:cNvSpPr>
            <p:nvPr/>
          </p:nvSpPr>
          <p:spPr bwMode="auto">
            <a:xfrm>
              <a:off x="6474799" y="5849190"/>
              <a:ext cx="56173" cy="56173"/>
            </a:xfrm>
            <a:custGeom>
              <a:avLst/>
              <a:gdLst>
                <a:gd name="T0" fmla="*/ 19 w 19"/>
                <a:gd name="T1" fmla="*/ 7 h 19"/>
                <a:gd name="T2" fmla="*/ 7 w 19"/>
                <a:gd name="T3" fmla="*/ 19 h 19"/>
                <a:gd name="T4" fmla="*/ 0 w 19"/>
                <a:gd name="T5" fmla="*/ 12 h 19"/>
                <a:gd name="T6" fmla="*/ 14 w 19"/>
                <a:gd name="T7" fmla="*/ 0 h 19"/>
                <a:gd name="T8" fmla="*/ 19 w 19"/>
                <a:gd name="T9" fmla="*/ 7 h 19"/>
              </a:gdLst>
              <a:ahLst/>
              <a:cxnLst>
                <a:cxn ang="0">
                  <a:pos x="T0" y="T1"/>
                </a:cxn>
                <a:cxn ang="0">
                  <a:pos x="T2" y="T3"/>
                </a:cxn>
                <a:cxn ang="0">
                  <a:pos x="T4" y="T5"/>
                </a:cxn>
                <a:cxn ang="0">
                  <a:pos x="T6" y="T7"/>
                </a:cxn>
                <a:cxn ang="0">
                  <a:pos x="T8" y="T9"/>
                </a:cxn>
              </a:cxnLst>
              <a:rect l="0" t="0" r="r" b="b"/>
              <a:pathLst>
                <a:path w="19" h="19">
                  <a:moveTo>
                    <a:pt x="19" y="7"/>
                  </a:moveTo>
                  <a:lnTo>
                    <a:pt x="7" y="19"/>
                  </a:lnTo>
                  <a:lnTo>
                    <a:pt x="0" y="12"/>
                  </a:lnTo>
                  <a:lnTo>
                    <a:pt x="14" y="0"/>
                  </a:lnTo>
                  <a:lnTo>
                    <a:pt x="19"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5" name="íš1iďé">
              <a:extLst>
                <a:ext uri="{FF2B5EF4-FFF2-40B4-BE49-F238E27FC236}">
                  <a16:creationId xmlns:a16="http://schemas.microsoft.com/office/drawing/2014/main" xmlns="" id="{71E98F4D-745B-4939-B9C6-981789346504}"/>
                </a:ext>
              </a:extLst>
            </p:cNvPr>
            <p:cNvSpPr>
              <a:spLocks/>
            </p:cNvSpPr>
            <p:nvPr/>
          </p:nvSpPr>
          <p:spPr bwMode="auto">
            <a:xfrm>
              <a:off x="6250110" y="6067966"/>
              <a:ext cx="50260" cy="47303"/>
            </a:xfrm>
            <a:custGeom>
              <a:avLst/>
              <a:gdLst>
                <a:gd name="T0" fmla="*/ 17 w 17"/>
                <a:gd name="T1" fmla="*/ 7 h 16"/>
                <a:gd name="T2" fmla="*/ 7 w 17"/>
                <a:gd name="T3" fmla="*/ 16 h 16"/>
                <a:gd name="T4" fmla="*/ 0 w 17"/>
                <a:gd name="T5" fmla="*/ 9 h 16"/>
                <a:gd name="T6" fmla="*/ 10 w 17"/>
                <a:gd name="T7" fmla="*/ 0 h 16"/>
                <a:gd name="T8" fmla="*/ 17 w 17"/>
                <a:gd name="T9" fmla="*/ 7 h 16"/>
              </a:gdLst>
              <a:ahLst/>
              <a:cxnLst>
                <a:cxn ang="0">
                  <a:pos x="T0" y="T1"/>
                </a:cxn>
                <a:cxn ang="0">
                  <a:pos x="T2" y="T3"/>
                </a:cxn>
                <a:cxn ang="0">
                  <a:pos x="T4" y="T5"/>
                </a:cxn>
                <a:cxn ang="0">
                  <a:pos x="T6" y="T7"/>
                </a:cxn>
                <a:cxn ang="0">
                  <a:pos x="T8" y="T9"/>
                </a:cxn>
              </a:cxnLst>
              <a:rect l="0" t="0" r="r" b="b"/>
              <a:pathLst>
                <a:path w="17" h="16">
                  <a:moveTo>
                    <a:pt x="17" y="7"/>
                  </a:moveTo>
                  <a:lnTo>
                    <a:pt x="7" y="16"/>
                  </a:lnTo>
                  <a:lnTo>
                    <a:pt x="0" y="9"/>
                  </a:lnTo>
                  <a:lnTo>
                    <a:pt x="10" y="0"/>
                  </a:lnTo>
                  <a:lnTo>
                    <a:pt x="17"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6" name="íṥḷíde">
              <a:extLst>
                <a:ext uri="{FF2B5EF4-FFF2-40B4-BE49-F238E27FC236}">
                  <a16:creationId xmlns:a16="http://schemas.microsoft.com/office/drawing/2014/main" xmlns="" id="{74F2869F-4732-48F6-8905-FE193641CEFE}"/>
                </a:ext>
              </a:extLst>
            </p:cNvPr>
            <p:cNvSpPr>
              <a:spLocks/>
            </p:cNvSpPr>
            <p:nvPr/>
          </p:nvSpPr>
          <p:spPr bwMode="auto">
            <a:xfrm>
              <a:off x="6445235" y="5813713"/>
              <a:ext cx="35477" cy="35477"/>
            </a:xfrm>
            <a:custGeom>
              <a:avLst/>
              <a:gdLst>
                <a:gd name="T0" fmla="*/ 5 w 12"/>
                <a:gd name="T1" fmla="*/ 12 h 12"/>
                <a:gd name="T2" fmla="*/ 12 w 12"/>
                <a:gd name="T3" fmla="*/ 5 h 12"/>
                <a:gd name="T4" fmla="*/ 7 w 12"/>
                <a:gd name="T5" fmla="*/ 0 h 12"/>
                <a:gd name="T6" fmla="*/ 0 w 12"/>
                <a:gd name="T7" fmla="*/ 5 h 12"/>
                <a:gd name="T8" fmla="*/ 5 w 12"/>
                <a:gd name="T9" fmla="*/ 12 h 12"/>
              </a:gdLst>
              <a:ahLst/>
              <a:cxnLst>
                <a:cxn ang="0">
                  <a:pos x="T0" y="T1"/>
                </a:cxn>
                <a:cxn ang="0">
                  <a:pos x="T2" y="T3"/>
                </a:cxn>
                <a:cxn ang="0">
                  <a:pos x="T4" y="T5"/>
                </a:cxn>
                <a:cxn ang="0">
                  <a:pos x="T6" y="T7"/>
                </a:cxn>
                <a:cxn ang="0">
                  <a:pos x="T8" y="T9"/>
                </a:cxn>
              </a:cxnLst>
              <a:rect l="0" t="0" r="r" b="b"/>
              <a:pathLst>
                <a:path w="12" h="12">
                  <a:moveTo>
                    <a:pt x="5" y="12"/>
                  </a:moveTo>
                  <a:lnTo>
                    <a:pt x="12" y="5"/>
                  </a:lnTo>
                  <a:lnTo>
                    <a:pt x="7" y="0"/>
                  </a:lnTo>
                  <a:lnTo>
                    <a:pt x="0" y="5"/>
                  </a:lnTo>
                  <a:lnTo>
                    <a:pt x="5" y="12"/>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7" name="îślïḍê">
              <a:extLst>
                <a:ext uri="{FF2B5EF4-FFF2-40B4-BE49-F238E27FC236}">
                  <a16:creationId xmlns:a16="http://schemas.microsoft.com/office/drawing/2014/main" xmlns="" id="{25E328FD-AC1D-4B88-89D5-48E89085EEA6}"/>
                </a:ext>
              </a:extLst>
            </p:cNvPr>
            <p:cNvSpPr>
              <a:spLocks/>
            </p:cNvSpPr>
            <p:nvPr/>
          </p:nvSpPr>
          <p:spPr bwMode="auto">
            <a:xfrm>
              <a:off x="6335846" y="5745714"/>
              <a:ext cx="109389" cy="88693"/>
            </a:xfrm>
            <a:custGeom>
              <a:avLst/>
              <a:gdLst>
                <a:gd name="T0" fmla="*/ 37 w 37"/>
                <a:gd name="T1" fmla="*/ 19 h 30"/>
                <a:gd name="T2" fmla="*/ 26 w 37"/>
                <a:gd name="T3" fmla="*/ 30 h 30"/>
                <a:gd name="T4" fmla="*/ 0 w 37"/>
                <a:gd name="T5" fmla="*/ 2 h 30"/>
                <a:gd name="T6" fmla="*/ 2 w 37"/>
                <a:gd name="T7" fmla="*/ 0 h 30"/>
                <a:gd name="T8" fmla="*/ 37 w 37"/>
                <a:gd name="T9" fmla="*/ 19 h 30"/>
              </a:gdLst>
              <a:ahLst/>
              <a:cxnLst>
                <a:cxn ang="0">
                  <a:pos x="T0" y="T1"/>
                </a:cxn>
                <a:cxn ang="0">
                  <a:pos x="T2" y="T3"/>
                </a:cxn>
                <a:cxn ang="0">
                  <a:pos x="T4" y="T5"/>
                </a:cxn>
                <a:cxn ang="0">
                  <a:pos x="T6" y="T7"/>
                </a:cxn>
                <a:cxn ang="0">
                  <a:pos x="T8" y="T9"/>
                </a:cxn>
              </a:cxnLst>
              <a:rect l="0" t="0" r="r" b="b"/>
              <a:pathLst>
                <a:path w="37" h="30">
                  <a:moveTo>
                    <a:pt x="37" y="19"/>
                  </a:moveTo>
                  <a:lnTo>
                    <a:pt x="26" y="30"/>
                  </a:lnTo>
                  <a:lnTo>
                    <a:pt x="0" y="2"/>
                  </a:lnTo>
                  <a:lnTo>
                    <a:pt x="2" y="0"/>
                  </a:lnTo>
                  <a:lnTo>
                    <a:pt x="37" y="19"/>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8" name="îśľîďé">
              <a:extLst>
                <a:ext uri="{FF2B5EF4-FFF2-40B4-BE49-F238E27FC236}">
                  <a16:creationId xmlns:a16="http://schemas.microsoft.com/office/drawing/2014/main" xmlns="" id="{7106CF56-D09B-4E07-962A-935ACEBC2D55}"/>
                </a:ext>
              </a:extLst>
            </p:cNvPr>
            <p:cNvSpPr>
              <a:spLocks/>
            </p:cNvSpPr>
            <p:nvPr/>
          </p:nvSpPr>
          <p:spPr bwMode="auto">
            <a:xfrm>
              <a:off x="6279674" y="5766410"/>
              <a:ext cx="124170" cy="124170"/>
            </a:xfrm>
            <a:custGeom>
              <a:avLst/>
              <a:gdLst>
                <a:gd name="T0" fmla="*/ 23 w 42"/>
                <a:gd name="T1" fmla="*/ 42 h 42"/>
                <a:gd name="T2" fmla="*/ 42 w 42"/>
                <a:gd name="T3" fmla="*/ 26 h 42"/>
                <a:gd name="T4" fmla="*/ 16 w 42"/>
                <a:gd name="T5" fmla="*/ 0 h 42"/>
                <a:gd name="T6" fmla="*/ 0 w 42"/>
                <a:gd name="T7" fmla="*/ 16 h 42"/>
                <a:gd name="T8" fmla="*/ 23 w 42"/>
                <a:gd name="T9" fmla="*/ 42 h 42"/>
              </a:gdLst>
              <a:ahLst/>
              <a:cxnLst>
                <a:cxn ang="0">
                  <a:pos x="T0" y="T1"/>
                </a:cxn>
                <a:cxn ang="0">
                  <a:pos x="T2" y="T3"/>
                </a:cxn>
                <a:cxn ang="0">
                  <a:pos x="T4" y="T5"/>
                </a:cxn>
                <a:cxn ang="0">
                  <a:pos x="T6" y="T7"/>
                </a:cxn>
                <a:cxn ang="0">
                  <a:pos x="T8" y="T9"/>
                </a:cxn>
              </a:cxnLst>
              <a:rect l="0" t="0" r="r" b="b"/>
              <a:pathLst>
                <a:path w="42" h="42">
                  <a:moveTo>
                    <a:pt x="23" y="42"/>
                  </a:moveTo>
                  <a:lnTo>
                    <a:pt x="42" y="26"/>
                  </a:lnTo>
                  <a:lnTo>
                    <a:pt x="16" y="0"/>
                  </a:lnTo>
                  <a:lnTo>
                    <a:pt x="0" y="16"/>
                  </a:lnTo>
                  <a:lnTo>
                    <a:pt x="23" y="42"/>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9" name="íṡḻiďe">
              <a:extLst>
                <a:ext uri="{FF2B5EF4-FFF2-40B4-BE49-F238E27FC236}">
                  <a16:creationId xmlns:a16="http://schemas.microsoft.com/office/drawing/2014/main" xmlns="" id="{77E4C463-E507-49B5-A32E-EFF7ECC5B26C}"/>
                </a:ext>
              </a:extLst>
            </p:cNvPr>
            <p:cNvSpPr>
              <a:spLocks/>
            </p:cNvSpPr>
            <p:nvPr/>
          </p:nvSpPr>
          <p:spPr bwMode="auto">
            <a:xfrm>
              <a:off x="6188024" y="5828494"/>
              <a:ext cx="147822" cy="147822"/>
            </a:xfrm>
            <a:custGeom>
              <a:avLst/>
              <a:gdLst>
                <a:gd name="T0" fmla="*/ 26 w 50"/>
                <a:gd name="T1" fmla="*/ 50 h 50"/>
                <a:gd name="T2" fmla="*/ 50 w 50"/>
                <a:gd name="T3" fmla="*/ 29 h 50"/>
                <a:gd name="T4" fmla="*/ 24 w 50"/>
                <a:gd name="T5" fmla="*/ 0 h 50"/>
                <a:gd name="T6" fmla="*/ 0 w 50"/>
                <a:gd name="T7" fmla="*/ 24 h 50"/>
                <a:gd name="T8" fmla="*/ 26 w 50"/>
                <a:gd name="T9" fmla="*/ 50 h 50"/>
              </a:gdLst>
              <a:ahLst/>
              <a:cxnLst>
                <a:cxn ang="0">
                  <a:pos x="T0" y="T1"/>
                </a:cxn>
                <a:cxn ang="0">
                  <a:pos x="T2" y="T3"/>
                </a:cxn>
                <a:cxn ang="0">
                  <a:pos x="T4" y="T5"/>
                </a:cxn>
                <a:cxn ang="0">
                  <a:pos x="T6" y="T7"/>
                </a:cxn>
                <a:cxn ang="0">
                  <a:pos x="T8" y="T9"/>
                </a:cxn>
              </a:cxnLst>
              <a:rect l="0" t="0" r="r" b="b"/>
              <a:pathLst>
                <a:path w="50" h="50">
                  <a:moveTo>
                    <a:pt x="26" y="50"/>
                  </a:moveTo>
                  <a:lnTo>
                    <a:pt x="50" y="29"/>
                  </a:lnTo>
                  <a:lnTo>
                    <a:pt x="24" y="0"/>
                  </a:lnTo>
                  <a:lnTo>
                    <a:pt x="0" y="24"/>
                  </a:lnTo>
                  <a:lnTo>
                    <a:pt x="26" y="5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0" name="îş1ïḍè">
              <a:extLst>
                <a:ext uri="{FF2B5EF4-FFF2-40B4-BE49-F238E27FC236}">
                  <a16:creationId xmlns:a16="http://schemas.microsoft.com/office/drawing/2014/main" xmlns="" id="{BC1BD7E3-E403-440F-AFD2-4B14D6B5AD57}"/>
                </a:ext>
              </a:extLst>
            </p:cNvPr>
            <p:cNvSpPr>
              <a:spLocks/>
            </p:cNvSpPr>
            <p:nvPr/>
          </p:nvSpPr>
          <p:spPr bwMode="auto">
            <a:xfrm>
              <a:off x="6131853" y="5914231"/>
              <a:ext cx="112344" cy="118257"/>
            </a:xfrm>
            <a:custGeom>
              <a:avLst/>
              <a:gdLst>
                <a:gd name="T0" fmla="*/ 24 w 38"/>
                <a:gd name="T1" fmla="*/ 40 h 40"/>
                <a:gd name="T2" fmla="*/ 38 w 38"/>
                <a:gd name="T3" fmla="*/ 26 h 40"/>
                <a:gd name="T4" fmla="*/ 14 w 38"/>
                <a:gd name="T5" fmla="*/ 0 h 40"/>
                <a:gd name="T6" fmla="*/ 0 w 38"/>
                <a:gd name="T7" fmla="*/ 14 h 40"/>
                <a:gd name="T8" fmla="*/ 24 w 38"/>
                <a:gd name="T9" fmla="*/ 40 h 40"/>
              </a:gdLst>
              <a:ahLst/>
              <a:cxnLst>
                <a:cxn ang="0">
                  <a:pos x="T0" y="T1"/>
                </a:cxn>
                <a:cxn ang="0">
                  <a:pos x="T2" y="T3"/>
                </a:cxn>
                <a:cxn ang="0">
                  <a:pos x="T4" y="T5"/>
                </a:cxn>
                <a:cxn ang="0">
                  <a:pos x="T6" y="T7"/>
                </a:cxn>
                <a:cxn ang="0">
                  <a:pos x="T8" y="T9"/>
                </a:cxn>
              </a:cxnLst>
              <a:rect l="0" t="0" r="r" b="b"/>
              <a:pathLst>
                <a:path w="38" h="40">
                  <a:moveTo>
                    <a:pt x="24" y="40"/>
                  </a:moveTo>
                  <a:lnTo>
                    <a:pt x="38" y="26"/>
                  </a:lnTo>
                  <a:lnTo>
                    <a:pt x="14" y="0"/>
                  </a:lnTo>
                  <a:lnTo>
                    <a:pt x="0" y="14"/>
                  </a:lnTo>
                  <a:lnTo>
                    <a:pt x="2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1" name="íšlîḓé">
              <a:extLst>
                <a:ext uri="{FF2B5EF4-FFF2-40B4-BE49-F238E27FC236}">
                  <a16:creationId xmlns:a16="http://schemas.microsoft.com/office/drawing/2014/main" xmlns="" id="{9A6EC3C9-48D6-41A9-9F8E-0158F0797289}"/>
                </a:ext>
              </a:extLst>
            </p:cNvPr>
            <p:cNvSpPr>
              <a:spLocks/>
            </p:cNvSpPr>
            <p:nvPr/>
          </p:nvSpPr>
          <p:spPr bwMode="auto">
            <a:xfrm>
              <a:off x="6285587" y="5961534"/>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1 h 4"/>
                <a:gd name="T12" fmla="*/ 3 w 3"/>
                <a:gd name="T13" fmla="*/ 1 h 4"/>
                <a:gd name="T14" fmla="*/ 3 w 3"/>
                <a:gd name="T15" fmla="*/ 1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3"/>
                    <a:pt x="0" y="2"/>
                  </a:cubicBezTo>
                  <a:cubicBezTo>
                    <a:pt x="2" y="1"/>
                    <a:pt x="2" y="1"/>
                    <a:pt x="2" y="1"/>
                  </a:cubicBezTo>
                  <a:cubicBezTo>
                    <a:pt x="2" y="0"/>
                    <a:pt x="3" y="0"/>
                    <a:pt x="3" y="1"/>
                  </a:cubicBezTo>
                  <a:cubicBezTo>
                    <a:pt x="3" y="1"/>
                    <a:pt x="3" y="1"/>
                    <a:pt x="3" y="1"/>
                  </a:cubicBezTo>
                  <a:cubicBezTo>
                    <a:pt x="3" y="1"/>
                    <a:pt x="3" y="2"/>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2" name="îṥ1ïdé">
              <a:extLst>
                <a:ext uri="{FF2B5EF4-FFF2-40B4-BE49-F238E27FC236}">
                  <a16:creationId xmlns:a16="http://schemas.microsoft.com/office/drawing/2014/main" xmlns="" id="{D8136FD1-8AAE-4612-B68A-C426232A1D9F}"/>
                </a:ext>
              </a:extLst>
            </p:cNvPr>
            <p:cNvSpPr>
              <a:spLocks/>
            </p:cNvSpPr>
            <p:nvPr/>
          </p:nvSpPr>
          <p:spPr bwMode="auto">
            <a:xfrm>
              <a:off x="6368367" y="5884667"/>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0 h 4"/>
                <a:gd name="T12" fmla="*/ 3 w 3"/>
                <a:gd name="T13" fmla="*/ 0 h 4"/>
                <a:gd name="T14" fmla="*/ 3 w 3"/>
                <a:gd name="T15" fmla="*/ 0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2"/>
                    <a:pt x="0" y="2"/>
                  </a:cubicBezTo>
                  <a:cubicBezTo>
                    <a:pt x="2" y="0"/>
                    <a:pt x="2" y="0"/>
                    <a:pt x="2" y="0"/>
                  </a:cubicBezTo>
                  <a:cubicBezTo>
                    <a:pt x="2" y="0"/>
                    <a:pt x="2" y="0"/>
                    <a:pt x="3" y="0"/>
                  </a:cubicBezTo>
                  <a:cubicBezTo>
                    <a:pt x="3" y="0"/>
                    <a:pt x="3" y="0"/>
                    <a:pt x="3" y="0"/>
                  </a:cubicBezTo>
                  <a:cubicBezTo>
                    <a:pt x="3" y="1"/>
                    <a:pt x="3"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3" name="iṡļiḍè">
              <a:extLst>
                <a:ext uri="{FF2B5EF4-FFF2-40B4-BE49-F238E27FC236}">
                  <a16:creationId xmlns:a16="http://schemas.microsoft.com/office/drawing/2014/main" xmlns="" id="{A25CB268-C8C1-4413-9AE6-7187FB07B700}"/>
                </a:ext>
              </a:extLst>
            </p:cNvPr>
            <p:cNvSpPr>
              <a:spLocks/>
            </p:cNvSpPr>
            <p:nvPr/>
          </p:nvSpPr>
          <p:spPr bwMode="auto">
            <a:xfrm>
              <a:off x="5005450" y="3797425"/>
              <a:ext cx="916494" cy="532158"/>
            </a:xfrm>
            <a:custGeom>
              <a:avLst/>
              <a:gdLst>
                <a:gd name="T0" fmla="*/ 128 w 131"/>
                <a:gd name="T1" fmla="*/ 7 h 76"/>
                <a:gd name="T2" fmla="*/ 128 w 131"/>
                <a:gd name="T3" fmla="*/ 7 h 76"/>
                <a:gd name="T4" fmla="*/ 125 w 131"/>
                <a:gd name="T5" fmla="*/ 20 h 76"/>
                <a:gd name="T6" fmla="*/ 40 w 131"/>
                <a:gd name="T7" fmla="*/ 70 h 76"/>
                <a:gd name="T8" fmla="*/ 13 w 131"/>
                <a:gd name="T9" fmla="*/ 71 h 76"/>
                <a:gd name="T10" fmla="*/ 1 w 131"/>
                <a:gd name="T11" fmla="*/ 60 h 76"/>
                <a:gd name="T12" fmla="*/ 0 w 131"/>
                <a:gd name="T13" fmla="*/ 59 h 76"/>
                <a:gd name="T14" fmla="*/ 97 w 131"/>
                <a:gd name="T15" fmla="*/ 2 h 76"/>
                <a:gd name="T16" fmla="*/ 108 w 131"/>
                <a:gd name="T17" fmla="*/ 1 h 76"/>
                <a:gd name="T18" fmla="*/ 114 w 131"/>
                <a:gd name="T19" fmla="*/ 4 h 76"/>
                <a:gd name="T20" fmla="*/ 115 w 131"/>
                <a:gd name="T21" fmla="*/ 4 h 76"/>
                <a:gd name="T22" fmla="*/ 126 w 131"/>
                <a:gd name="T23" fmla="*/ 4 h 76"/>
                <a:gd name="T24" fmla="*/ 128 w 131"/>
                <a:gd name="T25" fmla="*/ 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76">
                  <a:moveTo>
                    <a:pt x="128" y="7"/>
                  </a:moveTo>
                  <a:cubicBezTo>
                    <a:pt x="128" y="7"/>
                    <a:pt x="128" y="7"/>
                    <a:pt x="128" y="7"/>
                  </a:cubicBezTo>
                  <a:cubicBezTo>
                    <a:pt x="131" y="12"/>
                    <a:pt x="129" y="18"/>
                    <a:pt x="125" y="20"/>
                  </a:cubicBezTo>
                  <a:cubicBezTo>
                    <a:pt x="40" y="70"/>
                    <a:pt x="40" y="70"/>
                    <a:pt x="40" y="70"/>
                  </a:cubicBezTo>
                  <a:cubicBezTo>
                    <a:pt x="31" y="76"/>
                    <a:pt x="21" y="75"/>
                    <a:pt x="13" y="71"/>
                  </a:cubicBezTo>
                  <a:cubicBezTo>
                    <a:pt x="8" y="69"/>
                    <a:pt x="4" y="65"/>
                    <a:pt x="1" y="60"/>
                  </a:cubicBezTo>
                  <a:cubicBezTo>
                    <a:pt x="0" y="59"/>
                    <a:pt x="0" y="59"/>
                    <a:pt x="0" y="59"/>
                  </a:cubicBezTo>
                  <a:cubicBezTo>
                    <a:pt x="97" y="2"/>
                    <a:pt x="97" y="2"/>
                    <a:pt x="97" y="2"/>
                  </a:cubicBezTo>
                  <a:cubicBezTo>
                    <a:pt x="100" y="0"/>
                    <a:pt x="105" y="0"/>
                    <a:pt x="108" y="1"/>
                  </a:cubicBezTo>
                  <a:cubicBezTo>
                    <a:pt x="111" y="1"/>
                    <a:pt x="113" y="2"/>
                    <a:pt x="114" y="4"/>
                  </a:cubicBezTo>
                  <a:cubicBezTo>
                    <a:pt x="115" y="4"/>
                    <a:pt x="115" y="4"/>
                    <a:pt x="115" y="4"/>
                  </a:cubicBezTo>
                  <a:cubicBezTo>
                    <a:pt x="118" y="2"/>
                    <a:pt x="123" y="2"/>
                    <a:pt x="126" y="4"/>
                  </a:cubicBezTo>
                  <a:cubicBezTo>
                    <a:pt x="126" y="5"/>
                    <a:pt x="127" y="6"/>
                    <a:pt x="12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4" name="íş1íḓé">
              <a:extLst>
                <a:ext uri="{FF2B5EF4-FFF2-40B4-BE49-F238E27FC236}">
                  <a16:creationId xmlns:a16="http://schemas.microsoft.com/office/drawing/2014/main" xmlns="" id="{5C8773FE-E4E1-45F0-BAD9-F3CEBD62994B}"/>
                </a:ext>
              </a:extLst>
            </p:cNvPr>
            <p:cNvSpPr>
              <a:spLocks/>
            </p:cNvSpPr>
            <p:nvPr/>
          </p:nvSpPr>
          <p:spPr bwMode="auto">
            <a:xfrm>
              <a:off x="5097101" y="3826989"/>
              <a:ext cx="824846" cy="502594"/>
            </a:xfrm>
            <a:custGeom>
              <a:avLst/>
              <a:gdLst>
                <a:gd name="T0" fmla="*/ 115 w 118"/>
                <a:gd name="T1" fmla="*/ 3 h 72"/>
                <a:gd name="T2" fmla="*/ 115 w 118"/>
                <a:gd name="T3" fmla="*/ 3 h 72"/>
                <a:gd name="T4" fmla="*/ 112 w 118"/>
                <a:gd name="T5" fmla="*/ 16 h 72"/>
                <a:gd name="T6" fmla="*/ 27 w 118"/>
                <a:gd name="T7" fmla="*/ 66 h 72"/>
                <a:gd name="T8" fmla="*/ 0 w 118"/>
                <a:gd name="T9" fmla="*/ 67 h 72"/>
                <a:gd name="T10" fmla="*/ 113 w 118"/>
                <a:gd name="T11" fmla="*/ 0 h 72"/>
                <a:gd name="T12" fmla="*/ 115 w 118"/>
                <a:gd name="T13" fmla="*/ 3 h 72"/>
              </a:gdLst>
              <a:ahLst/>
              <a:cxnLst>
                <a:cxn ang="0">
                  <a:pos x="T0" y="T1"/>
                </a:cxn>
                <a:cxn ang="0">
                  <a:pos x="T2" y="T3"/>
                </a:cxn>
                <a:cxn ang="0">
                  <a:pos x="T4" y="T5"/>
                </a:cxn>
                <a:cxn ang="0">
                  <a:pos x="T6" y="T7"/>
                </a:cxn>
                <a:cxn ang="0">
                  <a:pos x="T8" y="T9"/>
                </a:cxn>
                <a:cxn ang="0">
                  <a:pos x="T10" y="T11"/>
                </a:cxn>
                <a:cxn ang="0">
                  <a:pos x="T12" y="T13"/>
                </a:cxn>
              </a:cxnLst>
              <a:rect l="0" t="0" r="r" b="b"/>
              <a:pathLst>
                <a:path w="118" h="72">
                  <a:moveTo>
                    <a:pt x="115" y="3"/>
                  </a:moveTo>
                  <a:cubicBezTo>
                    <a:pt x="115" y="3"/>
                    <a:pt x="115" y="3"/>
                    <a:pt x="115" y="3"/>
                  </a:cubicBezTo>
                  <a:cubicBezTo>
                    <a:pt x="118" y="8"/>
                    <a:pt x="116" y="14"/>
                    <a:pt x="112" y="16"/>
                  </a:cubicBezTo>
                  <a:cubicBezTo>
                    <a:pt x="27" y="66"/>
                    <a:pt x="27" y="66"/>
                    <a:pt x="27" y="66"/>
                  </a:cubicBezTo>
                  <a:cubicBezTo>
                    <a:pt x="18" y="72"/>
                    <a:pt x="8" y="71"/>
                    <a:pt x="0" y="67"/>
                  </a:cubicBezTo>
                  <a:cubicBezTo>
                    <a:pt x="113" y="0"/>
                    <a:pt x="113" y="0"/>
                    <a:pt x="113" y="0"/>
                  </a:cubicBezTo>
                  <a:cubicBezTo>
                    <a:pt x="113" y="1"/>
                    <a:pt x="114" y="2"/>
                    <a:pt x="115" y="3"/>
                  </a:cubicBezTo>
                  <a:close/>
                </a:path>
              </a:pathLst>
            </a:custGeom>
            <a:solidFill>
              <a:srgbClr val="DB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5" name="ïṡļîḓe">
              <a:extLst>
                <a:ext uri="{FF2B5EF4-FFF2-40B4-BE49-F238E27FC236}">
                  <a16:creationId xmlns:a16="http://schemas.microsoft.com/office/drawing/2014/main" xmlns="" id="{6C852F69-1FCA-4E82-847C-06327C0800C0}"/>
                </a:ext>
              </a:extLst>
            </p:cNvPr>
            <p:cNvSpPr>
              <a:spLocks/>
            </p:cNvSpPr>
            <p:nvPr/>
          </p:nvSpPr>
          <p:spPr bwMode="auto">
            <a:xfrm>
              <a:off x="4901976" y="4057591"/>
              <a:ext cx="277905" cy="153735"/>
            </a:xfrm>
            <a:custGeom>
              <a:avLst/>
              <a:gdLst>
                <a:gd name="T0" fmla="*/ 15 w 40"/>
                <a:gd name="T1" fmla="*/ 22 h 22"/>
                <a:gd name="T2" fmla="*/ 0 w 40"/>
                <a:gd name="T3" fmla="*/ 8 h 22"/>
                <a:gd name="T4" fmla="*/ 9 w 40"/>
                <a:gd name="T5" fmla="*/ 3 h 22"/>
                <a:gd name="T6" fmla="*/ 23 w 40"/>
                <a:gd name="T7" fmla="*/ 1 h 22"/>
                <a:gd name="T8" fmla="*/ 40 w 40"/>
                <a:gd name="T9" fmla="*/ 8 h 22"/>
                <a:gd name="T10" fmla="*/ 15 w 40"/>
                <a:gd name="T11" fmla="*/ 22 h 22"/>
              </a:gdLst>
              <a:ahLst/>
              <a:cxnLst>
                <a:cxn ang="0">
                  <a:pos x="T0" y="T1"/>
                </a:cxn>
                <a:cxn ang="0">
                  <a:pos x="T2" y="T3"/>
                </a:cxn>
                <a:cxn ang="0">
                  <a:pos x="T4" y="T5"/>
                </a:cxn>
                <a:cxn ang="0">
                  <a:pos x="T6" y="T7"/>
                </a:cxn>
                <a:cxn ang="0">
                  <a:pos x="T8" y="T9"/>
                </a:cxn>
                <a:cxn ang="0">
                  <a:pos x="T10" y="T11"/>
                </a:cxn>
              </a:cxnLst>
              <a:rect l="0" t="0" r="r" b="b"/>
              <a:pathLst>
                <a:path w="40" h="22">
                  <a:moveTo>
                    <a:pt x="15" y="22"/>
                  </a:moveTo>
                  <a:cubicBezTo>
                    <a:pt x="0" y="8"/>
                    <a:pt x="0" y="8"/>
                    <a:pt x="0" y="8"/>
                  </a:cubicBezTo>
                  <a:cubicBezTo>
                    <a:pt x="9" y="3"/>
                    <a:pt x="9" y="3"/>
                    <a:pt x="9" y="3"/>
                  </a:cubicBezTo>
                  <a:cubicBezTo>
                    <a:pt x="14" y="0"/>
                    <a:pt x="19" y="0"/>
                    <a:pt x="23" y="1"/>
                  </a:cubicBezTo>
                  <a:cubicBezTo>
                    <a:pt x="40" y="8"/>
                    <a:pt x="40" y="8"/>
                    <a:pt x="40" y="8"/>
                  </a:cubicBezTo>
                  <a:lnTo>
                    <a:pt x="15" y="22"/>
                  </a:ln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6" name="ïŝḻïḋé">
              <a:extLst>
                <a:ext uri="{FF2B5EF4-FFF2-40B4-BE49-F238E27FC236}">
                  <a16:creationId xmlns:a16="http://schemas.microsoft.com/office/drawing/2014/main" xmlns="" id="{EB952311-489C-4B5B-96B6-D598D5ED42EB}"/>
                </a:ext>
              </a:extLst>
            </p:cNvPr>
            <p:cNvSpPr>
              <a:spLocks/>
            </p:cNvSpPr>
            <p:nvPr/>
          </p:nvSpPr>
          <p:spPr bwMode="auto">
            <a:xfrm>
              <a:off x="4984756" y="4175848"/>
              <a:ext cx="230602" cy="147822"/>
            </a:xfrm>
            <a:custGeom>
              <a:avLst/>
              <a:gdLst>
                <a:gd name="T0" fmla="*/ 0 w 33"/>
                <a:gd name="T1" fmla="*/ 18 h 21"/>
                <a:gd name="T2" fmla="*/ 8 w 33"/>
                <a:gd name="T3" fmla="*/ 20 h 21"/>
                <a:gd name="T4" fmla="*/ 32 w 33"/>
                <a:gd name="T5" fmla="*/ 6 h 21"/>
                <a:gd name="T6" fmla="*/ 33 w 33"/>
                <a:gd name="T7" fmla="*/ 2 h 21"/>
                <a:gd name="T8" fmla="*/ 33 w 33"/>
                <a:gd name="T9" fmla="*/ 2 h 21"/>
                <a:gd name="T10" fmla="*/ 29 w 33"/>
                <a:gd name="T11" fmla="*/ 1 h 21"/>
                <a:gd name="T12" fmla="*/ 0 w 33"/>
                <a:gd name="T13" fmla="*/ 18 h 21"/>
              </a:gdLst>
              <a:ahLst/>
              <a:cxnLst>
                <a:cxn ang="0">
                  <a:pos x="T0" y="T1"/>
                </a:cxn>
                <a:cxn ang="0">
                  <a:pos x="T2" y="T3"/>
                </a:cxn>
                <a:cxn ang="0">
                  <a:pos x="T4" y="T5"/>
                </a:cxn>
                <a:cxn ang="0">
                  <a:pos x="T6" y="T7"/>
                </a:cxn>
                <a:cxn ang="0">
                  <a:pos x="T8" y="T9"/>
                </a:cxn>
                <a:cxn ang="0">
                  <a:pos x="T10" y="T11"/>
                </a:cxn>
                <a:cxn ang="0">
                  <a:pos x="T12" y="T13"/>
                </a:cxn>
              </a:cxnLst>
              <a:rect l="0" t="0" r="r" b="b"/>
              <a:pathLst>
                <a:path w="33" h="21">
                  <a:moveTo>
                    <a:pt x="0" y="18"/>
                  </a:moveTo>
                  <a:cubicBezTo>
                    <a:pt x="2" y="21"/>
                    <a:pt x="5" y="21"/>
                    <a:pt x="8" y="20"/>
                  </a:cubicBezTo>
                  <a:cubicBezTo>
                    <a:pt x="32" y="6"/>
                    <a:pt x="32" y="6"/>
                    <a:pt x="32" y="6"/>
                  </a:cubicBezTo>
                  <a:cubicBezTo>
                    <a:pt x="33" y="5"/>
                    <a:pt x="33" y="3"/>
                    <a:pt x="33" y="2"/>
                  </a:cubicBezTo>
                  <a:cubicBezTo>
                    <a:pt x="33" y="2"/>
                    <a:pt x="33" y="2"/>
                    <a:pt x="33" y="2"/>
                  </a:cubicBezTo>
                  <a:cubicBezTo>
                    <a:pt x="32" y="1"/>
                    <a:pt x="30" y="0"/>
                    <a:pt x="29" y="1"/>
                  </a:cubicBezTo>
                  <a:cubicBezTo>
                    <a:pt x="0" y="18"/>
                    <a:pt x="0" y="18"/>
                    <a:pt x="0" y="18"/>
                  </a:cubicBez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7" name="ísļïḓè">
              <a:extLst>
                <a:ext uri="{FF2B5EF4-FFF2-40B4-BE49-F238E27FC236}">
                  <a16:creationId xmlns:a16="http://schemas.microsoft.com/office/drawing/2014/main" xmlns="" id="{DF729E74-2F2E-47E6-892E-4ABDC3EF7265}"/>
                </a:ext>
              </a:extLst>
            </p:cNvPr>
            <p:cNvSpPr>
              <a:spLocks/>
            </p:cNvSpPr>
            <p:nvPr/>
          </p:nvSpPr>
          <p:spPr bwMode="auto">
            <a:xfrm>
              <a:off x="5404570" y="4048721"/>
              <a:ext cx="203995" cy="162605"/>
            </a:xfrm>
            <a:custGeom>
              <a:avLst/>
              <a:gdLst>
                <a:gd name="T0" fmla="*/ 11 w 29"/>
                <a:gd name="T1" fmla="*/ 22 h 23"/>
                <a:gd name="T2" fmla="*/ 29 w 29"/>
                <a:gd name="T3" fmla="*/ 11 h 23"/>
                <a:gd name="T4" fmla="*/ 23 w 29"/>
                <a:gd name="T5" fmla="*/ 0 h 23"/>
                <a:gd name="T6" fmla="*/ 4 w 29"/>
                <a:gd name="T7" fmla="*/ 11 h 23"/>
                <a:gd name="T8" fmla="*/ 2 w 29"/>
                <a:gd name="T9" fmla="*/ 19 h 23"/>
                <a:gd name="T10" fmla="*/ 2 w 29"/>
                <a:gd name="T11" fmla="*/ 19 h 23"/>
                <a:gd name="T12" fmla="*/ 11 w 29"/>
                <a:gd name="T13" fmla="*/ 22 h 23"/>
              </a:gdLst>
              <a:ahLst/>
              <a:cxnLst>
                <a:cxn ang="0">
                  <a:pos x="T0" y="T1"/>
                </a:cxn>
                <a:cxn ang="0">
                  <a:pos x="T2" y="T3"/>
                </a:cxn>
                <a:cxn ang="0">
                  <a:pos x="T4" y="T5"/>
                </a:cxn>
                <a:cxn ang="0">
                  <a:pos x="T6" y="T7"/>
                </a:cxn>
                <a:cxn ang="0">
                  <a:pos x="T8" y="T9"/>
                </a:cxn>
                <a:cxn ang="0">
                  <a:pos x="T10" y="T11"/>
                </a:cxn>
                <a:cxn ang="0">
                  <a:pos x="T12" y="T13"/>
                </a:cxn>
              </a:cxnLst>
              <a:rect l="0" t="0" r="r" b="b"/>
              <a:pathLst>
                <a:path w="29" h="23">
                  <a:moveTo>
                    <a:pt x="11" y="22"/>
                  </a:moveTo>
                  <a:cubicBezTo>
                    <a:pt x="29" y="11"/>
                    <a:pt x="29" y="11"/>
                    <a:pt x="29" y="11"/>
                  </a:cubicBezTo>
                  <a:cubicBezTo>
                    <a:pt x="23" y="0"/>
                    <a:pt x="23" y="0"/>
                    <a:pt x="23" y="0"/>
                  </a:cubicBezTo>
                  <a:cubicBezTo>
                    <a:pt x="4" y="11"/>
                    <a:pt x="4" y="11"/>
                    <a:pt x="4" y="11"/>
                  </a:cubicBezTo>
                  <a:cubicBezTo>
                    <a:pt x="1" y="13"/>
                    <a:pt x="0" y="16"/>
                    <a:pt x="2" y="19"/>
                  </a:cubicBezTo>
                  <a:cubicBezTo>
                    <a:pt x="2" y="19"/>
                    <a:pt x="2" y="19"/>
                    <a:pt x="2" y="19"/>
                  </a:cubicBezTo>
                  <a:cubicBezTo>
                    <a:pt x="4" y="22"/>
                    <a:pt x="8" y="23"/>
                    <a:pt x="11" y="22"/>
                  </a:cubicBezTo>
                  <a:close/>
                </a:path>
              </a:pathLst>
            </a:custGeom>
            <a:solidFill>
              <a:srgbClr val="B4C7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8" name="íṩlíďé">
              <a:extLst>
                <a:ext uri="{FF2B5EF4-FFF2-40B4-BE49-F238E27FC236}">
                  <a16:creationId xmlns:a16="http://schemas.microsoft.com/office/drawing/2014/main" xmlns="" id="{62BD9F56-1393-4D1E-90D3-7FCD7442816E}"/>
                </a:ext>
              </a:extLst>
            </p:cNvPr>
            <p:cNvSpPr>
              <a:spLocks/>
            </p:cNvSpPr>
            <p:nvPr/>
          </p:nvSpPr>
          <p:spPr bwMode="auto">
            <a:xfrm>
              <a:off x="5558304" y="4042808"/>
              <a:ext cx="56173" cy="85738"/>
            </a:xfrm>
            <a:custGeom>
              <a:avLst/>
              <a:gdLst>
                <a:gd name="T0" fmla="*/ 6 w 8"/>
                <a:gd name="T1" fmla="*/ 5 h 12"/>
                <a:gd name="T2" fmla="*/ 7 w 8"/>
                <a:gd name="T3" fmla="*/ 12 h 12"/>
                <a:gd name="T4" fmla="*/ 4 w 8"/>
                <a:gd name="T5" fmla="*/ 11 h 12"/>
                <a:gd name="T6" fmla="*/ 2 w 8"/>
                <a:gd name="T7" fmla="*/ 8 h 12"/>
                <a:gd name="T8" fmla="*/ 0 w 8"/>
                <a:gd name="T9" fmla="*/ 4 h 12"/>
                <a:gd name="T10" fmla="*/ 1 w 8"/>
                <a:gd name="T11" fmla="*/ 1 h 12"/>
                <a:gd name="T12" fmla="*/ 6 w 8"/>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6" y="5"/>
                  </a:moveTo>
                  <a:cubicBezTo>
                    <a:pt x="8" y="8"/>
                    <a:pt x="8" y="11"/>
                    <a:pt x="7" y="12"/>
                  </a:cubicBezTo>
                  <a:cubicBezTo>
                    <a:pt x="6" y="12"/>
                    <a:pt x="5" y="12"/>
                    <a:pt x="4" y="11"/>
                  </a:cubicBezTo>
                  <a:cubicBezTo>
                    <a:pt x="3" y="10"/>
                    <a:pt x="3" y="9"/>
                    <a:pt x="2" y="8"/>
                  </a:cubicBezTo>
                  <a:cubicBezTo>
                    <a:pt x="1" y="6"/>
                    <a:pt x="1" y="5"/>
                    <a:pt x="0" y="4"/>
                  </a:cubicBezTo>
                  <a:cubicBezTo>
                    <a:pt x="0" y="3"/>
                    <a:pt x="0" y="1"/>
                    <a:pt x="1" y="1"/>
                  </a:cubicBezTo>
                  <a:cubicBezTo>
                    <a:pt x="2" y="0"/>
                    <a:pt x="4" y="2"/>
                    <a:pt x="6" y="5"/>
                  </a:cubicBezTo>
                  <a:close/>
                </a:path>
              </a:pathLst>
            </a:custGeom>
            <a:solidFill>
              <a:srgbClr val="707C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9" name="îṣľïḍè">
              <a:extLst>
                <a:ext uri="{FF2B5EF4-FFF2-40B4-BE49-F238E27FC236}">
                  <a16:creationId xmlns:a16="http://schemas.microsoft.com/office/drawing/2014/main" xmlns="" id="{7368019F-7722-4501-A4B0-949E73BB00EC}"/>
                </a:ext>
              </a:extLst>
            </p:cNvPr>
            <p:cNvSpPr>
              <a:spLocks/>
            </p:cNvSpPr>
            <p:nvPr/>
          </p:nvSpPr>
          <p:spPr bwMode="auto">
            <a:xfrm>
              <a:off x="5558304" y="4063504"/>
              <a:ext cx="35477" cy="56173"/>
            </a:xfrm>
            <a:custGeom>
              <a:avLst/>
              <a:gdLst>
                <a:gd name="T0" fmla="*/ 4 w 5"/>
                <a:gd name="T1" fmla="*/ 3 h 8"/>
                <a:gd name="T2" fmla="*/ 5 w 5"/>
                <a:gd name="T3" fmla="*/ 8 h 8"/>
                <a:gd name="T4" fmla="*/ 4 w 5"/>
                <a:gd name="T5" fmla="*/ 8 h 8"/>
                <a:gd name="T6" fmla="*/ 2 w 5"/>
                <a:gd name="T7" fmla="*/ 5 h 8"/>
                <a:gd name="T8" fmla="*/ 0 w 5"/>
                <a:gd name="T9" fmla="*/ 1 h 8"/>
                <a:gd name="T10" fmla="*/ 0 w 5"/>
                <a:gd name="T11" fmla="*/ 1 h 8"/>
                <a:gd name="T12" fmla="*/ 4 w 5"/>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4" y="3"/>
                  </a:moveTo>
                  <a:cubicBezTo>
                    <a:pt x="5" y="5"/>
                    <a:pt x="5" y="7"/>
                    <a:pt x="5" y="8"/>
                  </a:cubicBezTo>
                  <a:cubicBezTo>
                    <a:pt x="5" y="8"/>
                    <a:pt x="4" y="8"/>
                    <a:pt x="4" y="8"/>
                  </a:cubicBezTo>
                  <a:cubicBezTo>
                    <a:pt x="3" y="7"/>
                    <a:pt x="3" y="6"/>
                    <a:pt x="2" y="5"/>
                  </a:cubicBezTo>
                  <a:cubicBezTo>
                    <a:pt x="1" y="3"/>
                    <a:pt x="1" y="2"/>
                    <a:pt x="0" y="1"/>
                  </a:cubicBezTo>
                  <a:cubicBezTo>
                    <a:pt x="0" y="1"/>
                    <a:pt x="0" y="1"/>
                    <a:pt x="0" y="1"/>
                  </a:cubicBezTo>
                  <a:cubicBezTo>
                    <a:pt x="1" y="0"/>
                    <a:pt x="3" y="1"/>
                    <a:pt x="4" y="3"/>
                  </a:cubicBezTo>
                  <a:close/>
                </a:path>
              </a:pathLst>
            </a:custGeom>
            <a:solidFill>
              <a:srgbClr val="CFE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0" name="íS1îḓè">
              <a:extLst>
                <a:ext uri="{FF2B5EF4-FFF2-40B4-BE49-F238E27FC236}">
                  <a16:creationId xmlns:a16="http://schemas.microsoft.com/office/drawing/2014/main" xmlns="" id="{D0E832B4-CB1F-4794-8A7F-B1200E6FE6E9}"/>
                </a:ext>
              </a:extLst>
            </p:cNvPr>
            <p:cNvSpPr>
              <a:spLocks/>
            </p:cNvSpPr>
            <p:nvPr/>
          </p:nvSpPr>
          <p:spPr bwMode="auto">
            <a:xfrm>
              <a:off x="5286313" y="3980724"/>
              <a:ext cx="322252" cy="271992"/>
            </a:xfrm>
            <a:custGeom>
              <a:avLst/>
              <a:gdLst>
                <a:gd name="T0" fmla="*/ 0 w 109"/>
                <a:gd name="T1" fmla="*/ 92 h 92"/>
                <a:gd name="T2" fmla="*/ 28 w 109"/>
                <a:gd name="T3" fmla="*/ 47 h 92"/>
                <a:gd name="T4" fmla="*/ 109 w 109"/>
                <a:gd name="T5" fmla="*/ 0 h 92"/>
                <a:gd name="T6" fmla="*/ 80 w 109"/>
                <a:gd name="T7" fmla="*/ 45 h 92"/>
                <a:gd name="T8" fmla="*/ 0 w 109"/>
                <a:gd name="T9" fmla="*/ 92 h 92"/>
              </a:gdLst>
              <a:ahLst/>
              <a:cxnLst>
                <a:cxn ang="0">
                  <a:pos x="T0" y="T1"/>
                </a:cxn>
                <a:cxn ang="0">
                  <a:pos x="T2" y="T3"/>
                </a:cxn>
                <a:cxn ang="0">
                  <a:pos x="T4" y="T5"/>
                </a:cxn>
                <a:cxn ang="0">
                  <a:pos x="T6" y="T7"/>
                </a:cxn>
                <a:cxn ang="0">
                  <a:pos x="T8" y="T9"/>
                </a:cxn>
              </a:cxnLst>
              <a:rect l="0" t="0" r="r" b="b"/>
              <a:pathLst>
                <a:path w="109" h="92">
                  <a:moveTo>
                    <a:pt x="0" y="92"/>
                  </a:moveTo>
                  <a:lnTo>
                    <a:pt x="28" y="47"/>
                  </a:lnTo>
                  <a:lnTo>
                    <a:pt x="109" y="0"/>
                  </a:lnTo>
                  <a:lnTo>
                    <a:pt x="80" y="45"/>
                  </a:lnTo>
                  <a:lnTo>
                    <a:pt x="0" y="92"/>
                  </a:lnTo>
                  <a:close/>
                </a:path>
              </a:pathLst>
            </a:custGeom>
            <a:solidFill>
              <a:srgbClr val="5364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1" name="i$ḻiďè">
              <a:extLst>
                <a:ext uri="{FF2B5EF4-FFF2-40B4-BE49-F238E27FC236}">
                  <a16:creationId xmlns:a16="http://schemas.microsoft.com/office/drawing/2014/main" xmlns="" id="{EEDBDB5D-1016-4995-A115-52259E8C3080}"/>
                </a:ext>
              </a:extLst>
            </p:cNvPr>
            <p:cNvSpPr>
              <a:spLocks/>
            </p:cNvSpPr>
            <p:nvPr/>
          </p:nvSpPr>
          <p:spPr bwMode="auto">
            <a:xfrm>
              <a:off x="5256748" y="4084198"/>
              <a:ext cx="301556" cy="183299"/>
            </a:xfrm>
            <a:custGeom>
              <a:avLst/>
              <a:gdLst>
                <a:gd name="T0" fmla="*/ 7 w 43"/>
                <a:gd name="T1" fmla="*/ 25 h 26"/>
                <a:gd name="T2" fmla="*/ 42 w 43"/>
                <a:gd name="T3" fmla="*/ 4 h 26"/>
                <a:gd name="T4" fmla="*/ 42 w 43"/>
                <a:gd name="T5" fmla="*/ 1 h 26"/>
                <a:gd name="T6" fmla="*/ 42 w 43"/>
                <a:gd name="T7" fmla="*/ 1 h 26"/>
                <a:gd name="T8" fmla="*/ 39 w 43"/>
                <a:gd name="T9" fmla="*/ 0 h 26"/>
                <a:gd name="T10" fmla="*/ 0 w 43"/>
                <a:gd name="T11" fmla="*/ 23 h 26"/>
                <a:gd name="T12" fmla="*/ 0 w 43"/>
                <a:gd name="T13" fmla="*/ 23 h 26"/>
                <a:gd name="T14" fmla="*/ 7 w 43"/>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6">
                  <a:moveTo>
                    <a:pt x="7" y="25"/>
                  </a:moveTo>
                  <a:cubicBezTo>
                    <a:pt x="42" y="4"/>
                    <a:pt x="42" y="4"/>
                    <a:pt x="42" y="4"/>
                  </a:cubicBezTo>
                  <a:cubicBezTo>
                    <a:pt x="43" y="4"/>
                    <a:pt x="43" y="2"/>
                    <a:pt x="42" y="1"/>
                  </a:cubicBezTo>
                  <a:cubicBezTo>
                    <a:pt x="42" y="1"/>
                    <a:pt x="42" y="1"/>
                    <a:pt x="42" y="1"/>
                  </a:cubicBezTo>
                  <a:cubicBezTo>
                    <a:pt x="42" y="0"/>
                    <a:pt x="40" y="0"/>
                    <a:pt x="39" y="0"/>
                  </a:cubicBezTo>
                  <a:cubicBezTo>
                    <a:pt x="0" y="23"/>
                    <a:pt x="0" y="23"/>
                    <a:pt x="0" y="23"/>
                  </a:cubicBezTo>
                  <a:cubicBezTo>
                    <a:pt x="0" y="23"/>
                    <a:pt x="0" y="23"/>
                    <a:pt x="0" y="23"/>
                  </a:cubicBezTo>
                  <a:cubicBezTo>
                    <a:pt x="2" y="25"/>
                    <a:pt x="5" y="26"/>
                    <a:pt x="7" y="25"/>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2" name="î$1ïḑè">
              <a:extLst>
                <a:ext uri="{FF2B5EF4-FFF2-40B4-BE49-F238E27FC236}">
                  <a16:creationId xmlns:a16="http://schemas.microsoft.com/office/drawing/2014/main" xmlns="" id="{7A946510-B91E-4657-8A9C-7AF0D27B1109}"/>
                </a:ext>
              </a:extLst>
            </p:cNvPr>
            <p:cNvSpPr>
              <a:spLocks/>
            </p:cNvSpPr>
            <p:nvPr/>
          </p:nvSpPr>
          <p:spPr bwMode="auto">
            <a:xfrm>
              <a:off x="5720907" y="3806293"/>
              <a:ext cx="82780" cy="56173"/>
            </a:xfrm>
            <a:custGeom>
              <a:avLst/>
              <a:gdLst>
                <a:gd name="T0" fmla="*/ 12 w 12"/>
                <a:gd name="T1" fmla="*/ 3 h 8"/>
                <a:gd name="T2" fmla="*/ 6 w 12"/>
                <a:gd name="T3" fmla="*/ 7 h 8"/>
                <a:gd name="T4" fmla="*/ 1 w 12"/>
                <a:gd name="T5" fmla="*/ 5 h 8"/>
                <a:gd name="T6" fmla="*/ 0 w 12"/>
                <a:gd name="T7" fmla="*/ 4 h 8"/>
                <a:gd name="T8" fmla="*/ 6 w 12"/>
                <a:gd name="T9" fmla="*/ 0 h 8"/>
                <a:gd name="T10" fmla="*/ 12 w 12"/>
                <a:gd name="T11" fmla="*/ 3 h 8"/>
              </a:gdLst>
              <a:ahLst/>
              <a:cxnLst>
                <a:cxn ang="0">
                  <a:pos x="T0" y="T1"/>
                </a:cxn>
                <a:cxn ang="0">
                  <a:pos x="T2" y="T3"/>
                </a:cxn>
                <a:cxn ang="0">
                  <a:pos x="T4" y="T5"/>
                </a:cxn>
                <a:cxn ang="0">
                  <a:pos x="T6" y="T7"/>
                </a:cxn>
                <a:cxn ang="0">
                  <a:pos x="T8" y="T9"/>
                </a:cxn>
                <a:cxn ang="0">
                  <a:pos x="T10" y="T11"/>
                </a:cxn>
              </a:cxnLst>
              <a:rect l="0" t="0" r="r" b="b"/>
              <a:pathLst>
                <a:path w="12" h="8">
                  <a:moveTo>
                    <a:pt x="12" y="3"/>
                  </a:moveTo>
                  <a:cubicBezTo>
                    <a:pt x="6" y="7"/>
                    <a:pt x="6" y="7"/>
                    <a:pt x="6" y="7"/>
                  </a:cubicBezTo>
                  <a:cubicBezTo>
                    <a:pt x="4" y="8"/>
                    <a:pt x="2" y="7"/>
                    <a:pt x="1" y="5"/>
                  </a:cubicBezTo>
                  <a:cubicBezTo>
                    <a:pt x="0" y="4"/>
                    <a:pt x="0" y="4"/>
                    <a:pt x="0" y="4"/>
                  </a:cubicBezTo>
                  <a:cubicBezTo>
                    <a:pt x="6" y="0"/>
                    <a:pt x="6" y="0"/>
                    <a:pt x="6" y="0"/>
                  </a:cubicBezTo>
                  <a:cubicBezTo>
                    <a:pt x="9" y="0"/>
                    <a:pt x="11" y="1"/>
                    <a:pt x="12" y="3"/>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3" name="îŝ1îde">
              <a:extLst>
                <a:ext uri="{FF2B5EF4-FFF2-40B4-BE49-F238E27FC236}">
                  <a16:creationId xmlns:a16="http://schemas.microsoft.com/office/drawing/2014/main" xmlns="" id="{2931F583-CEA0-4F5F-890D-2EDDE9A7CB8F}"/>
                </a:ext>
              </a:extLst>
            </p:cNvPr>
            <p:cNvSpPr>
              <a:spLocks/>
            </p:cNvSpPr>
            <p:nvPr/>
          </p:nvSpPr>
          <p:spPr bwMode="auto">
            <a:xfrm>
              <a:off x="5578999" y="3894986"/>
              <a:ext cx="56173" cy="50260"/>
            </a:xfrm>
            <a:custGeom>
              <a:avLst/>
              <a:gdLst>
                <a:gd name="T0" fmla="*/ 4 w 8"/>
                <a:gd name="T1" fmla="*/ 7 h 7"/>
                <a:gd name="T2" fmla="*/ 6 w 8"/>
                <a:gd name="T3" fmla="*/ 6 h 7"/>
                <a:gd name="T4" fmla="*/ 7 w 8"/>
                <a:gd name="T5" fmla="*/ 2 h 7"/>
                <a:gd name="T6" fmla="*/ 7 w 8"/>
                <a:gd name="T7" fmla="*/ 2 h 7"/>
                <a:gd name="T8" fmla="*/ 3 w 8"/>
                <a:gd name="T9" fmla="*/ 1 h 7"/>
                <a:gd name="T10" fmla="*/ 1 w 8"/>
                <a:gd name="T11" fmla="*/ 1 h 7"/>
                <a:gd name="T12" fmla="*/ 0 w 8"/>
                <a:gd name="T13" fmla="*/ 5 h 7"/>
                <a:gd name="T14" fmla="*/ 0 w 8"/>
                <a:gd name="T15" fmla="*/ 5 h 7"/>
                <a:gd name="T16" fmla="*/ 4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4" y="7"/>
                  </a:moveTo>
                  <a:cubicBezTo>
                    <a:pt x="6" y="6"/>
                    <a:pt x="6" y="6"/>
                    <a:pt x="6" y="6"/>
                  </a:cubicBezTo>
                  <a:cubicBezTo>
                    <a:pt x="7" y="5"/>
                    <a:pt x="8" y="3"/>
                    <a:pt x="7" y="2"/>
                  </a:cubicBezTo>
                  <a:cubicBezTo>
                    <a:pt x="7" y="2"/>
                    <a:pt x="7" y="2"/>
                    <a:pt x="7" y="2"/>
                  </a:cubicBezTo>
                  <a:cubicBezTo>
                    <a:pt x="6" y="0"/>
                    <a:pt x="4" y="0"/>
                    <a:pt x="3" y="1"/>
                  </a:cubicBezTo>
                  <a:cubicBezTo>
                    <a:pt x="1" y="1"/>
                    <a:pt x="1" y="1"/>
                    <a:pt x="1" y="1"/>
                  </a:cubicBezTo>
                  <a:cubicBezTo>
                    <a:pt x="0" y="2"/>
                    <a:pt x="0" y="4"/>
                    <a:pt x="0" y="5"/>
                  </a:cubicBezTo>
                  <a:cubicBezTo>
                    <a:pt x="0" y="5"/>
                    <a:pt x="0" y="5"/>
                    <a:pt x="0" y="5"/>
                  </a:cubicBezTo>
                  <a:cubicBezTo>
                    <a:pt x="1" y="7"/>
                    <a:pt x="3" y="7"/>
                    <a:pt x="4"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4" name="íṩľïďe">
              <a:extLst>
                <a:ext uri="{FF2B5EF4-FFF2-40B4-BE49-F238E27FC236}">
                  <a16:creationId xmlns:a16="http://schemas.microsoft.com/office/drawing/2014/main" xmlns="" id="{A546D7C9-CB2A-4AB9-B454-6A76C596C6D8}"/>
                </a:ext>
              </a:extLst>
            </p:cNvPr>
            <p:cNvSpPr>
              <a:spLocks/>
            </p:cNvSpPr>
            <p:nvPr/>
          </p:nvSpPr>
          <p:spPr bwMode="auto">
            <a:xfrm>
              <a:off x="5496218" y="3945247"/>
              <a:ext cx="56173" cy="50260"/>
            </a:xfrm>
            <a:custGeom>
              <a:avLst/>
              <a:gdLst>
                <a:gd name="T0" fmla="*/ 5 w 8"/>
                <a:gd name="T1" fmla="*/ 6 h 7"/>
                <a:gd name="T2" fmla="*/ 6 w 8"/>
                <a:gd name="T3" fmla="*/ 6 h 7"/>
                <a:gd name="T4" fmla="*/ 7 w 8"/>
                <a:gd name="T5" fmla="*/ 1 h 7"/>
                <a:gd name="T6" fmla="*/ 7 w 8"/>
                <a:gd name="T7" fmla="*/ 1 h 7"/>
                <a:gd name="T8" fmla="*/ 3 w 8"/>
                <a:gd name="T9" fmla="*/ 0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1"/>
                  </a:cubicBezTo>
                  <a:cubicBezTo>
                    <a:pt x="7" y="1"/>
                    <a:pt x="7" y="1"/>
                    <a:pt x="7" y="1"/>
                  </a:cubicBezTo>
                  <a:cubicBezTo>
                    <a:pt x="7" y="0"/>
                    <a:pt x="5" y="0"/>
                    <a:pt x="3" y="0"/>
                  </a:cubicBezTo>
                  <a:cubicBezTo>
                    <a:pt x="2" y="1"/>
                    <a:pt x="2" y="1"/>
                    <a:pt x="2" y="1"/>
                  </a:cubicBezTo>
                  <a:cubicBezTo>
                    <a:pt x="1" y="2"/>
                    <a:pt x="0" y="4"/>
                    <a:pt x="1" y="5"/>
                  </a:cubicBezTo>
                  <a:cubicBezTo>
                    <a:pt x="1" y="5"/>
                    <a:pt x="1" y="5"/>
                    <a:pt x="1" y="5"/>
                  </a:cubicBezTo>
                  <a:cubicBezTo>
                    <a:pt x="2" y="7"/>
                    <a:pt x="4"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5" name="î$ľîḍè">
              <a:extLst>
                <a:ext uri="{FF2B5EF4-FFF2-40B4-BE49-F238E27FC236}">
                  <a16:creationId xmlns:a16="http://schemas.microsoft.com/office/drawing/2014/main" xmlns="" id="{90F619E3-CF05-4987-9E09-62E773637E50}"/>
                </a:ext>
              </a:extLst>
            </p:cNvPr>
            <p:cNvSpPr>
              <a:spLocks/>
            </p:cNvSpPr>
            <p:nvPr/>
          </p:nvSpPr>
          <p:spPr bwMode="auto">
            <a:xfrm>
              <a:off x="5419351" y="3986637"/>
              <a:ext cx="56173" cy="56173"/>
            </a:xfrm>
            <a:custGeom>
              <a:avLst/>
              <a:gdLst>
                <a:gd name="T0" fmla="*/ 5 w 8"/>
                <a:gd name="T1" fmla="*/ 7 h 8"/>
                <a:gd name="T2" fmla="*/ 6 w 8"/>
                <a:gd name="T3" fmla="*/ 6 h 8"/>
                <a:gd name="T4" fmla="*/ 7 w 8"/>
                <a:gd name="T5" fmla="*/ 2 h 8"/>
                <a:gd name="T6" fmla="*/ 7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7" y="5"/>
                    <a:pt x="8" y="4"/>
                    <a:pt x="7" y="2"/>
                  </a:cubicBezTo>
                  <a:cubicBezTo>
                    <a:pt x="7" y="2"/>
                    <a:pt x="7" y="2"/>
                    <a:pt x="7" y="2"/>
                  </a:cubicBezTo>
                  <a:cubicBezTo>
                    <a:pt x="6" y="1"/>
                    <a:pt x="4" y="0"/>
                    <a:pt x="3" y="1"/>
                  </a:cubicBezTo>
                  <a:cubicBezTo>
                    <a:pt x="2" y="2"/>
                    <a:pt x="2" y="2"/>
                    <a:pt x="2" y="2"/>
                  </a:cubicBezTo>
                  <a:cubicBezTo>
                    <a:pt x="0" y="3"/>
                    <a:pt x="0" y="5"/>
                    <a:pt x="1" y="6"/>
                  </a:cubicBezTo>
                  <a:cubicBezTo>
                    <a:pt x="1" y="6"/>
                    <a:pt x="1" y="6"/>
                    <a:pt x="1" y="6"/>
                  </a:cubicBezTo>
                  <a:cubicBezTo>
                    <a:pt x="1" y="7"/>
                    <a:pt x="3"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6" name="îŝliḓé">
              <a:extLst>
                <a:ext uri="{FF2B5EF4-FFF2-40B4-BE49-F238E27FC236}">
                  <a16:creationId xmlns:a16="http://schemas.microsoft.com/office/drawing/2014/main" xmlns="" id="{0B48D76B-EC6F-4FD9-8DF9-7D1AA27C1CBF}"/>
                </a:ext>
              </a:extLst>
            </p:cNvPr>
            <p:cNvSpPr>
              <a:spLocks/>
            </p:cNvSpPr>
            <p:nvPr/>
          </p:nvSpPr>
          <p:spPr bwMode="auto">
            <a:xfrm>
              <a:off x="5333615" y="4036895"/>
              <a:ext cx="56173" cy="56173"/>
            </a:xfrm>
            <a:custGeom>
              <a:avLst/>
              <a:gdLst>
                <a:gd name="T0" fmla="*/ 5 w 8"/>
                <a:gd name="T1" fmla="*/ 7 h 8"/>
                <a:gd name="T2" fmla="*/ 6 w 8"/>
                <a:gd name="T3" fmla="*/ 6 h 8"/>
                <a:gd name="T4" fmla="*/ 8 w 8"/>
                <a:gd name="T5" fmla="*/ 2 h 8"/>
                <a:gd name="T6" fmla="*/ 8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8" y="5"/>
                    <a:pt x="8" y="3"/>
                    <a:pt x="8" y="2"/>
                  </a:cubicBezTo>
                  <a:cubicBezTo>
                    <a:pt x="8" y="2"/>
                    <a:pt x="8" y="2"/>
                    <a:pt x="8" y="2"/>
                  </a:cubicBezTo>
                  <a:cubicBezTo>
                    <a:pt x="7" y="0"/>
                    <a:pt x="5" y="0"/>
                    <a:pt x="3" y="1"/>
                  </a:cubicBezTo>
                  <a:cubicBezTo>
                    <a:pt x="2" y="2"/>
                    <a:pt x="2" y="2"/>
                    <a:pt x="2" y="2"/>
                  </a:cubicBezTo>
                  <a:cubicBezTo>
                    <a:pt x="1" y="2"/>
                    <a:pt x="0" y="4"/>
                    <a:pt x="1" y="6"/>
                  </a:cubicBezTo>
                  <a:cubicBezTo>
                    <a:pt x="1" y="6"/>
                    <a:pt x="1" y="6"/>
                    <a:pt x="1" y="6"/>
                  </a:cubicBezTo>
                  <a:cubicBezTo>
                    <a:pt x="2" y="7"/>
                    <a:pt x="4"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7" name="îṩļïḓé">
              <a:extLst>
                <a:ext uri="{FF2B5EF4-FFF2-40B4-BE49-F238E27FC236}">
                  <a16:creationId xmlns:a16="http://schemas.microsoft.com/office/drawing/2014/main" xmlns="" id="{665E231D-CFD0-4260-B21A-DA29EF12EE73}"/>
                </a:ext>
              </a:extLst>
            </p:cNvPr>
            <p:cNvSpPr>
              <a:spLocks/>
            </p:cNvSpPr>
            <p:nvPr/>
          </p:nvSpPr>
          <p:spPr bwMode="auto">
            <a:xfrm>
              <a:off x="5256748" y="4084198"/>
              <a:ext cx="56173" cy="50260"/>
            </a:xfrm>
            <a:custGeom>
              <a:avLst/>
              <a:gdLst>
                <a:gd name="T0" fmla="*/ 5 w 8"/>
                <a:gd name="T1" fmla="*/ 6 h 7"/>
                <a:gd name="T2" fmla="*/ 6 w 8"/>
                <a:gd name="T3" fmla="*/ 6 h 7"/>
                <a:gd name="T4" fmla="*/ 7 w 8"/>
                <a:gd name="T5" fmla="*/ 2 h 7"/>
                <a:gd name="T6" fmla="*/ 7 w 8"/>
                <a:gd name="T7" fmla="*/ 2 h 7"/>
                <a:gd name="T8" fmla="*/ 3 w 8"/>
                <a:gd name="T9" fmla="*/ 1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2"/>
                  </a:cubicBezTo>
                  <a:cubicBezTo>
                    <a:pt x="7" y="2"/>
                    <a:pt x="7" y="2"/>
                    <a:pt x="7" y="2"/>
                  </a:cubicBezTo>
                  <a:cubicBezTo>
                    <a:pt x="6" y="0"/>
                    <a:pt x="4" y="0"/>
                    <a:pt x="3" y="1"/>
                  </a:cubicBezTo>
                  <a:cubicBezTo>
                    <a:pt x="2" y="1"/>
                    <a:pt x="2" y="1"/>
                    <a:pt x="2" y="1"/>
                  </a:cubicBezTo>
                  <a:cubicBezTo>
                    <a:pt x="0" y="2"/>
                    <a:pt x="0" y="4"/>
                    <a:pt x="1" y="5"/>
                  </a:cubicBezTo>
                  <a:cubicBezTo>
                    <a:pt x="1" y="5"/>
                    <a:pt x="1" y="5"/>
                    <a:pt x="1" y="5"/>
                  </a:cubicBezTo>
                  <a:cubicBezTo>
                    <a:pt x="2" y="7"/>
                    <a:pt x="3"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8" name="îŝ1idé">
              <a:extLst>
                <a:ext uri="{FF2B5EF4-FFF2-40B4-BE49-F238E27FC236}">
                  <a16:creationId xmlns:a16="http://schemas.microsoft.com/office/drawing/2014/main" xmlns="" id="{BC3659A5-707B-4292-8CA2-630C04FC0DCD}"/>
                </a:ext>
              </a:extLst>
            </p:cNvPr>
            <p:cNvSpPr>
              <a:spLocks/>
            </p:cNvSpPr>
            <p:nvPr/>
          </p:nvSpPr>
          <p:spPr bwMode="auto">
            <a:xfrm>
              <a:off x="3858171" y="6394654"/>
              <a:ext cx="357729" cy="378423"/>
            </a:xfrm>
            <a:custGeom>
              <a:avLst/>
              <a:gdLst>
                <a:gd name="T0" fmla="*/ 32 w 51"/>
                <a:gd name="T1" fmla="*/ 4 h 54"/>
                <a:gd name="T2" fmla="*/ 29 w 51"/>
                <a:gd name="T3" fmla="*/ 8 h 54"/>
                <a:gd name="T4" fmla="*/ 28 w 51"/>
                <a:gd name="T5" fmla="*/ 7 h 54"/>
                <a:gd name="T6" fmla="*/ 5 w 51"/>
                <a:gd name="T7" fmla="*/ 8 h 54"/>
                <a:gd name="T8" fmla="*/ 6 w 51"/>
                <a:gd name="T9" fmla="*/ 30 h 54"/>
                <a:gd name="T10" fmla="*/ 8 w 51"/>
                <a:gd name="T11" fmla="*/ 31 h 54"/>
                <a:gd name="T12" fmla="*/ 4 w 51"/>
                <a:gd name="T13" fmla="*/ 35 h 54"/>
                <a:gd name="T14" fmla="*/ 5 w 51"/>
                <a:gd name="T15" fmla="*/ 50 h 54"/>
                <a:gd name="T16" fmla="*/ 5 w 51"/>
                <a:gd name="T17" fmla="*/ 50 h 54"/>
                <a:gd name="T18" fmla="*/ 19 w 51"/>
                <a:gd name="T19" fmla="*/ 49 h 54"/>
                <a:gd name="T20" fmla="*/ 48 w 51"/>
                <a:gd name="T21" fmla="*/ 18 h 54"/>
                <a:gd name="T22" fmla="*/ 47 w 51"/>
                <a:gd name="T23" fmla="*/ 3 h 54"/>
                <a:gd name="T24" fmla="*/ 47 w 51"/>
                <a:gd name="T25" fmla="*/ 3 h 54"/>
                <a:gd name="T26" fmla="*/ 32 w 51"/>
                <a:gd name="T2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4">
                  <a:moveTo>
                    <a:pt x="32" y="4"/>
                  </a:moveTo>
                  <a:cubicBezTo>
                    <a:pt x="29" y="8"/>
                    <a:pt x="29" y="8"/>
                    <a:pt x="29" y="8"/>
                  </a:cubicBezTo>
                  <a:cubicBezTo>
                    <a:pt x="28" y="8"/>
                    <a:pt x="28" y="7"/>
                    <a:pt x="28" y="7"/>
                  </a:cubicBezTo>
                  <a:cubicBezTo>
                    <a:pt x="21" y="1"/>
                    <a:pt x="11" y="2"/>
                    <a:pt x="5" y="8"/>
                  </a:cubicBezTo>
                  <a:cubicBezTo>
                    <a:pt x="0" y="14"/>
                    <a:pt x="0" y="24"/>
                    <a:pt x="6" y="30"/>
                  </a:cubicBezTo>
                  <a:cubicBezTo>
                    <a:pt x="7" y="30"/>
                    <a:pt x="7" y="31"/>
                    <a:pt x="8" y="31"/>
                  </a:cubicBezTo>
                  <a:cubicBezTo>
                    <a:pt x="4" y="35"/>
                    <a:pt x="4" y="35"/>
                    <a:pt x="4" y="35"/>
                  </a:cubicBezTo>
                  <a:cubicBezTo>
                    <a:pt x="0" y="39"/>
                    <a:pt x="1" y="46"/>
                    <a:pt x="5" y="50"/>
                  </a:cubicBezTo>
                  <a:cubicBezTo>
                    <a:pt x="5" y="50"/>
                    <a:pt x="5" y="50"/>
                    <a:pt x="5" y="50"/>
                  </a:cubicBezTo>
                  <a:cubicBezTo>
                    <a:pt x="9" y="54"/>
                    <a:pt x="16" y="53"/>
                    <a:pt x="19" y="49"/>
                  </a:cubicBezTo>
                  <a:cubicBezTo>
                    <a:pt x="48" y="18"/>
                    <a:pt x="48" y="18"/>
                    <a:pt x="48" y="18"/>
                  </a:cubicBezTo>
                  <a:cubicBezTo>
                    <a:pt x="51" y="14"/>
                    <a:pt x="51" y="7"/>
                    <a:pt x="47" y="3"/>
                  </a:cubicBezTo>
                  <a:cubicBezTo>
                    <a:pt x="47" y="3"/>
                    <a:pt x="47" y="3"/>
                    <a:pt x="47" y="3"/>
                  </a:cubicBezTo>
                  <a:cubicBezTo>
                    <a:pt x="43" y="0"/>
                    <a:pt x="36" y="0"/>
                    <a:pt x="32" y="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9" name="iṧ1ïḍè">
              <a:extLst>
                <a:ext uri="{FF2B5EF4-FFF2-40B4-BE49-F238E27FC236}">
                  <a16:creationId xmlns:a16="http://schemas.microsoft.com/office/drawing/2014/main" xmlns="" id="{07BAD4B7-169E-438E-B4A6-A988A56C3837}"/>
                </a:ext>
              </a:extLst>
            </p:cNvPr>
            <p:cNvSpPr>
              <a:spLocks/>
            </p:cNvSpPr>
            <p:nvPr/>
          </p:nvSpPr>
          <p:spPr bwMode="auto">
            <a:xfrm>
              <a:off x="4378686" y="5736845"/>
              <a:ext cx="360685" cy="378423"/>
            </a:xfrm>
            <a:custGeom>
              <a:avLst/>
              <a:gdLst>
                <a:gd name="T0" fmla="*/ 33 w 52"/>
                <a:gd name="T1" fmla="*/ 5 h 54"/>
                <a:gd name="T2" fmla="*/ 29 w 52"/>
                <a:gd name="T3" fmla="*/ 9 h 54"/>
                <a:gd name="T4" fmla="*/ 28 w 52"/>
                <a:gd name="T5" fmla="*/ 8 h 54"/>
                <a:gd name="T6" fmla="*/ 6 w 52"/>
                <a:gd name="T7" fmla="*/ 9 h 54"/>
                <a:gd name="T8" fmla="*/ 7 w 52"/>
                <a:gd name="T9" fmla="*/ 31 h 54"/>
                <a:gd name="T10" fmla="*/ 8 w 52"/>
                <a:gd name="T11" fmla="*/ 32 h 54"/>
                <a:gd name="T12" fmla="*/ 5 w 52"/>
                <a:gd name="T13" fmla="*/ 36 h 54"/>
                <a:gd name="T14" fmla="*/ 6 w 52"/>
                <a:gd name="T15" fmla="*/ 51 h 54"/>
                <a:gd name="T16" fmla="*/ 6 w 52"/>
                <a:gd name="T17" fmla="*/ 51 h 54"/>
                <a:gd name="T18" fmla="*/ 20 w 52"/>
                <a:gd name="T19" fmla="*/ 50 h 54"/>
                <a:gd name="T20" fmla="*/ 48 w 52"/>
                <a:gd name="T21" fmla="*/ 19 h 54"/>
                <a:gd name="T22" fmla="*/ 48 w 52"/>
                <a:gd name="T23" fmla="*/ 4 h 54"/>
                <a:gd name="T24" fmla="*/ 48 w 52"/>
                <a:gd name="T25" fmla="*/ 4 h 54"/>
                <a:gd name="T26" fmla="*/ 33 w 52"/>
                <a:gd name="T27"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33" y="5"/>
                  </a:moveTo>
                  <a:cubicBezTo>
                    <a:pt x="29" y="9"/>
                    <a:pt x="29" y="9"/>
                    <a:pt x="29" y="9"/>
                  </a:cubicBezTo>
                  <a:cubicBezTo>
                    <a:pt x="29" y="8"/>
                    <a:pt x="29" y="8"/>
                    <a:pt x="28" y="8"/>
                  </a:cubicBezTo>
                  <a:cubicBezTo>
                    <a:pt x="22" y="2"/>
                    <a:pt x="12" y="2"/>
                    <a:pt x="6" y="9"/>
                  </a:cubicBezTo>
                  <a:cubicBezTo>
                    <a:pt x="0" y="15"/>
                    <a:pt x="1" y="25"/>
                    <a:pt x="7" y="31"/>
                  </a:cubicBezTo>
                  <a:cubicBezTo>
                    <a:pt x="8" y="31"/>
                    <a:pt x="8" y="32"/>
                    <a:pt x="8" y="32"/>
                  </a:cubicBezTo>
                  <a:cubicBezTo>
                    <a:pt x="5" y="36"/>
                    <a:pt x="5" y="36"/>
                    <a:pt x="5" y="36"/>
                  </a:cubicBezTo>
                  <a:cubicBezTo>
                    <a:pt x="1" y="40"/>
                    <a:pt x="1" y="47"/>
                    <a:pt x="6" y="51"/>
                  </a:cubicBezTo>
                  <a:cubicBezTo>
                    <a:pt x="6" y="51"/>
                    <a:pt x="6" y="51"/>
                    <a:pt x="6" y="51"/>
                  </a:cubicBezTo>
                  <a:cubicBezTo>
                    <a:pt x="10" y="54"/>
                    <a:pt x="16" y="54"/>
                    <a:pt x="20" y="50"/>
                  </a:cubicBezTo>
                  <a:cubicBezTo>
                    <a:pt x="48" y="19"/>
                    <a:pt x="48" y="19"/>
                    <a:pt x="48" y="19"/>
                  </a:cubicBezTo>
                  <a:cubicBezTo>
                    <a:pt x="52" y="15"/>
                    <a:pt x="52" y="8"/>
                    <a:pt x="48" y="4"/>
                  </a:cubicBezTo>
                  <a:cubicBezTo>
                    <a:pt x="48" y="4"/>
                    <a:pt x="48" y="4"/>
                    <a:pt x="48" y="4"/>
                  </a:cubicBezTo>
                  <a:cubicBezTo>
                    <a:pt x="43" y="0"/>
                    <a:pt x="37" y="1"/>
                    <a:pt x="33" y="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0" name="ïSlïḍé">
              <a:extLst>
                <a:ext uri="{FF2B5EF4-FFF2-40B4-BE49-F238E27FC236}">
                  <a16:creationId xmlns:a16="http://schemas.microsoft.com/office/drawing/2014/main" xmlns="" id="{D1427E7D-AE2D-4912-AE5E-2F5016923043}"/>
                </a:ext>
              </a:extLst>
            </p:cNvPr>
            <p:cNvSpPr>
              <a:spLocks/>
            </p:cNvSpPr>
            <p:nvPr/>
          </p:nvSpPr>
          <p:spPr bwMode="auto">
            <a:xfrm>
              <a:off x="5726820" y="4323670"/>
              <a:ext cx="399119" cy="357729"/>
            </a:xfrm>
            <a:custGeom>
              <a:avLst/>
              <a:gdLst>
                <a:gd name="T0" fmla="*/ 38 w 57"/>
                <a:gd name="T1" fmla="*/ 6 h 51"/>
                <a:gd name="T2" fmla="*/ 34 w 57"/>
                <a:gd name="T3" fmla="*/ 9 h 51"/>
                <a:gd name="T4" fmla="*/ 33 w 57"/>
                <a:gd name="T5" fmla="*/ 8 h 51"/>
                <a:gd name="T6" fmla="*/ 11 w 57"/>
                <a:gd name="T7" fmla="*/ 5 h 51"/>
                <a:gd name="T8" fmla="*/ 9 w 57"/>
                <a:gd name="T9" fmla="*/ 27 h 51"/>
                <a:gd name="T10" fmla="*/ 10 w 57"/>
                <a:gd name="T11" fmla="*/ 28 h 51"/>
                <a:gd name="T12" fmla="*/ 5 w 57"/>
                <a:gd name="T13" fmla="*/ 31 h 51"/>
                <a:gd name="T14" fmla="*/ 3 w 57"/>
                <a:gd name="T15" fmla="*/ 46 h 51"/>
                <a:gd name="T16" fmla="*/ 3 w 57"/>
                <a:gd name="T17" fmla="*/ 46 h 51"/>
                <a:gd name="T18" fmla="*/ 18 w 57"/>
                <a:gd name="T19" fmla="*/ 48 h 51"/>
                <a:gd name="T20" fmla="*/ 51 w 57"/>
                <a:gd name="T21" fmla="*/ 22 h 51"/>
                <a:gd name="T22" fmla="*/ 53 w 57"/>
                <a:gd name="T23" fmla="*/ 8 h 51"/>
                <a:gd name="T24" fmla="*/ 53 w 57"/>
                <a:gd name="T25" fmla="*/ 8 h 51"/>
                <a:gd name="T26" fmla="*/ 38 w 57"/>
                <a:gd name="T27"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1">
                  <a:moveTo>
                    <a:pt x="38" y="6"/>
                  </a:moveTo>
                  <a:cubicBezTo>
                    <a:pt x="34" y="9"/>
                    <a:pt x="34" y="9"/>
                    <a:pt x="34" y="9"/>
                  </a:cubicBezTo>
                  <a:cubicBezTo>
                    <a:pt x="34" y="9"/>
                    <a:pt x="34" y="8"/>
                    <a:pt x="33" y="8"/>
                  </a:cubicBezTo>
                  <a:cubicBezTo>
                    <a:pt x="28" y="1"/>
                    <a:pt x="18" y="0"/>
                    <a:pt x="11" y="5"/>
                  </a:cubicBezTo>
                  <a:cubicBezTo>
                    <a:pt x="5" y="10"/>
                    <a:pt x="3" y="20"/>
                    <a:pt x="9" y="27"/>
                  </a:cubicBezTo>
                  <a:cubicBezTo>
                    <a:pt x="9" y="27"/>
                    <a:pt x="9" y="28"/>
                    <a:pt x="10" y="28"/>
                  </a:cubicBezTo>
                  <a:cubicBezTo>
                    <a:pt x="5" y="31"/>
                    <a:pt x="5" y="31"/>
                    <a:pt x="5" y="31"/>
                  </a:cubicBezTo>
                  <a:cubicBezTo>
                    <a:pt x="1" y="35"/>
                    <a:pt x="0" y="41"/>
                    <a:pt x="3" y="46"/>
                  </a:cubicBezTo>
                  <a:cubicBezTo>
                    <a:pt x="3" y="46"/>
                    <a:pt x="3" y="46"/>
                    <a:pt x="3" y="46"/>
                  </a:cubicBezTo>
                  <a:cubicBezTo>
                    <a:pt x="7" y="51"/>
                    <a:pt x="14" y="51"/>
                    <a:pt x="18" y="48"/>
                  </a:cubicBezTo>
                  <a:cubicBezTo>
                    <a:pt x="51" y="22"/>
                    <a:pt x="51" y="22"/>
                    <a:pt x="51" y="22"/>
                  </a:cubicBezTo>
                  <a:cubicBezTo>
                    <a:pt x="56" y="19"/>
                    <a:pt x="57" y="12"/>
                    <a:pt x="53" y="8"/>
                  </a:cubicBezTo>
                  <a:cubicBezTo>
                    <a:pt x="53" y="8"/>
                    <a:pt x="53" y="8"/>
                    <a:pt x="53" y="8"/>
                  </a:cubicBezTo>
                  <a:cubicBezTo>
                    <a:pt x="50" y="3"/>
                    <a:pt x="43" y="2"/>
                    <a:pt x="38" y="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1" name="iSḷïḍê">
              <a:extLst>
                <a:ext uri="{FF2B5EF4-FFF2-40B4-BE49-F238E27FC236}">
                  <a16:creationId xmlns:a16="http://schemas.microsoft.com/office/drawing/2014/main" xmlns="" id="{86D99D9A-5403-49CB-81FE-7912AC488312}"/>
                </a:ext>
              </a:extLst>
            </p:cNvPr>
            <p:cNvSpPr>
              <a:spLocks/>
            </p:cNvSpPr>
            <p:nvPr/>
          </p:nvSpPr>
          <p:spPr bwMode="auto">
            <a:xfrm>
              <a:off x="7278949" y="2901625"/>
              <a:ext cx="440510" cy="328165"/>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10" y="47"/>
                    <a:pt x="15" y="45"/>
                  </a:cubicBezTo>
                  <a:cubicBezTo>
                    <a:pt x="55" y="32"/>
                    <a:pt x="55" y="32"/>
                    <a:pt x="55" y="32"/>
                  </a:cubicBezTo>
                  <a:cubicBezTo>
                    <a:pt x="60" y="30"/>
                    <a:pt x="63" y="24"/>
                    <a:pt x="61" y="19"/>
                  </a:cubicBezTo>
                  <a:cubicBezTo>
                    <a:pt x="61" y="19"/>
                    <a:pt x="61" y="19"/>
                    <a:pt x="61" y="19"/>
                  </a:cubicBezTo>
                  <a:cubicBezTo>
                    <a:pt x="59" y="13"/>
                    <a:pt x="54"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2" name="iṥḻídé">
              <a:extLst>
                <a:ext uri="{FF2B5EF4-FFF2-40B4-BE49-F238E27FC236}">
                  <a16:creationId xmlns:a16="http://schemas.microsoft.com/office/drawing/2014/main" xmlns="" id="{207967E1-9271-4867-A7F7-C36677543638}"/>
                </a:ext>
              </a:extLst>
            </p:cNvPr>
            <p:cNvSpPr>
              <a:spLocks/>
            </p:cNvSpPr>
            <p:nvPr/>
          </p:nvSpPr>
          <p:spPr bwMode="auto">
            <a:xfrm>
              <a:off x="7802237" y="3229790"/>
              <a:ext cx="440510" cy="331121"/>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9" y="47"/>
                    <a:pt x="15" y="45"/>
                  </a:cubicBezTo>
                  <a:cubicBezTo>
                    <a:pt x="55" y="32"/>
                    <a:pt x="55" y="32"/>
                    <a:pt x="55" y="32"/>
                  </a:cubicBezTo>
                  <a:cubicBezTo>
                    <a:pt x="60" y="30"/>
                    <a:pt x="63" y="24"/>
                    <a:pt x="61" y="19"/>
                  </a:cubicBezTo>
                  <a:cubicBezTo>
                    <a:pt x="61" y="19"/>
                    <a:pt x="61" y="19"/>
                    <a:pt x="61" y="19"/>
                  </a:cubicBezTo>
                  <a:cubicBezTo>
                    <a:pt x="59" y="13"/>
                    <a:pt x="53"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3" name="îṥḷîḍe">
              <a:extLst>
                <a:ext uri="{FF2B5EF4-FFF2-40B4-BE49-F238E27FC236}">
                  <a16:creationId xmlns:a16="http://schemas.microsoft.com/office/drawing/2014/main" xmlns="" id="{96473F16-15FB-4F96-8FFC-6BD78C4FE10F}"/>
                </a:ext>
              </a:extLst>
            </p:cNvPr>
            <p:cNvSpPr>
              <a:spLocks/>
            </p:cNvSpPr>
            <p:nvPr/>
          </p:nvSpPr>
          <p:spPr bwMode="auto">
            <a:xfrm>
              <a:off x="6090463" y="3147010"/>
              <a:ext cx="635634" cy="573548"/>
            </a:xfrm>
            <a:custGeom>
              <a:avLst/>
              <a:gdLst>
                <a:gd name="T0" fmla="*/ 72 w 91"/>
                <a:gd name="T1" fmla="*/ 18 h 82"/>
                <a:gd name="T2" fmla="*/ 71 w 91"/>
                <a:gd name="T3" fmla="*/ 16 h 82"/>
                <a:gd name="T4" fmla="*/ 37 w 91"/>
                <a:gd name="T5" fmla="*/ 6 h 82"/>
                <a:gd name="T6" fmla="*/ 24 w 91"/>
                <a:gd name="T7" fmla="*/ 28 h 82"/>
                <a:gd name="T8" fmla="*/ 22 w 91"/>
                <a:gd name="T9" fmla="*/ 29 h 82"/>
                <a:gd name="T10" fmla="*/ 15 w 91"/>
                <a:gd name="T11" fmla="*/ 49 h 82"/>
                <a:gd name="T12" fmla="*/ 10 w 91"/>
                <a:gd name="T13" fmla="*/ 52 h 82"/>
                <a:gd name="T14" fmla="*/ 4 w 91"/>
                <a:gd name="T15" fmla="*/ 72 h 82"/>
                <a:gd name="T16" fmla="*/ 4 w 91"/>
                <a:gd name="T17" fmla="*/ 72 h 82"/>
                <a:gd name="T18" fmla="*/ 25 w 91"/>
                <a:gd name="T19" fmla="*/ 78 h 82"/>
                <a:gd name="T20" fmla="*/ 81 w 91"/>
                <a:gd name="T21" fmla="*/ 46 h 82"/>
                <a:gd name="T22" fmla="*/ 87 w 91"/>
                <a:gd name="T23" fmla="*/ 25 h 82"/>
                <a:gd name="T24" fmla="*/ 87 w 91"/>
                <a:gd name="T25" fmla="*/ 25 h 82"/>
                <a:gd name="T26" fmla="*/ 72 w 91"/>
                <a:gd name="T2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72" y="18"/>
                  </a:moveTo>
                  <a:cubicBezTo>
                    <a:pt x="72" y="17"/>
                    <a:pt x="72" y="17"/>
                    <a:pt x="71" y="16"/>
                  </a:cubicBezTo>
                  <a:cubicBezTo>
                    <a:pt x="64" y="4"/>
                    <a:pt x="49" y="0"/>
                    <a:pt x="37" y="6"/>
                  </a:cubicBezTo>
                  <a:cubicBezTo>
                    <a:pt x="29" y="11"/>
                    <a:pt x="24" y="20"/>
                    <a:pt x="24" y="28"/>
                  </a:cubicBezTo>
                  <a:cubicBezTo>
                    <a:pt x="23" y="29"/>
                    <a:pt x="23" y="29"/>
                    <a:pt x="22" y="29"/>
                  </a:cubicBezTo>
                  <a:cubicBezTo>
                    <a:pt x="15" y="33"/>
                    <a:pt x="12" y="42"/>
                    <a:pt x="15" y="49"/>
                  </a:cubicBezTo>
                  <a:cubicBezTo>
                    <a:pt x="10" y="52"/>
                    <a:pt x="10" y="52"/>
                    <a:pt x="10" y="52"/>
                  </a:cubicBezTo>
                  <a:cubicBezTo>
                    <a:pt x="3" y="56"/>
                    <a:pt x="0" y="65"/>
                    <a:pt x="4" y="72"/>
                  </a:cubicBezTo>
                  <a:cubicBezTo>
                    <a:pt x="4" y="72"/>
                    <a:pt x="4" y="72"/>
                    <a:pt x="4" y="72"/>
                  </a:cubicBezTo>
                  <a:cubicBezTo>
                    <a:pt x="8" y="80"/>
                    <a:pt x="18" y="82"/>
                    <a:pt x="25" y="78"/>
                  </a:cubicBezTo>
                  <a:cubicBezTo>
                    <a:pt x="81" y="46"/>
                    <a:pt x="81" y="46"/>
                    <a:pt x="81" y="46"/>
                  </a:cubicBezTo>
                  <a:cubicBezTo>
                    <a:pt x="89" y="42"/>
                    <a:pt x="91" y="33"/>
                    <a:pt x="87" y="25"/>
                  </a:cubicBezTo>
                  <a:cubicBezTo>
                    <a:pt x="87" y="25"/>
                    <a:pt x="87" y="25"/>
                    <a:pt x="87" y="25"/>
                  </a:cubicBezTo>
                  <a:cubicBezTo>
                    <a:pt x="84" y="20"/>
                    <a:pt x="78" y="17"/>
                    <a:pt x="72"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4" name="iṥ1îḋé">
              <a:extLst>
                <a:ext uri="{FF2B5EF4-FFF2-40B4-BE49-F238E27FC236}">
                  <a16:creationId xmlns:a16="http://schemas.microsoft.com/office/drawing/2014/main" xmlns="" id="{168DFDF3-1860-4BA0-AA45-13D127A5F649}"/>
                </a:ext>
              </a:extLst>
            </p:cNvPr>
            <p:cNvSpPr>
              <a:spLocks/>
            </p:cNvSpPr>
            <p:nvPr/>
          </p:nvSpPr>
          <p:spPr bwMode="auto">
            <a:xfrm>
              <a:off x="3707577" y="5639282"/>
              <a:ext cx="543984" cy="623808"/>
            </a:xfrm>
            <a:custGeom>
              <a:avLst/>
              <a:gdLst>
                <a:gd name="T0" fmla="*/ 55 w 78"/>
                <a:gd name="T1" fmla="*/ 11 h 89"/>
                <a:gd name="T2" fmla="*/ 53 w 78"/>
                <a:gd name="T3" fmla="*/ 9 h 89"/>
                <a:gd name="T4" fmla="*/ 17 w 78"/>
                <a:gd name="T5" fmla="*/ 11 h 89"/>
                <a:gd name="T6" fmla="*/ 12 w 78"/>
                <a:gd name="T7" fmla="*/ 36 h 89"/>
                <a:gd name="T8" fmla="*/ 10 w 78"/>
                <a:gd name="T9" fmla="*/ 37 h 89"/>
                <a:gd name="T10" fmla="*/ 10 w 78"/>
                <a:gd name="T11" fmla="*/ 58 h 89"/>
                <a:gd name="T12" fmla="*/ 6 w 78"/>
                <a:gd name="T13" fmla="*/ 62 h 89"/>
                <a:gd name="T14" fmla="*/ 7 w 78"/>
                <a:gd name="T15" fmla="*/ 83 h 89"/>
                <a:gd name="T16" fmla="*/ 7 w 78"/>
                <a:gd name="T17" fmla="*/ 83 h 89"/>
                <a:gd name="T18" fmla="*/ 28 w 78"/>
                <a:gd name="T19" fmla="*/ 82 h 89"/>
                <a:gd name="T20" fmla="*/ 72 w 78"/>
                <a:gd name="T21" fmla="*/ 34 h 89"/>
                <a:gd name="T22" fmla="*/ 71 w 78"/>
                <a:gd name="T23" fmla="*/ 13 h 89"/>
                <a:gd name="T24" fmla="*/ 71 w 78"/>
                <a:gd name="T25" fmla="*/ 13 h 89"/>
                <a:gd name="T26" fmla="*/ 55 w 78"/>
                <a:gd name="T27"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89">
                  <a:moveTo>
                    <a:pt x="55" y="11"/>
                  </a:moveTo>
                  <a:cubicBezTo>
                    <a:pt x="54" y="10"/>
                    <a:pt x="54" y="10"/>
                    <a:pt x="53" y="9"/>
                  </a:cubicBezTo>
                  <a:cubicBezTo>
                    <a:pt x="43" y="0"/>
                    <a:pt x="27" y="0"/>
                    <a:pt x="17" y="11"/>
                  </a:cubicBezTo>
                  <a:cubicBezTo>
                    <a:pt x="11" y="18"/>
                    <a:pt x="9" y="27"/>
                    <a:pt x="12" y="36"/>
                  </a:cubicBezTo>
                  <a:cubicBezTo>
                    <a:pt x="12" y="36"/>
                    <a:pt x="11" y="37"/>
                    <a:pt x="10" y="37"/>
                  </a:cubicBezTo>
                  <a:cubicBezTo>
                    <a:pt x="5" y="43"/>
                    <a:pt x="5" y="52"/>
                    <a:pt x="10" y="58"/>
                  </a:cubicBezTo>
                  <a:cubicBezTo>
                    <a:pt x="6" y="62"/>
                    <a:pt x="6" y="62"/>
                    <a:pt x="6" y="62"/>
                  </a:cubicBezTo>
                  <a:cubicBezTo>
                    <a:pt x="0" y="68"/>
                    <a:pt x="1" y="78"/>
                    <a:pt x="7" y="83"/>
                  </a:cubicBezTo>
                  <a:cubicBezTo>
                    <a:pt x="7" y="83"/>
                    <a:pt x="7" y="83"/>
                    <a:pt x="7" y="83"/>
                  </a:cubicBezTo>
                  <a:cubicBezTo>
                    <a:pt x="13" y="89"/>
                    <a:pt x="23" y="89"/>
                    <a:pt x="28" y="82"/>
                  </a:cubicBezTo>
                  <a:cubicBezTo>
                    <a:pt x="72" y="34"/>
                    <a:pt x="72" y="34"/>
                    <a:pt x="72" y="34"/>
                  </a:cubicBezTo>
                  <a:cubicBezTo>
                    <a:pt x="78" y="28"/>
                    <a:pt x="77" y="19"/>
                    <a:pt x="71" y="13"/>
                  </a:cubicBezTo>
                  <a:cubicBezTo>
                    <a:pt x="71" y="13"/>
                    <a:pt x="71" y="13"/>
                    <a:pt x="71" y="13"/>
                  </a:cubicBezTo>
                  <a:cubicBezTo>
                    <a:pt x="66" y="9"/>
                    <a:pt x="60" y="8"/>
                    <a:pt x="55" y="1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5" name="íṣliḋé">
              <a:extLst>
                <a:ext uri="{FF2B5EF4-FFF2-40B4-BE49-F238E27FC236}">
                  <a16:creationId xmlns:a16="http://schemas.microsoft.com/office/drawing/2014/main" xmlns="" id="{26DBD76C-5D27-4E29-A214-26B7DA5B9530}"/>
                </a:ext>
              </a:extLst>
            </p:cNvPr>
            <p:cNvSpPr>
              <a:spLocks/>
            </p:cNvSpPr>
            <p:nvPr/>
          </p:nvSpPr>
          <p:spPr bwMode="auto">
            <a:xfrm>
              <a:off x="7997361" y="2529114"/>
              <a:ext cx="665199" cy="526245"/>
            </a:xfrm>
            <a:custGeom>
              <a:avLst/>
              <a:gdLst>
                <a:gd name="T0" fmla="*/ 80 w 95"/>
                <a:gd name="T1" fmla="*/ 23 h 75"/>
                <a:gd name="T2" fmla="*/ 79 w 95"/>
                <a:gd name="T3" fmla="*/ 21 h 75"/>
                <a:gd name="T4" fmla="*/ 47 w 95"/>
                <a:gd name="T5" fmla="*/ 5 h 75"/>
                <a:gd name="T6" fmla="*/ 30 w 95"/>
                <a:gd name="T7" fmla="*/ 24 h 75"/>
                <a:gd name="T8" fmla="*/ 28 w 95"/>
                <a:gd name="T9" fmla="*/ 24 h 75"/>
                <a:gd name="T10" fmla="*/ 17 w 95"/>
                <a:gd name="T11" fmla="*/ 42 h 75"/>
                <a:gd name="T12" fmla="*/ 12 w 95"/>
                <a:gd name="T13" fmla="*/ 44 h 75"/>
                <a:gd name="T14" fmla="*/ 2 w 95"/>
                <a:gd name="T15" fmla="*/ 63 h 75"/>
                <a:gd name="T16" fmla="*/ 2 w 95"/>
                <a:gd name="T17" fmla="*/ 63 h 75"/>
                <a:gd name="T18" fmla="*/ 21 w 95"/>
                <a:gd name="T19" fmla="*/ 73 h 75"/>
                <a:gd name="T20" fmla="*/ 83 w 95"/>
                <a:gd name="T21" fmla="*/ 52 h 75"/>
                <a:gd name="T22" fmla="*/ 93 w 95"/>
                <a:gd name="T23" fmla="*/ 33 h 75"/>
                <a:gd name="T24" fmla="*/ 93 w 95"/>
                <a:gd name="T25" fmla="*/ 33 h 75"/>
                <a:gd name="T26" fmla="*/ 80 w 95"/>
                <a:gd name="T2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75">
                  <a:moveTo>
                    <a:pt x="80" y="23"/>
                  </a:moveTo>
                  <a:cubicBezTo>
                    <a:pt x="79" y="22"/>
                    <a:pt x="79" y="21"/>
                    <a:pt x="79" y="21"/>
                  </a:cubicBezTo>
                  <a:cubicBezTo>
                    <a:pt x="75" y="8"/>
                    <a:pt x="60" y="0"/>
                    <a:pt x="47" y="5"/>
                  </a:cubicBezTo>
                  <a:cubicBezTo>
                    <a:pt x="38" y="8"/>
                    <a:pt x="32" y="15"/>
                    <a:pt x="30" y="24"/>
                  </a:cubicBezTo>
                  <a:cubicBezTo>
                    <a:pt x="30" y="24"/>
                    <a:pt x="29" y="24"/>
                    <a:pt x="28" y="24"/>
                  </a:cubicBezTo>
                  <a:cubicBezTo>
                    <a:pt x="20" y="27"/>
                    <a:pt x="16" y="35"/>
                    <a:pt x="17" y="42"/>
                  </a:cubicBezTo>
                  <a:cubicBezTo>
                    <a:pt x="12" y="44"/>
                    <a:pt x="12" y="44"/>
                    <a:pt x="12" y="44"/>
                  </a:cubicBezTo>
                  <a:cubicBezTo>
                    <a:pt x="4" y="47"/>
                    <a:pt x="0" y="55"/>
                    <a:pt x="2" y="63"/>
                  </a:cubicBezTo>
                  <a:cubicBezTo>
                    <a:pt x="2" y="63"/>
                    <a:pt x="2" y="63"/>
                    <a:pt x="2" y="63"/>
                  </a:cubicBezTo>
                  <a:cubicBezTo>
                    <a:pt x="5" y="71"/>
                    <a:pt x="14" y="75"/>
                    <a:pt x="21" y="73"/>
                  </a:cubicBezTo>
                  <a:cubicBezTo>
                    <a:pt x="83" y="52"/>
                    <a:pt x="83" y="52"/>
                    <a:pt x="83" y="52"/>
                  </a:cubicBezTo>
                  <a:cubicBezTo>
                    <a:pt x="91" y="50"/>
                    <a:pt x="95" y="41"/>
                    <a:pt x="93" y="33"/>
                  </a:cubicBezTo>
                  <a:cubicBezTo>
                    <a:pt x="93" y="33"/>
                    <a:pt x="93" y="33"/>
                    <a:pt x="93" y="33"/>
                  </a:cubicBezTo>
                  <a:cubicBezTo>
                    <a:pt x="91" y="27"/>
                    <a:pt x="86" y="23"/>
                    <a:pt x="80" y="2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6" name="íŝ1ïḓé">
              <a:extLst>
                <a:ext uri="{FF2B5EF4-FFF2-40B4-BE49-F238E27FC236}">
                  <a16:creationId xmlns:a16="http://schemas.microsoft.com/office/drawing/2014/main" xmlns="" id="{763827B6-12FA-4E00-8FA5-C47F60B1B37B}"/>
                </a:ext>
              </a:extLst>
            </p:cNvPr>
            <p:cNvSpPr>
              <a:spLocks/>
            </p:cNvSpPr>
            <p:nvPr/>
          </p:nvSpPr>
          <p:spPr bwMode="auto">
            <a:xfrm>
              <a:off x="11332218" y="3365134"/>
              <a:ext cx="440510" cy="295643"/>
            </a:xfrm>
            <a:custGeom>
              <a:avLst/>
              <a:gdLst>
                <a:gd name="T0" fmla="*/ 53 w 63"/>
                <a:gd name="T1" fmla="*/ 21 h 42"/>
                <a:gd name="T2" fmla="*/ 48 w 63"/>
                <a:gd name="T3" fmla="*/ 20 h 42"/>
                <a:gd name="T4" fmla="*/ 48 w 63"/>
                <a:gd name="T5" fmla="*/ 18 h 42"/>
                <a:gd name="T6" fmla="*/ 34 w 63"/>
                <a:gd name="T7" fmla="*/ 1 h 42"/>
                <a:gd name="T8" fmla="*/ 17 w 63"/>
                <a:gd name="T9" fmla="*/ 15 h 42"/>
                <a:gd name="T10" fmla="*/ 17 w 63"/>
                <a:gd name="T11" fmla="*/ 16 h 42"/>
                <a:gd name="T12" fmla="*/ 12 w 63"/>
                <a:gd name="T13" fmla="*/ 16 h 42"/>
                <a:gd name="T14" fmla="*/ 0 w 63"/>
                <a:gd name="T15" fmla="*/ 25 h 42"/>
                <a:gd name="T16" fmla="*/ 0 w 63"/>
                <a:gd name="T17" fmla="*/ 25 h 42"/>
                <a:gd name="T18" fmla="*/ 9 w 63"/>
                <a:gd name="T19" fmla="*/ 37 h 42"/>
                <a:gd name="T20" fmla="*/ 51 w 63"/>
                <a:gd name="T21" fmla="*/ 41 h 42"/>
                <a:gd name="T22" fmla="*/ 62 w 63"/>
                <a:gd name="T23" fmla="*/ 32 h 42"/>
                <a:gd name="T24" fmla="*/ 62 w 63"/>
                <a:gd name="T25" fmla="*/ 32 h 42"/>
                <a:gd name="T26" fmla="*/ 53 w 63"/>
                <a:gd name="T2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2">
                  <a:moveTo>
                    <a:pt x="53" y="21"/>
                  </a:moveTo>
                  <a:cubicBezTo>
                    <a:pt x="48" y="20"/>
                    <a:pt x="48" y="20"/>
                    <a:pt x="48" y="20"/>
                  </a:cubicBezTo>
                  <a:cubicBezTo>
                    <a:pt x="48" y="19"/>
                    <a:pt x="48" y="19"/>
                    <a:pt x="48" y="18"/>
                  </a:cubicBezTo>
                  <a:cubicBezTo>
                    <a:pt x="49" y="10"/>
                    <a:pt x="43" y="2"/>
                    <a:pt x="34" y="1"/>
                  </a:cubicBezTo>
                  <a:cubicBezTo>
                    <a:pt x="26" y="0"/>
                    <a:pt x="18" y="6"/>
                    <a:pt x="17" y="15"/>
                  </a:cubicBezTo>
                  <a:cubicBezTo>
                    <a:pt x="17" y="15"/>
                    <a:pt x="17" y="16"/>
                    <a:pt x="17" y="16"/>
                  </a:cubicBezTo>
                  <a:cubicBezTo>
                    <a:pt x="12" y="16"/>
                    <a:pt x="12" y="16"/>
                    <a:pt x="12" y="16"/>
                  </a:cubicBezTo>
                  <a:cubicBezTo>
                    <a:pt x="6" y="15"/>
                    <a:pt x="1" y="19"/>
                    <a:pt x="0" y="25"/>
                  </a:cubicBezTo>
                  <a:cubicBezTo>
                    <a:pt x="0" y="25"/>
                    <a:pt x="0" y="25"/>
                    <a:pt x="0" y="25"/>
                  </a:cubicBezTo>
                  <a:cubicBezTo>
                    <a:pt x="0" y="31"/>
                    <a:pt x="4" y="36"/>
                    <a:pt x="9" y="37"/>
                  </a:cubicBezTo>
                  <a:cubicBezTo>
                    <a:pt x="51" y="41"/>
                    <a:pt x="51" y="41"/>
                    <a:pt x="51" y="41"/>
                  </a:cubicBezTo>
                  <a:cubicBezTo>
                    <a:pt x="57" y="42"/>
                    <a:pt x="62" y="38"/>
                    <a:pt x="62" y="32"/>
                  </a:cubicBezTo>
                  <a:cubicBezTo>
                    <a:pt x="62" y="32"/>
                    <a:pt x="62" y="32"/>
                    <a:pt x="62" y="32"/>
                  </a:cubicBezTo>
                  <a:cubicBezTo>
                    <a:pt x="63" y="26"/>
                    <a:pt x="59" y="21"/>
                    <a:pt x="53" y="2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7" name="ïṧlidé">
              <a:extLst>
                <a:ext uri="{FF2B5EF4-FFF2-40B4-BE49-F238E27FC236}">
                  <a16:creationId xmlns:a16="http://schemas.microsoft.com/office/drawing/2014/main" xmlns="" id="{FEA92118-F278-4E26-9D95-0095DEC12584}"/>
                </a:ext>
              </a:extLst>
            </p:cNvPr>
            <p:cNvSpPr>
              <a:spLocks/>
            </p:cNvSpPr>
            <p:nvPr/>
          </p:nvSpPr>
          <p:spPr bwMode="auto">
            <a:xfrm>
              <a:off x="11434216" y="2839540"/>
              <a:ext cx="671111" cy="425726"/>
            </a:xfrm>
            <a:custGeom>
              <a:avLst/>
              <a:gdLst>
                <a:gd name="T0" fmla="*/ 88 w 96"/>
                <a:gd name="T1" fmla="*/ 31 h 61"/>
                <a:gd name="T2" fmla="*/ 88 w 96"/>
                <a:gd name="T3" fmla="*/ 29 h 61"/>
                <a:gd name="T4" fmla="*/ 66 w 96"/>
                <a:gd name="T5" fmla="*/ 1 h 61"/>
                <a:gd name="T6" fmla="*/ 43 w 96"/>
                <a:gd name="T7" fmla="*/ 12 h 61"/>
                <a:gd name="T8" fmla="*/ 40 w 96"/>
                <a:gd name="T9" fmla="*/ 11 h 61"/>
                <a:gd name="T10" fmla="*/ 23 w 96"/>
                <a:gd name="T11" fmla="*/ 23 h 61"/>
                <a:gd name="T12" fmla="*/ 17 w 96"/>
                <a:gd name="T13" fmla="*/ 22 h 61"/>
                <a:gd name="T14" fmla="*/ 1 w 96"/>
                <a:gd name="T15" fmla="*/ 36 h 61"/>
                <a:gd name="T16" fmla="*/ 1 w 96"/>
                <a:gd name="T17" fmla="*/ 36 h 61"/>
                <a:gd name="T18" fmla="*/ 14 w 96"/>
                <a:gd name="T19" fmla="*/ 52 h 61"/>
                <a:gd name="T20" fmla="*/ 79 w 96"/>
                <a:gd name="T21" fmla="*/ 60 h 61"/>
                <a:gd name="T22" fmla="*/ 95 w 96"/>
                <a:gd name="T23" fmla="*/ 46 h 61"/>
                <a:gd name="T24" fmla="*/ 95 w 96"/>
                <a:gd name="T25" fmla="*/ 46 h 61"/>
                <a:gd name="T26" fmla="*/ 88 w 96"/>
                <a:gd name="T2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61">
                  <a:moveTo>
                    <a:pt x="88" y="31"/>
                  </a:moveTo>
                  <a:cubicBezTo>
                    <a:pt x="88" y="31"/>
                    <a:pt x="88" y="30"/>
                    <a:pt x="88" y="29"/>
                  </a:cubicBezTo>
                  <a:cubicBezTo>
                    <a:pt x="90" y="16"/>
                    <a:pt x="80" y="3"/>
                    <a:pt x="66" y="1"/>
                  </a:cubicBezTo>
                  <a:cubicBezTo>
                    <a:pt x="57" y="0"/>
                    <a:pt x="48" y="5"/>
                    <a:pt x="43" y="12"/>
                  </a:cubicBezTo>
                  <a:cubicBezTo>
                    <a:pt x="42" y="12"/>
                    <a:pt x="41" y="11"/>
                    <a:pt x="40" y="11"/>
                  </a:cubicBezTo>
                  <a:cubicBezTo>
                    <a:pt x="32" y="10"/>
                    <a:pt x="25" y="15"/>
                    <a:pt x="23" y="23"/>
                  </a:cubicBezTo>
                  <a:cubicBezTo>
                    <a:pt x="17" y="22"/>
                    <a:pt x="17" y="22"/>
                    <a:pt x="17" y="22"/>
                  </a:cubicBezTo>
                  <a:cubicBezTo>
                    <a:pt x="9" y="21"/>
                    <a:pt x="2" y="27"/>
                    <a:pt x="1" y="36"/>
                  </a:cubicBezTo>
                  <a:cubicBezTo>
                    <a:pt x="1" y="36"/>
                    <a:pt x="1" y="36"/>
                    <a:pt x="1" y="36"/>
                  </a:cubicBezTo>
                  <a:cubicBezTo>
                    <a:pt x="0" y="44"/>
                    <a:pt x="6" y="51"/>
                    <a:pt x="14" y="52"/>
                  </a:cubicBezTo>
                  <a:cubicBezTo>
                    <a:pt x="79" y="60"/>
                    <a:pt x="79" y="60"/>
                    <a:pt x="79" y="60"/>
                  </a:cubicBezTo>
                  <a:cubicBezTo>
                    <a:pt x="87" y="61"/>
                    <a:pt x="95" y="55"/>
                    <a:pt x="95" y="46"/>
                  </a:cubicBezTo>
                  <a:cubicBezTo>
                    <a:pt x="95" y="46"/>
                    <a:pt x="95" y="46"/>
                    <a:pt x="95" y="46"/>
                  </a:cubicBezTo>
                  <a:cubicBezTo>
                    <a:pt x="96" y="40"/>
                    <a:pt x="93" y="34"/>
                    <a:pt x="88"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320" name="标题 1">
            <a:extLst>
              <a:ext uri="{FF2B5EF4-FFF2-40B4-BE49-F238E27FC236}">
                <a16:creationId xmlns:a16="http://schemas.microsoft.com/office/drawing/2014/main" xmlns="" id="{DF0BF919-02D9-45DE-8636-8E9E41219442}"/>
              </a:ext>
            </a:extLst>
          </p:cNvPr>
          <p:cNvSpPr txBox="1">
            <a:spLocks/>
          </p:cNvSpPr>
          <p:nvPr/>
        </p:nvSpPr>
        <p:spPr>
          <a:xfrm>
            <a:off x="-100516" y="835455"/>
            <a:ext cx="5181792"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00B050"/>
                </a:solidFill>
                <a:latin typeface="UTM Sharnay" panose="02040603050506020204" pitchFamily="18" charset="0"/>
                <a:ea typeface="印品溜溜圆" panose="02000000000000000000" pitchFamily="2" charset="-122"/>
              </a:rPr>
              <a:t>Dặn</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dò</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
        <p:nvSpPr>
          <p:cNvPr id="321" name="TextBox 6"/>
          <p:cNvSpPr txBox="1"/>
          <p:nvPr/>
        </p:nvSpPr>
        <p:spPr>
          <a:xfrm>
            <a:off x="1934334" y="303150"/>
            <a:ext cx="1114400" cy="532305"/>
          </a:xfrm>
          <a:prstGeom prst="rect">
            <a:avLst/>
          </a:prstGeom>
          <a:noFill/>
        </p:spPr>
        <p:txBody>
          <a:bodyPr wrap="none" anchor="ctr">
            <a:noAutofit/>
          </a:bodyPr>
          <a:lstStyle/>
          <a:p>
            <a:r>
              <a:rPr lang="en-US" altLang="zh-CN" sz="6000" dirty="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05</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322" name="TextBox 321"/>
          <p:cNvSpPr txBox="1"/>
          <p:nvPr/>
        </p:nvSpPr>
        <p:spPr>
          <a:xfrm>
            <a:off x="4609766" y="1019542"/>
            <a:ext cx="3796714" cy="2092881"/>
          </a:xfrm>
          <a:prstGeom prst="rect">
            <a:avLst/>
          </a:prstGeom>
          <a:noFill/>
        </p:spPr>
        <p:txBody>
          <a:bodyPr wrap="square" rtlCol="0">
            <a:spAutoFit/>
          </a:bodyPr>
          <a:lstStyle/>
          <a:p>
            <a:pPr algn="just">
              <a:spcBef>
                <a:spcPts val="1800"/>
              </a:spcBef>
            </a:pP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Xem</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lại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những</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quy</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định</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bắt</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buộc</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khi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viết</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đơn</a:t>
            </a:r>
            <a:r>
              <a:rPr lang="en-US" sz="2000" dirty="0" smtClean="0">
                <a:solidFill>
                  <a:srgbClr val="CD5F26"/>
                </a:solidFill>
                <a:latin typeface="UTM Androgyne" panose="02040603050506020204" pitchFamily="18" charset="0"/>
                <a:ea typeface="微软雅黑" panose="020B0503020204020204" pitchFamily="34" charset="-122"/>
              </a:rPr>
              <a:t>.</a:t>
            </a:r>
          </a:p>
          <a:p>
            <a:pPr algn="just">
              <a:spcBef>
                <a:spcPts val="1800"/>
              </a:spcBef>
            </a:pP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Luyện</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tập</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viết</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đơn</a:t>
            </a:r>
            <a:r>
              <a:rPr lang="en-US" sz="2000" dirty="0" smtClean="0">
                <a:solidFill>
                  <a:srgbClr val="CD5F26"/>
                </a:solidFill>
                <a:latin typeface="UTM Androgyne" panose="02040603050506020204" pitchFamily="18" charset="0"/>
                <a:ea typeface="微软雅黑" panose="020B0503020204020204" pitchFamily="34" charset="-122"/>
              </a:rPr>
              <a:t>.</a:t>
            </a:r>
          </a:p>
          <a:p>
            <a:pPr algn="just">
              <a:spcBef>
                <a:spcPts val="1800"/>
              </a:spcBef>
            </a:pP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Chuẩn</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bị</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bài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Cấu</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tạo</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của</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bài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văn</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tả</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người</a:t>
            </a:r>
            <a:r>
              <a:rPr lang="en-US" sz="2000" dirty="0" smtClean="0">
                <a:solidFill>
                  <a:srgbClr val="CD5F26"/>
                </a:solidFill>
                <a:latin typeface="UTM Androgyne" panose="02040603050506020204" pitchFamily="18" charset="0"/>
                <a:ea typeface="微软雅黑" panose="020B0503020204020204" pitchFamily="34" charset="-122"/>
              </a:rPr>
              <a:t>”.</a:t>
            </a:r>
            <a:endParaRPr lang="en-US" sz="2000" dirty="0" smtClean="0">
              <a:solidFill>
                <a:srgbClr val="CD5F26"/>
              </a:solidFill>
              <a:latin typeface="UTM Androgyne"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2755439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20"/>
                                        </p:tgtEl>
                                        <p:attrNameLst>
                                          <p:attrName>style.visibility</p:attrName>
                                        </p:attrNameLst>
                                      </p:cBhvr>
                                      <p:to>
                                        <p:strVal val="visible"/>
                                      </p:to>
                                    </p:set>
                                    <p:animEffect transition="in" filter="wipe(down)">
                                      <p:cBhvr>
                                        <p:cTn id="14" dur="580">
                                          <p:stCondLst>
                                            <p:cond delay="0"/>
                                          </p:stCondLst>
                                        </p:cTn>
                                        <p:tgtEl>
                                          <p:spTgt spid="320"/>
                                        </p:tgtEl>
                                      </p:cBhvr>
                                    </p:animEffect>
                                    <p:anim calcmode="lin" valueType="num">
                                      <p:cBhvr>
                                        <p:cTn id="15" dur="1822" tmFilter="0,0; 0.14,0.36; 0.43,0.73; 0.71,0.91; 1.0,1.0">
                                          <p:stCondLst>
                                            <p:cond delay="0"/>
                                          </p:stCondLst>
                                        </p:cTn>
                                        <p:tgtEl>
                                          <p:spTgt spid="32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2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2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2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20"/>
                                        </p:tgtEl>
                                        <p:attrNameLst>
                                          <p:attrName>ppt_y</p:attrName>
                                        </p:attrNameLst>
                                      </p:cBhvr>
                                      <p:tavLst>
                                        <p:tav tm="0" fmla="#ppt_y-sin(pi*$)/81">
                                          <p:val>
                                            <p:fltVal val="0"/>
                                          </p:val>
                                        </p:tav>
                                        <p:tav tm="100000">
                                          <p:val>
                                            <p:fltVal val="1"/>
                                          </p:val>
                                        </p:tav>
                                      </p:tavLst>
                                    </p:anim>
                                    <p:animScale>
                                      <p:cBhvr>
                                        <p:cTn id="20" dur="26">
                                          <p:stCondLst>
                                            <p:cond delay="650"/>
                                          </p:stCondLst>
                                        </p:cTn>
                                        <p:tgtEl>
                                          <p:spTgt spid="320"/>
                                        </p:tgtEl>
                                      </p:cBhvr>
                                      <p:to x="100000" y="60000"/>
                                    </p:animScale>
                                    <p:animScale>
                                      <p:cBhvr>
                                        <p:cTn id="21" dur="166" decel="50000">
                                          <p:stCondLst>
                                            <p:cond delay="676"/>
                                          </p:stCondLst>
                                        </p:cTn>
                                        <p:tgtEl>
                                          <p:spTgt spid="320"/>
                                        </p:tgtEl>
                                      </p:cBhvr>
                                      <p:to x="100000" y="100000"/>
                                    </p:animScale>
                                    <p:animScale>
                                      <p:cBhvr>
                                        <p:cTn id="22" dur="26">
                                          <p:stCondLst>
                                            <p:cond delay="1312"/>
                                          </p:stCondLst>
                                        </p:cTn>
                                        <p:tgtEl>
                                          <p:spTgt spid="320"/>
                                        </p:tgtEl>
                                      </p:cBhvr>
                                      <p:to x="100000" y="80000"/>
                                    </p:animScale>
                                    <p:animScale>
                                      <p:cBhvr>
                                        <p:cTn id="23" dur="166" decel="50000">
                                          <p:stCondLst>
                                            <p:cond delay="1338"/>
                                          </p:stCondLst>
                                        </p:cTn>
                                        <p:tgtEl>
                                          <p:spTgt spid="320"/>
                                        </p:tgtEl>
                                      </p:cBhvr>
                                      <p:to x="100000" y="100000"/>
                                    </p:animScale>
                                    <p:animScale>
                                      <p:cBhvr>
                                        <p:cTn id="24" dur="26">
                                          <p:stCondLst>
                                            <p:cond delay="1642"/>
                                          </p:stCondLst>
                                        </p:cTn>
                                        <p:tgtEl>
                                          <p:spTgt spid="320"/>
                                        </p:tgtEl>
                                      </p:cBhvr>
                                      <p:to x="100000" y="90000"/>
                                    </p:animScale>
                                    <p:animScale>
                                      <p:cBhvr>
                                        <p:cTn id="25" dur="166" decel="50000">
                                          <p:stCondLst>
                                            <p:cond delay="1668"/>
                                          </p:stCondLst>
                                        </p:cTn>
                                        <p:tgtEl>
                                          <p:spTgt spid="320"/>
                                        </p:tgtEl>
                                      </p:cBhvr>
                                      <p:to x="100000" y="100000"/>
                                    </p:animScale>
                                    <p:animScale>
                                      <p:cBhvr>
                                        <p:cTn id="26" dur="26">
                                          <p:stCondLst>
                                            <p:cond delay="1808"/>
                                          </p:stCondLst>
                                        </p:cTn>
                                        <p:tgtEl>
                                          <p:spTgt spid="320"/>
                                        </p:tgtEl>
                                      </p:cBhvr>
                                      <p:to x="100000" y="95000"/>
                                    </p:animScale>
                                    <p:animScale>
                                      <p:cBhvr>
                                        <p:cTn id="27" dur="166" decel="50000">
                                          <p:stCondLst>
                                            <p:cond delay="1834"/>
                                          </p:stCondLst>
                                        </p:cTn>
                                        <p:tgtEl>
                                          <p:spTgt spid="32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22">
                                            <p:txEl>
                                              <p:pRg st="0" end="0"/>
                                            </p:txEl>
                                          </p:spTgt>
                                        </p:tgtEl>
                                        <p:attrNameLst>
                                          <p:attrName>style.visibility</p:attrName>
                                        </p:attrNameLst>
                                      </p:cBhvr>
                                      <p:to>
                                        <p:strVal val="visible"/>
                                      </p:to>
                                    </p:set>
                                    <p:anim calcmode="lin" valueType="num">
                                      <p:cBhvr>
                                        <p:cTn id="32" dur="500" fill="hold"/>
                                        <p:tgtEl>
                                          <p:spTgt spid="32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2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22">
                                            <p:txEl>
                                              <p:pRg st="1" end="1"/>
                                            </p:txEl>
                                          </p:spTgt>
                                        </p:tgtEl>
                                        <p:attrNameLst>
                                          <p:attrName>style.visibility</p:attrName>
                                        </p:attrNameLst>
                                      </p:cBhvr>
                                      <p:to>
                                        <p:strVal val="visible"/>
                                      </p:to>
                                    </p:set>
                                    <p:anim calcmode="lin" valueType="num">
                                      <p:cBhvr>
                                        <p:cTn id="39" dur="500" fill="hold"/>
                                        <p:tgtEl>
                                          <p:spTgt spid="322">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22">
                                            <p:txEl>
                                              <p:pRg st="1" end="1"/>
                                            </p:txEl>
                                          </p:spTgt>
                                        </p:tgtEl>
                                        <p:attrNameLst>
                                          <p:attrName>ppt_h</p:attrName>
                                        </p:attrNameLst>
                                      </p:cBhvr>
                                      <p:tavLst>
                                        <p:tav tm="0">
                                          <p:val>
                                            <p:fltVal val="0"/>
                                          </p:val>
                                        </p:tav>
                                        <p:tav tm="100000">
                                          <p:val>
                                            <p:strVal val="#ppt_h"/>
                                          </p:val>
                                        </p:tav>
                                      </p:tavLst>
                                    </p:anim>
                                    <p:animEffect transition="in" filter="fade">
                                      <p:cBhvr>
                                        <p:cTn id="41" dur="500"/>
                                        <p:tgtEl>
                                          <p:spTgt spid="32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22">
                                            <p:txEl>
                                              <p:pRg st="2" end="2"/>
                                            </p:txEl>
                                          </p:spTgt>
                                        </p:tgtEl>
                                        <p:attrNameLst>
                                          <p:attrName>style.visibility</p:attrName>
                                        </p:attrNameLst>
                                      </p:cBhvr>
                                      <p:to>
                                        <p:strVal val="visible"/>
                                      </p:to>
                                    </p:set>
                                    <p:anim calcmode="lin" valueType="num">
                                      <p:cBhvr>
                                        <p:cTn id="46" dur="500" fill="hold"/>
                                        <p:tgtEl>
                                          <p:spTgt spid="32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32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a16="http://schemas.microsoft.com/office/drawing/2014/main" xmlns=""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39" name="标题 1">
            <a:extLst>
              <a:ext uri="{FF2B5EF4-FFF2-40B4-BE49-F238E27FC236}">
                <a16:creationId xmlns:a16="http://schemas.microsoft.com/office/drawing/2014/main" xmlns="" id="{DF0BF919-02D9-45DE-8636-8E9E41219442}"/>
              </a:ext>
            </a:extLst>
          </p:cNvPr>
          <p:cNvSpPr txBox="1">
            <a:spLocks/>
          </p:cNvSpPr>
          <p:nvPr/>
        </p:nvSpPr>
        <p:spPr>
          <a:xfrm>
            <a:off x="2411760" y="1890681"/>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CD5F26"/>
                </a:solidFill>
                <a:latin typeface="UTM Sharnay" panose="02040603050506020204" pitchFamily="18" charset="0"/>
                <a:ea typeface="印品溜溜圆" panose="02000000000000000000" pitchFamily="2" charset="-122"/>
              </a:rPr>
              <a:t>Chúc</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các</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em</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học</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tốt</a:t>
            </a:r>
            <a:r>
              <a:rPr lang="en-US" altLang="zh-CN" sz="4800" b="1" dirty="0" smtClean="0">
                <a:solidFill>
                  <a:srgbClr val="CD5F26"/>
                </a:solidFill>
                <a:latin typeface="UTM Sharnay" panose="02040603050506020204" pitchFamily="18" charset="0"/>
                <a:ea typeface="印品溜溜圆" panose="02000000000000000000" pitchFamily="2" charset="-122"/>
              </a:rPr>
              <a:t>!</a:t>
            </a:r>
            <a:endParaRPr lang="zh-CN" altLang="en-US" sz="4800" b="1" dirty="0">
              <a:solidFill>
                <a:srgbClr val="CD5F26"/>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617863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80">
                                          <p:stCondLst>
                                            <p:cond delay="0"/>
                                          </p:stCondLst>
                                        </p:cTn>
                                        <p:tgtEl>
                                          <p:spTgt spid="39"/>
                                        </p:tgtEl>
                                      </p:cBhvr>
                                    </p:animEffect>
                                    <p:anim calcmode="lin" valueType="num">
                                      <p:cBhvr>
                                        <p:cTn id="1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9" dur="26">
                                          <p:stCondLst>
                                            <p:cond delay="650"/>
                                          </p:stCondLst>
                                        </p:cTn>
                                        <p:tgtEl>
                                          <p:spTgt spid="39"/>
                                        </p:tgtEl>
                                      </p:cBhvr>
                                      <p:to x="100000" y="60000"/>
                                    </p:animScale>
                                    <p:animScale>
                                      <p:cBhvr>
                                        <p:cTn id="20" dur="166" decel="50000">
                                          <p:stCondLst>
                                            <p:cond delay="676"/>
                                          </p:stCondLst>
                                        </p:cTn>
                                        <p:tgtEl>
                                          <p:spTgt spid="39"/>
                                        </p:tgtEl>
                                      </p:cBhvr>
                                      <p:to x="100000" y="100000"/>
                                    </p:animScale>
                                    <p:animScale>
                                      <p:cBhvr>
                                        <p:cTn id="21" dur="26">
                                          <p:stCondLst>
                                            <p:cond delay="1312"/>
                                          </p:stCondLst>
                                        </p:cTn>
                                        <p:tgtEl>
                                          <p:spTgt spid="39"/>
                                        </p:tgtEl>
                                      </p:cBhvr>
                                      <p:to x="100000" y="80000"/>
                                    </p:animScale>
                                    <p:animScale>
                                      <p:cBhvr>
                                        <p:cTn id="22" dur="166" decel="50000">
                                          <p:stCondLst>
                                            <p:cond delay="1338"/>
                                          </p:stCondLst>
                                        </p:cTn>
                                        <p:tgtEl>
                                          <p:spTgt spid="39"/>
                                        </p:tgtEl>
                                      </p:cBhvr>
                                      <p:to x="100000" y="100000"/>
                                    </p:animScale>
                                    <p:animScale>
                                      <p:cBhvr>
                                        <p:cTn id="23" dur="26">
                                          <p:stCondLst>
                                            <p:cond delay="1642"/>
                                          </p:stCondLst>
                                        </p:cTn>
                                        <p:tgtEl>
                                          <p:spTgt spid="39"/>
                                        </p:tgtEl>
                                      </p:cBhvr>
                                      <p:to x="100000" y="90000"/>
                                    </p:animScale>
                                    <p:animScale>
                                      <p:cBhvr>
                                        <p:cTn id="24" dur="166" decel="50000">
                                          <p:stCondLst>
                                            <p:cond delay="1668"/>
                                          </p:stCondLst>
                                        </p:cTn>
                                        <p:tgtEl>
                                          <p:spTgt spid="39"/>
                                        </p:tgtEl>
                                      </p:cBhvr>
                                      <p:to x="100000" y="100000"/>
                                    </p:animScale>
                                    <p:animScale>
                                      <p:cBhvr>
                                        <p:cTn id="25" dur="26">
                                          <p:stCondLst>
                                            <p:cond delay="1808"/>
                                          </p:stCondLst>
                                        </p:cTn>
                                        <p:tgtEl>
                                          <p:spTgt spid="39"/>
                                        </p:tgtEl>
                                      </p:cBhvr>
                                      <p:to x="100000" y="95000"/>
                                    </p:animScale>
                                    <p:animScale>
                                      <p:cBhvr>
                                        <p:cTn id="26"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a16="http://schemas.microsoft.com/office/drawing/2014/main" xmlns=""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38" name="矩形: 圆角 30">
            <a:extLst>
              <a:ext uri="{FF2B5EF4-FFF2-40B4-BE49-F238E27FC236}">
                <a16:creationId xmlns:a16="http://schemas.microsoft.com/office/drawing/2014/main" xmlns="" id="{FAD0365D-6A6E-4B17-B411-DDCE32D0A74D}"/>
              </a:ext>
            </a:extLst>
          </p:cNvPr>
          <p:cNvSpPr/>
          <p:nvPr/>
        </p:nvSpPr>
        <p:spPr>
          <a:xfrm>
            <a:off x="3906255" y="987574"/>
            <a:ext cx="3478753" cy="648072"/>
          </a:xfrm>
          <a:prstGeom prst="roundRect">
            <a:avLst>
              <a:gd name="adj" fmla="val 289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smtClean="0">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làm văn</a:t>
            </a:r>
            <a:endParaRPr lang="zh-CN" altLang="en-US" sz="3600" dirty="0">
              <a:effectLst>
                <a:outerShdw blurRad="38100" dist="38100" dir="2700000" algn="tl">
                  <a:srgbClr val="000000">
                    <a:alpha val="43137"/>
                  </a:srgbClr>
                </a:outerShdw>
              </a:effectLst>
              <a:latin typeface="UTM Guanine" panose="02040603050506020204" pitchFamily="18" charset="0"/>
            </a:endParaRPr>
          </a:p>
        </p:txBody>
      </p:sp>
      <p:sp>
        <p:nvSpPr>
          <p:cNvPr id="39" name="标题 1">
            <a:extLst>
              <a:ext uri="{FF2B5EF4-FFF2-40B4-BE49-F238E27FC236}">
                <a16:creationId xmlns:a16="http://schemas.microsoft.com/office/drawing/2014/main" xmlns="" id="{DF0BF919-02D9-45DE-8636-8E9E41219442}"/>
              </a:ext>
            </a:extLst>
          </p:cNvPr>
          <p:cNvSpPr txBox="1">
            <a:spLocks/>
          </p:cNvSpPr>
          <p:nvPr/>
        </p:nvSpPr>
        <p:spPr>
          <a:xfrm>
            <a:off x="2411760" y="1635646"/>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CD5F26"/>
                </a:solidFill>
                <a:latin typeface="UTM Sharnay" panose="02040603050506020204" pitchFamily="18" charset="0"/>
                <a:ea typeface="印品溜溜圆" panose="02000000000000000000" pitchFamily="2" charset="-122"/>
              </a:rPr>
              <a:t>Luyện tập làm đơn</a:t>
            </a:r>
            <a:endParaRPr lang="zh-CN" altLang="en-US" sz="4800" b="1" dirty="0">
              <a:solidFill>
                <a:srgbClr val="CD5F26"/>
              </a:solidFill>
              <a:latin typeface="UTM Sharnay" panose="02040603050506020204" pitchFamily="18" charset="0"/>
              <a:ea typeface="印品溜溜圆" panose="02000000000000000000" pitchFamily="2" charset="-122"/>
            </a:endParaRPr>
          </a:p>
        </p:txBody>
      </p:sp>
      <p:sp>
        <p:nvSpPr>
          <p:cNvPr id="40" name="标题 1">
            <a:extLst>
              <a:ext uri="{FF2B5EF4-FFF2-40B4-BE49-F238E27FC236}">
                <a16:creationId xmlns:a16="http://schemas.microsoft.com/office/drawing/2014/main" xmlns="" id="{DF0BF919-02D9-45DE-8636-8E9E41219442}"/>
              </a:ext>
            </a:extLst>
          </p:cNvPr>
          <p:cNvSpPr txBox="1">
            <a:spLocks/>
          </p:cNvSpPr>
          <p:nvPr/>
        </p:nvSpPr>
        <p:spPr>
          <a:xfrm>
            <a:off x="5182846" y="2355244"/>
            <a:ext cx="3961154"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Trang 111; 112</a:t>
            </a:r>
            <a:endParaRPr lang="zh-CN" altLang="en-US" sz="28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
        <p:nvSpPr>
          <p:cNvPr id="41" name="标题 1">
            <a:extLst>
              <a:ext uri="{FF2B5EF4-FFF2-40B4-BE49-F238E27FC236}">
                <a16:creationId xmlns:a16="http://schemas.microsoft.com/office/drawing/2014/main" xmlns="" id="{349F62F1-F41D-4332-BB93-9D23BBF1CF13}"/>
              </a:ext>
            </a:extLst>
          </p:cNvPr>
          <p:cNvSpPr txBox="1">
            <a:spLocks/>
          </p:cNvSpPr>
          <p:nvPr/>
        </p:nvSpPr>
        <p:spPr>
          <a:xfrm>
            <a:off x="2928151" y="2990715"/>
            <a:ext cx="5618690" cy="539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z="2000" b="1" smtClean="0">
                <a:solidFill>
                  <a:srgbClr val="467E09"/>
                </a:solidFill>
                <a:effectLst/>
                <a:latin typeface="UTM Guanine" panose="02040603050506020204" pitchFamily="18" charset="0"/>
                <a:ea typeface="印品溜溜圆" panose="02000000000000000000" pitchFamily="2" charset="-122"/>
              </a:rPr>
              <a:t>Thực hiện: EduFive</a:t>
            </a:r>
            <a:endParaRPr lang="zh-CN" altLang="en-US" sz="2000" b="1" dirty="0">
              <a:solidFill>
                <a:srgbClr val="467E09"/>
              </a:solidFill>
              <a:latin typeface="UTM Guanine"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1187838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750" fill="hold"/>
                                        <p:tgtEl>
                                          <p:spTgt spid="38"/>
                                        </p:tgtEl>
                                        <p:attrNameLst>
                                          <p:attrName>ppt_w</p:attrName>
                                        </p:attrNameLst>
                                      </p:cBhvr>
                                      <p:tavLst>
                                        <p:tav tm="0">
                                          <p:val>
                                            <p:fltVal val="0"/>
                                          </p:val>
                                        </p:tav>
                                        <p:tav tm="100000">
                                          <p:val>
                                            <p:strVal val="#ppt_w"/>
                                          </p:val>
                                        </p:tav>
                                      </p:tavLst>
                                    </p:anim>
                                    <p:anim calcmode="lin" valueType="num">
                                      <p:cBhvr>
                                        <p:cTn id="13" dur="750" fill="hold"/>
                                        <p:tgtEl>
                                          <p:spTgt spid="38"/>
                                        </p:tgtEl>
                                        <p:attrNameLst>
                                          <p:attrName>ppt_h</p:attrName>
                                        </p:attrNameLst>
                                      </p:cBhvr>
                                      <p:tavLst>
                                        <p:tav tm="0">
                                          <p:val>
                                            <p:fltVal val="0"/>
                                          </p:val>
                                        </p:tav>
                                        <p:tav tm="100000">
                                          <p:val>
                                            <p:strVal val="#ppt_h"/>
                                          </p:val>
                                        </p:tav>
                                      </p:tavLst>
                                    </p:anim>
                                    <p:animEffect transition="in" filter="fade">
                                      <p:cBhvr>
                                        <p:cTn id="14" dur="75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80">
                                          <p:stCondLst>
                                            <p:cond delay="0"/>
                                          </p:stCondLst>
                                        </p:cTn>
                                        <p:tgtEl>
                                          <p:spTgt spid="39"/>
                                        </p:tgtEl>
                                      </p:cBhvr>
                                    </p:animEffect>
                                    <p:anim calcmode="lin" valueType="num">
                                      <p:cBhvr>
                                        <p:cTn id="2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5" dur="26">
                                          <p:stCondLst>
                                            <p:cond delay="650"/>
                                          </p:stCondLst>
                                        </p:cTn>
                                        <p:tgtEl>
                                          <p:spTgt spid="39"/>
                                        </p:tgtEl>
                                      </p:cBhvr>
                                      <p:to x="100000" y="60000"/>
                                    </p:animScale>
                                    <p:animScale>
                                      <p:cBhvr>
                                        <p:cTn id="26" dur="166" decel="50000">
                                          <p:stCondLst>
                                            <p:cond delay="676"/>
                                          </p:stCondLst>
                                        </p:cTn>
                                        <p:tgtEl>
                                          <p:spTgt spid="39"/>
                                        </p:tgtEl>
                                      </p:cBhvr>
                                      <p:to x="100000" y="100000"/>
                                    </p:animScale>
                                    <p:animScale>
                                      <p:cBhvr>
                                        <p:cTn id="27" dur="26">
                                          <p:stCondLst>
                                            <p:cond delay="1312"/>
                                          </p:stCondLst>
                                        </p:cTn>
                                        <p:tgtEl>
                                          <p:spTgt spid="39"/>
                                        </p:tgtEl>
                                      </p:cBhvr>
                                      <p:to x="100000" y="80000"/>
                                    </p:animScale>
                                    <p:animScale>
                                      <p:cBhvr>
                                        <p:cTn id="28" dur="166" decel="50000">
                                          <p:stCondLst>
                                            <p:cond delay="1338"/>
                                          </p:stCondLst>
                                        </p:cTn>
                                        <p:tgtEl>
                                          <p:spTgt spid="39"/>
                                        </p:tgtEl>
                                      </p:cBhvr>
                                      <p:to x="100000" y="100000"/>
                                    </p:animScale>
                                    <p:animScale>
                                      <p:cBhvr>
                                        <p:cTn id="29" dur="26">
                                          <p:stCondLst>
                                            <p:cond delay="1642"/>
                                          </p:stCondLst>
                                        </p:cTn>
                                        <p:tgtEl>
                                          <p:spTgt spid="39"/>
                                        </p:tgtEl>
                                      </p:cBhvr>
                                      <p:to x="100000" y="90000"/>
                                    </p:animScale>
                                    <p:animScale>
                                      <p:cBhvr>
                                        <p:cTn id="30" dur="166" decel="50000">
                                          <p:stCondLst>
                                            <p:cond delay="1668"/>
                                          </p:stCondLst>
                                        </p:cTn>
                                        <p:tgtEl>
                                          <p:spTgt spid="39"/>
                                        </p:tgtEl>
                                      </p:cBhvr>
                                      <p:to x="100000" y="100000"/>
                                    </p:animScale>
                                    <p:animScale>
                                      <p:cBhvr>
                                        <p:cTn id="31" dur="26">
                                          <p:stCondLst>
                                            <p:cond delay="1808"/>
                                          </p:stCondLst>
                                        </p:cTn>
                                        <p:tgtEl>
                                          <p:spTgt spid="39"/>
                                        </p:tgtEl>
                                      </p:cBhvr>
                                      <p:to x="100000" y="95000"/>
                                    </p:animScale>
                                    <p:animScale>
                                      <p:cBhvr>
                                        <p:cTn id="32" dur="166" decel="50000">
                                          <p:stCondLst>
                                            <p:cond delay="1834"/>
                                          </p:stCondLst>
                                        </p:cTn>
                                        <p:tgtEl>
                                          <p:spTgt spid="39"/>
                                        </p:tgtEl>
                                      </p:cBhvr>
                                      <p:to x="100000" y="100000"/>
                                    </p:animScale>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750"/>
                                        <p:tgtEl>
                                          <p:spTgt spid="40"/>
                                        </p:tgtEl>
                                      </p:cBhvr>
                                    </p:animEffect>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83197" y="294979"/>
            <a:ext cx="6252461" cy="3914078"/>
          </a:xfrm>
          <a:prstGeom prst="rect">
            <a:avLst/>
          </a:prstGeom>
        </p:spPr>
      </p:pic>
      <p:pic>
        <p:nvPicPr>
          <p:cNvPr id="2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5477" y="1502292"/>
            <a:ext cx="2007134" cy="1842770"/>
          </a:xfrm>
          <a:prstGeom prst="rect">
            <a:avLst/>
          </a:prstGeom>
        </p:spPr>
      </p:pic>
      <p:pic>
        <p:nvPicPr>
          <p:cNvPr id="25" name="图片 12"/>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a:fillRect/>
          </a:stretch>
        </p:blipFill>
        <p:spPr>
          <a:xfrm>
            <a:off x="-58708" y="-41083"/>
            <a:ext cx="3150205" cy="1635684"/>
          </a:xfrm>
          <a:prstGeom prst="rect">
            <a:avLst/>
          </a:prstGeom>
        </p:spPr>
      </p:pic>
      <p:grpSp>
        <p:nvGrpSpPr>
          <p:cNvPr id="2" name="Group 5"/>
          <p:cNvGrpSpPr/>
          <p:nvPr/>
        </p:nvGrpSpPr>
        <p:grpSpPr>
          <a:xfrm>
            <a:off x="1843531" y="1038438"/>
            <a:ext cx="6566051" cy="588072"/>
            <a:chOff x="1538881" y="1419199"/>
            <a:chExt cx="4047332" cy="784094"/>
          </a:xfrm>
        </p:grpSpPr>
        <p:sp>
          <p:nvSpPr>
            <p:cNvPr id="3" name="TextBox 6"/>
            <p:cNvSpPr txBox="1"/>
            <p:nvPr/>
          </p:nvSpPr>
          <p:spPr>
            <a:xfrm>
              <a:off x="1538881" y="1419199"/>
              <a:ext cx="655949" cy="707886"/>
            </a:xfrm>
            <a:prstGeom prst="rect">
              <a:avLst/>
            </a:prstGeom>
            <a:noFill/>
          </p:spPr>
          <p:txBody>
            <a:bodyPr wrap="none" anchor="ctr">
              <a:normAutofit fontScale="85000" lnSpcReduction="20000"/>
            </a:bodyPr>
            <a:lstStyle/>
            <a:p>
              <a:r>
                <a:rPr lang="en-US" altLang="zh-CN" sz="4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01</a:t>
              </a:r>
            </a:p>
          </p:txBody>
        </p:sp>
        <p:sp>
          <p:nvSpPr>
            <p:cNvPr id="5" name="TextBox 8"/>
            <p:cNvSpPr txBox="1"/>
            <p:nvPr/>
          </p:nvSpPr>
          <p:spPr>
            <a:xfrm>
              <a:off x="1781749" y="1518893"/>
              <a:ext cx="3804464" cy="684400"/>
            </a:xfrm>
            <a:prstGeom prst="rect">
              <a:avLst/>
            </a:prstGeom>
            <a:noFill/>
          </p:spPr>
          <p:txBody>
            <a:bodyPr wrap="none" lIns="360000" tIns="0" rIns="0" bIns="0" anchor="b" anchorCtr="0">
              <a:noAutofit/>
            </a:bodyPr>
            <a:lstStyle/>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Biết cách trình bày một lá đơn kiến nghị</a:t>
              </a:r>
            </a:p>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Đúng quy định, nội dung</a:t>
              </a:r>
              <a:endParaRPr lang="zh-CN" altLang="en-US" sz="2800" b="1" dirty="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grpSp>
        <p:nvGrpSpPr>
          <p:cNvPr id="12" name="Group 15"/>
          <p:cNvGrpSpPr/>
          <p:nvPr/>
        </p:nvGrpSpPr>
        <p:grpSpPr>
          <a:xfrm>
            <a:off x="1843531" y="2098363"/>
            <a:ext cx="6612380" cy="1638841"/>
            <a:chOff x="1833635" y="4022267"/>
            <a:chExt cx="8816508" cy="2185121"/>
          </a:xfrm>
        </p:grpSpPr>
        <p:sp>
          <p:nvSpPr>
            <p:cNvPr id="13" name="TextBox 16"/>
            <p:cNvSpPr txBox="1"/>
            <p:nvPr/>
          </p:nvSpPr>
          <p:spPr>
            <a:xfrm>
              <a:off x="1833635" y="4630315"/>
              <a:ext cx="732893" cy="707887"/>
            </a:xfrm>
            <a:prstGeom prst="rect">
              <a:avLst/>
            </a:prstGeom>
            <a:noFill/>
          </p:spPr>
          <p:txBody>
            <a:bodyPr wrap="none" anchor="ctr">
              <a:normAutofit fontScale="85000" lnSpcReduction="20000"/>
            </a:bodyPr>
            <a:lstStyle/>
            <a:p>
              <a:r>
                <a:rPr lang="en-US" altLang="zh-CN" sz="400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02</a:t>
              </a:r>
              <a:endParaRPr lang="en-US" altLang="zh-CN" sz="400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5" name="TextBox 18"/>
            <p:cNvSpPr txBox="1"/>
            <p:nvPr/>
          </p:nvSpPr>
          <p:spPr>
            <a:xfrm>
              <a:off x="2297214" y="4022267"/>
              <a:ext cx="8352929" cy="2185121"/>
            </a:xfrm>
            <a:prstGeom prst="rect">
              <a:avLst/>
            </a:prstGeom>
            <a:noFill/>
          </p:spPr>
          <p:txBody>
            <a:bodyPr wrap="none" lIns="360000" tIns="0" rIns="0" bIns="0" anchor="b" anchorCtr="0">
              <a:noAutofit/>
            </a:bodyPr>
            <a:lstStyle/>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Thực hành viết đơn kiến nghị về nội </a:t>
              </a:r>
            </a:p>
            <a:p>
              <a:r>
                <a:rPr lang="en-US" altLang="zh-CN" sz="2800" b="1">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d</a:t>
              </a:r>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ung cho trước. Yêu cầu: Viết đúng</a:t>
              </a:r>
            </a:p>
            <a:p>
              <a:r>
                <a:rPr lang="en-US" altLang="zh-CN" sz="2800" b="1">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h</a:t>
              </a:r>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ình thức, nội dung, câu văn ngắn </a:t>
              </a:r>
            </a:p>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gọn, rõ ràng, có sức thuyết phục.</a:t>
              </a:r>
              <a:endParaRPr lang="zh-CN" altLang="en-US" sz="2800" b="1" dirty="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sp>
        <p:nvSpPr>
          <p:cNvPr id="23" name="TextBox 7"/>
          <p:cNvSpPr txBox="1"/>
          <p:nvPr/>
        </p:nvSpPr>
        <p:spPr>
          <a:xfrm>
            <a:off x="62257" y="1777603"/>
            <a:ext cx="1491665" cy="1349783"/>
          </a:xfrm>
          <a:prstGeom prst="rect">
            <a:avLst/>
          </a:prstGeom>
          <a:noFill/>
        </p:spPr>
        <p:txBody>
          <a:bodyPr wrap="square" lIns="0" tIns="0" rIns="0" bIns="0">
            <a:noAutofit/>
          </a:bodyPr>
          <a:lstStyle/>
          <a:p>
            <a:pPr algn="ctr"/>
            <a:r>
              <a:rPr lang="en-US" altLang="zh-CN" sz="4400" b="1" smtClean="0">
                <a:solidFill>
                  <a:schemeClr val="tx1">
                    <a:lumMod val="75000"/>
                    <a:lumOff val="25000"/>
                  </a:schemeClr>
                </a:solidFill>
                <a:latin typeface="UTM Erie Black" panose="02040603050506020204" pitchFamily="18" charset="0"/>
                <a:ea typeface="印品黑体" panose="00000500000000000000" pitchFamily="2" charset="-122"/>
                <a:cs typeface="+mn-ea"/>
                <a:sym typeface="印品黑体" panose="00000500000000000000" pitchFamily="2" charset="-122"/>
              </a:rPr>
              <a:t>Mục tiêu</a:t>
            </a:r>
            <a:endParaRPr lang="zh-CN" altLang="en-US" sz="4400" b="1" dirty="0">
              <a:solidFill>
                <a:schemeClr val="tx1">
                  <a:lumMod val="75000"/>
                  <a:lumOff val="25000"/>
                </a:schemeClr>
              </a:solidFill>
              <a:latin typeface="UTM Erie Black" panose="02040603050506020204" pitchFamily="18" charset="0"/>
              <a:ea typeface="印品黑体" panose="00000500000000000000" pitchFamily="2" charset="-122"/>
              <a:cs typeface="+mn-ea"/>
              <a:sym typeface="印品黑体" panose="00000500000000000000" pitchFamily="2" charset="-122"/>
            </a:endParaRPr>
          </a:p>
        </p:txBody>
      </p:sp>
    </p:spTree>
    <p:extLst>
      <p:ext uri="{BB962C8B-B14F-4D97-AF65-F5344CB8AC3E}">
        <p14:creationId xmlns:p14="http://schemas.microsoft.com/office/powerpoint/2010/main" val="243742526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out)">
                                          <p:cBhvr>
                                            <p:cTn id="11" dur="10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 presetClass="entr" presetSubtype="2" fill="hold" nodeType="afterEffect" p14:presetBounceEnd="34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34000">
                                          <p:cBhvr additive="base">
                                            <p:cTn id="20" dur="500" fill="hold"/>
                                            <p:tgtEl>
                                              <p:spTgt spid="2"/>
                                            </p:tgtEl>
                                            <p:attrNameLst>
                                              <p:attrName>ppt_x</p:attrName>
                                            </p:attrNameLst>
                                          </p:cBhvr>
                                          <p:tavLst>
                                            <p:tav tm="0">
                                              <p:val>
                                                <p:strVal val="1+#ppt_w/2"/>
                                              </p:val>
                                            </p:tav>
                                            <p:tav tm="100000">
                                              <p:val>
                                                <p:strVal val="#ppt_x"/>
                                              </p:val>
                                            </p:tav>
                                          </p:tavLst>
                                        </p:anim>
                                        <p:anim calcmode="lin" valueType="num" p14:bounceEnd="34000">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14:presetBounceEnd="34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34000">
                                          <p:cBhvr additive="base">
                                            <p:cTn id="25" dur="500" fill="hold"/>
                                            <p:tgtEl>
                                              <p:spTgt spid="12"/>
                                            </p:tgtEl>
                                            <p:attrNameLst>
                                              <p:attrName>ppt_x</p:attrName>
                                            </p:attrNameLst>
                                          </p:cBhvr>
                                          <p:tavLst>
                                            <p:tav tm="0">
                                              <p:val>
                                                <p:strVal val="1+#ppt_w/2"/>
                                              </p:val>
                                            </p:tav>
                                            <p:tav tm="100000">
                                              <p:val>
                                                <p:strVal val="#ppt_x"/>
                                              </p:val>
                                            </p:tav>
                                          </p:tavLst>
                                        </p:anim>
                                        <p:anim calcmode="lin" valueType="num" p14:bounceEnd="34000">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out)">
                                          <p:cBhvr>
                                            <p:cTn id="11" dur="10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a16="http://schemas.microsoft.com/office/drawing/2014/main" xmlns=""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252760" cy="532305"/>
          </a:xfrm>
          <a:prstGeom prst="rect">
            <a:avLst/>
          </a:prstGeom>
          <a:noFill/>
        </p:spPr>
        <p:txBody>
          <a:bodyPr wrap="none" anchor="ctr">
            <a:noAutofit/>
          </a:bodyPr>
          <a:lstStyle/>
          <a:p>
            <a:r>
              <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01</a:t>
            </a:r>
          </a:p>
        </p:txBody>
      </p:sp>
      <p:sp>
        <p:nvSpPr>
          <p:cNvPr id="13" name="标题 1">
            <a:extLst>
              <a:ext uri="{FF2B5EF4-FFF2-40B4-BE49-F238E27FC236}">
                <a16:creationId xmlns:a16="http://schemas.microsoft.com/office/drawing/2014/main" xmlns=""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00B050"/>
                </a:solidFill>
                <a:latin typeface="UTM Sharnay" panose="02040603050506020204" pitchFamily="18" charset="0"/>
                <a:ea typeface="印品溜溜圆" panose="02000000000000000000" pitchFamily="2" charset="-122"/>
              </a:rPr>
              <a:t>Tìm hiểu đề bài</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3150551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339502"/>
            <a:ext cx="3816424" cy="338554"/>
          </a:xfrm>
          <a:prstGeom prst="rect">
            <a:avLst/>
          </a:prstGeom>
          <a:noFill/>
        </p:spPr>
        <p:txBody>
          <a:bodyPr wrap="square" rtlCol="0">
            <a:spAutoFit/>
          </a:bodyPr>
          <a:lstStyle/>
          <a:p>
            <a:r>
              <a:rPr lang="en-US" sz="16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Video về mưa bão</a:t>
            </a:r>
            <a:endParaRPr lang="en-US" sz="16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0914563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prstClr val="black"/>
              <a:srgbClr val="3A6946">
                <a:tint val="45000"/>
                <a:satMod val="400000"/>
              </a:srgbClr>
            </a:duotone>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1520" y="69293"/>
            <a:ext cx="8662581" cy="1545979"/>
          </a:xfrm>
          <a:prstGeom prst="rect">
            <a:avLst/>
          </a:prstGeom>
          <a:ln>
            <a:noFill/>
          </a:ln>
        </p:spPr>
      </p:pic>
      <p:pic>
        <p:nvPicPr>
          <p:cNvPr id="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43343" y="204224"/>
            <a:ext cx="4001326" cy="1542330"/>
          </a:xfrm>
          <a:prstGeom prst="rect">
            <a:avLst/>
          </a:prstGeom>
        </p:spPr>
      </p:pic>
      <p:sp>
        <p:nvSpPr>
          <p:cNvPr id="6" name="Text Box 18"/>
          <p:cNvSpPr txBox="1"/>
          <p:nvPr/>
        </p:nvSpPr>
        <p:spPr>
          <a:xfrm>
            <a:off x="3088295" y="548469"/>
            <a:ext cx="3111425" cy="630942"/>
          </a:xfrm>
          <a:prstGeom prst="rect">
            <a:avLst/>
          </a:prstGeom>
          <a:noFill/>
        </p:spPr>
        <p:txBody>
          <a:bodyPr wrap="square" rtlCol="0" anchor="t">
            <a:spAutoFit/>
            <a:scene3d>
              <a:camera prst="orthographicFront"/>
              <a:lightRig rig="threePt" dir="t"/>
            </a:scene3d>
          </a:bodyPr>
          <a:lstStyle/>
          <a:p>
            <a:pPr algn="ctr"/>
            <a:r>
              <a:rPr lang="en-US" sz="350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Bức tranh vẽ gì</a:t>
            </a:r>
            <a:endPar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15"/>
          <p:cNvSpPr>
            <a:spLocks noChangeArrowheads="1"/>
          </p:cNvSpPr>
          <p:nvPr/>
        </p:nvSpPr>
        <p:spPr bwMode="auto">
          <a:xfrm>
            <a:off x="359531" y="230277"/>
            <a:ext cx="856895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800" b="1">
                <a:latin typeface="Times New Roman" panose="02020603050405020304" pitchFamily="18" charset="0"/>
                <a:cs typeface="Times New Roman" panose="02020603050405020304" pitchFamily="18" charset="0"/>
              </a:rPr>
              <a:t>Bức tranh vẽ cảnh gió bão ở một khu phố, có nhiều cành cây to </a:t>
            </a:r>
            <a:r>
              <a:rPr lang="en-US" altLang="en-US" sz="2800" b="1" smtClean="0">
                <a:latin typeface="Times New Roman" panose="02020603050405020304" pitchFamily="18" charset="0"/>
                <a:cs typeface="Times New Roman" panose="02020603050405020304" pitchFamily="18" charset="0"/>
              </a:rPr>
              <a:t>gãy</a:t>
            </a:r>
            <a:r>
              <a:rPr lang="en-US" altLang="en-US" sz="2800" b="1">
                <a:latin typeface="Times New Roman" panose="02020603050405020304" pitchFamily="18" charset="0"/>
                <a:cs typeface="Times New Roman" panose="02020603050405020304" pitchFamily="18" charset="0"/>
              </a:rPr>
              <a:t>, nhiều cành vướng vào đường dây </a:t>
            </a:r>
            <a:r>
              <a:rPr lang="en-US" altLang="en-US" sz="2800" b="1" smtClean="0">
                <a:latin typeface="Times New Roman" panose="02020603050405020304" pitchFamily="18" charset="0"/>
                <a:cs typeface="Times New Roman" panose="02020603050405020304" pitchFamily="18" charset="0"/>
              </a:rPr>
              <a:t>điện rất </a:t>
            </a:r>
            <a:r>
              <a:rPr lang="en-US" altLang="en-US" sz="2800" b="1">
                <a:latin typeface="Times New Roman" panose="02020603050405020304" pitchFamily="18" charset="0"/>
                <a:cs typeface="Times New Roman" panose="02020603050405020304" pitchFamily="18" charset="0"/>
              </a:rPr>
              <a:t>nguy hiểm. </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30063"/>
            <a:ext cx="9144000" cy="3458058"/>
          </a:xfrm>
          <a:prstGeom prst="rect">
            <a:avLst/>
          </a:prstGeom>
        </p:spPr>
      </p:pic>
    </p:spTree>
    <p:extLst>
      <p:ext uri="{BB962C8B-B14F-4D97-AF65-F5344CB8AC3E}">
        <p14:creationId xmlns:p14="http://schemas.microsoft.com/office/powerpoint/2010/main" val="3213060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xit" presetSubtype="21" fill="hold" grpId="1" nodeType="withEffect">
                                  <p:stCondLst>
                                    <p:cond delay="0"/>
                                  </p:stCondLst>
                                  <p:childTnLst>
                                    <p:animEffect transition="out" filter="barn(inVertic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0708" y="-164554"/>
            <a:ext cx="8662581" cy="5688632"/>
          </a:xfrm>
          <a:prstGeom prst="rect">
            <a:avLst/>
          </a:prstGeom>
        </p:spPr>
      </p:pic>
      <p:pic>
        <p:nvPicPr>
          <p:cNvPr id="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18" y="66125"/>
            <a:ext cx="1175674" cy="749277"/>
          </a:xfrm>
          <a:prstGeom prst="rect">
            <a:avLst/>
          </a:prstGeom>
        </p:spPr>
      </p:pic>
      <p:sp>
        <p:nvSpPr>
          <p:cNvPr id="2" name="Rectangle 3"/>
          <p:cNvSpPr>
            <a:spLocks noChangeArrowheads="1"/>
          </p:cNvSpPr>
          <p:nvPr/>
        </p:nvSpPr>
        <p:spPr bwMode="auto">
          <a:xfrm>
            <a:off x="55560" y="160324"/>
            <a:ext cx="11079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1:</a:t>
            </a:r>
          </a:p>
        </p:txBody>
      </p:sp>
      <p:sp>
        <p:nvSpPr>
          <p:cNvPr id="3" name="Rectangle 4"/>
          <p:cNvSpPr>
            <a:spLocks noChangeArrowheads="1"/>
          </p:cNvSpPr>
          <p:nvPr/>
        </p:nvSpPr>
        <p:spPr bwMode="auto">
          <a:xfrm>
            <a:off x="257611" y="699542"/>
            <a:ext cx="866258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dirty="0" err="1">
                <a:latin typeface="Times New Roman" panose="02020603050405020304" pitchFamily="18" charset="0"/>
                <a:cs typeface="Times New Roman" panose="02020603050405020304" pitchFamily="18" charset="0"/>
              </a:rPr>
              <a:t>Phố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to, </a:t>
            </a:r>
            <a:r>
              <a:rPr lang="en-US" altLang="en-US" sz="2400" dirty="0" err="1">
                <a:latin typeface="Times New Roman" panose="02020603050405020304" pitchFamily="18" charset="0"/>
                <a:cs typeface="Times New Roman" panose="02020603050405020304" pitchFamily="18" charset="0"/>
              </a:rPr>
              <a:t>nhiều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thấp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mùa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mưa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bão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dễ</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hãy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giúp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trưởng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gửi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Uỷ</a:t>
            </a:r>
            <a:r>
              <a:rPr lang="en-US" altLang="en-US" sz="2400" dirty="0" smtClean="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ban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trấn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tỉa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tránh</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xảy</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tai </a:t>
            </a:r>
            <a:r>
              <a:rPr lang="en-US" altLang="en-US" sz="2400" dirty="0" err="1">
                <a:latin typeface="Times New Roman" panose="02020603050405020304" pitchFamily="18" charset="0"/>
                <a:cs typeface="Times New Roman" panose="02020603050405020304" pitchFamily="18" charset="0"/>
              </a:rPr>
              <a:t>nạn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tiếc</a:t>
            </a:r>
            <a:r>
              <a:rPr lang="en-US" altLang="en-US" sz="2400" dirty="0">
                <a:latin typeface="Times New Roman" panose="02020603050405020304" pitchFamily="18" charset="0"/>
                <a:cs typeface="Times New Roman" panose="02020603050405020304" pitchFamily="18" charset="0"/>
              </a:rPr>
              <a:t>.</a:t>
            </a:r>
          </a:p>
        </p:txBody>
      </p:sp>
      <p:sp>
        <p:nvSpPr>
          <p:cNvPr id="12" name="标题 1">
            <a:extLst>
              <a:ext uri="{FF2B5EF4-FFF2-40B4-BE49-F238E27FC236}">
                <a16:creationId xmlns:a16="http://schemas.microsoft.com/office/drawing/2014/main" xmlns="" id="{DF0BF919-02D9-45DE-8636-8E9E41219442}"/>
              </a:ext>
            </a:extLst>
          </p:cNvPr>
          <p:cNvSpPr txBox="1">
            <a:spLocks/>
          </p:cNvSpPr>
          <p:nvPr/>
        </p:nvSpPr>
        <p:spPr>
          <a:xfrm>
            <a:off x="1137323" y="88877"/>
            <a:ext cx="7112501" cy="891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smtClean="0">
                <a:solidFill>
                  <a:srgbClr val="CD5F26"/>
                </a:solidFill>
                <a:latin typeface="UTM Sharnay" panose="02040603050506020204" pitchFamily="18" charset="0"/>
                <a:ea typeface="印品溜溜圆" panose="02000000000000000000" pitchFamily="2" charset="-122"/>
              </a:rPr>
              <a:t>Đề bài yêu cầu làm gì?</a:t>
            </a:r>
            <a:endParaRPr lang="zh-CN" altLang="en-US" sz="2800" b="1" dirty="0">
              <a:solidFill>
                <a:srgbClr val="CD5F26"/>
              </a:solidFill>
              <a:latin typeface="UTM Sharnay" panose="02040603050506020204" pitchFamily="18" charset="0"/>
              <a:ea typeface="印品溜溜圆" panose="02000000000000000000" pitchFamily="2" charset="-122"/>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575" y="2896362"/>
            <a:ext cx="2783210" cy="177535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805" y="2888123"/>
            <a:ext cx="2794622" cy="178359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364" y="2888123"/>
            <a:ext cx="2775347" cy="1783589"/>
          </a:xfrm>
          <a:prstGeom prst="rect">
            <a:avLst/>
          </a:prstGeom>
        </p:spPr>
      </p:pic>
      <p:cxnSp>
        <p:nvCxnSpPr>
          <p:cNvPr id="10" name="Straight Connector 9"/>
          <p:cNvCxnSpPr/>
          <p:nvPr/>
        </p:nvCxnSpPr>
        <p:spPr>
          <a:xfrm>
            <a:off x="905008" y="1799806"/>
            <a:ext cx="7344816"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28944" y="2189795"/>
            <a:ext cx="7344816"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889784" y="2189795"/>
            <a:ext cx="1059328"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28944" y="2549835"/>
            <a:ext cx="5544616"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1019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par>
                          <p:cTn id="11" fill="hold">
                            <p:stCondLst>
                              <p:cond delay="500"/>
                            </p:stCondLst>
                            <p:childTnLst>
                              <p:par>
                                <p:cTn id="12" presetID="6" presetClass="entr" presetSubtype="3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ou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362">
                                          <p:stCondLst>
                                            <p:cond delay="0"/>
                                          </p:stCondLst>
                                        </p:cTn>
                                        <p:tgtEl>
                                          <p:spTgt spid="12"/>
                                        </p:tgtEl>
                                      </p:cBhvr>
                                    </p:animEffect>
                                    <p:anim calcmode="lin" valueType="num">
                                      <p:cBhvr>
                                        <p:cTn id="20"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3"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5" dur="16">
                                          <p:stCondLst>
                                            <p:cond delay="406"/>
                                          </p:stCondLst>
                                        </p:cTn>
                                        <p:tgtEl>
                                          <p:spTgt spid="12"/>
                                        </p:tgtEl>
                                      </p:cBhvr>
                                      <p:to x="100000" y="60000"/>
                                    </p:animScale>
                                    <p:animScale>
                                      <p:cBhvr>
                                        <p:cTn id="26" dur="104" decel="50000">
                                          <p:stCondLst>
                                            <p:cond delay="423"/>
                                          </p:stCondLst>
                                        </p:cTn>
                                        <p:tgtEl>
                                          <p:spTgt spid="12"/>
                                        </p:tgtEl>
                                      </p:cBhvr>
                                      <p:to x="100000" y="100000"/>
                                    </p:animScale>
                                    <p:animScale>
                                      <p:cBhvr>
                                        <p:cTn id="27" dur="16">
                                          <p:stCondLst>
                                            <p:cond delay="820"/>
                                          </p:stCondLst>
                                        </p:cTn>
                                        <p:tgtEl>
                                          <p:spTgt spid="12"/>
                                        </p:tgtEl>
                                      </p:cBhvr>
                                      <p:to x="100000" y="80000"/>
                                    </p:animScale>
                                    <p:animScale>
                                      <p:cBhvr>
                                        <p:cTn id="28" dur="104" decel="50000">
                                          <p:stCondLst>
                                            <p:cond delay="836"/>
                                          </p:stCondLst>
                                        </p:cTn>
                                        <p:tgtEl>
                                          <p:spTgt spid="12"/>
                                        </p:tgtEl>
                                      </p:cBhvr>
                                      <p:to x="100000" y="100000"/>
                                    </p:animScale>
                                    <p:animScale>
                                      <p:cBhvr>
                                        <p:cTn id="29" dur="16">
                                          <p:stCondLst>
                                            <p:cond delay="1026"/>
                                          </p:stCondLst>
                                        </p:cTn>
                                        <p:tgtEl>
                                          <p:spTgt spid="12"/>
                                        </p:tgtEl>
                                      </p:cBhvr>
                                      <p:to x="100000" y="90000"/>
                                    </p:animScale>
                                    <p:animScale>
                                      <p:cBhvr>
                                        <p:cTn id="30" dur="104" decel="50000">
                                          <p:stCondLst>
                                            <p:cond delay="1042"/>
                                          </p:stCondLst>
                                        </p:cTn>
                                        <p:tgtEl>
                                          <p:spTgt spid="12"/>
                                        </p:tgtEl>
                                      </p:cBhvr>
                                      <p:to x="100000" y="100000"/>
                                    </p:animScale>
                                    <p:animScale>
                                      <p:cBhvr>
                                        <p:cTn id="31" dur="16">
                                          <p:stCondLst>
                                            <p:cond delay="1130"/>
                                          </p:stCondLst>
                                        </p:cTn>
                                        <p:tgtEl>
                                          <p:spTgt spid="12"/>
                                        </p:tgtEl>
                                      </p:cBhvr>
                                      <p:to x="100000" y="95000"/>
                                    </p:animScale>
                                    <p:animScale>
                                      <p:cBhvr>
                                        <p:cTn id="32" dur="104" decel="50000">
                                          <p:stCondLst>
                                            <p:cond delay="1146"/>
                                          </p:stCondLst>
                                        </p:cTn>
                                        <p:tgtEl>
                                          <p:spTgt spid="1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339502"/>
            <a:ext cx="3816424" cy="338554"/>
          </a:xfrm>
          <a:prstGeom prst="rect">
            <a:avLst/>
          </a:prstGeom>
          <a:noFill/>
        </p:spPr>
        <p:txBody>
          <a:bodyPr wrap="square" rtlCol="0">
            <a:spAutoFit/>
          </a:bodyPr>
          <a:lstStyle/>
          <a:p>
            <a:r>
              <a:rPr lang="en-US" sz="16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Video về đánh bắt bằng mìn</a:t>
            </a:r>
            <a:endParaRPr lang="en-US" sz="16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79999679"/>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 name="ISPRING_SCORM_RATE_SLIDES" val="0"/>
  <p:tag name="ISPRING_SCORM_RATE_QUIZZES" val="0"/>
  <p:tag name="ISPRING_SCORM_PASSING_SCORE" val="0.000000"/>
  <p:tag name="ISPRING_ULTRA_SCORM_COURSE_ID" val="822B9E14-D0A8-41D4-9228-9C80272743EA"/>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09481"/>
  <p:tag name="ISPRING_FIRST_PUBLISH" val="1"/>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3240</TotalTime>
  <Words>1473</Words>
  <Application>Microsoft Office PowerPoint</Application>
  <PresentationFormat>On-screen Show (16:9)</PresentationFormat>
  <Paragraphs>141</Paragraphs>
  <Slides>23</Slides>
  <Notes>8</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admin</cp:lastModifiedBy>
  <cp:revision>285</cp:revision>
  <dcterms:created xsi:type="dcterms:W3CDTF">2015-12-11T17:46:17Z</dcterms:created>
  <dcterms:modified xsi:type="dcterms:W3CDTF">2021-11-17T15:44:56Z</dcterms:modified>
</cp:coreProperties>
</file>