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5" r:id="rId3"/>
    <p:sldId id="266" r:id="rId4"/>
    <p:sldId id="267" r:id="rId5"/>
    <p:sldId id="301" r:id="rId6"/>
    <p:sldId id="287" r:id="rId7"/>
    <p:sldId id="299" r:id="rId8"/>
    <p:sldId id="298" r:id="rId9"/>
    <p:sldId id="293" r:id="rId10"/>
    <p:sldId id="310" r:id="rId11"/>
    <p:sldId id="297" r:id="rId12"/>
    <p:sldId id="309" r:id="rId13"/>
    <p:sldId id="296" r:id="rId14"/>
    <p:sldId id="308" r:id="rId15"/>
    <p:sldId id="294" r:id="rId16"/>
    <p:sldId id="295" r:id="rId17"/>
    <p:sldId id="302" r:id="rId18"/>
    <p:sldId id="303" r:id="rId19"/>
    <p:sldId id="304" r:id="rId20"/>
    <p:sldId id="306" r:id="rId21"/>
    <p:sldId id="291" r:id="rId22"/>
    <p:sldId id="307"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550E"/>
    <a:srgbClr val="C58201"/>
    <a:srgbClr val="99A833"/>
    <a:srgbClr val="FFADAD"/>
    <a:srgbClr val="BDD7EE"/>
    <a:srgbClr val="DEECD6"/>
    <a:srgbClr val="CC0000"/>
    <a:srgbClr val="FF3300"/>
    <a:srgbClr val="817A6B"/>
    <a:srgbClr val="FF9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7" autoAdjust="0"/>
    <p:restoredTop sz="89655" autoAdjust="0"/>
  </p:normalViewPr>
  <p:slideViewPr>
    <p:cSldViewPr snapToGrid="0" showGuides="1">
      <p:cViewPr varScale="1">
        <p:scale>
          <a:sx n="60" d="100"/>
          <a:sy n="60" d="100"/>
        </p:scale>
        <p:origin x="100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EFEF4-59A0-40B3-8566-B10539A2ECAD}" type="datetimeFigureOut">
              <a:rPr lang="zh-CN" altLang="en-US" smtClean="0"/>
              <a:t>2021/11/14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27E3B-3F9C-4904-AE3F-03AA2AE32E91}" type="slidenum">
              <a:rPr lang="zh-CN" altLang="en-US" smtClean="0"/>
              <a:t>‹#›</a:t>
            </a:fld>
            <a:endParaRPr lang="zh-CN" altLang="en-US"/>
          </a:p>
        </p:txBody>
      </p:sp>
    </p:spTree>
    <p:extLst>
      <p:ext uri="{BB962C8B-B14F-4D97-AF65-F5344CB8AC3E}">
        <p14:creationId xmlns:p14="http://schemas.microsoft.com/office/powerpoint/2010/main" val="291764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a:t>
            </a:fld>
            <a:endParaRPr lang="zh-CN" altLang="en-US"/>
          </a:p>
        </p:txBody>
      </p:sp>
    </p:spTree>
    <p:extLst>
      <p:ext uri="{BB962C8B-B14F-4D97-AF65-F5344CB8AC3E}">
        <p14:creationId xmlns:p14="http://schemas.microsoft.com/office/powerpoint/2010/main" val="471345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13</a:t>
            </a:fld>
            <a:endParaRPr lang="zh-CN" altLang="en-US"/>
          </a:p>
        </p:txBody>
      </p:sp>
    </p:spTree>
    <p:extLst>
      <p:ext uri="{BB962C8B-B14F-4D97-AF65-F5344CB8AC3E}">
        <p14:creationId xmlns:p14="http://schemas.microsoft.com/office/powerpoint/2010/main" val="79378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15</a:t>
            </a:fld>
            <a:endParaRPr lang="zh-CN" altLang="en-US"/>
          </a:p>
        </p:txBody>
      </p:sp>
    </p:spTree>
    <p:extLst>
      <p:ext uri="{BB962C8B-B14F-4D97-AF65-F5344CB8AC3E}">
        <p14:creationId xmlns:p14="http://schemas.microsoft.com/office/powerpoint/2010/main" val="124395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16</a:t>
            </a:fld>
            <a:endParaRPr lang="zh-CN" altLang="en-US"/>
          </a:p>
        </p:txBody>
      </p:sp>
    </p:spTree>
    <p:extLst>
      <p:ext uri="{BB962C8B-B14F-4D97-AF65-F5344CB8AC3E}">
        <p14:creationId xmlns:p14="http://schemas.microsoft.com/office/powerpoint/2010/main" val="104702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17</a:t>
            </a:fld>
            <a:endParaRPr lang="zh-CN" altLang="en-US"/>
          </a:p>
        </p:txBody>
      </p:sp>
    </p:spTree>
    <p:extLst>
      <p:ext uri="{BB962C8B-B14F-4D97-AF65-F5344CB8AC3E}">
        <p14:creationId xmlns:p14="http://schemas.microsoft.com/office/powerpoint/2010/main" val="2961373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18</a:t>
            </a:fld>
            <a:endParaRPr lang="zh-CN" altLang="en-US"/>
          </a:p>
        </p:txBody>
      </p:sp>
    </p:spTree>
    <p:extLst>
      <p:ext uri="{BB962C8B-B14F-4D97-AF65-F5344CB8AC3E}">
        <p14:creationId xmlns:p14="http://schemas.microsoft.com/office/powerpoint/2010/main" val="1521768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19</a:t>
            </a:fld>
            <a:endParaRPr lang="zh-CN" altLang="en-US"/>
          </a:p>
        </p:txBody>
      </p:sp>
    </p:spTree>
    <p:extLst>
      <p:ext uri="{BB962C8B-B14F-4D97-AF65-F5344CB8AC3E}">
        <p14:creationId xmlns:p14="http://schemas.microsoft.com/office/powerpoint/2010/main" val="778077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20</a:t>
            </a:fld>
            <a:endParaRPr lang="zh-CN" altLang="en-US"/>
          </a:p>
        </p:txBody>
      </p:sp>
    </p:spTree>
    <p:extLst>
      <p:ext uri="{BB962C8B-B14F-4D97-AF65-F5344CB8AC3E}">
        <p14:creationId xmlns:p14="http://schemas.microsoft.com/office/powerpoint/2010/main" val="360308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21</a:t>
            </a:fld>
            <a:endParaRPr lang="zh-CN" altLang="en-US"/>
          </a:p>
        </p:txBody>
      </p:sp>
    </p:spTree>
    <p:extLst>
      <p:ext uri="{BB962C8B-B14F-4D97-AF65-F5344CB8AC3E}">
        <p14:creationId xmlns:p14="http://schemas.microsoft.com/office/powerpoint/2010/main" val="27307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22</a:t>
            </a:fld>
            <a:endParaRPr lang="zh-CN" altLang="en-US"/>
          </a:p>
        </p:txBody>
      </p:sp>
    </p:spTree>
    <p:extLst>
      <p:ext uri="{BB962C8B-B14F-4D97-AF65-F5344CB8AC3E}">
        <p14:creationId xmlns:p14="http://schemas.microsoft.com/office/powerpoint/2010/main" val="296936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2</a:t>
            </a:fld>
            <a:endParaRPr lang="zh-CN" altLang="en-US"/>
          </a:p>
        </p:txBody>
      </p:sp>
    </p:spTree>
    <p:extLst>
      <p:ext uri="{BB962C8B-B14F-4D97-AF65-F5344CB8AC3E}">
        <p14:creationId xmlns:p14="http://schemas.microsoft.com/office/powerpoint/2010/main" val="341047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Trả</a:t>
            </a:r>
            <a:r>
              <a:rPr lang="en-US" altLang="zh-CN" baseline="0" smtClean="0"/>
              <a:t> lời </a:t>
            </a:r>
            <a:r>
              <a:rPr lang="en-US" altLang="zh-CN" baseline="0" smtClean="0"/>
              <a:t>đúng để thu thập sung cho bộ đội ta</a:t>
            </a:r>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3</a:t>
            </a:fld>
            <a:endParaRPr lang="zh-CN" altLang="en-US"/>
          </a:p>
        </p:txBody>
      </p:sp>
    </p:spTree>
    <p:extLst>
      <p:ext uri="{BB962C8B-B14F-4D97-AF65-F5344CB8AC3E}">
        <p14:creationId xmlns:p14="http://schemas.microsoft.com/office/powerpoint/2010/main" val="248671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Bấm</a:t>
            </a:r>
            <a:r>
              <a:rPr lang="en-US" altLang="zh-CN" baseline="0" smtClean="0"/>
              <a:t> shape câu hỏi ra cây súng</a:t>
            </a:r>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4</a:t>
            </a:fld>
            <a:endParaRPr lang="zh-CN" altLang="en-US"/>
          </a:p>
        </p:txBody>
      </p:sp>
    </p:spTree>
    <p:extLst>
      <p:ext uri="{BB962C8B-B14F-4D97-AF65-F5344CB8AC3E}">
        <p14:creationId xmlns:p14="http://schemas.microsoft.com/office/powerpoint/2010/main" val="3087528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mtClean="0"/>
              <a:t>Bấm</a:t>
            </a:r>
            <a:r>
              <a:rPr lang="en-US" altLang="zh-CN" baseline="0" smtClean="0"/>
              <a:t> shape câu hỏi ra cây súng</a:t>
            </a:r>
            <a:endParaRPr lang="zh-CN" altLang="en-US" smtClean="0"/>
          </a:p>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5</a:t>
            </a:fld>
            <a:endParaRPr lang="zh-CN" altLang="en-US"/>
          </a:p>
        </p:txBody>
      </p:sp>
    </p:spTree>
    <p:extLst>
      <p:ext uri="{BB962C8B-B14F-4D97-AF65-F5344CB8AC3E}">
        <p14:creationId xmlns:p14="http://schemas.microsoft.com/office/powerpoint/2010/main" val="425747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6</a:t>
            </a:fld>
            <a:endParaRPr lang="zh-CN" altLang="en-US"/>
          </a:p>
        </p:txBody>
      </p:sp>
    </p:spTree>
    <p:extLst>
      <p:ext uri="{BB962C8B-B14F-4D97-AF65-F5344CB8AC3E}">
        <p14:creationId xmlns:p14="http://schemas.microsoft.com/office/powerpoint/2010/main" val="415285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8</a:t>
            </a:fld>
            <a:endParaRPr lang="zh-CN" altLang="en-US"/>
          </a:p>
        </p:txBody>
      </p:sp>
    </p:spTree>
    <p:extLst>
      <p:ext uri="{BB962C8B-B14F-4D97-AF65-F5344CB8AC3E}">
        <p14:creationId xmlns:p14="http://schemas.microsoft.com/office/powerpoint/2010/main" val="42351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9</a:t>
            </a:fld>
            <a:endParaRPr lang="zh-CN" altLang="en-US"/>
          </a:p>
        </p:txBody>
      </p:sp>
    </p:spTree>
    <p:extLst>
      <p:ext uri="{BB962C8B-B14F-4D97-AF65-F5344CB8AC3E}">
        <p14:creationId xmlns:p14="http://schemas.microsoft.com/office/powerpoint/2010/main" val="50090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127E3B-3F9C-4904-AE3F-03AA2AE32E91}" type="slidenum">
              <a:rPr lang="zh-CN" altLang="en-US" smtClean="0"/>
              <a:t>11</a:t>
            </a:fld>
            <a:endParaRPr lang="zh-CN" altLang="en-US"/>
          </a:p>
        </p:txBody>
      </p:sp>
    </p:spTree>
    <p:extLst>
      <p:ext uri="{BB962C8B-B14F-4D97-AF65-F5344CB8AC3E}">
        <p14:creationId xmlns:p14="http://schemas.microsoft.com/office/powerpoint/2010/main" val="300936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25514181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76893691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2837547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349539865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139728875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418046897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465272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400167315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50329647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306636307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38EE61-D9D1-495A-AD4D-03FE46D5437C}"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65573544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0EBDBAB3-D41E-4D71-8DAC-B661D0859F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8EE61-D9D1-495A-AD4D-03FE46D5437C}" type="datetimeFigureOut">
              <a:rPr lang="zh-CN" altLang="en-US" smtClean="0"/>
              <a:t>2021/11/14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0AF49-D39D-4D43-9946-37B2A7F54377}" type="slidenum">
              <a:rPr lang="zh-CN" altLang="en-US" smtClean="0"/>
              <a:t>‹#›</a:t>
            </a:fld>
            <a:endParaRPr lang="zh-CN" altLang="en-US"/>
          </a:p>
        </p:txBody>
      </p:sp>
      <p:sp>
        <p:nvSpPr>
          <p:cNvPr id="9"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2" name="Oval 11">
            <a:extLst>
              <a:ext uri="{FF2B5EF4-FFF2-40B4-BE49-F238E27FC236}">
                <a16:creationId xmlns:a16="http://schemas.microsoft.com/office/drawing/2014/main" id="{A3E92322-07CB-4A43-ACE2-15C9E93DDE43}"/>
              </a:ext>
            </a:extLst>
          </p:cNvPr>
          <p:cNvSpPr>
            <a:spLocks noChangeAspect="1"/>
          </p:cNvSpPr>
          <p:nvPr userDrawn="1">
            <p:custDataLst>
              <p:tags r:id="rId13"/>
            </p:custDataLst>
          </p:nvPr>
        </p:nvSpPr>
        <p:spPr>
          <a:xfrm>
            <a:off x="-2914650" y="0"/>
            <a:ext cx="1295400" cy="12954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FDCF702-ADD4-47EC-9A5F-086D1032AD55}"/>
              </a:ext>
            </a:extLst>
          </p:cNvPr>
          <p:cNvSpPr>
            <a:spLocks noChangeAspect="1"/>
          </p:cNvSpPr>
          <p:nvPr userDrawn="1">
            <p:custDataLst>
              <p:tags r:id="rId14"/>
            </p:custDataLst>
          </p:nvPr>
        </p:nvSpPr>
        <p:spPr>
          <a:xfrm>
            <a:off x="-1885950" y="5562600"/>
            <a:ext cx="1295400" cy="1295400"/>
          </a:xfrm>
          <a:prstGeom prst="ellipse">
            <a:avLst/>
          </a:prstGeom>
          <a:blipFill dpi="0" rotWithShape="0">
            <a:blip r:embed="rId16"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16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17" Type="http://schemas.microsoft.com/office/2007/relationships/hdphoto" Target="../media/hdphoto1.wdp"/><Relationship Id="rId2" Type="http://schemas.openxmlformats.org/officeDocument/2006/relationships/audio" Target="../media/media1.wav"/><Relationship Id="rId16" Type="http://schemas.openxmlformats.org/officeDocument/2006/relationships/image" Target="../media/image14.png"/><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6.png"/><Relationship Id="rId7" Type="http://schemas.openxmlformats.org/officeDocument/2006/relationships/image" Target="../media/image23.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7.xml"/><Relationship Id="rId3" Type="http://schemas.openxmlformats.org/officeDocument/2006/relationships/audio" Target="../media/audio3.wav"/><Relationship Id="rId7" Type="http://schemas.openxmlformats.org/officeDocument/2006/relationships/image" Target="../media/image6.png"/><Relationship Id="rId12"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slide" Target="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16.jpeg"/><Relationship Id="rId17" Type="http://schemas.openxmlformats.org/officeDocument/2006/relationships/image" Target="../media/image10.png"/><Relationship Id="rId2" Type="http://schemas.openxmlformats.org/officeDocument/2006/relationships/notesSlide" Target="../notesSlides/notesSlide10.xml"/><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5" Type="http://schemas.microsoft.com/office/2007/relationships/hdphoto" Target="../media/hdphoto8.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slide" Target="slide7.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jpe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16.jpeg"/><Relationship Id="rId17" Type="http://schemas.openxmlformats.org/officeDocument/2006/relationships/image" Target="../media/image10.png"/><Relationship Id="rId2" Type="http://schemas.openxmlformats.org/officeDocument/2006/relationships/notesSlide" Target="../notesSlides/notesSlide11.xml"/><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5" Type="http://schemas.microsoft.com/office/2007/relationships/hdphoto" Target="../media/hdphoto9.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6.jpeg"/><Relationship Id="rId17" Type="http://schemas.openxmlformats.org/officeDocument/2006/relationships/image" Target="../media/image10.png"/><Relationship Id="rId2" Type="http://schemas.openxmlformats.org/officeDocument/2006/relationships/notesSlide" Target="../notesSlides/notesSlide12.xml"/><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5" Type="http://schemas.microsoft.com/office/2007/relationships/hdphoto" Target="../media/hdphoto10.wdp"/><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6.png"/><Relationship Id="rId12"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6.png"/><Relationship Id="rId12"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1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3.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jpe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8.jpg"/><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jpeg"/><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5.xml"/><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3.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1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slide" Target="slide9.xml"/><Relationship Id="rId5" Type="http://schemas.openxmlformats.org/officeDocument/2006/relationships/image" Target="../media/image6.png"/><Relationship Id="rId15" Type="http://schemas.openxmlformats.org/officeDocument/2006/relationships/slide" Target="slide16.xml"/><Relationship Id="rId10" Type="http://schemas.openxmlformats.org/officeDocument/2006/relationships/slide" Target="slide8.xml"/><Relationship Id="rId4" Type="http://schemas.openxmlformats.org/officeDocument/2006/relationships/image" Target="../media/image5.png"/><Relationship Id="rId9" Type="http://schemas.openxmlformats.org/officeDocument/2006/relationships/image" Target="../media/image20.png"/><Relationship Id="rId14" Type="http://schemas.openxmlformats.org/officeDocument/2006/relationships/slide" Target="slide15.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6.jpeg"/><Relationship Id="rId17" Type="http://schemas.openxmlformats.org/officeDocument/2006/relationships/image" Target="../media/image10.png"/><Relationship Id="rId2" Type="http://schemas.openxmlformats.org/officeDocument/2006/relationships/notesSlide" Target="../notesSlides/notesSlide7.xml"/><Relationship Id="rId16"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5" Type="http://schemas.microsoft.com/office/2007/relationships/hdphoto" Target="../media/hdphoto4.wdp"/><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7.xml"/><Relationship Id="rId3" Type="http://schemas.openxmlformats.org/officeDocument/2006/relationships/audio" Target="../media/audio3.wav"/><Relationship Id="rId7" Type="http://schemas.openxmlformats.org/officeDocument/2006/relationships/image" Target="../media/image6.png"/><Relationship Id="rId12"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12" name="图片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00489"/>
            <a:ext cx="4263081" cy="1643027"/>
          </a:xfrm>
          <a:prstGeom prst="rect">
            <a:avLst/>
          </a:prstGeom>
        </p:spPr>
      </p:pic>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4" name="图片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3002" y="5066927"/>
            <a:ext cx="2864935" cy="1487494"/>
          </a:xfrm>
          <a:prstGeom prst="rect">
            <a:avLst/>
          </a:prstGeom>
        </p:spPr>
      </p:pic>
      <p:sp>
        <p:nvSpPr>
          <p:cNvPr id="16" name="矩形 15"/>
          <p:cNvSpPr/>
          <p:nvPr/>
        </p:nvSpPr>
        <p:spPr>
          <a:xfrm>
            <a:off x="4361928" y="582126"/>
            <a:ext cx="2629246" cy="923330"/>
          </a:xfrm>
          <a:prstGeom prst="rect">
            <a:avLst/>
          </a:prstGeom>
        </p:spPr>
        <p:txBody>
          <a:bodyPr wrap="none">
            <a:spAutoFit/>
          </a:bodyPr>
          <a:lstStyle/>
          <a:p>
            <a:r>
              <a:rPr lang="en-US" altLang="zh-CN" sz="5400" smtClean="0">
                <a:solidFill>
                  <a:schemeClr val="accent2">
                    <a:lumMod val="75000"/>
                  </a:schemeClr>
                </a:solidFill>
                <a:latin typeface="UTM Windsor BT" panose="02040603050506020204" pitchFamily="18" charset="0"/>
                <a:ea typeface="迷你简少儿" panose="03000509000000000000" pitchFamily="65" charset="-122"/>
              </a:rPr>
              <a:t>Lịch sử</a:t>
            </a:r>
            <a:endParaRPr lang="zh-CN" altLang="en-US" sz="5400" dirty="0">
              <a:solidFill>
                <a:schemeClr val="accent2">
                  <a:lumMod val="75000"/>
                </a:schemeClr>
              </a:solidFill>
              <a:latin typeface="UTM Windsor BT" panose="02040603050506020204" pitchFamily="18" charset="0"/>
              <a:ea typeface="迷你简少儿" panose="03000509000000000000" pitchFamily="65" charset="-122"/>
            </a:endParaRPr>
          </a:p>
        </p:txBody>
      </p:sp>
      <p:pic>
        <p:nvPicPr>
          <p:cNvPr id="19" name="图片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31839" y="106331"/>
            <a:ext cx="1399401" cy="1146484"/>
          </a:xfrm>
          <a:prstGeom prst="rect">
            <a:avLst/>
          </a:prstGeom>
        </p:spPr>
      </p:pic>
      <p:pic>
        <p:nvPicPr>
          <p:cNvPr id="3" name="小清新尤克里里和口哨背景音乐.wav">
            <a:hlinkClick r:id="" action="ppaction://media"/>
            <a:extLst>
              <a:ext uri="{FF2B5EF4-FFF2-40B4-BE49-F238E27FC236}">
                <a16:creationId xmlns:a16="http://schemas.microsoft.com/office/drawing/2014/main" id="{AB361492-D54A-8F45-81C7-C01CD9BFCB4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7767" y="-99051"/>
            <a:ext cx="812800" cy="812800"/>
          </a:xfrm>
          <a:prstGeom prst="rect">
            <a:avLst/>
          </a:prstGeom>
        </p:spPr>
      </p:pic>
      <p:pic>
        <p:nvPicPr>
          <p:cNvPr id="1032" name="Picture 8" descr="Vietnam Flag Wave png hd trong 2021 | Hình ảnh, Việt nam, Viết">
            <a:extLst>
              <a:ext uri="{FF2B5EF4-FFF2-40B4-BE49-F238E27FC236}">
                <a16:creationId xmlns:a16="http://schemas.microsoft.com/office/drawing/2014/main" id="{D1A4541B-F9CE-4213-B577-340BC61228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8834391" y="-1025758"/>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58DC5A1-D6C2-4610-B5EF-2303717472B0}"/>
              </a:ext>
            </a:extLst>
          </p:cNvPr>
          <p:cNvPicPr>
            <a:picLocks noChangeAspect="1"/>
          </p:cNvPicPr>
          <p:nvPr/>
        </p:nvPicPr>
        <p:blipFill rotWithShape="1">
          <a:blip r:embed="rId16" cstate="print">
            <a:clrChange>
              <a:clrFrom>
                <a:srgbClr val="F5F5F5"/>
              </a:clrFrom>
              <a:clrTo>
                <a:srgbClr val="F5F5F5">
                  <a:alpha val="0"/>
                </a:srgbClr>
              </a:clrTo>
            </a:clrChange>
            <a:extLst>
              <a:ext uri="{BEBA8EAE-BF5A-486C-A8C5-ECC9F3942E4B}">
                <a14:imgProps xmlns:a14="http://schemas.microsoft.com/office/drawing/2010/main">
                  <a14:imgLayer r:embed="rId17">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10252182" y="2419546"/>
            <a:ext cx="2129165" cy="4641136"/>
          </a:xfrm>
          <a:prstGeom prst="rect">
            <a:avLst/>
          </a:prstGeom>
        </p:spPr>
      </p:pic>
      <p:pic>
        <p:nvPicPr>
          <p:cNvPr id="27" name="Picture 12" descr="Army Day Lovely Soldier Liberation Army Shooting, Soldier Clipart, Army,  Warrior PNG Transparent Clipart Image and PSD File for Free Download | Army  day, Character illustration, Cartoon clip art">
            <a:extLst>
              <a:ext uri="{FF2B5EF4-FFF2-40B4-BE49-F238E27FC236}">
                <a16:creationId xmlns:a16="http://schemas.microsoft.com/office/drawing/2014/main" id="{3CB51AC8-BAD4-4961-A817-A67147667949}"/>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6389" b="97778" l="10000" r="90000">
                        <a14:foregroundMark x1="56667" y1="6389" x2="56667" y2="6389"/>
                        <a14:foregroundMark x1="56389" y1="97778" x2="56389" y2="97778"/>
                      </a14:backgroundRemoval>
                    </a14:imgEffect>
                  </a14:imgLayer>
                </a14:imgProps>
              </a:ext>
              <a:ext uri="{28A0092B-C50C-407E-A947-70E740481C1C}">
                <a14:useLocalDpi xmlns:a14="http://schemas.microsoft.com/office/drawing/2010/main" val="0"/>
              </a:ext>
            </a:extLst>
          </a:blip>
          <a:srcRect/>
          <a:stretch>
            <a:fillRect/>
          </a:stretch>
        </p:blipFill>
        <p:spPr bwMode="auto">
          <a:xfrm>
            <a:off x="8820464" y="4382136"/>
            <a:ext cx="2413233" cy="241323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96044" y="1270935"/>
            <a:ext cx="3848668" cy="646331"/>
          </a:xfrm>
          <a:prstGeom prst="rect">
            <a:avLst/>
          </a:prstGeom>
          <a:noFill/>
        </p:spPr>
        <p:txBody>
          <a:bodyPr wrap="square" rtlCol="0">
            <a:spAutoFit/>
          </a:bodyPr>
          <a:lstStyle/>
          <a:p>
            <a:r>
              <a:rPr lang="en-US" sz="3600" smtClean="0">
                <a:solidFill>
                  <a:srgbClr val="17550E"/>
                </a:solidFill>
                <a:latin typeface="UTM Alberta Heavy" panose="02040603050506020204" pitchFamily="18" charset="0"/>
              </a:rPr>
              <a:t>Bài 11:</a:t>
            </a:r>
            <a:endParaRPr lang="en-US" sz="3600">
              <a:solidFill>
                <a:srgbClr val="17550E"/>
              </a:solidFill>
              <a:latin typeface="UTM Alberta Heavy" panose="02040603050506020204" pitchFamily="18" charset="0"/>
            </a:endParaRPr>
          </a:p>
        </p:txBody>
      </p:sp>
      <p:sp>
        <p:nvSpPr>
          <p:cNvPr id="21" name="文本框 13">
            <a:extLst>
              <a:ext uri="{FF2B5EF4-FFF2-40B4-BE49-F238E27FC236}">
                <a16:creationId xmlns:a16="http://schemas.microsoft.com/office/drawing/2014/main" id="{3BFBA031-EC80-4D62-987A-B8FEA7AE11A9}"/>
              </a:ext>
            </a:extLst>
          </p:cNvPr>
          <p:cNvSpPr txBox="1"/>
          <p:nvPr/>
        </p:nvSpPr>
        <p:spPr>
          <a:xfrm>
            <a:off x="291850" y="1863300"/>
            <a:ext cx="10036984" cy="2308324"/>
          </a:xfrm>
          <a:prstGeom prst="rect">
            <a:avLst/>
          </a:prstGeom>
          <a:noFill/>
        </p:spPr>
        <p:txBody>
          <a:bodyPr wrap="square" rtlCol="0">
            <a:spAutoFit/>
          </a:bodyPr>
          <a:lstStyle/>
          <a:p>
            <a:pPr lvl="0" algn="ctr">
              <a:defRPr/>
            </a:pPr>
            <a:r>
              <a:rPr lang="en-US" altLang="zh-CN" sz="4800" b="1" smtClean="0">
                <a:solidFill>
                  <a:srgbClr val="C58201"/>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Ôn tập: Hơn tám mươi năm chống thực dân Pháp xâm lược và đô hộ</a:t>
            </a:r>
          </a:p>
          <a:p>
            <a:pPr lvl="0" algn="ctr">
              <a:defRPr/>
            </a:pPr>
            <a:r>
              <a:rPr kumimoji="0" lang="en-US" altLang="zh-CN" sz="4800" b="1" i="0" u="none" strike="noStrike" kern="1200" cap="none" spc="0" normalizeH="0" baseline="0" noProof="0" smtClean="0">
                <a:ln>
                  <a:noFill/>
                </a:ln>
                <a:solidFill>
                  <a:srgbClr val="C58201"/>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(1858</a:t>
            </a:r>
            <a:r>
              <a:rPr kumimoji="0" lang="en-US" altLang="zh-CN" sz="4800" b="1" i="0" u="none" strike="noStrike" kern="1200" cap="none" spc="0" normalizeH="0" noProof="0" smtClean="0">
                <a:ln>
                  <a:noFill/>
                </a:ln>
                <a:solidFill>
                  <a:srgbClr val="C58201"/>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 1945)</a:t>
            </a:r>
            <a:endParaRPr kumimoji="0" lang="zh-CN" altLang="en-US" sz="4800" b="1" i="0" u="none" strike="noStrike" kern="1200" cap="none" spc="0" normalizeH="0" baseline="0" noProof="0" dirty="0">
              <a:ln>
                <a:noFill/>
              </a:ln>
              <a:solidFill>
                <a:srgbClr val="C58201"/>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Tree>
    <p:extLst>
      <p:ext uri="{BB962C8B-B14F-4D97-AF65-F5344CB8AC3E}">
        <p14:creationId xmlns:p14="http://schemas.microsoft.com/office/powerpoint/2010/main" val="16901528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500"/>
                            </p:stCondLst>
                            <p:childTnLst>
                              <p:par>
                                <p:cTn id="17" presetID="2" presetClass="entr" presetSubtype="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6"/>
                                        </p:tgtEl>
                                        <p:attrNameLst>
                                          <p:attrName>ppt_y</p:attrName>
                                        </p:attrNameLst>
                                      </p:cBhvr>
                                      <p:tavLst>
                                        <p:tav tm="0">
                                          <p:val>
                                            <p:strVal val="#ppt_y"/>
                                          </p:val>
                                        </p:tav>
                                        <p:tav tm="100000">
                                          <p:val>
                                            <p:strVal val="#ppt_y"/>
                                          </p:val>
                                        </p:tav>
                                      </p:tavLst>
                                    </p:anim>
                                    <p:anim calcmode="lin" valueType="num">
                                      <p:cBhvr>
                                        <p:cTn id="3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6"/>
                                        </p:tgtEl>
                                      </p:cBhvr>
                                    </p:animEffect>
                                  </p:childTnLst>
                                </p:cTn>
                              </p:par>
                            </p:childTnLst>
                          </p:cTn>
                        </p:par>
                        <p:par>
                          <p:cTn id="41" fill="hold">
                            <p:stCondLst>
                              <p:cond delay="750"/>
                            </p:stCondLst>
                            <p:childTnLst>
                              <p:par>
                                <p:cTn id="42" presetID="47"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1750"/>
                            </p:stCondLst>
                            <p:childTnLst>
                              <p:par>
                                <p:cTn id="48" presetID="53" presetClass="entr" presetSubtype="16"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1000" fill="hold"/>
                                        <p:tgtEl>
                                          <p:spTgt spid="21"/>
                                        </p:tgtEl>
                                        <p:attrNameLst>
                                          <p:attrName>ppt_w</p:attrName>
                                        </p:attrNameLst>
                                      </p:cBhvr>
                                      <p:tavLst>
                                        <p:tav tm="0">
                                          <p:val>
                                            <p:fltVal val="0"/>
                                          </p:val>
                                        </p:tav>
                                        <p:tav tm="100000">
                                          <p:val>
                                            <p:strVal val="#ppt_w"/>
                                          </p:val>
                                        </p:tav>
                                      </p:tavLst>
                                    </p:anim>
                                    <p:anim calcmode="lin" valueType="num">
                                      <p:cBhvr>
                                        <p:cTn id="51" dur="1000" fill="hold"/>
                                        <p:tgtEl>
                                          <p:spTgt spid="21"/>
                                        </p:tgtEl>
                                        <p:attrNameLst>
                                          <p:attrName>ppt_h</p:attrName>
                                        </p:attrNameLst>
                                      </p:cBhvr>
                                      <p:tavLst>
                                        <p:tav tm="0">
                                          <p:val>
                                            <p:fltVal val="0"/>
                                          </p:val>
                                        </p:tav>
                                        <p:tav tm="100000">
                                          <p:val>
                                            <p:strVal val="#ppt_h"/>
                                          </p:val>
                                        </p:tav>
                                      </p:tavLst>
                                    </p:anim>
                                    <p:animEffect transition="in" filter="fade">
                                      <p:cBhvr>
                                        <p:cTn id="5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3" repeatCount="indefinite" fill="hold" display="0">
                  <p:stCondLst>
                    <p:cond delay="indefinite"/>
                  </p:stCondLst>
                  <p:endCondLst>
                    <p:cond evt="onStopAudio" delay="0">
                      <p:tgtEl>
                        <p:sldTgt/>
                      </p:tgtEl>
                    </p:cond>
                  </p:endCondLst>
                </p:cTn>
                <p:tgtEl>
                  <p:spTgt spid="3"/>
                </p:tgtEl>
              </p:cMediaNode>
            </p:audio>
          </p:childTnLst>
        </p:cTn>
      </p:par>
    </p:tnLst>
    <p:bldLst>
      <p:bldP spid="16"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3" name="组合 41"/>
          <p:cNvGrpSpPr/>
          <p:nvPr/>
        </p:nvGrpSpPr>
        <p:grpSpPr>
          <a:xfrm>
            <a:off x="1267" y="4423720"/>
            <a:ext cx="12215448" cy="2445422"/>
            <a:chOff x="-23447" y="4479679"/>
            <a:chExt cx="12215448" cy="2387174"/>
          </a:xfrm>
        </p:grpSpPr>
        <p:pic>
          <p:nvPicPr>
            <p:cNvPr id="4" name="图片 4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5" name="图片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6" name="图片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7" name="图片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8" name="Google Shape;282;p9"/>
          <p:cNvPicPr preferRelativeResize="0"/>
          <p:nvPr/>
        </p:nvPicPr>
        <p:blipFill rotWithShape="1">
          <a:blip r:embed="rId7">
            <a:alphaModFix/>
          </a:blip>
          <a:srcRect/>
          <a:stretch/>
        </p:blipFill>
        <p:spPr>
          <a:xfrm>
            <a:off x="1359376" y="1075633"/>
            <a:ext cx="2889772" cy="3230488"/>
          </a:xfrm>
          <a:prstGeom prst="rect">
            <a:avLst/>
          </a:prstGeom>
          <a:noFill/>
          <a:ln>
            <a:noFill/>
          </a:ln>
        </p:spPr>
      </p:pic>
      <p:sp>
        <p:nvSpPr>
          <p:cNvPr id="9" name="Google Shape;283;p9"/>
          <p:cNvSpPr txBox="1"/>
          <p:nvPr/>
        </p:nvSpPr>
        <p:spPr>
          <a:xfrm>
            <a:off x="1181463" y="4379397"/>
            <a:ext cx="316182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Times New Roman" panose="02020603050405020304" pitchFamily="18" charset="0"/>
                <a:ea typeface="Tahoma"/>
                <a:cs typeface="Times New Roman" panose="02020603050405020304" pitchFamily="18" charset="0"/>
                <a:sym typeface="Tahoma"/>
              </a:rPr>
              <a:t>Tôn Thất Thuyết</a:t>
            </a:r>
            <a:endParaRPr sz="3200" b="1" i="0" u="none" strike="noStrike" cap="none">
              <a:solidFill>
                <a:schemeClr val="dk1"/>
              </a:solidFill>
              <a:latin typeface="Times New Roman" panose="02020603050405020304" pitchFamily="18" charset="0"/>
              <a:ea typeface="Tahoma"/>
              <a:cs typeface="Times New Roman" panose="02020603050405020304" pitchFamily="18" charset="0"/>
              <a:sym typeface="Tahoma"/>
            </a:endParaRPr>
          </a:p>
        </p:txBody>
      </p:sp>
      <p:sp>
        <p:nvSpPr>
          <p:cNvPr id="10" name="TextBox 9"/>
          <p:cNvSpPr txBox="1"/>
          <p:nvPr/>
        </p:nvSpPr>
        <p:spPr>
          <a:xfrm>
            <a:off x="4469609" y="905058"/>
            <a:ext cx="7160917" cy="3539430"/>
          </a:xfrm>
          <a:prstGeom prst="rect">
            <a:avLst/>
          </a:prstGeom>
          <a:noFill/>
        </p:spPr>
        <p:txBody>
          <a:bodyPr wrap="square" rtlCol="0">
            <a:spAutoFit/>
          </a:bodyPr>
          <a:lstStyle/>
          <a:p>
            <a:pPr algn="just"/>
            <a:r>
              <a:rPr lang="en-US" sz="3200" b="1">
                <a:solidFill>
                  <a:srgbClr val="A08300"/>
                </a:solidFill>
                <a:latin typeface="Times New Roman" panose="02020603050405020304" pitchFamily="18" charset="0"/>
                <a:ea typeface="Tahoma"/>
                <a:cs typeface="Times New Roman" panose="02020603050405020304" pitchFamily="18" charset="0"/>
                <a:sym typeface="Tahoma"/>
              </a:rPr>
              <a:t>Năm 1885, sau cuộc phản công ở kinh thành Huế, </a:t>
            </a:r>
            <a:r>
              <a:rPr lang="en-US" sz="3200" b="1" smtClean="0">
                <a:solidFill>
                  <a:srgbClr val="A08300"/>
                </a:solidFill>
                <a:latin typeface="Times New Roman" panose="02020603050405020304" pitchFamily="18" charset="0"/>
                <a:ea typeface="Tahoma"/>
                <a:cs typeface="Times New Roman" panose="02020603050405020304" pitchFamily="18" charset="0"/>
                <a:sym typeface="Tahoma"/>
              </a:rPr>
              <a:t>Tôn </a:t>
            </a:r>
            <a:r>
              <a:rPr lang="en-US" sz="3200" b="1">
                <a:solidFill>
                  <a:srgbClr val="A08300"/>
                </a:solidFill>
                <a:latin typeface="Times New Roman" panose="02020603050405020304" pitchFamily="18" charset="0"/>
                <a:ea typeface="Tahoma"/>
                <a:cs typeface="Times New Roman" panose="02020603050405020304" pitchFamily="18" charset="0"/>
                <a:sym typeface="Tahoma"/>
              </a:rPr>
              <a:t>Thất Thuyết đưa vua Hàm Nghi lên vùng rừng núi Quảng Trị, ra Chiếu Cần vương. Từ đó, bùng nổ một phong trào chống Pháp mạnh mẽ kéo dài đến cuối thế kỉ XIX, gọi là phong trào Cần vương. </a:t>
            </a:r>
            <a:endParaRPr lang="en-US" sz="3200" b="1">
              <a:latin typeface="Times New Roman" panose="02020603050405020304" pitchFamily="18" charset="0"/>
              <a:cs typeface="Times New Roman" panose="02020603050405020304" pitchFamily="18" charset="0"/>
            </a:endParaRPr>
          </a:p>
        </p:txBody>
      </p:sp>
      <p:sp>
        <p:nvSpPr>
          <p:cNvPr id="11" name="Right Arrow 10">
            <a:hlinkClick r:id="rId8" action="ppaction://hlinksldjump"/>
          </p:cNvPr>
          <p:cNvSpPr/>
          <p:nvPr/>
        </p:nvSpPr>
        <p:spPr>
          <a:xfrm>
            <a:off x="11575572" y="6018847"/>
            <a:ext cx="586127" cy="822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23875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CÂU3</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grpSp>
        <p:nvGrpSpPr>
          <p:cNvPr id="54" name="组合 131">
            <a:extLst>
              <a:ext uri="{FF2B5EF4-FFF2-40B4-BE49-F238E27FC236}">
                <a16:creationId xmlns:a16="http://schemas.microsoft.com/office/drawing/2014/main" id="{1C21F38F-9678-4B5D-9E52-D9C7CCFEE2A0}"/>
              </a:ext>
            </a:extLst>
          </p:cNvPr>
          <p:cNvGrpSpPr/>
          <p:nvPr/>
        </p:nvGrpSpPr>
        <p:grpSpPr>
          <a:xfrm>
            <a:off x="1400063" y="2697582"/>
            <a:ext cx="9391875" cy="1411734"/>
            <a:chOff x="4783688" y="3010104"/>
            <a:chExt cx="3475461" cy="656073"/>
          </a:xfrm>
        </p:grpSpPr>
        <p:sp>
          <p:nvSpPr>
            <p:cNvPr id="55" name="任意多边形 49">
              <a:extLst>
                <a:ext uri="{FF2B5EF4-FFF2-40B4-BE49-F238E27FC236}">
                  <a16:creationId xmlns:a16="http://schemas.microsoft.com/office/drawing/2014/main" id="{617AC2A5-0228-442B-BFE5-89A80003C571}"/>
                </a:ext>
              </a:extLst>
            </p:cNvPr>
            <p:cNvSpPr/>
            <p:nvPr/>
          </p:nvSpPr>
          <p:spPr>
            <a:xfrm>
              <a:off x="4783688" y="3010104"/>
              <a:ext cx="3475461" cy="656073"/>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4900506" y="3194503"/>
              <a:ext cx="3089956" cy="268136"/>
            </a:xfrm>
            <a:prstGeom prst="rect">
              <a:avLst/>
            </a:prstGeom>
          </p:spPr>
          <p:txBody>
            <a:bodyPr wrap="square">
              <a:spAutoFit/>
            </a:bodyPr>
            <a:lstStyle/>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 Phong trào Đông du của Phan Bội Châu.</a:t>
              </a:r>
              <a:endParaRPr lang="zh-CN" altLang="en-US" sz="36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823167" y="353616"/>
            <a:ext cx="8092138"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Kể tên những cuộc khởi nghĩa, phong trào chống Pháp tiêu biểu đầu thế kỉ </a:t>
            </a:r>
            <a:r>
              <a:rPr lang="en-US" sz="3600" smtClean="0">
                <a:latin typeface="Times New Roman" panose="02020603050405020304" pitchFamily="18" charset="0"/>
                <a:cs typeface="Times New Roman" panose="02020603050405020304" pitchFamily="18" charset="0"/>
              </a:rPr>
              <a:t>XX</a:t>
            </a:r>
            <a:r>
              <a:rPr lang="en-US" sz="3600">
                <a:latin typeface="Times New Roman" panose="02020603050405020304" pitchFamily="18" charset="0"/>
                <a:cs typeface="Times New Roman" panose="02020603050405020304" pitchFamily="18" charset="0"/>
              </a:rPr>
              <a:t>:</a:t>
            </a:r>
          </a:p>
        </p:txBody>
      </p:sp>
      <p:pic>
        <p:nvPicPr>
          <p:cNvPr id="35" name="Picture 34">
            <a:extLst>
              <a:ext uri="{FF2B5EF4-FFF2-40B4-BE49-F238E27FC236}">
                <a16:creationId xmlns:a16="http://schemas.microsoft.com/office/drawing/2014/main" id="{26A39BA1-9B91-40F9-8DD3-41A1FBB2D13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632" b="94474" l="3889" r="97333">
                        <a14:foregroundMark x1="3889" y1="13947" x2="4444" y2="66842"/>
                        <a14:foregroundMark x1="41556" y1="2632" x2="41556" y2="2632"/>
                        <a14:foregroundMark x1="97444" y1="6579" x2="97444" y2="6579"/>
                        <a14:foregroundMark x1="42667" y1="94474" x2="42667" y2="94474"/>
                        <a14:foregroundMark x1="12111" y1="42632" x2="12111" y2="42632"/>
                        <a14:foregroundMark x1="14956" y1="44641" x2="17534" y2="45984"/>
                        <a14:foregroundMark x1="12111" y1="43158" x2="12951" y2="43596"/>
                        <a14:foregroundMark x1="19687" y1="44173" x2="20255" y2="43644"/>
                        <a14:foregroundMark x1="13444" y1="45263" x2="13444" y2="45263"/>
                        <a14:foregroundMark x1="13889" y1="45263" x2="13889" y2="45263"/>
                        <a14:foregroundMark x1="19000" y1="44474" x2="19000" y2="44474"/>
                        <a14:foregroundMark x1="18556" y1="44737" x2="18556" y2="44737"/>
                        <a14:foregroundMark x1="18222" y1="44737" x2="18222" y2="44737"/>
                        <a14:foregroundMark x1="18000" y1="44737" x2="18000" y2="44737"/>
                        <a14:backgroundMark x1="89778" y1="22632" x2="89778" y2="22632"/>
                        <a14:backgroundMark x1="74111" y1="22895" x2="74111" y2="22895"/>
                        <a14:backgroundMark x1="61556" y1="14211" x2="61556" y2="14211"/>
                        <a14:backgroundMark x1="13444" y1="38158" x2="13444" y2="38158"/>
                        <a14:backgroundMark x1="13444" y1="43947" x2="13444" y2="43947"/>
                        <a14:backgroundMark x1="17000" y1="46316" x2="17000" y2="46316"/>
                        <a14:backgroundMark x1="17444" y1="46316" x2="19111" y2="46316"/>
                        <a14:backgroundMark x1="13333" y1="43947" x2="13333" y2="43947"/>
                        <a14:backgroundMark x1="13000" y1="43421" x2="15222" y2="43684"/>
                        <a14:backgroundMark x1="11667" y1="42895" x2="11667" y2="42895"/>
                        <a14:backgroundMark x1="54778" y1="14737" x2="54778" y2="14737"/>
                        <a14:backgroundMark x1="57889" y1="13947" x2="57889" y2="13947"/>
                        <a14:backgroundMark x1="65000" y1="14474" x2="65000" y2="14474"/>
                        <a14:backgroundMark x1="17333" y1="45789" x2="17333" y2="45789"/>
                        <a14:backgroundMark x1="16444" y1="46053" x2="16444" y2="46053"/>
                        <a14:backgroundMark x1="16889" y1="46053" x2="16889" y2="46053"/>
                        <a14:backgroundMark x1="12000" y1="43158" x2="12000" y2="43158"/>
                        <a14:backgroundMark x1="20778" y1="43947" x2="20778" y2="43947"/>
                        <a14:backgroundMark x1="20889" y1="42895" x2="20778" y2="43947"/>
                        <a14:backgroundMark x1="81889" y1="23421" x2="81889" y2="23421"/>
                      </a14:backgroundRemoval>
                    </a14:imgEffect>
                  </a14:imgLayer>
                </a14:imgProps>
              </a:ext>
              <a:ext uri="{28A0092B-C50C-407E-A947-70E740481C1C}">
                <a14:useLocalDpi xmlns:a14="http://schemas.microsoft.com/office/drawing/2010/main" val="0"/>
              </a:ext>
            </a:extLst>
          </a:blip>
          <a:stretch>
            <a:fillRect/>
          </a:stretch>
        </p:blipFill>
        <p:spPr>
          <a:xfrm flipH="1">
            <a:off x="3449825" y="2174464"/>
            <a:ext cx="5292350" cy="2509072"/>
          </a:xfrm>
          <a:prstGeom prst="rect">
            <a:avLst/>
          </a:prstGeom>
        </p:spPr>
      </p:pic>
      <p:pic>
        <p:nvPicPr>
          <p:cNvPr id="47" name="图片 46">
            <a:hlinkClick r:id="rId13" action="ppaction://hlinksldjump"/>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31111" y="4664044"/>
            <a:ext cx="3018722" cy="1887801"/>
          </a:xfrm>
          <a:prstGeom prst="rect">
            <a:avLst/>
          </a:prstGeom>
        </p:spPr>
      </p:pic>
    </p:spTree>
    <p:extLst>
      <p:ext uri="{BB962C8B-B14F-4D97-AF65-F5344CB8AC3E}">
        <p14:creationId xmlns:p14="http://schemas.microsoft.com/office/powerpoint/2010/main" val="30782319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animEffect transition="in" filter="fade">
                                      <p:cBhvr>
                                        <p:cTn id="53" dur="500"/>
                                        <p:tgtEl>
                                          <p:spTgt spid="35"/>
                                        </p:tgtEl>
                                      </p:cBhvr>
                                    </p:animEffect>
                                  </p:childTnLst>
                                </p:cTn>
                              </p:par>
                            </p:childTnLst>
                          </p:cTn>
                        </p:par>
                        <p:par>
                          <p:cTn id="54" fill="hold">
                            <p:stCondLst>
                              <p:cond delay="500"/>
                            </p:stCondLst>
                            <p:childTnLst>
                              <p:par>
                                <p:cTn id="55" presetID="42" presetClass="path" presetSubtype="0" accel="50000" decel="50000" fill="hold" nodeType="afterEffect">
                                  <p:stCondLst>
                                    <p:cond delay="0"/>
                                  </p:stCondLst>
                                  <p:childTnLst>
                                    <p:animMotion origin="layout" path="M 0 0 L -0.3612 0.36227 " pathEditMode="relative" rAng="0" ptsTypes="AA">
                                      <p:cBhvr>
                                        <p:cTn id="56" dur="2000" fill="hold"/>
                                        <p:tgtEl>
                                          <p:spTgt spid="35"/>
                                        </p:tgtEl>
                                        <p:attrNameLst>
                                          <p:attrName>ppt_x</p:attrName>
                                          <p:attrName>ppt_y</p:attrName>
                                        </p:attrNameLst>
                                      </p:cBhvr>
                                      <p:rCtr x="-18060" y="18102"/>
                                    </p:animMotion>
                                  </p:childTnLst>
                                </p:cTn>
                              </p:par>
                              <p:par>
                                <p:cTn id="57" presetID="53" presetClass="exit" presetSubtype="32" fill="hold" nodeType="withEffect">
                                  <p:stCondLst>
                                    <p:cond delay="1250"/>
                                  </p:stCondLst>
                                  <p:childTnLst>
                                    <p:anim calcmode="lin" valueType="num">
                                      <p:cBhvr>
                                        <p:cTn id="58" dur="750"/>
                                        <p:tgtEl>
                                          <p:spTgt spid="35"/>
                                        </p:tgtEl>
                                        <p:attrNameLst>
                                          <p:attrName>ppt_w</p:attrName>
                                        </p:attrNameLst>
                                      </p:cBhvr>
                                      <p:tavLst>
                                        <p:tav tm="0">
                                          <p:val>
                                            <p:strVal val="ppt_w"/>
                                          </p:val>
                                        </p:tav>
                                        <p:tav tm="100000">
                                          <p:val>
                                            <p:fltVal val="0"/>
                                          </p:val>
                                        </p:tav>
                                      </p:tavLst>
                                    </p:anim>
                                    <p:anim calcmode="lin" valueType="num">
                                      <p:cBhvr>
                                        <p:cTn id="59" dur="750"/>
                                        <p:tgtEl>
                                          <p:spTgt spid="35"/>
                                        </p:tgtEl>
                                        <p:attrNameLst>
                                          <p:attrName>ppt_h</p:attrName>
                                        </p:attrNameLst>
                                      </p:cBhvr>
                                      <p:tavLst>
                                        <p:tav tm="0">
                                          <p:val>
                                            <p:strVal val="ppt_h"/>
                                          </p:val>
                                        </p:tav>
                                        <p:tav tm="100000">
                                          <p:val>
                                            <p:fltVal val="0"/>
                                          </p:val>
                                        </p:tav>
                                      </p:tavLst>
                                    </p:anim>
                                    <p:animEffect transition="out" filter="fade">
                                      <p:cBhvr>
                                        <p:cTn id="60" dur="750"/>
                                        <p:tgtEl>
                                          <p:spTgt spid="35"/>
                                        </p:tgtEl>
                                      </p:cBhvr>
                                    </p:animEffect>
                                    <p:set>
                                      <p:cBhvr>
                                        <p:cTn id="61"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4" name="组合 41"/>
          <p:cNvGrpSpPr/>
          <p:nvPr/>
        </p:nvGrpSpPr>
        <p:grpSpPr>
          <a:xfrm>
            <a:off x="1267" y="4423720"/>
            <a:ext cx="12215448" cy="2445422"/>
            <a:chOff x="-23447" y="4479679"/>
            <a:chExt cx="12215448" cy="2387174"/>
          </a:xfrm>
        </p:grpSpPr>
        <p:pic>
          <p:nvPicPr>
            <p:cNvPr id="5" name="图片 4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6" name="图片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7" name="图片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8" name="图片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9" name="Picture 2" descr="Về hình tượng con người vũ trụ trong “Xuất dương lưu biệt” của Phan Bội  Châu - Tuần Báo Văn Nghệ TP.HCM">
            <a:extLst>
              <a:ext uri="{FF2B5EF4-FFF2-40B4-BE49-F238E27FC236}">
                <a16:creationId xmlns:a16="http://schemas.microsoft.com/office/drawing/2014/main" id="{AF987206-5DB2-445E-9754-E2204F4F56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rcRect l="34375" r="34375"/>
          <a:stretch/>
        </p:blipFill>
        <p:spPr bwMode="auto">
          <a:xfrm>
            <a:off x="760412" y="80612"/>
            <a:ext cx="3625286" cy="4339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47">
            <a:extLst>
              <a:ext uri="{FF2B5EF4-FFF2-40B4-BE49-F238E27FC236}">
                <a16:creationId xmlns:a16="http://schemas.microsoft.com/office/drawing/2014/main" id="{82FD693B-3CE1-4C04-8D75-008A8F6163DE}"/>
              </a:ext>
            </a:extLst>
          </p:cNvPr>
          <p:cNvSpPr>
            <a:spLocks noChangeArrowheads="1"/>
          </p:cNvSpPr>
          <p:nvPr/>
        </p:nvSpPr>
        <p:spPr bwMode="auto">
          <a:xfrm>
            <a:off x="450285" y="4627597"/>
            <a:ext cx="4245540" cy="900280"/>
          </a:xfrm>
          <a:prstGeom prst="rect">
            <a:avLst/>
          </a:prstGeom>
          <a:noFill/>
          <a:ln>
            <a:noFill/>
          </a:ln>
          <a:extLst/>
        </p:spPr>
        <p:style>
          <a:lnRef idx="2">
            <a:schemeClr val="accent2"/>
          </a:lnRef>
          <a:fillRef idx="1">
            <a:schemeClr val="lt1"/>
          </a:fillRef>
          <a:effectRef idx="0">
            <a:schemeClr val="accent2"/>
          </a:effectRef>
          <a:fontRef idx="minor">
            <a:schemeClr val="dk1"/>
          </a:fontRef>
        </p:style>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ts val="0"/>
              </a:spcBef>
              <a:buNone/>
            </a:pPr>
            <a:r>
              <a:rPr lang="en-US" altLang="zh-CN" b="1">
                <a:ln w="28575">
                  <a:solidFill>
                    <a:srgbClr val="17550E"/>
                  </a:solidFill>
                  <a:prstDash val="solid"/>
                </a:ln>
                <a:solidFill>
                  <a:srgbClr val="33D826"/>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Phan Bội Châu</a:t>
            </a:r>
          </a:p>
          <a:p>
            <a:pPr algn="ctr">
              <a:lnSpc>
                <a:spcPct val="100000"/>
              </a:lnSpc>
              <a:spcBef>
                <a:spcPts val="0"/>
              </a:spcBef>
              <a:buNone/>
            </a:pPr>
            <a:r>
              <a:rPr lang="en-US" altLang="zh-CN" b="1">
                <a:ln w="28575">
                  <a:solidFill>
                    <a:srgbClr val="17550E"/>
                  </a:solidFill>
                  <a:prstDash val="solid"/>
                </a:ln>
                <a:solidFill>
                  <a:srgbClr val="33D826"/>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(1867 - 1940)</a:t>
            </a:r>
            <a:endParaRPr lang="zh-CN" altLang="en-US" b="1">
              <a:ln w="28575">
                <a:solidFill>
                  <a:srgbClr val="17550E"/>
                </a:solidFill>
                <a:prstDash val="solid"/>
              </a:ln>
              <a:solidFill>
                <a:srgbClr val="33D826"/>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4974956" y="263471"/>
            <a:ext cx="6850251" cy="4401205"/>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Phong trào Đông du đưa những thanh niên yêu nước sang Nhật. Đào tạo họ có kiến thức về khoa học, kĩ thuật, … Sau đó đưa họ trở về Việt Nam hoạt động cứu nước. Nhưng phong trào đã thất bại vì Pháp đã cấu kết với Nhật và Nhật đã trục xuất những thanh niên yêu nước và Phan Bội Châu về nước. Tuy phong trào Đông Du thất bại nhưng đã đào tạo được nhân tài cho đất nước và cổ vũ tinh thần, lòng yêu nước của nhân dân ta.</a:t>
            </a:r>
            <a:endParaRPr lang="en-US" sz="2800">
              <a:latin typeface="Times New Roman" panose="02020603050405020304" pitchFamily="18" charset="0"/>
              <a:cs typeface="Times New Roman" panose="02020603050405020304" pitchFamily="18" charset="0"/>
            </a:endParaRPr>
          </a:p>
        </p:txBody>
      </p:sp>
      <p:sp>
        <p:nvSpPr>
          <p:cNvPr id="12" name="Right Arrow 11">
            <a:hlinkClick r:id="rId9" action="ppaction://hlinksldjump"/>
          </p:cNvPr>
          <p:cNvSpPr/>
          <p:nvPr/>
        </p:nvSpPr>
        <p:spPr>
          <a:xfrm>
            <a:off x="11575572" y="6018847"/>
            <a:ext cx="586127" cy="822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93038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4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CÂU4</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grpSp>
        <p:nvGrpSpPr>
          <p:cNvPr id="39" name="组合 1">
            <a:extLst>
              <a:ext uri="{FF2B5EF4-FFF2-40B4-BE49-F238E27FC236}">
                <a16:creationId xmlns:a16="http://schemas.microsoft.com/office/drawing/2014/main" id="{B5AAC9B0-8DE5-4B31-8AC1-4B1584800BF8}"/>
              </a:ext>
            </a:extLst>
          </p:cNvPr>
          <p:cNvGrpSpPr/>
          <p:nvPr/>
        </p:nvGrpSpPr>
        <p:grpSpPr>
          <a:xfrm>
            <a:off x="2199561" y="2441689"/>
            <a:ext cx="3475461" cy="705365"/>
            <a:chOff x="4831606" y="1259090"/>
            <a:chExt cx="3475461" cy="705365"/>
          </a:xfrm>
        </p:grpSpPr>
        <p:sp>
          <p:nvSpPr>
            <p:cNvPr id="49" name="任意多边形 17">
              <a:extLst>
                <a:ext uri="{FF2B5EF4-FFF2-40B4-BE49-F238E27FC236}">
                  <a16:creationId xmlns:a16="http://schemas.microsoft.com/office/drawing/2014/main" id="{549A1FAB-4386-41D3-8676-BDA25F5848C1}"/>
                </a:ext>
              </a:extLst>
            </p:cNvPr>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46">
              <a:extLst>
                <a:ext uri="{FF2B5EF4-FFF2-40B4-BE49-F238E27FC236}">
                  <a16:creationId xmlns:a16="http://schemas.microsoft.com/office/drawing/2014/main" id="{7E5C8D80-366D-428C-B04B-0737AC5E96E3}"/>
                </a:ext>
              </a:extLst>
            </p:cNvPr>
            <p:cNvSpPr/>
            <p:nvPr/>
          </p:nvSpPr>
          <p:spPr>
            <a:xfrm>
              <a:off x="5451081" y="1319385"/>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2/3/1930</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1" name="组合 12">
            <a:extLst>
              <a:ext uri="{FF2B5EF4-FFF2-40B4-BE49-F238E27FC236}">
                <a16:creationId xmlns:a16="http://schemas.microsoft.com/office/drawing/2014/main" id="{2B00BE8E-683A-4A7F-95DE-7ED06E1F5DE8}"/>
              </a:ext>
            </a:extLst>
          </p:cNvPr>
          <p:cNvGrpSpPr/>
          <p:nvPr/>
        </p:nvGrpSpPr>
        <p:grpSpPr>
          <a:xfrm>
            <a:off x="2199561" y="3445376"/>
            <a:ext cx="3475461" cy="705365"/>
            <a:chOff x="4831606" y="2262777"/>
            <a:chExt cx="3475461" cy="705365"/>
          </a:xfrm>
        </p:grpSpPr>
        <p:sp>
          <p:nvSpPr>
            <p:cNvPr id="52" name="任意多边形 47">
              <a:extLst>
                <a:ext uri="{FF2B5EF4-FFF2-40B4-BE49-F238E27FC236}">
                  <a16:creationId xmlns:a16="http://schemas.microsoft.com/office/drawing/2014/main" id="{F5D732D7-3D4E-4C7F-8CF6-CD7D12B4AD7B}"/>
                </a:ext>
              </a:extLst>
            </p:cNvPr>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3" name="矩形 48">
              <a:extLst>
                <a:ext uri="{FF2B5EF4-FFF2-40B4-BE49-F238E27FC236}">
                  <a16:creationId xmlns:a16="http://schemas.microsoft.com/office/drawing/2014/main" id="{2BF02044-83A9-4544-AC62-FFED931CC59D}"/>
                </a:ext>
              </a:extLst>
            </p:cNvPr>
            <p:cNvSpPr/>
            <p:nvPr/>
          </p:nvSpPr>
          <p:spPr>
            <a:xfrm>
              <a:off x="5656266" y="2323072"/>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3/2/1930</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4" name="组合 131">
            <a:extLst>
              <a:ext uri="{FF2B5EF4-FFF2-40B4-BE49-F238E27FC236}">
                <a16:creationId xmlns:a16="http://schemas.microsoft.com/office/drawing/2014/main" id="{1C21F38F-9678-4B5D-9E52-D9C7CCFEE2A0}"/>
              </a:ext>
            </a:extLst>
          </p:cNvPr>
          <p:cNvGrpSpPr/>
          <p:nvPr/>
        </p:nvGrpSpPr>
        <p:grpSpPr>
          <a:xfrm>
            <a:off x="7613973" y="2443267"/>
            <a:ext cx="3475461" cy="705365"/>
            <a:chOff x="4831606" y="3231107"/>
            <a:chExt cx="3475461" cy="705365"/>
          </a:xfrm>
        </p:grpSpPr>
        <p:sp>
          <p:nvSpPr>
            <p:cNvPr id="55" name="任意多边形 49">
              <a:extLst>
                <a:ext uri="{FF2B5EF4-FFF2-40B4-BE49-F238E27FC236}">
                  <a16:creationId xmlns:a16="http://schemas.microsoft.com/office/drawing/2014/main" id="{617AC2A5-0228-442B-BFE5-89A80003C571}"/>
                </a:ext>
              </a:extLst>
            </p:cNvPr>
            <p:cNvSpPr/>
            <p:nvPr/>
          </p:nvSpPr>
          <p:spPr>
            <a:xfrm>
              <a:off x="4831606" y="323110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5656266" y="3291402"/>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3/2/1931</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7" name="组合 15">
            <a:extLst>
              <a:ext uri="{FF2B5EF4-FFF2-40B4-BE49-F238E27FC236}">
                <a16:creationId xmlns:a16="http://schemas.microsoft.com/office/drawing/2014/main" id="{BFFA849D-CC6D-452D-AD15-181663A4A3ED}"/>
              </a:ext>
            </a:extLst>
          </p:cNvPr>
          <p:cNvGrpSpPr/>
          <p:nvPr/>
        </p:nvGrpSpPr>
        <p:grpSpPr>
          <a:xfrm>
            <a:off x="7613973" y="3434261"/>
            <a:ext cx="3475461" cy="705365"/>
            <a:chOff x="4831606" y="4222101"/>
            <a:chExt cx="3475461" cy="705365"/>
          </a:xfrm>
        </p:grpSpPr>
        <p:sp>
          <p:nvSpPr>
            <p:cNvPr id="58" name="任意多边形 51">
              <a:extLst>
                <a:ext uri="{FF2B5EF4-FFF2-40B4-BE49-F238E27FC236}">
                  <a16:creationId xmlns:a16="http://schemas.microsoft.com/office/drawing/2014/main" id="{B877E39D-AB21-4289-B985-3FC314F438EC}"/>
                </a:ext>
              </a:extLst>
            </p:cNvPr>
            <p:cNvSpPr/>
            <p:nvPr/>
          </p:nvSpPr>
          <p:spPr>
            <a:xfrm>
              <a:off x="4831606" y="4222101"/>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9" name="矩形 52">
              <a:extLst>
                <a:ext uri="{FF2B5EF4-FFF2-40B4-BE49-F238E27FC236}">
                  <a16:creationId xmlns:a16="http://schemas.microsoft.com/office/drawing/2014/main" id="{D2BBD8E4-16A8-457F-B754-71D611D75F3E}"/>
                </a:ext>
              </a:extLst>
            </p:cNvPr>
            <p:cNvSpPr/>
            <p:nvPr/>
          </p:nvSpPr>
          <p:spPr>
            <a:xfrm>
              <a:off x="5656266" y="4282396"/>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2/3/1931</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0" name="A - 9Slide.vn">
            <a:extLst>
              <a:ext uri="{FF2B5EF4-FFF2-40B4-BE49-F238E27FC236}">
                <a16:creationId xmlns:a16="http://schemas.microsoft.com/office/drawing/2014/main" id="{65BECF43-4A81-4A8D-AD5A-852036BFCC1A}"/>
              </a:ext>
            </a:extLst>
          </p:cNvPr>
          <p:cNvGrpSpPr/>
          <p:nvPr/>
        </p:nvGrpSpPr>
        <p:grpSpPr>
          <a:xfrm>
            <a:off x="1640485" y="2244985"/>
            <a:ext cx="892480" cy="984885"/>
            <a:chOff x="3501173" y="1109252"/>
            <a:chExt cx="892480" cy="984885"/>
          </a:xfrm>
        </p:grpSpPr>
        <p:grpSp>
          <p:nvGrpSpPr>
            <p:cNvPr id="61" name="组合 14">
              <a:extLst>
                <a:ext uri="{FF2B5EF4-FFF2-40B4-BE49-F238E27FC236}">
                  <a16:creationId xmlns:a16="http://schemas.microsoft.com/office/drawing/2014/main" id="{658F7951-78F8-46B1-8323-E142798FFF7B}"/>
                </a:ext>
              </a:extLst>
            </p:cNvPr>
            <p:cNvGrpSpPr/>
            <p:nvPr/>
          </p:nvGrpSpPr>
          <p:grpSpPr>
            <a:xfrm>
              <a:off x="3501173" y="1314175"/>
              <a:ext cx="859812" cy="739839"/>
              <a:chOff x="2543860" y="2062277"/>
              <a:chExt cx="2156327" cy="1855446"/>
            </a:xfrm>
          </p:grpSpPr>
          <p:sp>
            <p:nvSpPr>
              <p:cNvPr id="63" name="任意多边形 10">
                <a:extLst>
                  <a:ext uri="{FF2B5EF4-FFF2-40B4-BE49-F238E27FC236}">
                    <a16:creationId xmlns:a16="http://schemas.microsoft.com/office/drawing/2014/main" id="{4598118C-71EF-46F1-B91A-4A27AD52287A}"/>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任意多边形 30">
                <a:extLst>
                  <a:ext uri="{FF2B5EF4-FFF2-40B4-BE49-F238E27FC236}">
                    <a16:creationId xmlns:a16="http://schemas.microsoft.com/office/drawing/2014/main" id="{3319CB24-0C06-46C2-AFED-0B949729DC1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矩形 53">
              <a:extLst>
                <a:ext uri="{FF2B5EF4-FFF2-40B4-BE49-F238E27FC236}">
                  <a16:creationId xmlns:a16="http://schemas.microsoft.com/office/drawing/2014/main" id="{2BBBBBE1-1871-4DB2-BDB0-AD3E35AC250E}"/>
                </a:ext>
              </a:extLst>
            </p:cNvPr>
            <p:cNvSpPr/>
            <p:nvPr/>
          </p:nvSpPr>
          <p:spPr>
            <a:xfrm>
              <a:off x="3671981" y="1109252"/>
              <a:ext cx="721672"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A</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5" name="B - 9Slide.vn">
            <a:extLst>
              <a:ext uri="{FF2B5EF4-FFF2-40B4-BE49-F238E27FC236}">
                <a16:creationId xmlns:a16="http://schemas.microsoft.com/office/drawing/2014/main" id="{9382AF75-2EBF-46B2-9D50-8E04F6071F3B}"/>
              </a:ext>
            </a:extLst>
          </p:cNvPr>
          <p:cNvGrpSpPr/>
          <p:nvPr/>
        </p:nvGrpSpPr>
        <p:grpSpPr>
          <a:xfrm>
            <a:off x="1644882" y="3255140"/>
            <a:ext cx="859812" cy="984885"/>
            <a:chOff x="3505570" y="2064322"/>
            <a:chExt cx="859812" cy="984885"/>
          </a:xfrm>
        </p:grpSpPr>
        <p:grpSp>
          <p:nvGrpSpPr>
            <p:cNvPr id="66" name="组合 35">
              <a:extLst>
                <a:ext uri="{FF2B5EF4-FFF2-40B4-BE49-F238E27FC236}">
                  <a16:creationId xmlns:a16="http://schemas.microsoft.com/office/drawing/2014/main" id="{DF576348-5904-4FBB-AA90-F4123DDA94CB}"/>
                </a:ext>
              </a:extLst>
            </p:cNvPr>
            <p:cNvGrpSpPr/>
            <p:nvPr/>
          </p:nvGrpSpPr>
          <p:grpSpPr>
            <a:xfrm>
              <a:off x="3505570" y="2265784"/>
              <a:ext cx="859812" cy="739839"/>
              <a:chOff x="2543860" y="2062277"/>
              <a:chExt cx="2156327" cy="1855446"/>
            </a:xfrm>
          </p:grpSpPr>
          <p:sp>
            <p:nvSpPr>
              <p:cNvPr id="68" name="任意多边形 36">
                <a:extLst>
                  <a:ext uri="{FF2B5EF4-FFF2-40B4-BE49-F238E27FC236}">
                    <a16:creationId xmlns:a16="http://schemas.microsoft.com/office/drawing/2014/main" id="{3A570A2C-B62A-41E5-ADE3-F9309D4E7D4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任意多边形 37">
                <a:extLst>
                  <a:ext uri="{FF2B5EF4-FFF2-40B4-BE49-F238E27FC236}">
                    <a16:creationId xmlns:a16="http://schemas.microsoft.com/office/drawing/2014/main" id="{DB6BCCFA-6165-486B-8F04-044844454D32}"/>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7" name="矩形 54">
              <a:extLst>
                <a:ext uri="{FF2B5EF4-FFF2-40B4-BE49-F238E27FC236}">
                  <a16:creationId xmlns:a16="http://schemas.microsoft.com/office/drawing/2014/main" id="{26F97E0B-5008-40AB-BBFD-EF0303432B9D}"/>
                </a:ext>
              </a:extLst>
            </p:cNvPr>
            <p:cNvSpPr/>
            <p:nvPr/>
          </p:nvSpPr>
          <p:spPr>
            <a:xfrm>
              <a:off x="3665042" y="2064322"/>
              <a:ext cx="679994"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B</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0" name="C - 9Slide.vn">
            <a:extLst>
              <a:ext uri="{FF2B5EF4-FFF2-40B4-BE49-F238E27FC236}">
                <a16:creationId xmlns:a16="http://schemas.microsoft.com/office/drawing/2014/main" id="{5533B238-EFB7-4DC9-9352-3E9D71CD0CF6}"/>
              </a:ext>
            </a:extLst>
          </p:cNvPr>
          <p:cNvGrpSpPr/>
          <p:nvPr/>
        </p:nvGrpSpPr>
        <p:grpSpPr>
          <a:xfrm>
            <a:off x="6968618" y="2289235"/>
            <a:ext cx="919019" cy="984885"/>
            <a:chOff x="3496549" y="3080679"/>
            <a:chExt cx="919019" cy="984885"/>
          </a:xfrm>
        </p:grpSpPr>
        <p:grpSp>
          <p:nvGrpSpPr>
            <p:cNvPr id="71" name="组合 38">
              <a:extLst>
                <a:ext uri="{FF2B5EF4-FFF2-40B4-BE49-F238E27FC236}">
                  <a16:creationId xmlns:a16="http://schemas.microsoft.com/office/drawing/2014/main" id="{4CD75C4B-4DDF-4863-ADFD-17DAD12A8162}"/>
                </a:ext>
              </a:extLst>
            </p:cNvPr>
            <p:cNvGrpSpPr/>
            <p:nvPr/>
          </p:nvGrpSpPr>
          <p:grpSpPr>
            <a:xfrm>
              <a:off x="3496549" y="3217393"/>
              <a:ext cx="919019" cy="786737"/>
              <a:chOff x="2543860" y="2062277"/>
              <a:chExt cx="2304812" cy="1973062"/>
            </a:xfrm>
          </p:grpSpPr>
          <p:sp>
            <p:nvSpPr>
              <p:cNvPr id="73" name="任意多边形 39">
                <a:extLst>
                  <a:ext uri="{FF2B5EF4-FFF2-40B4-BE49-F238E27FC236}">
                    <a16:creationId xmlns:a16="http://schemas.microsoft.com/office/drawing/2014/main" id="{97E6FDA6-56D8-434B-8A9E-46DB25BD5009}"/>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4" name="任意多边形 40">
                <a:extLst>
                  <a:ext uri="{FF2B5EF4-FFF2-40B4-BE49-F238E27FC236}">
                    <a16:creationId xmlns:a16="http://schemas.microsoft.com/office/drawing/2014/main" id="{A54950E3-218C-4104-8BC2-63733B2721AB}"/>
                  </a:ext>
                </a:extLst>
              </p:cNvPr>
              <p:cNvSpPr/>
              <p:nvPr/>
            </p:nvSpPr>
            <p:spPr>
              <a:xfrm>
                <a:off x="2673501" y="2193210"/>
                <a:ext cx="2175171" cy="1842129"/>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2" name="矩形 55">
              <a:extLst>
                <a:ext uri="{FF2B5EF4-FFF2-40B4-BE49-F238E27FC236}">
                  <a16:creationId xmlns:a16="http://schemas.microsoft.com/office/drawing/2014/main" id="{6444A5E1-5E49-4651-A6FB-EBC976816613}"/>
                </a:ext>
              </a:extLst>
            </p:cNvPr>
            <p:cNvSpPr/>
            <p:nvPr/>
          </p:nvSpPr>
          <p:spPr>
            <a:xfrm>
              <a:off x="3680991" y="3080679"/>
              <a:ext cx="631925"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5" name="D - 9Slide.vn">
            <a:extLst>
              <a:ext uri="{FF2B5EF4-FFF2-40B4-BE49-F238E27FC236}">
                <a16:creationId xmlns:a16="http://schemas.microsoft.com/office/drawing/2014/main" id="{6E72C085-2CD6-441E-B65C-C234555CA54E}"/>
              </a:ext>
            </a:extLst>
          </p:cNvPr>
          <p:cNvGrpSpPr/>
          <p:nvPr/>
        </p:nvGrpSpPr>
        <p:grpSpPr>
          <a:xfrm>
            <a:off x="6977639" y="3264894"/>
            <a:ext cx="961692" cy="984885"/>
            <a:chOff x="3505570" y="4023287"/>
            <a:chExt cx="961692" cy="984885"/>
          </a:xfrm>
        </p:grpSpPr>
        <p:grpSp>
          <p:nvGrpSpPr>
            <p:cNvPr id="76" name="组合 41">
              <a:extLst>
                <a:ext uri="{FF2B5EF4-FFF2-40B4-BE49-F238E27FC236}">
                  <a16:creationId xmlns:a16="http://schemas.microsoft.com/office/drawing/2014/main" id="{F4C12C2D-F7C3-4E3E-B2BF-CEFEE642DE25}"/>
                </a:ext>
              </a:extLst>
            </p:cNvPr>
            <p:cNvGrpSpPr/>
            <p:nvPr/>
          </p:nvGrpSpPr>
          <p:grpSpPr>
            <a:xfrm>
              <a:off x="3505570" y="4169003"/>
              <a:ext cx="859812" cy="739839"/>
              <a:chOff x="2543860" y="2062277"/>
              <a:chExt cx="2156327" cy="1855446"/>
            </a:xfrm>
          </p:grpSpPr>
          <p:sp>
            <p:nvSpPr>
              <p:cNvPr id="78" name="任意多边形 42">
                <a:extLst>
                  <a:ext uri="{FF2B5EF4-FFF2-40B4-BE49-F238E27FC236}">
                    <a16:creationId xmlns:a16="http://schemas.microsoft.com/office/drawing/2014/main" id="{0C148CC9-31F2-4ED4-8714-EA0189308DF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任意多边形 43">
                <a:extLst>
                  <a:ext uri="{FF2B5EF4-FFF2-40B4-BE49-F238E27FC236}">
                    <a16:creationId xmlns:a16="http://schemas.microsoft.com/office/drawing/2014/main" id="{84077F6C-3D27-43AD-9786-56A9EFA2F75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7" name="矩形 56">
              <a:extLst>
                <a:ext uri="{FF2B5EF4-FFF2-40B4-BE49-F238E27FC236}">
                  <a16:creationId xmlns:a16="http://schemas.microsoft.com/office/drawing/2014/main" id="{087AC390-ECDB-4E76-8A20-DB3F298DD227}"/>
                </a:ext>
              </a:extLst>
            </p:cNvPr>
            <p:cNvSpPr/>
            <p:nvPr/>
          </p:nvSpPr>
          <p:spPr>
            <a:xfrm>
              <a:off x="3665042" y="4023287"/>
              <a:ext cx="802220"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D</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924300" y="431800"/>
            <a:ext cx="7988300"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Ngày thành lập Đảng Cộng sản Việt Nam:</a:t>
            </a:r>
          </a:p>
        </p:txBody>
      </p:sp>
      <p:pic>
        <p:nvPicPr>
          <p:cNvPr id="80" name="Picture 6" descr="Káº¿t quáº£ hÃ¬nh áº£nh cho right wrong tick icon">
            <a:extLst>
              <a:ext uri="{FF2B5EF4-FFF2-40B4-BE49-F238E27FC236}">
                <a16:creationId xmlns:a16="http://schemas.microsoft.com/office/drawing/2014/main" id="{B03DBBD7-8B62-4454-8BF4-A3BAE245F905}"/>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22784" y="22161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2" descr="Káº¿t quáº£ hÃ¬nh áº£nh cho right wrong tick icon">
            <a:extLst>
              <a:ext uri="{FF2B5EF4-FFF2-40B4-BE49-F238E27FC236}">
                <a16:creationId xmlns:a16="http://schemas.microsoft.com/office/drawing/2014/main" id="{BC2B140B-69FD-4412-8C04-F084FEBDFE77}"/>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1090" y="219646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3" descr="Káº¿t quáº£ hÃ¬nh áº£nh cho right wrong tick icon">
            <a:extLst>
              <a:ext uri="{FF2B5EF4-FFF2-40B4-BE49-F238E27FC236}">
                <a16:creationId xmlns:a16="http://schemas.microsoft.com/office/drawing/2014/main" id="{A6EBEAB1-ED11-47DF-ABF3-AB2EA08FACE8}"/>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3581" y="33854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3" name="CẤM BUÔN BÁN, CẤM REUP" descr="Káº¿t quáº£ hÃ¬nh áº£nh cho right wrong tick icon">
            <a:extLst>
              <a:ext uri="{FF2B5EF4-FFF2-40B4-BE49-F238E27FC236}">
                <a16:creationId xmlns:a16="http://schemas.microsoft.com/office/drawing/2014/main" id="{86118AFD-5F16-4EED-85A9-B118098EE5CF}"/>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75399" y="344417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81A5AE6E-6392-4DD0-8F54-E4914EA62D0A}"/>
              </a:ext>
            </a:extLst>
          </p:cNvPr>
          <p:cNvPicPr>
            <a:picLocks noChangeAspect="1"/>
          </p:cNvPicPr>
          <p:nvPr/>
        </p:nvPicPr>
        <p:blipFill rotWithShape="1">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7937" b="35714" l="4297" r="78516">
                        <a14:foregroundMark x1="4688" y1="8277" x2="13867" y2="9410"/>
                        <a14:foregroundMark x1="4297" y1="15533" x2="4785" y2="22676"/>
                        <a14:foregroundMark x1="4785" y1="22676" x2="4785" y2="22676"/>
                        <a14:foregroundMark x1="71680" y1="18707" x2="78516" y2="18141"/>
                        <a14:foregroundMark x1="78516" y1="18141" x2="78516" y2="18141"/>
                        <a14:foregroundMark x1="29102" y1="36281" x2="36816" y2="35714"/>
                        <a14:foregroundMark x1="36816" y1="35714" x2="37012" y2="35714"/>
                      </a14:backgroundRemoval>
                    </a14:imgEffect>
                  </a14:imgLayer>
                </a14:imgProps>
              </a:ext>
              <a:ext uri="{28A0092B-C50C-407E-A947-70E740481C1C}">
                <a14:useLocalDpi xmlns:a14="http://schemas.microsoft.com/office/drawing/2010/main" val="0"/>
              </a:ext>
            </a:extLst>
          </a:blip>
          <a:srcRect l="3033" t="4589" r="20463" b="61720"/>
          <a:stretch/>
        </p:blipFill>
        <p:spPr>
          <a:xfrm flipH="1">
            <a:off x="3554387" y="2464914"/>
            <a:ext cx="5083226" cy="1928172"/>
          </a:xfrm>
          <a:prstGeom prst="rect">
            <a:avLst/>
          </a:prstGeom>
        </p:spPr>
      </p:pic>
      <p:pic>
        <p:nvPicPr>
          <p:cNvPr id="47" name="图片 46">
            <a:hlinkClick r:id="rId16" action="ppaction://hlinksldjump"/>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31111" y="4683536"/>
            <a:ext cx="2864935" cy="1868309"/>
          </a:xfrm>
          <a:prstGeom prst="rect">
            <a:avLst/>
          </a:prstGeom>
        </p:spPr>
      </p:pic>
    </p:spTree>
    <p:extLst>
      <p:ext uri="{BB962C8B-B14F-4D97-AF65-F5344CB8AC3E}">
        <p14:creationId xmlns:p14="http://schemas.microsoft.com/office/powerpoint/2010/main" val="11506550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left)">
                                      <p:cBhvr>
                                        <p:cTn id="61" dur="500"/>
                                        <p:tgtEl>
                                          <p:spTgt spid="70"/>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left)">
                                      <p:cBhvr>
                                        <p:cTn id="69" dur="500"/>
                                        <p:tgtEl>
                                          <p:spTgt spid="75"/>
                                        </p:tgtEl>
                                      </p:cBhvr>
                                    </p:animEffect>
                                  </p:childTnLst>
                                </p:cTn>
                              </p:par>
                            </p:childTnLst>
                          </p:cTn>
                        </p:par>
                        <p:par>
                          <p:cTn id="70" fill="hold">
                            <p:stCondLst>
                              <p:cond delay="3500"/>
                            </p:stCondLst>
                            <p:childTnLst>
                              <p:par>
                                <p:cTn id="71" presetID="22" presetClass="entr" presetSubtype="8"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6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Am-thanh-tra-loi-sai-www_nhacchuongvui_com.wav"/>
                                        </p:tgtEl>
                                      </p:cMediaNode>
                                    </p:audio>
                                  </p:subTnLst>
                                </p:cTn>
                              </p:par>
                            </p:childTnLst>
                          </p:cTn>
                        </p:par>
                        <p:par>
                          <p:cTn id="79" fill="hold">
                            <p:stCondLst>
                              <p:cond delay="0"/>
                            </p:stCondLst>
                            <p:childTnLst>
                              <p:par>
                                <p:cTn id="80" presetID="10" presetClass="exit" presetSubtype="0" fill="hold" nodeType="afterEffect">
                                  <p:stCondLst>
                                    <p:cond delay="500"/>
                                  </p:stCondLst>
                                  <p:childTnLst>
                                    <p:animEffect transition="out" filter="fade">
                                      <p:cBhvr>
                                        <p:cTn id="81" dur="500"/>
                                        <p:tgtEl>
                                          <p:spTgt spid="81"/>
                                        </p:tgtEl>
                                      </p:cBhvr>
                                    </p:animEffect>
                                    <p:set>
                                      <p:cBhvr>
                                        <p:cTn id="82"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3" restart="whenNotActive" fill="hold" evtFilter="cancelBubble" nodeType="interactiveSeq">
                <p:stCondLst>
                  <p:cond evt="onClick" delay="0">
                    <p:tgtEl>
                      <p:spTgt spid="6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5"/>
                  </p:tgtEl>
                </p:cond>
              </p:nextCondLst>
            </p:seq>
            <p:seq concurrent="1" nextAc="seek">
              <p:cTn id="88" restart="whenNotActive" fill="hold" evtFilter="cancelBubble" nodeType="interactiveSeq">
                <p:stCondLst>
                  <p:cond evt="onClick" delay="0">
                    <p:tgtEl>
                      <p:spTgt spid="75"/>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sai-www_nhacchuongvui_com.wav"/>
                                        </p:tgtEl>
                                      </p:cMediaNode>
                                    </p:audio>
                                  </p:subTnLst>
                                </p:cTn>
                              </p:par>
                            </p:childTnLst>
                          </p:cTn>
                        </p:par>
                        <p:par>
                          <p:cTn id="93" fill="hold">
                            <p:stCondLst>
                              <p:cond delay="0"/>
                            </p:stCondLst>
                            <p:childTnLst>
                              <p:par>
                                <p:cTn id="94" presetID="10" presetClass="exit" presetSubtype="0" fill="hold" nodeType="afterEffect">
                                  <p:stCondLst>
                                    <p:cond delay="500"/>
                                  </p:stCondLst>
                                  <p:childTnLst>
                                    <p:animEffect transition="out" filter="fade">
                                      <p:cBhvr>
                                        <p:cTn id="95" dur="500"/>
                                        <p:tgtEl>
                                          <p:spTgt spid="82"/>
                                        </p:tgtEl>
                                      </p:cBhvr>
                                    </p:animEffect>
                                    <p:set>
                                      <p:cBhvr>
                                        <p:cTn id="96"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7" restart="whenNotActive" fill="hold" evtFilter="cancelBubble" nodeType="interactiveSeq">
                <p:stCondLst>
                  <p:cond evt="onClick" delay="0">
                    <p:tgtEl>
                      <p:spTgt spid="70"/>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m-thanh-tra-loi-sai-www_nhacchuongvui_com.wav"/>
                                        </p:tgtEl>
                                      </p:cMediaNode>
                                    </p:audio>
                                  </p:subTnLst>
                                </p:cTn>
                              </p:par>
                            </p:childTnLst>
                          </p:cTn>
                        </p:par>
                        <p:par>
                          <p:cTn id="102" fill="hold">
                            <p:stCondLst>
                              <p:cond delay="0"/>
                            </p:stCondLst>
                            <p:childTnLst>
                              <p:par>
                                <p:cTn id="103" presetID="10" presetClass="exit" presetSubtype="0" fill="hold" nodeType="afterEffect">
                                  <p:stCondLst>
                                    <p:cond delay="500"/>
                                  </p:stCondLst>
                                  <p:childTnLst>
                                    <p:animEffect transition="out" filter="fade">
                                      <p:cBhvr>
                                        <p:cTn id="104" dur="500"/>
                                        <p:tgtEl>
                                          <p:spTgt spid="80"/>
                                        </p:tgtEl>
                                      </p:cBhvr>
                                    </p:animEffect>
                                    <p:set>
                                      <p:cBhvr>
                                        <p:cTn id="10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500" fill="hold"/>
                                        <p:tgtEl>
                                          <p:spTgt spid="84"/>
                                        </p:tgtEl>
                                        <p:attrNameLst>
                                          <p:attrName>ppt_w</p:attrName>
                                        </p:attrNameLst>
                                      </p:cBhvr>
                                      <p:tavLst>
                                        <p:tav tm="0">
                                          <p:val>
                                            <p:fltVal val="0"/>
                                          </p:val>
                                        </p:tav>
                                        <p:tav tm="100000">
                                          <p:val>
                                            <p:strVal val="#ppt_w"/>
                                          </p:val>
                                        </p:tav>
                                      </p:tavLst>
                                    </p:anim>
                                    <p:anim calcmode="lin" valueType="num">
                                      <p:cBhvr>
                                        <p:cTn id="112" dur="500" fill="hold"/>
                                        <p:tgtEl>
                                          <p:spTgt spid="84"/>
                                        </p:tgtEl>
                                        <p:attrNameLst>
                                          <p:attrName>ppt_h</p:attrName>
                                        </p:attrNameLst>
                                      </p:cBhvr>
                                      <p:tavLst>
                                        <p:tav tm="0">
                                          <p:val>
                                            <p:fltVal val="0"/>
                                          </p:val>
                                        </p:tav>
                                        <p:tav tm="100000">
                                          <p:val>
                                            <p:strVal val="#ppt_h"/>
                                          </p:val>
                                        </p:tav>
                                      </p:tavLst>
                                    </p:anim>
                                    <p:animEffect transition="in" filter="fade">
                                      <p:cBhvr>
                                        <p:cTn id="113" dur="500"/>
                                        <p:tgtEl>
                                          <p:spTgt spid="84"/>
                                        </p:tgtEl>
                                      </p:cBhvr>
                                    </p:animEffect>
                                  </p:childTnLst>
                                </p:cTn>
                              </p:par>
                            </p:childTnLst>
                          </p:cTn>
                        </p:par>
                        <p:par>
                          <p:cTn id="114" fill="hold">
                            <p:stCondLst>
                              <p:cond delay="500"/>
                            </p:stCondLst>
                            <p:childTnLst>
                              <p:par>
                                <p:cTn id="115" presetID="42" presetClass="path" presetSubtype="0" accel="50000" decel="50000" fill="hold" nodeType="afterEffect">
                                  <p:stCondLst>
                                    <p:cond delay="0"/>
                                  </p:stCondLst>
                                  <p:childTnLst>
                                    <p:animMotion origin="layout" path="M 0 0 L -0.3612 0.36227 " pathEditMode="relative" rAng="0" ptsTypes="AA">
                                      <p:cBhvr>
                                        <p:cTn id="116" dur="2000" fill="hold"/>
                                        <p:tgtEl>
                                          <p:spTgt spid="84"/>
                                        </p:tgtEl>
                                        <p:attrNameLst>
                                          <p:attrName>ppt_x</p:attrName>
                                          <p:attrName>ppt_y</p:attrName>
                                        </p:attrNameLst>
                                      </p:cBhvr>
                                      <p:rCtr x="-18060" y="18102"/>
                                    </p:animMotion>
                                  </p:childTnLst>
                                </p:cTn>
                              </p:par>
                              <p:par>
                                <p:cTn id="117" presetID="53" presetClass="exit" presetSubtype="32" fill="hold" nodeType="withEffect">
                                  <p:stCondLst>
                                    <p:cond delay="1250"/>
                                  </p:stCondLst>
                                  <p:childTnLst>
                                    <p:anim calcmode="lin" valueType="num">
                                      <p:cBhvr>
                                        <p:cTn id="118" dur="750"/>
                                        <p:tgtEl>
                                          <p:spTgt spid="84"/>
                                        </p:tgtEl>
                                        <p:attrNameLst>
                                          <p:attrName>ppt_w</p:attrName>
                                        </p:attrNameLst>
                                      </p:cBhvr>
                                      <p:tavLst>
                                        <p:tav tm="0">
                                          <p:val>
                                            <p:strVal val="ppt_w"/>
                                          </p:val>
                                        </p:tav>
                                        <p:tav tm="100000">
                                          <p:val>
                                            <p:fltVal val="0"/>
                                          </p:val>
                                        </p:tav>
                                      </p:tavLst>
                                    </p:anim>
                                    <p:anim calcmode="lin" valueType="num">
                                      <p:cBhvr>
                                        <p:cTn id="119" dur="750"/>
                                        <p:tgtEl>
                                          <p:spTgt spid="84"/>
                                        </p:tgtEl>
                                        <p:attrNameLst>
                                          <p:attrName>ppt_h</p:attrName>
                                        </p:attrNameLst>
                                      </p:cBhvr>
                                      <p:tavLst>
                                        <p:tav tm="0">
                                          <p:val>
                                            <p:strVal val="ppt_h"/>
                                          </p:val>
                                        </p:tav>
                                        <p:tav tm="100000">
                                          <p:val>
                                            <p:fltVal val="0"/>
                                          </p:val>
                                        </p:tav>
                                      </p:tavLst>
                                    </p:anim>
                                    <p:animEffect transition="out" filter="fade">
                                      <p:cBhvr>
                                        <p:cTn id="120" dur="750"/>
                                        <p:tgtEl>
                                          <p:spTgt spid="84"/>
                                        </p:tgtEl>
                                      </p:cBhvr>
                                    </p:animEffect>
                                    <p:set>
                                      <p:cBhvr>
                                        <p:cTn id="121" dur="1" fill="hold">
                                          <p:stCondLst>
                                            <p:cond delay="74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3" name="组合 41"/>
          <p:cNvGrpSpPr/>
          <p:nvPr/>
        </p:nvGrpSpPr>
        <p:grpSpPr>
          <a:xfrm>
            <a:off x="1267" y="4423720"/>
            <a:ext cx="12215448" cy="2445422"/>
            <a:chOff x="-23447" y="4479679"/>
            <a:chExt cx="12215448" cy="2387174"/>
          </a:xfrm>
        </p:grpSpPr>
        <p:pic>
          <p:nvPicPr>
            <p:cNvPr id="4" name="图片 4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5" name="图片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6" name="图片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7" name="图片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sp>
        <p:nvSpPr>
          <p:cNvPr id="8" name="Rounded Rectangle 7"/>
          <p:cNvSpPr/>
          <p:nvPr/>
        </p:nvSpPr>
        <p:spPr>
          <a:xfrm>
            <a:off x="0" y="4056743"/>
            <a:ext cx="4386104" cy="267751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smtClean="0">
                <a:solidFill>
                  <a:srgbClr val="17550E"/>
                </a:solidFill>
                <a:latin typeface="Times New Roman" panose="02020603050405020304" pitchFamily="18" charset="0"/>
                <a:cs typeface="Times New Roman" panose="02020603050405020304" pitchFamily="18" charset="0"/>
              </a:rPr>
              <a:t>Lãnh tụ Nguyễn Ái Quốc là người thống nhất các tổ chức cộng sản và chủ trì Hội nghị Thành lập Đảng Cộng sản Việt Nam</a:t>
            </a:r>
            <a:endParaRPr lang="en-US" sz="2800" b="1">
              <a:solidFill>
                <a:srgbClr val="17550E"/>
              </a:solidFill>
              <a:latin typeface="Times New Roman" panose="02020603050405020304" pitchFamily="18" charset="0"/>
              <a:cs typeface="Times New Roman" panose="02020603050405020304" pitchFamily="18" charset="0"/>
            </a:endParaRPr>
          </a:p>
        </p:txBody>
      </p:sp>
      <p:pic>
        <p:nvPicPr>
          <p:cNvPr id="9" name="Picture 6"/>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754" y="156382"/>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779" y="86331"/>
            <a:ext cx="6096000" cy="3885320"/>
          </a:xfrm>
          <a:prstGeom prst="rect">
            <a:avLst/>
          </a:prstGeom>
        </p:spPr>
      </p:pic>
      <p:sp>
        <p:nvSpPr>
          <p:cNvPr id="11" name="Rounded Rectangle 10"/>
          <p:cNvSpPr/>
          <p:nvPr/>
        </p:nvSpPr>
        <p:spPr>
          <a:xfrm>
            <a:off x="4862198" y="4145459"/>
            <a:ext cx="6743675" cy="2588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smtClean="0">
                <a:solidFill>
                  <a:srgbClr val="17550E"/>
                </a:solidFill>
                <a:latin typeface="Times New Roman" panose="02020603050405020304" pitchFamily="18" charset="0"/>
                <a:cs typeface="Times New Roman" panose="02020603050405020304" pitchFamily="18" charset="0"/>
              </a:rPr>
              <a:t>Đầu xuân 1930 (3/2/1930) tại Hồng Công (Trung Quốc), lãnh tụ Nguyễn Ái Quốc đã hợp nhất các tổ chức cộng sản thành một đảng cộng sản duy nhất, lấy tên là Đảng Cộng sản Việt Nam.</a:t>
            </a:r>
          </a:p>
          <a:p>
            <a:pPr algn="ctr"/>
            <a:endParaRPr lang="en-US" sz="2800" b="1">
              <a:solidFill>
                <a:srgbClr val="17550E"/>
              </a:solidFill>
              <a:latin typeface="Times New Roman" panose="02020603050405020304" pitchFamily="18" charset="0"/>
              <a:cs typeface="Times New Roman" panose="02020603050405020304" pitchFamily="18" charset="0"/>
            </a:endParaRPr>
          </a:p>
        </p:txBody>
      </p:sp>
      <p:sp>
        <p:nvSpPr>
          <p:cNvPr id="12" name="Right Arrow 11">
            <a:hlinkClick r:id="rId9" action="ppaction://hlinksldjump"/>
          </p:cNvPr>
          <p:cNvSpPr/>
          <p:nvPr/>
        </p:nvSpPr>
        <p:spPr>
          <a:xfrm>
            <a:off x="11575572" y="6018847"/>
            <a:ext cx="586127" cy="8229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63131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CÂU5</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grpSp>
        <p:nvGrpSpPr>
          <p:cNvPr id="39" name="组合 1">
            <a:extLst>
              <a:ext uri="{FF2B5EF4-FFF2-40B4-BE49-F238E27FC236}">
                <a16:creationId xmlns:a16="http://schemas.microsoft.com/office/drawing/2014/main" id="{B5AAC9B0-8DE5-4B31-8AC1-4B1584800BF8}"/>
              </a:ext>
            </a:extLst>
          </p:cNvPr>
          <p:cNvGrpSpPr/>
          <p:nvPr/>
        </p:nvGrpSpPr>
        <p:grpSpPr>
          <a:xfrm>
            <a:off x="726924" y="2422430"/>
            <a:ext cx="4699994" cy="1218396"/>
            <a:chOff x="4831606" y="1259090"/>
            <a:chExt cx="3475461" cy="705365"/>
          </a:xfrm>
        </p:grpSpPr>
        <p:sp>
          <p:nvSpPr>
            <p:cNvPr id="49" name="任意多边形 17">
              <a:extLst>
                <a:ext uri="{FF2B5EF4-FFF2-40B4-BE49-F238E27FC236}">
                  <a16:creationId xmlns:a16="http://schemas.microsoft.com/office/drawing/2014/main" id="{549A1FAB-4386-41D3-8676-BDA25F5848C1}"/>
                </a:ext>
              </a:extLst>
            </p:cNvPr>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46">
              <a:extLst>
                <a:ext uri="{FF2B5EF4-FFF2-40B4-BE49-F238E27FC236}">
                  <a16:creationId xmlns:a16="http://schemas.microsoft.com/office/drawing/2014/main" id="{7E5C8D80-366D-428C-B04B-0737AC5E96E3}"/>
                </a:ext>
              </a:extLst>
            </p:cNvPr>
            <p:cNvSpPr/>
            <p:nvPr/>
          </p:nvSpPr>
          <p:spPr>
            <a:xfrm>
              <a:off x="5212780" y="1319385"/>
              <a:ext cx="2852985" cy="623633"/>
            </a:xfrm>
            <a:prstGeom prst="rect">
              <a:avLst/>
            </a:prstGeom>
          </p:spPr>
          <p:txBody>
            <a:bodyPr wrap="square">
              <a:spAutoFit/>
            </a:bodyPr>
            <a:lstStyle/>
            <a:p>
              <a:pPr algn="just"/>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Khởi nghĩa giành chính quyền ở Huế.</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1" name="组合 12">
            <a:extLst>
              <a:ext uri="{FF2B5EF4-FFF2-40B4-BE49-F238E27FC236}">
                <a16:creationId xmlns:a16="http://schemas.microsoft.com/office/drawing/2014/main" id="{2B00BE8E-683A-4A7F-95DE-7ED06E1F5DE8}"/>
              </a:ext>
            </a:extLst>
          </p:cNvPr>
          <p:cNvGrpSpPr/>
          <p:nvPr/>
        </p:nvGrpSpPr>
        <p:grpSpPr>
          <a:xfrm>
            <a:off x="914295" y="3992144"/>
            <a:ext cx="4699993" cy="1231112"/>
            <a:chOff x="4831606" y="2262777"/>
            <a:chExt cx="3475461" cy="705365"/>
          </a:xfrm>
        </p:grpSpPr>
        <p:sp>
          <p:nvSpPr>
            <p:cNvPr id="52" name="任意多边形 47">
              <a:extLst>
                <a:ext uri="{FF2B5EF4-FFF2-40B4-BE49-F238E27FC236}">
                  <a16:creationId xmlns:a16="http://schemas.microsoft.com/office/drawing/2014/main" id="{F5D732D7-3D4E-4C7F-8CF6-CD7D12B4AD7B}"/>
                </a:ext>
              </a:extLst>
            </p:cNvPr>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3" name="矩形 48">
              <a:extLst>
                <a:ext uri="{FF2B5EF4-FFF2-40B4-BE49-F238E27FC236}">
                  <a16:creationId xmlns:a16="http://schemas.microsoft.com/office/drawing/2014/main" id="{2BF02044-83A9-4544-AC62-FFED931CC59D}"/>
                </a:ext>
              </a:extLst>
            </p:cNvPr>
            <p:cNvSpPr/>
            <p:nvPr/>
          </p:nvSpPr>
          <p:spPr>
            <a:xfrm>
              <a:off x="5002962" y="2323072"/>
              <a:ext cx="3153009" cy="617192"/>
            </a:xfrm>
            <a:prstGeom prst="rect">
              <a:avLst/>
            </a:prstGeom>
          </p:spPr>
          <p:txBody>
            <a:bodyPr wrap="square">
              <a:spAutoFit/>
            </a:bodyPr>
            <a:lstStyle/>
            <a:p>
              <a:pPr algn="just"/>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Khởi nghĩa giành chính quyền ở Sài Gòn.</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4" name="组合 131">
            <a:extLst>
              <a:ext uri="{FF2B5EF4-FFF2-40B4-BE49-F238E27FC236}">
                <a16:creationId xmlns:a16="http://schemas.microsoft.com/office/drawing/2014/main" id="{1C21F38F-9678-4B5D-9E52-D9C7CCFEE2A0}"/>
              </a:ext>
            </a:extLst>
          </p:cNvPr>
          <p:cNvGrpSpPr/>
          <p:nvPr/>
        </p:nvGrpSpPr>
        <p:grpSpPr>
          <a:xfrm>
            <a:off x="7254208" y="2422430"/>
            <a:ext cx="4604526" cy="1223644"/>
            <a:chOff x="4831606" y="3231107"/>
            <a:chExt cx="3475461" cy="705365"/>
          </a:xfrm>
        </p:grpSpPr>
        <p:sp>
          <p:nvSpPr>
            <p:cNvPr id="55" name="任意多边形 49">
              <a:extLst>
                <a:ext uri="{FF2B5EF4-FFF2-40B4-BE49-F238E27FC236}">
                  <a16:creationId xmlns:a16="http://schemas.microsoft.com/office/drawing/2014/main" id="{617AC2A5-0228-442B-BFE5-89A80003C571}"/>
                </a:ext>
              </a:extLst>
            </p:cNvPr>
            <p:cNvSpPr/>
            <p:nvPr/>
          </p:nvSpPr>
          <p:spPr>
            <a:xfrm>
              <a:off x="4831606" y="323110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4990551" y="3291402"/>
              <a:ext cx="3071369" cy="620958"/>
            </a:xfrm>
            <a:prstGeom prst="rect">
              <a:avLst/>
            </a:prstGeom>
          </p:spPr>
          <p:txBody>
            <a:bodyPr wrap="square">
              <a:spAutoFit/>
            </a:bodyPr>
            <a:lstStyle/>
            <a:p>
              <a:pPr algn="just"/>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Khởi nghĩa giành chính quyền ở Đà Nẵng</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7" name="组合 15">
            <a:extLst>
              <a:ext uri="{FF2B5EF4-FFF2-40B4-BE49-F238E27FC236}">
                <a16:creationId xmlns:a16="http://schemas.microsoft.com/office/drawing/2014/main" id="{BFFA849D-CC6D-452D-AD15-181663A4A3ED}"/>
              </a:ext>
            </a:extLst>
          </p:cNvPr>
          <p:cNvGrpSpPr/>
          <p:nvPr/>
        </p:nvGrpSpPr>
        <p:grpSpPr>
          <a:xfrm>
            <a:off x="7286043" y="3992144"/>
            <a:ext cx="4521628" cy="1340408"/>
            <a:chOff x="4910107" y="4195944"/>
            <a:chExt cx="3475461" cy="705365"/>
          </a:xfrm>
        </p:grpSpPr>
        <p:sp>
          <p:nvSpPr>
            <p:cNvPr id="58" name="任意多边形 51">
              <a:extLst>
                <a:ext uri="{FF2B5EF4-FFF2-40B4-BE49-F238E27FC236}">
                  <a16:creationId xmlns:a16="http://schemas.microsoft.com/office/drawing/2014/main" id="{B877E39D-AB21-4289-B985-3FC314F438EC}"/>
                </a:ext>
              </a:extLst>
            </p:cNvPr>
            <p:cNvSpPr/>
            <p:nvPr/>
          </p:nvSpPr>
          <p:spPr>
            <a:xfrm>
              <a:off x="4910107" y="4195944"/>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9" name="矩形 52">
              <a:extLst>
                <a:ext uri="{FF2B5EF4-FFF2-40B4-BE49-F238E27FC236}">
                  <a16:creationId xmlns:a16="http://schemas.microsoft.com/office/drawing/2014/main" id="{D2BBD8E4-16A8-457F-B754-71D611D75F3E}"/>
                </a:ext>
              </a:extLst>
            </p:cNvPr>
            <p:cNvSpPr/>
            <p:nvPr/>
          </p:nvSpPr>
          <p:spPr>
            <a:xfrm>
              <a:off x="5159298" y="4257005"/>
              <a:ext cx="3063454" cy="566866"/>
            </a:xfrm>
            <a:prstGeom prst="rect">
              <a:avLst/>
            </a:prstGeom>
          </p:spPr>
          <p:txBody>
            <a:bodyPr wrap="square">
              <a:spAutoFit/>
            </a:bodyPr>
            <a:lstStyle/>
            <a:p>
              <a:pPr algn="just"/>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Khởi nghĩa giành chính quyền ở Hà Nội.</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0" name="A - 9Slide.vn">
            <a:extLst>
              <a:ext uri="{FF2B5EF4-FFF2-40B4-BE49-F238E27FC236}">
                <a16:creationId xmlns:a16="http://schemas.microsoft.com/office/drawing/2014/main" id="{65BECF43-4A81-4A8D-AD5A-852036BFCC1A}"/>
              </a:ext>
            </a:extLst>
          </p:cNvPr>
          <p:cNvGrpSpPr/>
          <p:nvPr/>
        </p:nvGrpSpPr>
        <p:grpSpPr>
          <a:xfrm>
            <a:off x="182596" y="2422430"/>
            <a:ext cx="892480" cy="984885"/>
            <a:chOff x="3501173" y="1109252"/>
            <a:chExt cx="892480" cy="984885"/>
          </a:xfrm>
        </p:grpSpPr>
        <p:grpSp>
          <p:nvGrpSpPr>
            <p:cNvPr id="61" name="组合 14">
              <a:extLst>
                <a:ext uri="{FF2B5EF4-FFF2-40B4-BE49-F238E27FC236}">
                  <a16:creationId xmlns:a16="http://schemas.microsoft.com/office/drawing/2014/main" id="{658F7951-78F8-46B1-8323-E142798FFF7B}"/>
                </a:ext>
              </a:extLst>
            </p:cNvPr>
            <p:cNvGrpSpPr/>
            <p:nvPr/>
          </p:nvGrpSpPr>
          <p:grpSpPr>
            <a:xfrm>
              <a:off x="3501173" y="1314175"/>
              <a:ext cx="859812" cy="739839"/>
              <a:chOff x="2543860" y="2062277"/>
              <a:chExt cx="2156327" cy="1855446"/>
            </a:xfrm>
          </p:grpSpPr>
          <p:sp>
            <p:nvSpPr>
              <p:cNvPr id="63" name="任意多边形 10">
                <a:extLst>
                  <a:ext uri="{FF2B5EF4-FFF2-40B4-BE49-F238E27FC236}">
                    <a16:creationId xmlns:a16="http://schemas.microsoft.com/office/drawing/2014/main" id="{4598118C-71EF-46F1-B91A-4A27AD52287A}"/>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任意多边形 30">
                <a:extLst>
                  <a:ext uri="{FF2B5EF4-FFF2-40B4-BE49-F238E27FC236}">
                    <a16:creationId xmlns:a16="http://schemas.microsoft.com/office/drawing/2014/main" id="{3319CB24-0C06-46C2-AFED-0B949729DC1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矩形 53">
              <a:extLst>
                <a:ext uri="{FF2B5EF4-FFF2-40B4-BE49-F238E27FC236}">
                  <a16:creationId xmlns:a16="http://schemas.microsoft.com/office/drawing/2014/main" id="{2BBBBBE1-1871-4DB2-BDB0-AD3E35AC250E}"/>
                </a:ext>
              </a:extLst>
            </p:cNvPr>
            <p:cNvSpPr/>
            <p:nvPr/>
          </p:nvSpPr>
          <p:spPr>
            <a:xfrm>
              <a:off x="3671981" y="1109252"/>
              <a:ext cx="721672"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A</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5" name="B - 9Slide.vn">
            <a:extLst>
              <a:ext uri="{FF2B5EF4-FFF2-40B4-BE49-F238E27FC236}">
                <a16:creationId xmlns:a16="http://schemas.microsoft.com/office/drawing/2014/main" id="{9382AF75-2EBF-46B2-9D50-8E04F6071F3B}"/>
              </a:ext>
            </a:extLst>
          </p:cNvPr>
          <p:cNvGrpSpPr/>
          <p:nvPr/>
        </p:nvGrpSpPr>
        <p:grpSpPr>
          <a:xfrm>
            <a:off x="217734" y="3992144"/>
            <a:ext cx="859812" cy="984885"/>
            <a:chOff x="3505570" y="2064322"/>
            <a:chExt cx="859812" cy="984885"/>
          </a:xfrm>
        </p:grpSpPr>
        <p:grpSp>
          <p:nvGrpSpPr>
            <p:cNvPr id="66" name="组合 35">
              <a:extLst>
                <a:ext uri="{FF2B5EF4-FFF2-40B4-BE49-F238E27FC236}">
                  <a16:creationId xmlns:a16="http://schemas.microsoft.com/office/drawing/2014/main" id="{DF576348-5904-4FBB-AA90-F4123DDA94CB}"/>
                </a:ext>
              </a:extLst>
            </p:cNvPr>
            <p:cNvGrpSpPr/>
            <p:nvPr/>
          </p:nvGrpSpPr>
          <p:grpSpPr>
            <a:xfrm>
              <a:off x="3505570" y="2265784"/>
              <a:ext cx="859812" cy="739839"/>
              <a:chOff x="2543860" y="2062277"/>
              <a:chExt cx="2156327" cy="1855446"/>
            </a:xfrm>
          </p:grpSpPr>
          <p:sp>
            <p:nvSpPr>
              <p:cNvPr id="68" name="任意多边形 36">
                <a:extLst>
                  <a:ext uri="{FF2B5EF4-FFF2-40B4-BE49-F238E27FC236}">
                    <a16:creationId xmlns:a16="http://schemas.microsoft.com/office/drawing/2014/main" id="{3A570A2C-B62A-41E5-ADE3-F9309D4E7D4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任意多边形 37">
                <a:extLst>
                  <a:ext uri="{FF2B5EF4-FFF2-40B4-BE49-F238E27FC236}">
                    <a16:creationId xmlns:a16="http://schemas.microsoft.com/office/drawing/2014/main" id="{DB6BCCFA-6165-486B-8F04-044844454D32}"/>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7" name="矩形 54">
              <a:extLst>
                <a:ext uri="{FF2B5EF4-FFF2-40B4-BE49-F238E27FC236}">
                  <a16:creationId xmlns:a16="http://schemas.microsoft.com/office/drawing/2014/main" id="{26F97E0B-5008-40AB-BBFD-EF0303432B9D}"/>
                </a:ext>
              </a:extLst>
            </p:cNvPr>
            <p:cNvSpPr/>
            <p:nvPr/>
          </p:nvSpPr>
          <p:spPr>
            <a:xfrm>
              <a:off x="3665042" y="2064322"/>
              <a:ext cx="679994"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B</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0" name="C - 9Slide.vn">
            <a:extLst>
              <a:ext uri="{FF2B5EF4-FFF2-40B4-BE49-F238E27FC236}">
                <a16:creationId xmlns:a16="http://schemas.microsoft.com/office/drawing/2014/main" id="{5533B238-EFB7-4DC9-9352-3E9D71CD0CF6}"/>
              </a:ext>
            </a:extLst>
          </p:cNvPr>
          <p:cNvGrpSpPr/>
          <p:nvPr/>
        </p:nvGrpSpPr>
        <p:grpSpPr>
          <a:xfrm>
            <a:off x="6608853" y="2422430"/>
            <a:ext cx="919019" cy="984885"/>
            <a:chOff x="3496549" y="3080679"/>
            <a:chExt cx="919019" cy="984885"/>
          </a:xfrm>
        </p:grpSpPr>
        <p:grpSp>
          <p:nvGrpSpPr>
            <p:cNvPr id="71" name="组合 38">
              <a:extLst>
                <a:ext uri="{FF2B5EF4-FFF2-40B4-BE49-F238E27FC236}">
                  <a16:creationId xmlns:a16="http://schemas.microsoft.com/office/drawing/2014/main" id="{4CD75C4B-4DDF-4863-ADFD-17DAD12A8162}"/>
                </a:ext>
              </a:extLst>
            </p:cNvPr>
            <p:cNvGrpSpPr/>
            <p:nvPr/>
          </p:nvGrpSpPr>
          <p:grpSpPr>
            <a:xfrm>
              <a:off x="3496549" y="3217393"/>
              <a:ext cx="919019" cy="786737"/>
              <a:chOff x="2543860" y="2062277"/>
              <a:chExt cx="2304812" cy="1973062"/>
            </a:xfrm>
          </p:grpSpPr>
          <p:sp>
            <p:nvSpPr>
              <p:cNvPr id="73" name="任意多边形 39">
                <a:extLst>
                  <a:ext uri="{FF2B5EF4-FFF2-40B4-BE49-F238E27FC236}">
                    <a16:creationId xmlns:a16="http://schemas.microsoft.com/office/drawing/2014/main" id="{97E6FDA6-56D8-434B-8A9E-46DB25BD5009}"/>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4" name="任意多边形 40">
                <a:extLst>
                  <a:ext uri="{FF2B5EF4-FFF2-40B4-BE49-F238E27FC236}">
                    <a16:creationId xmlns:a16="http://schemas.microsoft.com/office/drawing/2014/main" id="{A54950E3-218C-4104-8BC2-63733B2721AB}"/>
                  </a:ext>
                </a:extLst>
              </p:cNvPr>
              <p:cNvSpPr/>
              <p:nvPr/>
            </p:nvSpPr>
            <p:spPr>
              <a:xfrm>
                <a:off x="2673501" y="2193210"/>
                <a:ext cx="2175171" cy="1842129"/>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2" name="矩形 55">
              <a:extLst>
                <a:ext uri="{FF2B5EF4-FFF2-40B4-BE49-F238E27FC236}">
                  <a16:creationId xmlns:a16="http://schemas.microsoft.com/office/drawing/2014/main" id="{6444A5E1-5E49-4651-A6FB-EBC976816613}"/>
                </a:ext>
              </a:extLst>
            </p:cNvPr>
            <p:cNvSpPr/>
            <p:nvPr/>
          </p:nvSpPr>
          <p:spPr>
            <a:xfrm>
              <a:off x="3680991" y="3080679"/>
              <a:ext cx="631925"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5" name="D - 9Slide.vn">
            <a:extLst>
              <a:ext uri="{FF2B5EF4-FFF2-40B4-BE49-F238E27FC236}">
                <a16:creationId xmlns:a16="http://schemas.microsoft.com/office/drawing/2014/main" id="{6E72C085-2CD6-441E-B65C-C234555CA54E}"/>
              </a:ext>
            </a:extLst>
          </p:cNvPr>
          <p:cNvGrpSpPr/>
          <p:nvPr/>
        </p:nvGrpSpPr>
        <p:grpSpPr>
          <a:xfrm>
            <a:off x="6637468" y="3992144"/>
            <a:ext cx="961692" cy="984885"/>
            <a:chOff x="3505570" y="4023287"/>
            <a:chExt cx="961692" cy="984885"/>
          </a:xfrm>
        </p:grpSpPr>
        <p:grpSp>
          <p:nvGrpSpPr>
            <p:cNvPr id="76" name="组合 41">
              <a:extLst>
                <a:ext uri="{FF2B5EF4-FFF2-40B4-BE49-F238E27FC236}">
                  <a16:creationId xmlns:a16="http://schemas.microsoft.com/office/drawing/2014/main" id="{F4C12C2D-F7C3-4E3E-B2BF-CEFEE642DE25}"/>
                </a:ext>
              </a:extLst>
            </p:cNvPr>
            <p:cNvGrpSpPr/>
            <p:nvPr/>
          </p:nvGrpSpPr>
          <p:grpSpPr>
            <a:xfrm>
              <a:off x="3505570" y="4169003"/>
              <a:ext cx="859812" cy="739839"/>
              <a:chOff x="2543860" y="2062277"/>
              <a:chExt cx="2156327" cy="1855446"/>
            </a:xfrm>
          </p:grpSpPr>
          <p:sp>
            <p:nvSpPr>
              <p:cNvPr id="78" name="任意多边形 42">
                <a:extLst>
                  <a:ext uri="{FF2B5EF4-FFF2-40B4-BE49-F238E27FC236}">
                    <a16:creationId xmlns:a16="http://schemas.microsoft.com/office/drawing/2014/main" id="{0C148CC9-31F2-4ED4-8714-EA0189308DF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任意多边形 43">
                <a:extLst>
                  <a:ext uri="{FF2B5EF4-FFF2-40B4-BE49-F238E27FC236}">
                    <a16:creationId xmlns:a16="http://schemas.microsoft.com/office/drawing/2014/main" id="{84077F6C-3D27-43AD-9786-56A9EFA2F75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7" name="矩形 56">
              <a:extLst>
                <a:ext uri="{FF2B5EF4-FFF2-40B4-BE49-F238E27FC236}">
                  <a16:creationId xmlns:a16="http://schemas.microsoft.com/office/drawing/2014/main" id="{087AC390-ECDB-4E76-8A20-DB3F298DD227}"/>
                </a:ext>
              </a:extLst>
            </p:cNvPr>
            <p:cNvSpPr/>
            <p:nvPr/>
          </p:nvSpPr>
          <p:spPr>
            <a:xfrm>
              <a:off x="3665042" y="4023287"/>
              <a:ext cx="802220"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D</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924300" y="431800"/>
            <a:ext cx="7861300"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Ngày 19/8/1945 diễn ra sự kiện gì?</a:t>
            </a:r>
          </a:p>
        </p:txBody>
      </p:sp>
      <p:pic>
        <p:nvPicPr>
          <p:cNvPr id="80" name="Picture 6" descr="Káº¿t quáº£ hÃ¬nh áº£nh cho right wrong tick icon">
            <a:extLst>
              <a:ext uri="{FF2B5EF4-FFF2-40B4-BE49-F238E27FC236}">
                <a16:creationId xmlns:a16="http://schemas.microsoft.com/office/drawing/2014/main" id="{B03DBBD7-8B62-4454-8BF4-A3BAE245F905}"/>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6310" y="40994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2" descr="Káº¿t quáº£ hÃ¬nh áº£nh cho right wrong tick icon">
            <a:extLst>
              <a:ext uri="{FF2B5EF4-FFF2-40B4-BE49-F238E27FC236}">
                <a16:creationId xmlns:a16="http://schemas.microsoft.com/office/drawing/2014/main" id="{BC2B140B-69FD-4412-8C04-F084FEBDFE77}"/>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11830" y="256822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3" descr="Káº¿t quáº£ hÃ¬nh áº£nh cho right wrong tick icon">
            <a:extLst>
              <a:ext uri="{FF2B5EF4-FFF2-40B4-BE49-F238E27FC236}">
                <a16:creationId xmlns:a16="http://schemas.microsoft.com/office/drawing/2014/main" id="{A6EBEAB1-ED11-47DF-ABF3-AB2EA08FACE8}"/>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12433" y="251782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3" name="CẤM BUÔN BÁN, CẤM REUP" descr="Káº¿t quáº£ hÃ¬nh áº£nh cho right wrong tick icon">
            <a:extLst>
              <a:ext uri="{FF2B5EF4-FFF2-40B4-BE49-F238E27FC236}">
                <a16:creationId xmlns:a16="http://schemas.microsoft.com/office/drawing/2014/main" id="{86118AFD-5F16-4EED-85A9-B118098EE5CF}"/>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32855" y="446696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060A14D1-C3EF-482E-9BFA-13F278C402A4}"/>
              </a:ext>
            </a:extLst>
          </p:cNvPr>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2778" b="96296" l="751" r="98248">
                        <a14:foregroundMark x1="876" y1="25309" x2="4380" y2="53704"/>
                        <a14:foregroundMark x1="35169" y1="8642" x2="35169" y2="8642"/>
                        <a14:foregroundMark x1="40676" y1="7099" x2="40676" y2="7099"/>
                        <a14:foregroundMark x1="45932" y1="7099" x2="45932" y2="7099"/>
                        <a14:foregroundMark x1="41927" y1="6173" x2="50188" y2="7099"/>
                        <a14:foregroundMark x1="36671" y1="24691" x2="51564" y2="25617"/>
                        <a14:foregroundMark x1="51564" y1="25617" x2="61827" y2="25000"/>
                        <a14:foregroundMark x1="61827" y1="25000" x2="76095" y2="25000"/>
                        <a14:foregroundMark x1="59825" y1="33025" x2="74844" y2="31173"/>
                        <a14:foregroundMark x1="75720" y1="29630" x2="75845" y2="32716"/>
                        <a14:foregroundMark x1="75219" y1="26543" x2="75219" y2="32099"/>
                        <a14:foregroundMark x1="77847" y1="3704" x2="77847" y2="3704"/>
                        <a14:foregroundMark x1="77472" y1="3704" x2="77597" y2="12037"/>
                        <a14:foregroundMark x1="77347" y1="3395" x2="78223" y2="4012"/>
                        <a14:foregroundMark x1="90488" y1="34259" x2="98248" y2="33025"/>
                        <a14:foregroundMark x1="75970" y1="27160" x2="75094" y2="33951"/>
                        <a14:foregroundMark x1="75219" y1="29938" x2="75219" y2="29938"/>
                        <a14:foregroundMark x1="75469" y1="30247" x2="75469" y2="30247"/>
                        <a14:foregroundMark x1="75845" y1="29938" x2="75845" y2="33025"/>
                        <a14:foregroundMark x1="75720" y1="29321" x2="75469" y2="30556"/>
                        <a14:foregroundMark x1="75594" y1="28704" x2="75720" y2="33951"/>
                        <a14:foregroundMark x1="75469" y1="30864" x2="74969" y2="34877"/>
                        <a14:foregroundMark x1="75970" y1="26543" x2="75094" y2="31173"/>
                        <a14:foregroundMark x1="30914" y1="89198" x2="31039" y2="90123"/>
                        <a14:foregroundMark x1="30914" y1="94753" x2="30914" y2="96296"/>
                        <a14:foregroundMark x1="52566" y1="8025" x2="52566" y2="8025"/>
                        <a14:foregroundMark x1="55444" y1="8642" x2="50563" y2="8025"/>
                        <a14:foregroundMark x1="55569" y1="8333" x2="51064" y2="8025"/>
                        <a14:foregroundMark x1="54693" y1="8642" x2="50063" y2="7407"/>
                        <a14:foregroundMark x1="55194" y1="7407" x2="37046" y2="5864"/>
                        <a14:foregroundMark x1="37046" y1="5864" x2="37046" y2="5864"/>
                        <a14:foregroundMark x1="53692" y1="7407" x2="41802" y2="5864"/>
                        <a14:foregroundMark x1="60576" y1="23765" x2="65081" y2="28395"/>
                      </a14:backgroundRemoval>
                    </a14:imgEffect>
                  </a14:imgLayer>
                </a14:imgProps>
              </a:ext>
              <a:ext uri="{28A0092B-C50C-407E-A947-70E740481C1C}">
                <a14:useLocalDpi xmlns:a14="http://schemas.microsoft.com/office/drawing/2010/main" val="0"/>
              </a:ext>
            </a:extLst>
          </a:blip>
          <a:stretch>
            <a:fillRect/>
          </a:stretch>
        </p:blipFill>
        <p:spPr>
          <a:xfrm flipH="1">
            <a:off x="3177330" y="2245459"/>
            <a:ext cx="5837340" cy="2367082"/>
          </a:xfrm>
          <a:prstGeom prst="rect">
            <a:avLst/>
          </a:prstGeom>
        </p:spPr>
      </p:pic>
      <p:pic>
        <p:nvPicPr>
          <p:cNvPr id="84" name="图片 46">
            <a:hlinkClick r:id="rId16" action="ppaction://hlinksldjump"/>
            <a:extLst>
              <a:ext uri="{FF2B5EF4-FFF2-40B4-BE49-F238E27FC236}">
                <a16:creationId xmlns:a16="http://schemas.microsoft.com/office/drawing/2014/main" id="{C2FBBEEA-692F-482F-BCAA-7411B4B9834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390" y="5354450"/>
            <a:ext cx="2864935" cy="1487494"/>
          </a:xfrm>
          <a:prstGeom prst="rect">
            <a:avLst/>
          </a:prstGeom>
        </p:spPr>
      </p:pic>
    </p:spTree>
    <p:extLst>
      <p:ext uri="{BB962C8B-B14F-4D97-AF65-F5344CB8AC3E}">
        <p14:creationId xmlns:p14="http://schemas.microsoft.com/office/powerpoint/2010/main" val="4232647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100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left)">
                                      <p:cBhvr>
                                        <p:cTn id="42" dur="500"/>
                                        <p:tgtEl>
                                          <p:spTgt spid="6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left)">
                                      <p:cBhvr>
                                        <p:cTn id="50" dur="500"/>
                                        <p:tgtEl>
                                          <p:spTgt spid="65"/>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left)">
                                      <p:cBhvr>
                                        <p:cTn id="54" dur="500"/>
                                        <p:tgtEl>
                                          <p:spTgt spid="51"/>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wipe(left)">
                                      <p:cBhvr>
                                        <p:cTn id="58" dur="500"/>
                                        <p:tgtEl>
                                          <p:spTgt spid="70"/>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wipe(left)">
                                      <p:cBhvr>
                                        <p:cTn id="66" dur="500"/>
                                        <p:tgtEl>
                                          <p:spTgt spid="75"/>
                                        </p:tgtEl>
                                      </p:cBhvr>
                                    </p:animEffect>
                                  </p:childTnLst>
                                </p:cTn>
                              </p:par>
                            </p:childTnLst>
                          </p:cTn>
                        </p:par>
                        <p:par>
                          <p:cTn id="67" fill="hold">
                            <p:stCondLst>
                              <p:cond delay="3500"/>
                            </p:stCondLst>
                            <p:childTnLst>
                              <p:par>
                                <p:cTn id="68" presetID="22" presetClass="entr" presetSubtype="8"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ipe(left)">
                                      <p:cBhvr>
                                        <p:cTn id="70" dur="500"/>
                                        <p:tgtEl>
                                          <p:spTgt spid="57"/>
                                        </p:tgtEl>
                                      </p:cBhvr>
                                    </p:animEffect>
                                  </p:childTnLst>
                                </p:cTn>
                              </p:par>
                              <p:par>
                                <p:cTn id="71" presetID="22" presetClass="entr" presetSubtype="4" fill="hold"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wipe(down)">
                                      <p:cBhvr>
                                        <p:cTn id="7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6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Am-thanh-tra-loi-sai-www_nhacchuongvui_com.wav"/>
                                        </p:tgtEl>
                                      </p:cMediaNode>
                                    </p:audio>
                                  </p:subTnLst>
                                </p:cTn>
                              </p:par>
                            </p:childTnLst>
                          </p:cTn>
                        </p:par>
                        <p:par>
                          <p:cTn id="79" fill="hold">
                            <p:stCondLst>
                              <p:cond delay="0"/>
                            </p:stCondLst>
                            <p:childTnLst>
                              <p:par>
                                <p:cTn id="80" presetID="10" presetClass="exit" presetSubtype="0" fill="hold" nodeType="afterEffect">
                                  <p:stCondLst>
                                    <p:cond delay="500"/>
                                  </p:stCondLst>
                                  <p:childTnLst>
                                    <p:animEffect transition="out" filter="fade">
                                      <p:cBhvr>
                                        <p:cTn id="81" dur="500"/>
                                        <p:tgtEl>
                                          <p:spTgt spid="81"/>
                                        </p:tgtEl>
                                      </p:cBhvr>
                                    </p:animEffect>
                                    <p:set>
                                      <p:cBhvr>
                                        <p:cTn id="82"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3" restart="whenNotActive" fill="hold" evtFilter="cancelBubble" nodeType="interactiveSeq">
                <p:stCondLst>
                  <p:cond evt="onClick" delay="0">
                    <p:tgtEl>
                      <p:spTgt spid="6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Am-thanh-tra-loi-sai-www_nhacchuongvui_com.wav"/>
                                        </p:tgtEl>
                                      </p:cMediaNode>
                                    </p:audio>
                                  </p:subTnLst>
                                </p:cTn>
                              </p:par>
                            </p:childTnLst>
                          </p:cTn>
                        </p:par>
                        <p:par>
                          <p:cTn id="88" fill="hold">
                            <p:stCondLst>
                              <p:cond delay="0"/>
                            </p:stCondLst>
                            <p:childTnLst>
                              <p:par>
                                <p:cTn id="89" presetID="10" presetClass="exit" presetSubtype="0" fill="hold" nodeType="afterEffect">
                                  <p:stCondLst>
                                    <p:cond delay="500"/>
                                  </p:stCondLst>
                                  <p:childTnLst>
                                    <p:animEffect transition="out" filter="fade">
                                      <p:cBhvr>
                                        <p:cTn id="90" dur="500"/>
                                        <p:tgtEl>
                                          <p:spTgt spid="80"/>
                                        </p:tgtEl>
                                      </p:cBhvr>
                                    </p:animEffect>
                                    <p:set>
                                      <p:cBhvr>
                                        <p:cTn id="9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2" restart="whenNotActive" fill="hold" evtFilter="cancelBubble" nodeType="interactiveSeq">
                <p:stCondLst>
                  <p:cond evt="onClick" delay="0">
                    <p:tgtEl>
                      <p:spTgt spid="75"/>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75"/>
                  </p:tgtEl>
                </p:cond>
              </p:nextCondLst>
            </p:seq>
            <p:seq concurrent="1" nextAc="seek">
              <p:cTn id="97" restart="whenNotActive" fill="hold" evtFilter="cancelBubble" nodeType="interactiveSeq">
                <p:stCondLst>
                  <p:cond evt="onClick" delay="0">
                    <p:tgtEl>
                      <p:spTgt spid="70"/>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m-thanh-tra-loi-sai-www_nhacchuongvui_com.wav"/>
                                        </p:tgtEl>
                                      </p:cMediaNode>
                                    </p:audio>
                                  </p:subTnLst>
                                </p:cTn>
                              </p:par>
                            </p:childTnLst>
                          </p:cTn>
                        </p:par>
                        <p:par>
                          <p:cTn id="102" fill="hold">
                            <p:stCondLst>
                              <p:cond delay="0"/>
                            </p:stCondLst>
                            <p:childTnLst>
                              <p:par>
                                <p:cTn id="103" presetID="10" presetClass="exit" presetSubtype="0" fill="hold" nodeType="afterEffect">
                                  <p:stCondLst>
                                    <p:cond delay="500"/>
                                  </p:stCondLst>
                                  <p:childTnLst>
                                    <p:animEffect transition="out" filter="fade">
                                      <p:cBhvr>
                                        <p:cTn id="104" dur="500"/>
                                        <p:tgtEl>
                                          <p:spTgt spid="82"/>
                                        </p:tgtEl>
                                      </p:cBhvr>
                                    </p:animEffect>
                                    <p:set>
                                      <p:cBhvr>
                                        <p:cTn id="10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85"/>
                                        </p:tgtEl>
                                        <p:attrNameLst>
                                          <p:attrName>style.visibility</p:attrName>
                                        </p:attrNameLst>
                                      </p:cBhvr>
                                      <p:to>
                                        <p:strVal val="visible"/>
                                      </p:to>
                                    </p:set>
                                    <p:anim calcmode="lin" valueType="num">
                                      <p:cBhvr>
                                        <p:cTn id="111" dur="500" fill="hold"/>
                                        <p:tgtEl>
                                          <p:spTgt spid="85"/>
                                        </p:tgtEl>
                                        <p:attrNameLst>
                                          <p:attrName>ppt_w</p:attrName>
                                        </p:attrNameLst>
                                      </p:cBhvr>
                                      <p:tavLst>
                                        <p:tav tm="0">
                                          <p:val>
                                            <p:fltVal val="0"/>
                                          </p:val>
                                        </p:tav>
                                        <p:tav tm="100000">
                                          <p:val>
                                            <p:strVal val="#ppt_w"/>
                                          </p:val>
                                        </p:tav>
                                      </p:tavLst>
                                    </p:anim>
                                    <p:anim calcmode="lin" valueType="num">
                                      <p:cBhvr>
                                        <p:cTn id="112" dur="500" fill="hold"/>
                                        <p:tgtEl>
                                          <p:spTgt spid="85"/>
                                        </p:tgtEl>
                                        <p:attrNameLst>
                                          <p:attrName>ppt_h</p:attrName>
                                        </p:attrNameLst>
                                      </p:cBhvr>
                                      <p:tavLst>
                                        <p:tav tm="0">
                                          <p:val>
                                            <p:fltVal val="0"/>
                                          </p:val>
                                        </p:tav>
                                        <p:tav tm="100000">
                                          <p:val>
                                            <p:strVal val="#ppt_h"/>
                                          </p:val>
                                        </p:tav>
                                      </p:tavLst>
                                    </p:anim>
                                    <p:animEffect transition="in" filter="fade">
                                      <p:cBhvr>
                                        <p:cTn id="113" dur="500"/>
                                        <p:tgtEl>
                                          <p:spTgt spid="85"/>
                                        </p:tgtEl>
                                      </p:cBhvr>
                                    </p:animEffect>
                                  </p:childTnLst>
                                </p:cTn>
                              </p:par>
                            </p:childTnLst>
                          </p:cTn>
                        </p:par>
                        <p:par>
                          <p:cTn id="114" fill="hold">
                            <p:stCondLst>
                              <p:cond delay="500"/>
                            </p:stCondLst>
                            <p:childTnLst>
                              <p:par>
                                <p:cTn id="115" presetID="42" presetClass="path" presetSubtype="0" accel="50000" decel="50000" fill="hold" nodeType="afterEffect">
                                  <p:stCondLst>
                                    <p:cond delay="0"/>
                                  </p:stCondLst>
                                  <p:childTnLst>
                                    <p:animMotion origin="layout" path="M 0 0 L -0.3612 0.36227 " pathEditMode="relative" rAng="0" ptsTypes="AA">
                                      <p:cBhvr>
                                        <p:cTn id="116" dur="2000" fill="hold"/>
                                        <p:tgtEl>
                                          <p:spTgt spid="85"/>
                                        </p:tgtEl>
                                        <p:attrNameLst>
                                          <p:attrName>ppt_x</p:attrName>
                                          <p:attrName>ppt_y</p:attrName>
                                        </p:attrNameLst>
                                      </p:cBhvr>
                                      <p:rCtr x="-18060" y="18102"/>
                                    </p:animMotion>
                                  </p:childTnLst>
                                </p:cTn>
                              </p:par>
                              <p:par>
                                <p:cTn id="117" presetID="53" presetClass="exit" presetSubtype="32" fill="hold" nodeType="withEffect">
                                  <p:stCondLst>
                                    <p:cond delay="1250"/>
                                  </p:stCondLst>
                                  <p:childTnLst>
                                    <p:anim calcmode="lin" valueType="num">
                                      <p:cBhvr>
                                        <p:cTn id="118" dur="750"/>
                                        <p:tgtEl>
                                          <p:spTgt spid="85"/>
                                        </p:tgtEl>
                                        <p:attrNameLst>
                                          <p:attrName>ppt_w</p:attrName>
                                        </p:attrNameLst>
                                      </p:cBhvr>
                                      <p:tavLst>
                                        <p:tav tm="0">
                                          <p:val>
                                            <p:strVal val="ppt_w"/>
                                          </p:val>
                                        </p:tav>
                                        <p:tav tm="100000">
                                          <p:val>
                                            <p:fltVal val="0"/>
                                          </p:val>
                                        </p:tav>
                                      </p:tavLst>
                                    </p:anim>
                                    <p:anim calcmode="lin" valueType="num">
                                      <p:cBhvr>
                                        <p:cTn id="119" dur="750"/>
                                        <p:tgtEl>
                                          <p:spTgt spid="85"/>
                                        </p:tgtEl>
                                        <p:attrNameLst>
                                          <p:attrName>ppt_h</p:attrName>
                                        </p:attrNameLst>
                                      </p:cBhvr>
                                      <p:tavLst>
                                        <p:tav tm="0">
                                          <p:val>
                                            <p:strVal val="ppt_h"/>
                                          </p:val>
                                        </p:tav>
                                        <p:tav tm="100000">
                                          <p:val>
                                            <p:fltVal val="0"/>
                                          </p:val>
                                        </p:tav>
                                      </p:tavLst>
                                    </p:anim>
                                    <p:animEffect transition="out" filter="fade">
                                      <p:cBhvr>
                                        <p:cTn id="120" dur="750"/>
                                        <p:tgtEl>
                                          <p:spTgt spid="85"/>
                                        </p:tgtEl>
                                      </p:cBhvr>
                                    </p:animEffect>
                                    <p:set>
                                      <p:cBhvr>
                                        <p:cTn id="121" dur="1" fill="hold">
                                          <p:stCondLst>
                                            <p:cond delay="74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CÂU6</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grpSp>
        <p:nvGrpSpPr>
          <p:cNvPr id="39" name="组合 1">
            <a:extLst>
              <a:ext uri="{FF2B5EF4-FFF2-40B4-BE49-F238E27FC236}">
                <a16:creationId xmlns:a16="http://schemas.microsoft.com/office/drawing/2014/main" id="{B5AAC9B0-8DE5-4B31-8AC1-4B1584800BF8}"/>
              </a:ext>
            </a:extLst>
          </p:cNvPr>
          <p:cNvGrpSpPr/>
          <p:nvPr/>
        </p:nvGrpSpPr>
        <p:grpSpPr>
          <a:xfrm>
            <a:off x="2199561" y="2441689"/>
            <a:ext cx="3475461" cy="705365"/>
            <a:chOff x="4831606" y="1259090"/>
            <a:chExt cx="3475461" cy="705365"/>
          </a:xfrm>
        </p:grpSpPr>
        <p:sp>
          <p:nvSpPr>
            <p:cNvPr id="49" name="任意多边形 17">
              <a:extLst>
                <a:ext uri="{FF2B5EF4-FFF2-40B4-BE49-F238E27FC236}">
                  <a16:creationId xmlns:a16="http://schemas.microsoft.com/office/drawing/2014/main" id="{549A1FAB-4386-41D3-8676-BDA25F5848C1}"/>
                </a:ext>
              </a:extLst>
            </p:cNvPr>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46">
              <a:extLst>
                <a:ext uri="{FF2B5EF4-FFF2-40B4-BE49-F238E27FC236}">
                  <a16:creationId xmlns:a16="http://schemas.microsoft.com/office/drawing/2014/main" id="{7E5C8D80-366D-428C-B04B-0737AC5E96E3}"/>
                </a:ext>
              </a:extLst>
            </p:cNvPr>
            <p:cNvSpPr/>
            <p:nvPr/>
          </p:nvSpPr>
          <p:spPr>
            <a:xfrm>
              <a:off x="5451081" y="1319385"/>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2/9/1944</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1" name="组合 12">
            <a:extLst>
              <a:ext uri="{FF2B5EF4-FFF2-40B4-BE49-F238E27FC236}">
                <a16:creationId xmlns:a16="http://schemas.microsoft.com/office/drawing/2014/main" id="{2B00BE8E-683A-4A7F-95DE-7ED06E1F5DE8}"/>
              </a:ext>
            </a:extLst>
          </p:cNvPr>
          <p:cNvGrpSpPr/>
          <p:nvPr/>
        </p:nvGrpSpPr>
        <p:grpSpPr>
          <a:xfrm>
            <a:off x="2199561" y="3445376"/>
            <a:ext cx="3475461" cy="705365"/>
            <a:chOff x="4831606" y="2262777"/>
            <a:chExt cx="3475461" cy="705365"/>
          </a:xfrm>
        </p:grpSpPr>
        <p:sp>
          <p:nvSpPr>
            <p:cNvPr id="52" name="任意多边形 47">
              <a:extLst>
                <a:ext uri="{FF2B5EF4-FFF2-40B4-BE49-F238E27FC236}">
                  <a16:creationId xmlns:a16="http://schemas.microsoft.com/office/drawing/2014/main" id="{F5D732D7-3D4E-4C7F-8CF6-CD7D12B4AD7B}"/>
                </a:ext>
              </a:extLst>
            </p:cNvPr>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3" name="矩形 48">
              <a:extLst>
                <a:ext uri="{FF2B5EF4-FFF2-40B4-BE49-F238E27FC236}">
                  <a16:creationId xmlns:a16="http://schemas.microsoft.com/office/drawing/2014/main" id="{2BF02044-83A9-4544-AC62-FFED931CC59D}"/>
                </a:ext>
              </a:extLst>
            </p:cNvPr>
            <p:cNvSpPr/>
            <p:nvPr/>
          </p:nvSpPr>
          <p:spPr>
            <a:xfrm>
              <a:off x="5656266" y="2323072"/>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2/9/1946</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4" name="组合 131">
            <a:extLst>
              <a:ext uri="{FF2B5EF4-FFF2-40B4-BE49-F238E27FC236}">
                <a16:creationId xmlns:a16="http://schemas.microsoft.com/office/drawing/2014/main" id="{1C21F38F-9678-4B5D-9E52-D9C7CCFEE2A0}"/>
              </a:ext>
            </a:extLst>
          </p:cNvPr>
          <p:cNvGrpSpPr/>
          <p:nvPr/>
        </p:nvGrpSpPr>
        <p:grpSpPr>
          <a:xfrm>
            <a:off x="7613973" y="2443267"/>
            <a:ext cx="3475461" cy="705365"/>
            <a:chOff x="4831606" y="3231107"/>
            <a:chExt cx="3475461" cy="705365"/>
          </a:xfrm>
        </p:grpSpPr>
        <p:sp>
          <p:nvSpPr>
            <p:cNvPr id="55" name="任意多边形 49">
              <a:extLst>
                <a:ext uri="{FF2B5EF4-FFF2-40B4-BE49-F238E27FC236}">
                  <a16:creationId xmlns:a16="http://schemas.microsoft.com/office/drawing/2014/main" id="{617AC2A5-0228-442B-BFE5-89A80003C571}"/>
                </a:ext>
              </a:extLst>
            </p:cNvPr>
            <p:cNvSpPr/>
            <p:nvPr/>
          </p:nvSpPr>
          <p:spPr>
            <a:xfrm>
              <a:off x="4831606" y="323110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5656266" y="3291402"/>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2/9/1945</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7" name="组合 15">
            <a:extLst>
              <a:ext uri="{FF2B5EF4-FFF2-40B4-BE49-F238E27FC236}">
                <a16:creationId xmlns:a16="http://schemas.microsoft.com/office/drawing/2014/main" id="{BFFA849D-CC6D-452D-AD15-181663A4A3ED}"/>
              </a:ext>
            </a:extLst>
          </p:cNvPr>
          <p:cNvGrpSpPr/>
          <p:nvPr/>
        </p:nvGrpSpPr>
        <p:grpSpPr>
          <a:xfrm>
            <a:off x="7613973" y="3434261"/>
            <a:ext cx="3475461" cy="705365"/>
            <a:chOff x="4831606" y="4222101"/>
            <a:chExt cx="3475461" cy="705365"/>
          </a:xfrm>
        </p:grpSpPr>
        <p:sp>
          <p:nvSpPr>
            <p:cNvPr id="58" name="任意多边形 51">
              <a:extLst>
                <a:ext uri="{FF2B5EF4-FFF2-40B4-BE49-F238E27FC236}">
                  <a16:creationId xmlns:a16="http://schemas.microsoft.com/office/drawing/2014/main" id="{B877E39D-AB21-4289-B985-3FC314F438EC}"/>
                </a:ext>
              </a:extLst>
            </p:cNvPr>
            <p:cNvSpPr/>
            <p:nvPr/>
          </p:nvSpPr>
          <p:spPr>
            <a:xfrm>
              <a:off x="4831606" y="4222101"/>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9" name="矩形 52">
              <a:extLst>
                <a:ext uri="{FF2B5EF4-FFF2-40B4-BE49-F238E27FC236}">
                  <a16:creationId xmlns:a16="http://schemas.microsoft.com/office/drawing/2014/main" id="{D2BBD8E4-16A8-457F-B754-71D611D75F3E}"/>
                </a:ext>
              </a:extLst>
            </p:cNvPr>
            <p:cNvSpPr/>
            <p:nvPr/>
          </p:nvSpPr>
          <p:spPr>
            <a:xfrm>
              <a:off x="5656266" y="4282396"/>
              <a:ext cx="1643399"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2/9/1947</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0" name="A - 9Slide.vn">
            <a:extLst>
              <a:ext uri="{FF2B5EF4-FFF2-40B4-BE49-F238E27FC236}">
                <a16:creationId xmlns:a16="http://schemas.microsoft.com/office/drawing/2014/main" id="{65BECF43-4A81-4A8D-AD5A-852036BFCC1A}"/>
              </a:ext>
            </a:extLst>
          </p:cNvPr>
          <p:cNvGrpSpPr/>
          <p:nvPr/>
        </p:nvGrpSpPr>
        <p:grpSpPr>
          <a:xfrm>
            <a:off x="1640485" y="2244985"/>
            <a:ext cx="892480" cy="984885"/>
            <a:chOff x="3501173" y="1109252"/>
            <a:chExt cx="892480" cy="984885"/>
          </a:xfrm>
        </p:grpSpPr>
        <p:grpSp>
          <p:nvGrpSpPr>
            <p:cNvPr id="61" name="组合 14">
              <a:extLst>
                <a:ext uri="{FF2B5EF4-FFF2-40B4-BE49-F238E27FC236}">
                  <a16:creationId xmlns:a16="http://schemas.microsoft.com/office/drawing/2014/main" id="{658F7951-78F8-46B1-8323-E142798FFF7B}"/>
                </a:ext>
              </a:extLst>
            </p:cNvPr>
            <p:cNvGrpSpPr/>
            <p:nvPr/>
          </p:nvGrpSpPr>
          <p:grpSpPr>
            <a:xfrm>
              <a:off x="3501173" y="1314175"/>
              <a:ext cx="859812" cy="739839"/>
              <a:chOff x="2543860" y="2062277"/>
              <a:chExt cx="2156327" cy="1855446"/>
            </a:xfrm>
          </p:grpSpPr>
          <p:sp>
            <p:nvSpPr>
              <p:cNvPr id="63" name="任意多边形 10">
                <a:extLst>
                  <a:ext uri="{FF2B5EF4-FFF2-40B4-BE49-F238E27FC236}">
                    <a16:creationId xmlns:a16="http://schemas.microsoft.com/office/drawing/2014/main" id="{4598118C-71EF-46F1-B91A-4A27AD52287A}"/>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任意多边形 30">
                <a:extLst>
                  <a:ext uri="{FF2B5EF4-FFF2-40B4-BE49-F238E27FC236}">
                    <a16:creationId xmlns:a16="http://schemas.microsoft.com/office/drawing/2014/main" id="{3319CB24-0C06-46C2-AFED-0B949729DC1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矩形 53">
              <a:extLst>
                <a:ext uri="{FF2B5EF4-FFF2-40B4-BE49-F238E27FC236}">
                  <a16:creationId xmlns:a16="http://schemas.microsoft.com/office/drawing/2014/main" id="{2BBBBBE1-1871-4DB2-BDB0-AD3E35AC250E}"/>
                </a:ext>
              </a:extLst>
            </p:cNvPr>
            <p:cNvSpPr/>
            <p:nvPr/>
          </p:nvSpPr>
          <p:spPr>
            <a:xfrm>
              <a:off x="3671981" y="1109252"/>
              <a:ext cx="721672"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A</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5" name="B - 9Slide.vn">
            <a:extLst>
              <a:ext uri="{FF2B5EF4-FFF2-40B4-BE49-F238E27FC236}">
                <a16:creationId xmlns:a16="http://schemas.microsoft.com/office/drawing/2014/main" id="{9382AF75-2EBF-46B2-9D50-8E04F6071F3B}"/>
              </a:ext>
            </a:extLst>
          </p:cNvPr>
          <p:cNvGrpSpPr/>
          <p:nvPr/>
        </p:nvGrpSpPr>
        <p:grpSpPr>
          <a:xfrm>
            <a:off x="1644882" y="3255140"/>
            <a:ext cx="859812" cy="984885"/>
            <a:chOff x="3505570" y="2064322"/>
            <a:chExt cx="859812" cy="984885"/>
          </a:xfrm>
        </p:grpSpPr>
        <p:grpSp>
          <p:nvGrpSpPr>
            <p:cNvPr id="66" name="组合 35">
              <a:extLst>
                <a:ext uri="{FF2B5EF4-FFF2-40B4-BE49-F238E27FC236}">
                  <a16:creationId xmlns:a16="http://schemas.microsoft.com/office/drawing/2014/main" id="{DF576348-5904-4FBB-AA90-F4123DDA94CB}"/>
                </a:ext>
              </a:extLst>
            </p:cNvPr>
            <p:cNvGrpSpPr/>
            <p:nvPr/>
          </p:nvGrpSpPr>
          <p:grpSpPr>
            <a:xfrm>
              <a:off x="3505570" y="2265784"/>
              <a:ext cx="859812" cy="739839"/>
              <a:chOff x="2543860" y="2062277"/>
              <a:chExt cx="2156327" cy="1855446"/>
            </a:xfrm>
          </p:grpSpPr>
          <p:sp>
            <p:nvSpPr>
              <p:cNvPr id="68" name="任意多边形 36">
                <a:extLst>
                  <a:ext uri="{FF2B5EF4-FFF2-40B4-BE49-F238E27FC236}">
                    <a16:creationId xmlns:a16="http://schemas.microsoft.com/office/drawing/2014/main" id="{3A570A2C-B62A-41E5-ADE3-F9309D4E7D4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任意多边形 37">
                <a:extLst>
                  <a:ext uri="{FF2B5EF4-FFF2-40B4-BE49-F238E27FC236}">
                    <a16:creationId xmlns:a16="http://schemas.microsoft.com/office/drawing/2014/main" id="{DB6BCCFA-6165-486B-8F04-044844454D32}"/>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7" name="矩形 54">
              <a:extLst>
                <a:ext uri="{FF2B5EF4-FFF2-40B4-BE49-F238E27FC236}">
                  <a16:creationId xmlns:a16="http://schemas.microsoft.com/office/drawing/2014/main" id="{26F97E0B-5008-40AB-BBFD-EF0303432B9D}"/>
                </a:ext>
              </a:extLst>
            </p:cNvPr>
            <p:cNvSpPr/>
            <p:nvPr/>
          </p:nvSpPr>
          <p:spPr>
            <a:xfrm>
              <a:off x="3665042" y="2064322"/>
              <a:ext cx="679994"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B</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0" name="C - 9Slide.vn">
            <a:extLst>
              <a:ext uri="{FF2B5EF4-FFF2-40B4-BE49-F238E27FC236}">
                <a16:creationId xmlns:a16="http://schemas.microsoft.com/office/drawing/2014/main" id="{5533B238-EFB7-4DC9-9352-3E9D71CD0CF6}"/>
              </a:ext>
            </a:extLst>
          </p:cNvPr>
          <p:cNvGrpSpPr/>
          <p:nvPr/>
        </p:nvGrpSpPr>
        <p:grpSpPr>
          <a:xfrm>
            <a:off x="6968618" y="2289235"/>
            <a:ext cx="919019" cy="984885"/>
            <a:chOff x="3496549" y="3080679"/>
            <a:chExt cx="919019" cy="984885"/>
          </a:xfrm>
        </p:grpSpPr>
        <p:grpSp>
          <p:nvGrpSpPr>
            <p:cNvPr id="71" name="组合 38">
              <a:extLst>
                <a:ext uri="{FF2B5EF4-FFF2-40B4-BE49-F238E27FC236}">
                  <a16:creationId xmlns:a16="http://schemas.microsoft.com/office/drawing/2014/main" id="{4CD75C4B-4DDF-4863-ADFD-17DAD12A8162}"/>
                </a:ext>
              </a:extLst>
            </p:cNvPr>
            <p:cNvGrpSpPr/>
            <p:nvPr/>
          </p:nvGrpSpPr>
          <p:grpSpPr>
            <a:xfrm>
              <a:off x="3496549" y="3217393"/>
              <a:ext cx="919019" cy="786737"/>
              <a:chOff x="2543860" y="2062277"/>
              <a:chExt cx="2304812" cy="1973062"/>
            </a:xfrm>
          </p:grpSpPr>
          <p:sp>
            <p:nvSpPr>
              <p:cNvPr id="73" name="任意多边形 39">
                <a:extLst>
                  <a:ext uri="{FF2B5EF4-FFF2-40B4-BE49-F238E27FC236}">
                    <a16:creationId xmlns:a16="http://schemas.microsoft.com/office/drawing/2014/main" id="{97E6FDA6-56D8-434B-8A9E-46DB25BD5009}"/>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4" name="任意多边形 40">
                <a:extLst>
                  <a:ext uri="{FF2B5EF4-FFF2-40B4-BE49-F238E27FC236}">
                    <a16:creationId xmlns:a16="http://schemas.microsoft.com/office/drawing/2014/main" id="{A54950E3-218C-4104-8BC2-63733B2721AB}"/>
                  </a:ext>
                </a:extLst>
              </p:cNvPr>
              <p:cNvSpPr/>
              <p:nvPr/>
            </p:nvSpPr>
            <p:spPr>
              <a:xfrm>
                <a:off x="2673501" y="2193210"/>
                <a:ext cx="2175171" cy="1842129"/>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2" name="矩形 55">
              <a:extLst>
                <a:ext uri="{FF2B5EF4-FFF2-40B4-BE49-F238E27FC236}">
                  <a16:creationId xmlns:a16="http://schemas.microsoft.com/office/drawing/2014/main" id="{6444A5E1-5E49-4651-A6FB-EBC976816613}"/>
                </a:ext>
              </a:extLst>
            </p:cNvPr>
            <p:cNvSpPr/>
            <p:nvPr/>
          </p:nvSpPr>
          <p:spPr>
            <a:xfrm>
              <a:off x="3680991" y="3080679"/>
              <a:ext cx="631925"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5" name="D - 9Slide.vn">
            <a:extLst>
              <a:ext uri="{FF2B5EF4-FFF2-40B4-BE49-F238E27FC236}">
                <a16:creationId xmlns:a16="http://schemas.microsoft.com/office/drawing/2014/main" id="{6E72C085-2CD6-441E-B65C-C234555CA54E}"/>
              </a:ext>
            </a:extLst>
          </p:cNvPr>
          <p:cNvGrpSpPr/>
          <p:nvPr/>
        </p:nvGrpSpPr>
        <p:grpSpPr>
          <a:xfrm>
            <a:off x="6977639" y="3264894"/>
            <a:ext cx="961692" cy="984885"/>
            <a:chOff x="3505570" y="4023287"/>
            <a:chExt cx="961692" cy="984885"/>
          </a:xfrm>
        </p:grpSpPr>
        <p:grpSp>
          <p:nvGrpSpPr>
            <p:cNvPr id="76" name="组合 41">
              <a:extLst>
                <a:ext uri="{FF2B5EF4-FFF2-40B4-BE49-F238E27FC236}">
                  <a16:creationId xmlns:a16="http://schemas.microsoft.com/office/drawing/2014/main" id="{F4C12C2D-F7C3-4E3E-B2BF-CEFEE642DE25}"/>
                </a:ext>
              </a:extLst>
            </p:cNvPr>
            <p:cNvGrpSpPr/>
            <p:nvPr/>
          </p:nvGrpSpPr>
          <p:grpSpPr>
            <a:xfrm>
              <a:off x="3505570" y="4169003"/>
              <a:ext cx="859812" cy="739839"/>
              <a:chOff x="2543860" y="2062277"/>
              <a:chExt cx="2156327" cy="1855446"/>
            </a:xfrm>
          </p:grpSpPr>
          <p:sp>
            <p:nvSpPr>
              <p:cNvPr id="78" name="任意多边形 42">
                <a:extLst>
                  <a:ext uri="{FF2B5EF4-FFF2-40B4-BE49-F238E27FC236}">
                    <a16:creationId xmlns:a16="http://schemas.microsoft.com/office/drawing/2014/main" id="{0C148CC9-31F2-4ED4-8714-EA0189308DF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任意多边形 43">
                <a:extLst>
                  <a:ext uri="{FF2B5EF4-FFF2-40B4-BE49-F238E27FC236}">
                    <a16:creationId xmlns:a16="http://schemas.microsoft.com/office/drawing/2014/main" id="{84077F6C-3D27-43AD-9786-56A9EFA2F75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7" name="矩形 56">
              <a:extLst>
                <a:ext uri="{FF2B5EF4-FFF2-40B4-BE49-F238E27FC236}">
                  <a16:creationId xmlns:a16="http://schemas.microsoft.com/office/drawing/2014/main" id="{087AC390-ECDB-4E76-8A20-DB3F298DD227}"/>
                </a:ext>
              </a:extLst>
            </p:cNvPr>
            <p:cNvSpPr/>
            <p:nvPr/>
          </p:nvSpPr>
          <p:spPr>
            <a:xfrm>
              <a:off x="3665042" y="4023287"/>
              <a:ext cx="802220"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D</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924300" y="431800"/>
            <a:ext cx="7861300"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Chủ tịch Hồ Chí Minh đọc </a:t>
            </a:r>
            <a:r>
              <a:rPr lang="en-US" sz="3600" b="1" i="1">
                <a:latin typeface="Times New Roman" panose="02020603050405020304" pitchFamily="18" charset="0"/>
                <a:cs typeface="Times New Roman" panose="02020603050405020304" pitchFamily="18" charset="0"/>
              </a:rPr>
              <a:t>Tuyên ngôn đọc lập</a:t>
            </a:r>
            <a:r>
              <a:rPr lang="en-US" sz="3600">
                <a:latin typeface="Times New Roman" panose="02020603050405020304" pitchFamily="18" charset="0"/>
                <a:cs typeface="Times New Roman" panose="02020603050405020304" pitchFamily="18" charset="0"/>
              </a:rPr>
              <a:t> vào ngày:</a:t>
            </a:r>
          </a:p>
        </p:txBody>
      </p:sp>
      <p:pic>
        <p:nvPicPr>
          <p:cNvPr id="80" name="Picture 6" descr="Káº¿t quáº£ hÃ¬nh áº£nh cho right wrong tick icon">
            <a:extLst>
              <a:ext uri="{FF2B5EF4-FFF2-40B4-BE49-F238E27FC236}">
                <a16:creationId xmlns:a16="http://schemas.microsoft.com/office/drawing/2014/main" id="{B03DBBD7-8B62-4454-8BF4-A3BAE245F905}"/>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54122" y="33100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2" descr="Káº¿t quáº£ hÃ¬nh áº£nh cho right wrong tick icon">
            <a:extLst>
              <a:ext uri="{FF2B5EF4-FFF2-40B4-BE49-F238E27FC236}">
                <a16:creationId xmlns:a16="http://schemas.microsoft.com/office/drawing/2014/main" id="{BC2B140B-69FD-4412-8C04-F084FEBDFE77}"/>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1090" y="219646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3" descr="Káº¿t quáº£ hÃ¬nh áº£nh cho right wrong tick icon">
            <a:extLst>
              <a:ext uri="{FF2B5EF4-FFF2-40B4-BE49-F238E27FC236}">
                <a16:creationId xmlns:a16="http://schemas.microsoft.com/office/drawing/2014/main" id="{A6EBEAB1-ED11-47DF-ABF3-AB2EA08FACE8}"/>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3581" y="33854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3" name="CẤM BUÔN BÁN, CẤM REUP" descr="Káº¿t quáº£ hÃ¬nh áº£nh cho right wrong tick icon">
            <a:extLst>
              <a:ext uri="{FF2B5EF4-FFF2-40B4-BE49-F238E27FC236}">
                <a16:creationId xmlns:a16="http://schemas.microsoft.com/office/drawing/2014/main" id="{86118AFD-5F16-4EED-85A9-B118098EE5CF}"/>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73581" y="227324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F42EB8FC-6A78-4687-BD93-C35407220900}"/>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000" b="96222" l="4000" r="97111">
                        <a14:foregroundMark x1="8444" y1="62889" x2="5111" y2="91222"/>
                        <a14:foregroundMark x1="4000" y1="96444" x2="4000" y2="96444"/>
                        <a14:foregroundMark x1="92556" y1="4000" x2="92556" y2="4000"/>
                        <a14:foregroundMark x1="97111" y1="4444" x2="97111" y2="4444"/>
                        <a14:backgroundMark x1="92333" y1="1667" x2="92333" y2="1667"/>
                      </a14:backgroundRemoval>
                    </a14:imgEffect>
                  </a14:imgLayer>
                </a14:imgProps>
              </a:ext>
              <a:ext uri="{28A0092B-C50C-407E-A947-70E740481C1C}">
                <a14:useLocalDpi xmlns:a14="http://schemas.microsoft.com/office/drawing/2010/main" val="0"/>
              </a:ext>
            </a:extLst>
          </a:blip>
          <a:stretch>
            <a:fillRect/>
          </a:stretch>
        </p:blipFill>
        <p:spPr>
          <a:xfrm flipH="1">
            <a:off x="4319922" y="1652922"/>
            <a:ext cx="3552156" cy="3552156"/>
          </a:xfrm>
          <a:prstGeom prst="rect">
            <a:avLst/>
          </a:prstGeom>
        </p:spPr>
      </p:pic>
      <p:pic>
        <p:nvPicPr>
          <p:cNvPr id="47" name="图片 46">
            <a:hlinkClick r:id="rId16" action="ppaction://hlinksldjump"/>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31111" y="4400201"/>
            <a:ext cx="3462351" cy="2151644"/>
          </a:xfrm>
          <a:prstGeom prst="rect">
            <a:avLst/>
          </a:prstGeom>
        </p:spPr>
      </p:pic>
    </p:spTree>
    <p:extLst>
      <p:ext uri="{BB962C8B-B14F-4D97-AF65-F5344CB8AC3E}">
        <p14:creationId xmlns:p14="http://schemas.microsoft.com/office/powerpoint/2010/main" val="1567893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left)">
                                      <p:cBhvr>
                                        <p:cTn id="61" dur="500"/>
                                        <p:tgtEl>
                                          <p:spTgt spid="70"/>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left)">
                                      <p:cBhvr>
                                        <p:cTn id="69" dur="500"/>
                                        <p:tgtEl>
                                          <p:spTgt spid="75"/>
                                        </p:tgtEl>
                                      </p:cBhvr>
                                    </p:animEffect>
                                  </p:childTnLst>
                                </p:cTn>
                              </p:par>
                            </p:childTnLst>
                          </p:cTn>
                        </p:par>
                        <p:par>
                          <p:cTn id="70" fill="hold">
                            <p:stCondLst>
                              <p:cond delay="3500"/>
                            </p:stCondLst>
                            <p:childTnLst>
                              <p:par>
                                <p:cTn id="71" presetID="22" presetClass="entr" presetSubtype="8"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7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0"/>
                  </p:tgtEl>
                </p:cond>
              </p:nextCondLst>
            </p:seq>
            <p:seq concurrent="1" nextAc="seek">
              <p:cTn id="79" restart="whenNotActive" fill="hold" evtFilter="cancelBubble" nodeType="interactiveSeq">
                <p:stCondLst>
                  <p:cond evt="onClick" delay="0">
                    <p:tgtEl>
                      <p:spTgt spid="60"/>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Am-thanh-tra-loi-sai-www_nhacchuongvui_com.wav"/>
                                        </p:tgtEl>
                                      </p:cMediaNode>
                                    </p:audio>
                                  </p:subTnLst>
                                </p:cTn>
                              </p:par>
                            </p:childTnLst>
                          </p:cTn>
                        </p:par>
                        <p:par>
                          <p:cTn id="84" fill="hold">
                            <p:stCondLst>
                              <p:cond delay="0"/>
                            </p:stCondLst>
                            <p:childTnLst>
                              <p:par>
                                <p:cTn id="85" presetID="10" presetClass="exit" presetSubtype="0" fill="hold" nodeType="afterEffect">
                                  <p:stCondLst>
                                    <p:cond delay="500"/>
                                  </p:stCondLst>
                                  <p:childTnLst>
                                    <p:animEffect transition="out" filter="fade">
                                      <p:cBhvr>
                                        <p:cTn id="86" dur="500"/>
                                        <p:tgtEl>
                                          <p:spTgt spid="81"/>
                                        </p:tgtEl>
                                      </p:cBhvr>
                                    </p:animEffect>
                                    <p:set>
                                      <p:cBhvr>
                                        <p:cTn id="8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8" restart="whenNotActive" fill="hold" evtFilter="cancelBubble" nodeType="interactiveSeq">
                <p:stCondLst>
                  <p:cond evt="onClick" delay="0">
                    <p:tgtEl>
                      <p:spTgt spid="65"/>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Am-thanh-tra-loi-sai-www_nhacchuongvui_com.wav"/>
                                        </p:tgtEl>
                                      </p:cMediaNode>
                                    </p:audio>
                                  </p:subTnLst>
                                </p:cTn>
                              </p:par>
                            </p:childTnLst>
                          </p:cTn>
                        </p:par>
                        <p:par>
                          <p:cTn id="93" fill="hold">
                            <p:stCondLst>
                              <p:cond delay="0"/>
                            </p:stCondLst>
                            <p:childTnLst>
                              <p:par>
                                <p:cTn id="94" presetID="10" presetClass="exit" presetSubtype="0" fill="hold" nodeType="afterEffect">
                                  <p:stCondLst>
                                    <p:cond delay="500"/>
                                  </p:stCondLst>
                                  <p:childTnLst>
                                    <p:animEffect transition="out" filter="fade">
                                      <p:cBhvr>
                                        <p:cTn id="95" dur="500"/>
                                        <p:tgtEl>
                                          <p:spTgt spid="80"/>
                                        </p:tgtEl>
                                      </p:cBhvr>
                                    </p:animEffect>
                                    <p:set>
                                      <p:cBhvr>
                                        <p:cTn id="96"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7" restart="whenNotActive" fill="hold" evtFilter="cancelBubble" nodeType="interactiveSeq">
                <p:stCondLst>
                  <p:cond evt="onClick" delay="0">
                    <p:tgtEl>
                      <p:spTgt spid="75"/>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4" name="Am-thanh-tra-loi-sai-www_nhacchuongvui_com.wav"/>
                                        </p:tgtEl>
                                      </p:cMediaNode>
                                    </p:audio>
                                  </p:subTnLst>
                                </p:cTn>
                              </p:par>
                            </p:childTnLst>
                          </p:cTn>
                        </p:par>
                        <p:par>
                          <p:cTn id="102" fill="hold">
                            <p:stCondLst>
                              <p:cond delay="0"/>
                            </p:stCondLst>
                            <p:childTnLst>
                              <p:par>
                                <p:cTn id="103" presetID="10" presetClass="exit" presetSubtype="0" fill="hold" nodeType="afterEffect">
                                  <p:stCondLst>
                                    <p:cond delay="500"/>
                                  </p:stCondLst>
                                  <p:childTnLst>
                                    <p:animEffect transition="out" filter="fade">
                                      <p:cBhvr>
                                        <p:cTn id="104" dur="500"/>
                                        <p:tgtEl>
                                          <p:spTgt spid="82"/>
                                        </p:tgtEl>
                                      </p:cBhvr>
                                    </p:animEffect>
                                    <p:set>
                                      <p:cBhvr>
                                        <p:cTn id="10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500" fill="hold"/>
                                        <p:tgtEl>
                                          <p:spTgt spid="84"/>
                                        </p:tgtEl>
                                        <p:attrNameLst>
                                          <p:attrName>ppt_w</p:attrName>
                                        </p:attrNameLst>
                                      </p:cBhvr>
                                      <p:tavLst>
                                        <p:tav tm="0">
                                          <p:val>
                                            <p:fltVal val="0"/>
                                          </p:val>
                                        </p:tav>
                                        <p:tav tm="100000">
                                          <p:val>
                                            <p:strVal val="#ppt_w"/>
                                          </p:val>
                                        </p:tav>
                                      </p:tavLst>
                                    </p:anim>
                                    <p:anim calcmode="lin" valueType="num">
                                      <p:cBhvr>
                                        <p:cTn id="112" dur="500" fill="hold"/>
                                        <p:tgtEl>
                                          <p:spTgt spid="84"/>
                                        </p:tgtEl>
                                        <p:attrNameLst>
                                          <p:attrName>ppt_h</p:attrName>
                                        </p:attrNameLst>
                                      </p:cBhvr>
                                      <p:tavLst>
                                        <p:tav tm="0">
                                          <p:val>
                                            <p:fltVal val="0"/>
                                          </p:val>
                                        </p:tav>
                                        <p:tav tm="100000">
                                          <p:val>
                                            <p:strVal val="#ppt_h"/>
                                          </p:val>
                                        </p:tav>
                                      </p:tavLst>
                                    </p:anim>
                                    <p:animEffect transition="in" filter="fade">
                                      <p:cBhvr>
                                        <p:cTn id="113" dur="500"/>
                                        <p:tgtEl>
                                          <p:spTgt spid="84"/>
                                        </p:tgtEl>
                                      </p:cBhvr>
                                    </p:animEffect>
                                  </p:childTnLst>
                                </p:cTn>
                              </p:par>
                            </p:childTnLst>
                          </p:cTn>
                        </p:par>
                        <p:par>
                          <p:cTn id="114" fill="hold">
                            <p:stCondLst>
                              <p:cond delay="500"/>
                            </p:stCondLst>
                            <p:childTnLst>
                              <p:par>
                                <p:cTn id="115" presetID="42" presetClass="path" presetSubtype="0" accel="50000" decel="50000" fill="hold" nodeType="afterEffect">
                                  <p:stCondLst>
                                    <p:cond delay="0"/>
                                  </p:stCondLst>
                                  <p:childTnLst>
                                    <p:animMotion origin="layout" path="M 0 0 L -0.3612 0.36227 " pathEditMode="relative" rAng="0" ptsTypes="AA">
                                      <p:cBhvr>
                                        <p:cTn id="116" dur="2000" fill="hold"/>
                                        <p:tgtEl>
                                          <p:spTgt spid="84"/>
                                        </p:tgtEl>
                                        <p:attrNameLst>
                                          <p:attrName>ppt_x</p:attrName>
                                          <p:attrName>ppt_y</p:attrName>
                                        </p:attrNameLst>
                                      </p:cBhvr>
                                      <p:rCtr x="-18060" y="18102"/>
                                    </p:animMotion>
                                  </p:childTnLst>
                                </p:cTn>
                              </p:par>
                              <p:par>
                                <p:cTn id="117" presetID="53" presetClass="exit" presetSubtype="32" fill="hold" nodeType="withEffect">
                                  <p:stCondLst>
                                    <p:cond delay="1250"/>
                                  </p:stCondLst>
                                  <p:childTnLst>
                                    <p:anim calcmode="lin" valueType="num">
                                      <p:cBhvr>
                                        <p:cTn id="118" dur="750"/>
                                        <p:tgtEl>
                                          <p:spTgt spid="84"/>
                                        </p:tgtEl>
                                        <p:attrNameLst>
                                          <p:attrName>ppt_w</p:attrName>
                                        </p:attrNameLst>
                                      </p:cBhvr>
                                      <p:tavLst>
                                        <p:tav tm="0">
                                          <p:val>
                                            <p:strVal val="ppt_w"/>
                                          </p:val>
                                        </p:tav>
                                        <p:tav tm="100000">
                                          <p:val>
                                            <p:fltVal val="0"/>
                                          </p:val>
                                        </p:tav>
                                      </p:tavLst>
                                    </p:anim>
                                    <p:anim calcmode="lin" valueType="num">
                                      <p:cBhvr>
                                        <p:cTn id="119" dur="750"/>
                                        <p:tgtEl>
                                          <p:spTgt spid="84"/>
                                        </p:tgtEl>
                                        <p:attrNameLst>
                                          <p:attrName>ppt_h</p:attrName>
                                        </p:attrNameLst>
                                      </p:cBhvr>
                                      <p:tavLst>
                                        <p:tav tm="0">
                                          <p:val>
                                            <p:strVal val="ppt_h"/>
                                          </p:val>
                                        </p:tav>
                                        <p:tav tm="100000">
                                          <p:val>
                                            <p:fltVal val="0"/>
                                          </p:val>
                                        </p:tav>
                                      </p:tavLst>
                                    </p:anim>
                                    <p:animEffect transition="out" filter="fade">
                                      <p:cBhvr>
                                        <p:cTn id="120" dur="750"/>
                                        <p:tgtEl>
                                          <p:spTgt spid="84"/>
                                        </p:tgtEl>
                                      </p:cBhvr>
                                    </p:animEffect>
                                    <p:set>
                                      <p:cBhvr>
                                        <p:cTn id="121" dur="1" fill="hold">
                                          <p:stCondLst>
                                            <p:cond delay="74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527300" y="3284766"/>
            <a:ext cx="6776917" cy="1323439"/>
          </a:xfrm>
          <a:prstGeom prst="rect">
            <a:avLst/>
          </a:prstGeom>
        </p:spPr>
        <p:txBody>
          <a:bodyPr vert="horz" wrap="square">
            <a:spAutoFit/>
          </a:bodyPr>
          <a:lstStyle/>
          <a:p>
            <a:pPr algn="ctr"/>
            <a:r>
              <a:rPr lang="en-US" altLang="zh-CN" sz="8000">
                <a:solidFill>
                  <a:srgbClr val="0B4C29"/>
                </a:solidFill>
                <a:latin typeface="UTM Showcard" panose="02040603050506020204" pitchFamily="18" charset="0"/>
                <a:ea typeface="迷你简少儿" panose="03000509000000000000" pitchFamily="65" charset="-122"/>
              </a:rPr>
              <a:t>VỀ ĐÍCH</a:t>
            </a:r>
            <a:endParaRPr lang="zh-CN" altLang="en-US" sz="8000" dirty="0">
              <a:solidFill>
                <a:srgbClr val="0B4C29"/>
              </a:solidFill>
              <a:latin typeface="UTM Showcard" panose="02040603050506020204" pitchFamily="18" charset="0"/>
              <a:ea typeface="迷你简少儿" panose="03000509000000000000" pitchFamily="65" charset="-122"/>
            </a:endParaRPr>
          </a:p>
        </p:txBody>
      </p:sp>
      <p:pic>
        <p:nvPicPr>
          <p:cNvPr id="17" name="图片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18" name="图片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19" name="图片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0" name="组合 19"/>
          <p:cNvGrpSpPr/>
          <p:nvPr/>
        </p:nvGrpSpPr>
        <p:grpSpPr>
          <a:xfrm>
            <a:off x="1267" y="4423720"/>
            <a:ext cx="12215448" cy="2445422"/>
            <a:chOff x="-23447" y="4479679"/>
            <a:chExt cx="12215448" cy="2387174"/>
          </a:xfrm>
        </p:grpSpPr>
        <p:pic>
          <p:nvPicPr>
            <p:cNvPr id="22" name="图片 2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23" name="图片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24" name="图片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25" name="图片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26" name="图片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grpSp>
        <p:nvGrpSpPr>
          <p:cNvPr id="2" name="组合 1"/>
          <p:cNvGrpSpPr/>
          <p:nvPr/>
        </p:nvGrpSpPr>
        <p:grpSpPr>
          <a:xfrm>
            <a:off x="4983514" y="1414358"/>
            <a:ext cx="2194488" cy="1888282"/>
            <a:chOff x="4864038" y="1331495"/>
            <a:chExt cx="2194488" cy="1888282"/>
          </a:xfrm>
        </p:grpSpPr>
        <p:grpSp>
          <p:nvGrpSpPr>
            <p:cNvPr id="46" name="组合 45"/>
            <p:cNvGrpSpPr/>
            <p:nvPr/>
          </p:nvGrpSpPr>
          <p:grpSpPr>
            <a:xfrm>
              <a:off x="4864038" y="1331495"/>
              <a:ext cx="2194488" cy="1888282"/>
              <a:chOff x="2543860" y="2062277"/>
              <a:chExt cx="2156327" cy="1855446"/>
            </a:xfrm>
          </p:grpSpPr>
          <p:sp>
            <p:nvSpPr>
              <p:cNvPr id="59" name="任意多边形 58"/>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57"/>
            <p:cNvSpPr/>
            <p:nvPr/>
          </p:nvSpPr>
          <p:spPr>
            <a:xfrm>
              <a:off x="5625976" y="1466248"/>
              <a:ext cx="788999" cy="156966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9600">
                  <a:solidFill>
                    <a:schemeClr val="bg1"/>
                  </a:solidFill>
                  <a:latin typeface="UTM Showcard" panose="02040603050506020204" pitchFamily="18" charset="0"/>
                  <a:ea typeface="迷你简少儿" panose="03000509000000000000" pitchFamily="65" charset="-122"/>
                </a:rPr>
                <a:t>3</a:t>
              </a:r>
              <a:endParaRPr lang="zh-CN" altLang="en-US" sz="9600" dirty="0">
                <a:solidFill>
                  <a:schemeClr val="bg1"/>
                </a:solidFill>
                <a:latin typeface="UTM Showcard" panose="02040603050506020204" pitchFamily="18" charset="0"/>
                <a:ea typeface="迷你简少儿" panose="03000509000000000000" pitchFamily="65" charset="-122"/>
              </a:endParaRPr>
            </a:p>
          </p:txBody>
        </p:sp>
      </p:grpSp>
      <p:pic>
        <p:nvPicPr>
          <p:cNvPr id="28" name="Picture 27">
            <a:extLst>
              <a:ext uri="{FF2B5EF4-FFF2-40B4-BE49-F238E27FC236}">
                <a16:creationId xmlns:a16="http://schemas.microsoft.com/office/drawing/2014/main" id="{4E9F73AF-196C-4F04-8088-BD71C76F259C}"/>
              </a:ext>
            </a:extLst>
          </p:cNvPr>
          <p:cNvPicPr>
            <a:picLocks noChangeAspect="1"/>
          </p:cNvPicPr>
          <p:nvPr/>
        </p:nvPicPr>
        <p:blipFill rotWithShape="1">
          <a:blip r:embed="rId11" cstate="print">
            <a:clrChange>
              <a:clrFrom>
                <a:srgbClr val="F5F5F5"/>
              </a:clrFrom>
              <a:clrTo>
                <a:srgbClr val="F5F5F5">
                  <a:alpha val="0"/>
                </a:srgbClr>
              </a:clrTo>
            </a:clrChange>
            <a:extLst>
              <a:ext uri="{BEBA8EAE-BF5A-486C-A8C5-ECC9F3942E4B}">
                <a14:imgProps xmlns:a14="http://schemas.microsoft.com/office/drawing/2010/main">
                  <a14:imgLayer r:embed="rId12">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9928937" y="1589482"/>
            <a:ext cx="2129165" cy="4641136"/>
          </a:xfrm>
          <a:prstGeom prst="rect">
            <a:avLst/>
          </a:prstGeom>
        </p:spPr>
      </p:pic>
      <p:pic>
        <p:nvPicPr>
          <p:cNvPr id="27" name="Picture 12" descr="Army Day Lovely Soldier Liberation Army Shooting, Soldier Clipart, Army,  Warrior PNG Transparent Clipart Image and PSD File for Free Download | Army  day, Character illustration, Cartoon clip art">
            <a:extLst>
              <a:ext uri="{FF2B5EF4-FFF2-40B4-BE49-F238E27FC236}">
                <a16:creationId xmlns:a16="http://schemas.microsoft.com/office/drawing/2014/main" id="{4D030663-1677-4ECB-8848-0492C684058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389" b="97778" l="10000" r="90000">
                        <a14:foregroundMark x1="56667" y1="6389" x2="56667" y2="6389"/>
                        <a14:foregroundMark x1="56389" y1="97778" x2="56389" y2="97778"/>
                      </a14:backgroundRemoval>
                    </a14:imgEffect>
                  </a14:imgLayer>
                </a14:imgProps>
              </a:ext>
              <a:ext uri="{28A0092B-C50C-407E-A947-70E740481C1C}">
                <a14:useLocalDpi xmlns:a14="http://schemas.microsoft.com/office/drawing/2010/main" val="0"/>
              </a:ext>
            </a:extLst>
          </a:blip>
          <a:srcRect/>
          <a:stretch>
            <a:fillRect/>
          </a:stretch>
        </p:blipFill>
        <p:spPr bwMode="auto">
          <a:xfrm>
            <a:off x="8012543" y="2961277"/>
            <a:ext cx="3235081" cy="323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016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52" presetClass="entr" presetSubtype="0" fill="hold" nodeType="withEffect">
                                  <p:stCondLst>
                                    <p:cond delay="2000"/>
                                  </p:stCondLst>
                                  <p:childTnLst>
                                    <p:set>
                                      <p:cBhvr>
                                        <p:cTn id="29" dur="1" fill="hold">
                                          <p:stCondLst>
                                            <p:cond delay="0"/>
                                          </p:stCondLst>
                                        </p:cTn>
                                        <p:tgtEl>
                                          <p:spTgt spid="2"/>
                                        </p:tgtEl>
                                        <p:attrNameLst>
                                          <p:attrName>style.visibility</p:attrName>
                                        </p:attrNameLst>
                                      </p:cBhvr>
                                      <p:to>
                                        <p:strVal val="visible"/>
                                      </p:to>
                                    </p:set>
                                    <p:animScale>
                                      <p:cBhvr>
                                        <p:cTn id="3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
                                        </p:tgtEl>
                                        <p:attrNameLst>
                                          <p:attrName>ppt_x</p:attrName>
                                          <p:attrName>ppt_y</p:attrName>
                                        </p:attrNameLst>
                                      </p:cBhvr>
                                    </p:animMotion>
                                    <p:animEffect transition="in" filter="fade">
                                      <p:cBhvr>
                                        <p:cTn id="32" dur="1000"/>
                                        <p:tgtEl>
                                          <p:spTgt spid="2"/>
                                        </p:tgtEl>
                                      </p:cBhvr>
                                    </p:animEffect>
                                  </p:childTnLst>
                                </p:cTn>
                              </p:par>
                              <p:par>
                                <p:cTn id="33" presetID="41" presetClass="entr" presetSubtype="0" fill="hold" grpId="0" nodeType="withEffect">
                                  <p:stCondLst>
                                    <p:cond delay="3000"/>
                                  </p:stCondLst>
                                  <p:iterate type="lt">
                                    <p:tmPct val="10000"/>
                                  </p:iterate>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par>
                                <p:cTn id="47" presetID="53" presetClass="entr" presetSubtype="16"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CÂU1</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grpSp>
        <p:nvGrpSpPr>
          <p:cNvPr id="54" name="组合 131">
            <a:extLst>
              <a:ext uri="{FF2B5EF4-FFF2-40B4-BE49-F238E27FC236}">
                <a16:creationId xmlns:a16="http://schemas.microsoft.com/office/drawing/2014/main" id="{1C21F38F-9678-4B5D-9E52-D9C7CCFEE2A0}"/>
              </a:ext>
            </a:extLst>
          </p:cNvPr>
          <p:cNvGrpSpPr/>
          <p:nvPr/>
        </p:nvGrpSpPr>
        <p:grpSpPr>
          <a:xfrm>
            <a:off x="1339625" y="2384798"/>
            <a:ext cx="9979702" cy="2914806"/>
            <a:chOff x="4783688" y="3010104"/>
            <a:chExt cx="3475461" cy="1209232"/>
          </a:xfrm>
        </p:grpSpPr>
        <p:sp>
          <p:nvSpPr>
            <p:cNvPr id="55" name="任意多边形 49">
              <a:extLst>
                <a:ext uri="{FF2B5EF4-FFF2-40B4-BE49-F238E27FC236}">
                  <a16:creationId xmlns:a16="http://schemas.microsoft.com/office/drawing/2014/main" id="{617AC2A5-0228-442B-BFE5-89A80003C571}"/>
                </a:ext>
              </a:extLst>
            </p:cNvPr>
            <p:cNvSpPr/>
            <p:nvPr/>
          </p:nvSpPr>
          <p:spPr>
            <a:xfrm>
              <a:off x="4783688" y="3010104"/>
              <a:ext cx="3475461" cy="1209232"/>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4934567" y="3278264"/>
              <a:ext cx="3089956" cy="727797"/>
            </a:xfrm>
            <a:prstGeom prst="rect">
              <a:avLst/>
            </a:prstGeom>
          </p:spPr>
          <p:txBody>
            <a:bodyPr wrap="square">
              <a:spAutoFit/>
            </a:bodyPr>
            <a:lstStyle/>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Cách mạng Việt Nam có tổ chức tiên phong lãnh đạo, đưa cuộc đấu tranh của nhân dân ta đi theo con đường đúng đắn.</a:t>
              </a:r>
              <a:endParaRPr lang="zh-CN" altLang="en-US" sz="36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823167" y="353616"/>
            <a:ext cx="8092138"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Hãy nêu ý nghĩa của việc thành lập Đảng Cộng sản Việt Nam.</a:t>
            </a:r>
          </a:p>
        </p:txBody>
      </p:sp>
      <p:pic>
        <p:nvPicPr>
          <p:cNvPr id="34" name="Picture 33">
            <a:extLst>
              <a:ext uri="{FF2B5EF4-FFF2-40B4-BE49-F238E27FC236}">
                <a16:creationId xmlns:a16="http://schemas.microsoft.com/office/drawing/2014/main" id="{C98A3C4E-AF65-4D15-B0C9-3129E58BB51C}"/>
              </a:ext>
            </a:extLst>
          </p:cNvPr>
          <p:cNvPicPr>
            <a:picLocks noChangeAspect="1"/>
          </p:cNvPicPr>
          <p:nvPr/>
        </p:nvPicPr>
        <p:blipFill rotWithShape="1">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36508" b="79138" l="3809" r="95215">
                        <a14:foregroundMark x1="3906" y1="44444" x2="15723" y2="44218"/>
                        <a14:foregroundMark x1="25684" y1="55896" x2="25684" y2="55896"/>
                        <a14:foregroundMark x1="26074" y1="56009" x2="30664" y2="56463"/>
                        <a14:foregroundMark x1="25515" y1="54308" x2="26367" y2="56349"/>
                        <a14:foregroundMark x1="24805" y1="52608" x2="25515" y2="54308"/>
                        <a14:foregroundMark x1="6836" y1="51247" x2="6836" y2="51247"/>
                        <a14:foregroundMark x1="53320" y1="36621" x2="50391" y2="36508"/>
                        <a14:foregroundMark x1="94824" y1="41723" x2="95215" y2="48299"/>
                        <a14:foregroundMark x1="50391" y1="76984" x2="50879" y2="79138"/>
                        <a14:backgroundMark x1="26367" y1="54308" x2="26367" y2="54308"/>
                        <a14:backgroundMark x1="56445" y1="51701" x2="56445" y2="51701"/>
                      </a14:backgroundRemoval>
                    </a14:imgEffect>
                  </a14:imgLayer>
                </a14:imgProps>
              </a:ext>
              <a:ext uri="{28A0092B-C50C-407E-A947-70E740481C1C}">
                <a14:useLocalDpi xmlns:a14="http://schemas.microsoft.com/office/drawing/2010/main" val="0"/>
              </a:ext>
            </a:extLst>
          </a:blip>
          <a:srcRect t="34670" b="18848"/>
          <a:stretch/>
        </p:blipFill>
        <p:spPr>
          <a:xfrm>
            <a:off x="3425984" y="2360037"/>
            <a:ext cx="5340032" cy="2137926"/>
          </a:xfrm>
          <a:prstGeom prst="rect">
            <a:avLst/>
          </a:prstGeom>
        </p:spPr>
      </p:pic>
      <p:pic>
        <p:nvPicPr>
          <p:cNvPr id="47" name="图片 4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1111" y="5064351"/>
            <a:ext cx="2864935" cy="1487494"/>
          </a:xfrm>
          <a:prstGeom prst="rect">
            <a:avLst/>
          </a:prstGeom>
        </p:spPr>
      </p:pic>
    </p:spTree>
    <p:extLst>
      <p:ext uri="{BB962C8B-B14F-4D97-AF65-F5344CB8AC3E}">
        <p14:creationId xmlns:p14="http://schemas.microsoft.com/office/powerpoint/2010/main" val="306545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fltVal val="0"/>
                                          </p:val>
                                        </p:tav>
                                        <p:tav tm="100000">
                                          <p:val>
                                            <p:strVal val="#ppt_w"/>
                                          </p:val>
                                        </p:tav>
                                      </p:tavLst>
                                    </p:anim>
                                    <p:anim calcmode="lin" valueType="num">
                                      <p:cBhvr>
                                        <p:cTn id="52" dur="500" fill="hold"/>
                                        <p:tgtEl>
                                          <p:spTgt spid="34"/>
                                        </p:tgtEl>
                                        <p:attrNameLst>
                                          <p:attrName>ppt_h</p:attrName>
                                        </p:attrNameLst>
                                      </p:cBhvr>
                                      <p:tavLst>
                                        <p:tav tm="0">
                                          <p:val>
                                            <p:fltVal val="0"/>
                                          </p:val>
                                        </p:tav>
                                        <p:tav tm="100000">
                                          <p:val>
                                            <p:strVal val="#ppt_h"/>
                                          </p:val>
                                        </p:tav>
                                      </p:tavLst>
                                    </p:anim>
                                    <p:animEffect transition="in" filter="fade">
                                      <p:cBhvr>
                                        <p:cTn id="53" dur="500"/>
                                        <p:tgtEl>
                                          <p:spTgt spid="34"/>
                                        </p:tgtEl>
                                      </p:cBhvr>
                                    </p:animEffect>
                                  </p:childTnLst>
                                </p:cTn>
                              </p:par>
                            </p:childTnLst>
                          </p:cTn>
                        </p:par>
                        <p:par>
                          <p:cTn id="54" fill="hold">
                            <p:stCondLst>
                              <p:cond delay="500"/>
                            </p:stCondLst>
                            <p:childTnLst>
                              <p:par>
                                <p:cTn id="55" presetID="42" presetClass="path" presetSubtype="0" accel="50000" decel="50000" fill="hold" nodeType="afterEffect">
                                  <p:stCondLst>
                                    <p:cond delay="0"/>
                                  </p:stCondLst>
                                  <p:childTnLst>
                                    <p:animMotion origin="layout" path="M 0 0 L -0.3612 0.36227 " pathEditMode="relative" rAng="0" ptsTypes="AA">
                                      <p:cBhvr>
                                        <p:cTn id="56" dur="2000" fill="hold"/>
                                        <p:tgtEl>
                                          <p:spTgt spid="34"/>
                                        </p:tgtEl>
                                        <p:attrNameLst>
                                          <p:attrName>ppt_x</p:attrName>
                                          <p:attrName>ppt_y</p:attrName>
                                        </p:attrNameLst>
                                      </p:cBhvr>
                                      <p:rCtr x="-18060" y="18102"/>
                                    </p:animMotion>
                                  </p:childTnLst>
                                </p:cTn>
                              </p:par>
                              <p:par>
                                <p:cTn id="57" presetID="53" presetClass="exit" presetSubtype="32" fill="hold" nodeType="withEffect">
                                  <p:stCondLst>
                                    <p:cond delay="1250"/>
                                  </p:stCondLst>
                                  <p:childTnLst>
                                    <p:anim calcmode="lin" valueType="num">
                                      <p:cBhvr>
                                        <p:cTn id="58" dur="750"/>
                                        <p:tgtEl>
                                          <p:spTgt spid="34"/>
                                        </p:tgtEl>
                                        <p:attrNameLst>
                                          <p:attrName>ppt_w</p:attrName>
                                        </p:attrNameLst>
                                      </p:cBhvr>
                                      <p:tavLst>
                                        <p:tav tm="0">
                                          <p:val>
                                            <p:strVal val="ppt_w"/>
                                          </p:val>
                                        </p:tav>
                                        <p:tav tm="100000">
                                          <p:val>
                                            <p:fltVal val="0"/>
                                          </p:val>
                                        </p:tav>
                                      </p:tavLst>
                                    </p:anim>
                                    <p:anim calcmode="lin" valueType="num">
                                      <p:cBhvr>
                                        <p:cTn id="59" dur="750"/>
                                        <p:tgtEl>
                                          <p:spTgt spid="34"/>
                                        </p:tgtEl>
                                        <p:attrNameLst>
                                          <p:attrName>ppt_h</p:attrName>
                                        </p:attrNameLst>
                                      </p:cBhvr>
                                      <p:tavLst>
                                        <p:tav tm="0">
                                          <p:val>
                                            <p:strVal val="ppt_h"/>
                                          </p:val>
                                        </p:tav>
                                        <p:tav tm="100000">
                                          <p:val>
                                            <p:fltVal val="0"/>
                                          </p:val>
                                        </p:tav>
                                      </p:tavLst>
                                    </p:anim>
                                    <p:animEffect transition="out" filter="fade">
                                      <p:cBhvr>
                                        <p:cTn id="60" dur="750"/>
                                        <p:tgtEl>
                                          <p:spTgt spid="34"/>
                                        </p:tgtEl>
                                      </p:cBhvr>
                                    </p:animEffect>
                                    <p:set>
                                      <p:cBhvr>
                                        <p:cTn id="61"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CÂU2</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47" name="图片 4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1111" y="5064351"/>
            <a:ext cx="2864935" cy="1487494"/>
          </a:xfrm>
          <a:prstGeom prst="rect">
            <a:avLst/>
          </a:prstGeom>
        </p:spPr>
      </p:pic>
      <p:grpSp>
        <p:nvGrpSpPr>
          <p:cNvPr id="54" name="组合 131">
            <a:extLst>
              <a:ext uri="{FF2B5EF4-FFF2-40B4-BE49-F238E27FC236}">
                <a16:creationId xmlns:a16="http://schemas.microsoft.com/office/drawing/2014/main" id="{1C21F38F-9678-4B5D-9E52-D9C7CCFEE2A0}"/>
              </a:ext>
            </a:extLst>
          </p:cNvPr>
          <p:cNvGrpSpPr/>
          <p:nvPr/>
        </p:nvGrpSpPr>
        <p:grpSpPr>
          <a:xfrm>
            <a:off x="464458" y="2156242"/>
            <a:ext cx="11617509" cy="3608607"/>
            <a:chOff x="4783688" y="3010104"/>
            <a:chExt cx="3475461" cy="656073"/>
          </a:xfrm>
        </p:grpSpPr>
        <p:sp>
          <p:nvSpPr>
            <p:cNvPr id="55" name="任意多边形 49">
              <a:extLst>
                <a:ext uri="{FF2B5EF4-FFF2-40B4-BE49-F238E27FC236}">
                  <a16:creationId xmlns:a16="http://schemas.microsoft.com/office/drawing/2014/main" id="{617AC2A5-0228-442B-BFE5-89A80003C571}"/>
                </a:ext>
              </a:extLst>
            </p:cNvPr>
            <p:cNvSpPr/>
            <p:nvPr/>
          </p:nvSpPr>
          <p:spPr>
            <a:xfrm>
              <a:off x="4783688" y="3010104"/>
              <a:ext cx="3475461" cy="656073"/>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5044211" y="3068567"/>
              <a:ext cx="2922201" cy="520393"/>
            </a:xfrm>
            <a:prstGeom prst="rect">
              <a:avLst/>
            </a:prstGeom>
          </p:spPr>
          <p:txBody>
            <a:bodyPr wrap="square">
              <a:spAutoFit/>
            </a:bodyPr>
            <a:lstStyle/>
            <a:p>
              <a:pPr algn="just"/>
              <a:r>
                <a:rPr lang="en-US" sz="3600">
                  <a:solidFill>
                    <a:schemeClr val="bg1"/>
                  </a:solidFill>
                  <a:latin typeface="Times New Roman" panose="02020603050405020304" pitchFamily="18" charset="0"/>
                  <a:cs typeface="Times New Roman" panose="02020603050405020304" pitchFamily="18" charset="0"/>
                </a:rPr>
                <a:t>Cách mạng tháng Tám thành công đã lật đổ nền quân chủ mấy mươi </a:t>
              </a:r>
              <a:r>
                <a:rPr lang="en-US" sz="3600" smtClean="0">
                  <a:solidFill>
                    <a:schemeClr val="bg1"/>
                  </a:solidFill>
                  <a:latin typeface="Times New Roman" panose="02020603050405020304" pitchFamily="18" charset="0"/>
                  <a:cs typeface="Times New Roman" panose="02020603050405020304" pitchFamily="18" charset="0"/>
                </a:rPr>
                <a:t>thập </a:t>
              </a:r>
              <a:r>
                <a:rPr lang="en-US" sz="3600">
                  <a:solidFill>
                    <a:schemeClr val="bg1"/>
                  </a:solidFill>
                  <a:latin typeface="Times New Roman" panose="02020603050405020304" pitchFamily="18" charset="0"/>
                  <a:cs typeface="Times New Roman" panose="02020603050405020304" pitchFamily="18" charset="0"/>
                </a:rPr>
                <a:t>kỉ, đã </a:t>
              </a:r>
              <a:r>
                <a:rPr lang="en-US" sz="3600" smtClean="0">
                  <a:solidFill>
                    <a:schemeClr val="bg1"/>
                  </a:solidFill>
                  <a:latin typeface="Times New Roman" panose="02020603050405020304" pitchFamily="18" charset="0"/>
                  <a:cs typeface="Times New Roman" panose="02020603050405020304" pitchFamily="18" charset="0"/>
                </a:rPr>
                <a:t>đập </a:t>
              </a:r>
              <a:r>
                <a:rPr lang="en-US" sz="3600">
                  <a:solidFill>
                    <a:schemeClr val="bg1"/>
                  </a:solidFill>
                  <a:latin typeface="Times New Roman" panose="02020603050405020304" pitchFamily="18" charset="0"/>
                  <a:cs typeface="Times New Roman" panose="02020603050405020304" pitchFamily="18" charset="0"/>
                </a:rPr>
                <a:t>tan xiềng xích thực dân </a:t>
              </a:r>
              <a:r>
                <a:rPr lang="en-US" sz="3600" smtClean="0">
                  <a:solidFill>
                    <a:schemeClr val="bg1"/>
                  </a:solidFill>
                  <a:latin typeface="Times New Roman" panose="02020603050405020304" pitchFamily="18" charset="0"/>
                  <a:cs typeface="Times New Roman" panose="02020603050405020304" pitchFamily="18" charset="0"/>
                </a:rPr>
                <a:t>hơn 80 năm</a:t>
              </a:r>
              <a:r>
                <a:rPr lang="en-US" sz="3600">
                  <a:solidFill>
                    <a:schemeClr val="bg1"/>
                  </a:solidFill>
                  <a:latin typeface="Times New Roman" panose="02020603050405020304" pitchFamily="18" charset="0"/>
                  <a:cs typeface="Times New Roman" panose="02020603050405020304" pitchFamily="18" charset="0"/>
                </a:rPr>
                <a:t>, đã đưa chính quyền lại cho nhân dân, đã xây nền tảng cho nước Việt Nam Dân chủ Cộng hòa, độc lập, tự do, hạnh phúc.</a:t>
              </a:r>
              <a:endParaRPr lang="zh-CN" altLang="en-US" sz="36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823167" y="353616"/>
            <a:ext cx="8092138"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Hãy nêu ý nghĩa của việc Cách mạng tháng Tám thành công.</a:t>
            </a:r>
          </a:p>
        </p:txBody>
      </p:sp>
      <p:pic>
        <p:nvPicPr>
          <p:cNvPr id="33" name="Picture 32">
            <a:extLst>
              <a:ext uri="{FF2B5EF4-FFF2-40B4-BE49-F238E27FC236}">
                <a16:creationId xmlns:a16="http://schemas.microsoft.com/office/drawing/2014/main" id="{12530B35-A379-474A-B64B-6BE2E6D7187B}"/>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5" t="6426" r="3685" b="35056"/>
          <a:stretch/>
        </p:blipFill>
        <p:spPr>
          <a:xfrm>
            <a:off x="3060681" y="2386720"/>
            <a:ext cx="5520756" cy="2117606"/>
          </a:xfrm>
          <a:prstGeom prst="rect">
            <a:avLst/>
          </a:prstGeom>
        </p:spPr>
      </p:pic>
    </p:spTree>
    <p:extLst>
      <p:ext uri="{BB962C8B-B14F-4D97-AF65-F5344CB8AC3E}">
        <p14:creationId xmlns:p14="http://schemas.microsoft.com/office/powerpoint/2010/main" val="3029093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childTnLst>
                          </p:cTn>
                        </p:par>
                        <p:par>
                          <p:cTn id="54" fill="hold">
                            <p:stCondLst>
                              <p:cond delay="500"/>
                            </p:stCondLst>
                            <p:childTnLst>
                              <p:par>
                                <p:cTn id="55" presetID="42" presetClass="path" presetSubtype="0" accel="50000" decel="50000" fill="hold" nodeType="afterEffect">
                                  <p:stCondLst>
                                    <p:cond delay="0"/>
                                  </p:stCondLst>
                                  <p:childTnLst>
                                    <p:animMotion origin="layout" path="M -3.95833E-6 -4.81481E-6 L -0.36119 0.36227 " pathEditMode="relative" rAng="0" ptsTypes="AA">
                                      <p:cBhvr>
                                        <p:cTn id="56" dur="2000" fill="hold"/>
                                        <p:tgtEl>
                                          <p:spTgt spid="33"/>
                                        </p:tgtEl>
                                        <p:attrNameLst>
                                          <p:attrName>ppt_x</p:attrName>
                                          <p:attrName>ppt_y</p:attrName>
                                        </p:attrNameLst>
                                      </p:cBhvr>
                                      <p:rCtr x="-18060" y="18102"/>
                                    </p:animMotion>
                                  </p:childTnLst>
                                </p:cTn>
                              </p:par>
                              <p:par>
                                <p:cTn id="57" presetID="53" presetClass="exit" presetSubtype="32" fill="hold" nodeType="withEffect">
                                  <p:stCondLst>
                                    <p:cond delay="1250"/>
                                  </p:stCondLst>
                                  <p:childTnLst>
                                    <p:anim calcmode="lin" valueType="num">
                                      <p:cBhvr>
                                        <p:cTn id="58" dur="750"/>
                                        <p:tgtEl>
                                          <p:spTgt spid="33"/>
                                        </p:tgtEl>
                                        <p:attrNameLst>
                                          <p:attrName>ppt_w</p:attrName>
                                        </p:attrNameLst>
                                      </p:cBhvr>
                                      <p:tavLst>
                                        <p:tav tm="0">
                                          <p:val>
                                            <p:strVal val="ppt_w"/>
                                          </p:val>
                                        </p:tav>
                                        <p:tav tm="100000">
                                          <p:val>
                                            <p:fltVal val="0"/>
                                          </p:val>
                                        </p:tav>
                                      </p:tavLst>
                                    </p:anim>
                                    <p:anim calcmode="lin" valueType="num">
                                      <p:cBhvr>
                                        <p:cTn id="59" dur="750"/>
                                        <p:tgtEl>
                                          <p:spTgt spid="33"/>
                                        </p:tgtEl>
                                        <p:attrNameLst>
                                          <p:attrName>ppt_h</p:attrName>
                                        </p:attrNameLst>
                                      </p:cBhvr>
                                      <p:tavLst>
                                        <p:tav tm="0">
                                          <p:val>
                                            <p:strVal val="ppt_h"/>
                                          </p:val>
                                        </p:tav>
                                        <p:tav tm="100000">
                                          <p:val>
                                            <p:fltVal val="0"/>
                                          </p:val>
                                        </p:tav>
                                      </p:tavLst>
                                    </p:anim>
                                    <p:animEffect transition="out" filter="fade">
                                      <p:cBhvr>
                                        <p:cTn id="60" dur="750"/>
                                        <p:tgtEl>
                                          <p:spTgt spid="33"/>
                                        </p:tgtEl>
                                      </p:cBhvr>
                                    </p:animEffect>
                                    <p:set>
                                      <p:cBhvr>
                                        <p:cTn id="61"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53300" y="1280118"/>
            <a:ext cx="2520606" cy="2308324"/>
          </a:xfrm>
          <a:prstGeom prst="rect">
            <a:avLst/>
          </a:prstGeom>
        </p:spPr>
        <p:txBody>
          <a:bodyPr vert="horz" wrap="square">
            <a:spAutoFit/>
          </a:bodyPr>
          <a:lstStyle/>
          <a:p>
            <a:pPr algn="ctr"/>
            <a:r>
              <a:rPr lang="en-US" altLang="zh-CN" sz="7200">
                <a:solidFill>
                  <a:srgbClr val="0B4C29"/>
                </a:solidFill>
                <a:latin typeface="UTM Showcard" panose="02040603050506020204" pitchFamily="18" charset="0"/>
                <a:ea typeface="迷你简少儿" panose="03000509000000000000" pitchFamily="65" charset="-122"/>
              </a:rPr>
              <a:t>Mục Tiêu</a:t>
            </a:r>
            <a:endParaRPr lang="zh-CN" altLang="en-US" sz="7200" dirty="0">
              <a:solidFill>
                <a:srgbClr val="0B4C29"/>
              </a:solidFill>
              <a:latin typeface="UTM Showcard" panose="02040603050506020204" pitchFamily="18" charset="0"/>
              <a:ea typeface="迷你简少儿" panose="03000509000000000000" pitchFamily="65" charset="-122"/>
            </a:endParaRPr>
          </a:p>
        </p:txBody>
      </p:sp>
      <p:grpSp>
        <p:nvGrpSpPr>
          <p:cNvPr id="2" name="组合 1"/>
          <p:cNvGrpSpPr/>
          <p:nvPr/>
        </p:nvGrpSpPr>
        <p:grpSpPr>
          <a:xfrm>
            <a:off x="4545386" y="544450"/>
            <a:ext cx="7099138" cy="2077170"/>
            <a:chOff x="4831606" y="1259090"/>
            <a:chExt cx="3475461" cy="705365"/>
          </a:xfrm>
        </p:grpSpPr>
        <p:sp>
          <p:nvSpPr>
            <p:cNvPr id="18" name="任意多边形 17"/>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47" name="矩形 46"/>
            <p:cNvSpPr/>
            <p:nvPr/>
          </p:nvSpPr>
          <p:spPr>
            <a:xfrm>
              <a:off x="4990830" y="1354224"/>
              <a:ext cx="3157012" cy="575697"/>
            </a:xfrm>
            <a:prstGeom prst="rect">
              <a:avLst/>
            </a:prstGeom>
          </p:spPr>
          <p:txBody>
            <a:bodyPr wrap="square">
              <a:spAutoFit/>
            </a:bodyPr>
            <a:lstStyle/>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Nhớ lại các mốc thời gian, sự kiện lịch sử giai đoạn 1858 đến 1945.</a:t>
              </a:r>
              <a:endParaRPr lang="zh-CN" altLang="en-US" sz="36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13" name="组合 12"/>
          <p:cNvGrpSpPr/>
          <p:nvPr/>
        </p:nvGrpSpPr>
        <p:grpSpPr>
          <a:xfrm>
            <a:off x="4545386" y="2832127"/>
            <a:ext cx="7160378" cy="1887541"/>
            <a:chOff x="4831606" y="2262777"/>
            <a:chExt cx="3475461" cy="705365"/>
          </a:xfrm>
        </p:grpSpPr>
        <p:sp>
          <p:nvSpPr>
            <p:cNvPr id="48" name="任意多边形 47"/>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49" name="矩形 48"/>
            <p:cNvSpPr/>
            <p:nvPr/>
          </p:nvSpPr>
          <p:spPr>
            <a:xfrm>
              <a:off x="4984244" y="2398913"/>
              <a:ext cx="2956490" cy="448557"/>
            </a:xfrm>
            <a:prstGeom prst="rect">
              <a:avLst/>
            </a:prstGeom>
          </p:spPr>
          <p:txBody>
            <a:bodyPr wrap="square">
              <a:spAutoFit/>
            </a:bodyPr>
            <a:lstStyle/>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Nhớ lại ý nghĩa sự kiện lịch sử giai đoạn 1858 đến 1945.</a:t>
              </a:r>
              <a:endParaRPr lang="zh-CN" altLang="en-US" sz="36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26" name="组合 25"/>
          <p:cNvGrpSpPr/>
          <p:nvPr/>
        </p:nvGrpSpPr>
        <p:grpSpPr>
          <a:xfrm>
            <a:off x="3259928" y="931765"/>
            <a:ext cx="1342302" cy="1619436"/>
            <a:chOff x="3501173" y="1314175"/>
            <a:chExt cx="859812" cy="1037331"/>
          </a:xfrm>
        </p:grpSpPr>
        <p:grpSp>
          <p:nvGrpSpPr>
            <p:cNvPr id="15" name="组合 14"/>
            <p:cNvGrpSpPr/>
            <p:nvPr/>
          </p:nvGrpSpPr>
          <p:grpSpPr>
            <a:xfrm>
              <a:off x="3501173" y="1314175"/>
              <a:ext cx="859812" cy="739839"/>
              <a:chOff x="2543860" y="2062277"/>
              <a:chExt cx="2156327" cy="1855446"/>
            </a:xfrm>
          </p:grpSpPr>
          <p:sp>
            <p:nvSpPr>
              <p:cNvPr id="11" name="任意多边形 10"/>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sp>
            <p:nvSpPr>
              <p:cNvPr id="31" name="任意多边形 30"/>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grpSp>
        <p:sp>
          <p:nvSpPr>
            <p:cNvPr id="54" name="矩形 53"/>
            <p:cNvSpPr/>
            <p:nvPr/>
          </p:nvSpPr>
          <p:spPr>
            <a:xfrm>
              <a:off x="3744567" y="1366621"/>
              <a:ext cx="494046"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UTM Showcard" panose="02040603050506020204" pitchFamily="18" charset="0"/>
                  <a:ea typeface="迷你简少儿" panose="03000509000000000000" pitchFamily="65" charset="-122"/>
                </a:rPr>
                <a:t>1</a:t>
              </a:r>
              <a:endParaRPr lang="zh-CN" altLang="en-US" sz="5800" dirty="0">
                <a:solidFill>
                  <a:schemeClr val="bg1"/>
                </a:solidFill>
                <a:latin typeface="UTM Showcard" panose="02040603050506020204" pitchFamily="18" charset="0"/>
                <a:ea typeface="迷你简少儿" panose="03000509000000000000" pitchFamily="65" charset="-122"/>
              </a:endParaRPr>
            </a:p>
          </p:txBody>
        </p:sp>
      </p:grpSp>
      <p:grpSp>
        <p:nvGrpSpPr>
          <p:cNvPr id="23" name="组合 22"/>
          <p:cNvGrpSpPr/>
          <p:nvPr/>
        </p:nvGrpSpPr>
        <p:grpSpPr>
          <a:xfrm>
            <a:off x="3203084" y="2963890"/>
            <a:ext cx="1342302" cy="1537560"/>
            <a:chOff x="3505570" y="2263399"/>
            <a:chExt cx="859812" cy="984885"/>
          </a:xfrm>
        </p:grpSpPr>
        <p:grpSp>
          <p:nvGrpSpPr>
            <p:cNvPr id="36" name="组合 35"/>
            <p:cNvGrpSpPr/>
            <p:nvPr/>
          </p:nvGrpSpPr>
          <p:grpSpPr>
            <a:xfrm>
              <a:off x="3505570" y="2265784"/>
              <a:ext cx="859812" cy="739839"/>
              <a:chOff x="2543860" y="2062277"/>
              <a:chExt cx="2156327" cy="1855446"/>
            </a:xfrm>
          </p:grpSpPr>
          <p:sp>
            <p:nvSpPr>
              <p:cNvPr id="37" name="任意多边形 36"/>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sp>
            <p:nvSpPr>
              <p:cNvPr id="38" name="任意多边形 37"/>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grpSp>
        <p:sp>
          <p:nvSpPr>
            <p:cNvPr id="55" name="矩形 54"/>
            <p:cNvSpPr/>
            <p:nvPr/>
          </p:nvSpPr>
          <p:spPr>
            <a:xfrm>
              <a:off x="3803343" y="2263399"/>
              <a:ext cx="526106"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UTM Showcard" panose="02040603050506020204" pitchFamily="18" charset="0"/>
                  <a:ea typeface="迷你简少儿" panose="03000509000000000000" pitchFamily="65" charset="-122"/>
                </a:rPr>
                <a:t>2</a:t>
              </a:r>
              <a:endParaRPr lang="zh-CN" altLang="en-US" sz="5800" dirty="0">
                <a:solidFill>
                  <a:schemeClr val="bg1"/>
                </a:solidFill>
                <a:latin typeface="UTM Showcard" panose="02040603050506020204" pitchFamily="18" charset="0"/>
                <a:ea typeface="迷你简少儿" panose="03000509000000000000" pitchFamily="65" charset="-122"/>
              </a:endParaRPr>
            </a:p>
          </p:txBody>
        </p:sp>
      </p:grpSp>
      <p:pic>
        <p:nvPicPr>
          <p:cNvPr id="46" name="图片 4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23294" y="2647411"/>
            <a:ext cx="2222803" cy="3545172"/>
          </a:xfrm>
          <a:prstGeom prst="rect">
            <a:avLst/>
          </a:prstGeom>
        </p:spPr>
      </p:pic>
      <p:pic>
        <p:nvPicPr>
          <p:cNvPr id="58" name="图片 5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59" name="图片 5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6589"/>
            <a:ext cx="4263081" cy="1643027"/>
          </a:xfrm>
          <a:prstGeom prst="rect">
            <a:avLst/>
          </a:prstGeom>
        </p:spPr>
      </p:pic>
      <p:grpSp>
        <p:nvGrpSpPr>
          <p:cNvPr id="60" name="组合 59"/>
          <p:cNvGrpSpPr/>
          <p:nvPr/>
        </p:nvGrpSpPr>
        <p:grpSpPr>
          <a:xfrm>
            <a:off x="1267" y="4423720"/>
            <a:ext cx="12215448" cy="2445422"/>
            <a:chOff x="-23447" y="4479679"/>
            <a:chExt cx="12215448" cy="2387174"/>
          </a:xfrm>
        </p:grpSpPr>
        <p:pic>
          <p:nvPicPr>
            <p:cNvPr id="61" name="图片 6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62" name="图片 6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63" name="图片 6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64" name="图片 6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65" name="图片 6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spTree>
    <p:extLst>
      <p:ext uri="{BB962C8B-B14F-4D97-AF65-F5344CB8AC3E}">
        <p14:creationId xmlns:p14="http://schemas.microsoft.com/office/powerpoint/2010/main" val="3182813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16" presetClass="entr" presetSubtype="21" fill="hold" grpId="0" nodeType="withEffect">
                                  <p:stCondLst>
                                    <p:cond delay="200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527300" y="3284766"/>
            <a:ext cx="6776917" cy="1323439"/>
          </a:xfrm>
          <a:prstGeom prst="rect">
            <a:avLst/>
          </a:prstGeom>
        </p:spPr>
        <p:txBody>
          <a:bodyPr vert="horz" wrap="square">
            <a:spAutoFit/>
          </a:bodyPr>
          <a:lstStyle/>
          <a:p>
            <a:pPr algn="ctr"/>
            <a:r>
              <a:rPr lang="en-US" altLang="zh-CN" sz="8000">
                <a:solidFill>
                  <a:srgbClr val="0B4C29"/>
                </a:solidFill>
                <a:latin typeface="UTM Showcard" panose="02040603050506020204" pitchFamily="18" charset="0"/>
                <a:ea typeface="迷你简少儿" panose="03000509000000000000" pitchFamily="65" charset="-122"/>
              </a:rPr>
              <a:t>CỦNG CỐ</a:t>
            </a:r>
            <a:endParaRPr lang="zh-CN" altLang="en-US" sz="8000" dirty="0">
              <a:solidFill>
                <a:srgbClr val="0B4C29"/>
              </a:solidFill>
              <a:latin typeface="UTM Showcard" panose="02040603050506020204" pitchFamily="18" charset="0"/>
              <a:ea typeface="迷你简少儿" panose="03000509000000000000" pitchFamily="65" charset="-122"/>
            </a:endParaRPr>
          </a:p>
        </p:txBody>
      </p:sp>
      <p:pic>
        <p:nvPicPr>
          <p:cNvPr id="17" name="图片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18" name="图片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19" name="图片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0" name="组合 19"/>
          <p:cNvGrpSpPr/>
          <p:nvPr/>
        </p:nvGrpSpPr>
        <p:grpSpPr>
          <a:xfrm>
            <a:off x="1267" y="4423720"/>
            <a:ext cx="12215448" cy="2445422"/>
            <a:chOff x="-23447" y="4479679"/>
            <a:chExt cx="12215448" cy="2387174"/>
          </a:xfrm>
        </p:grpSpPr>
        <p:pic>
          <p:nvPicPr>
            <p:cNvPr id="22" name="图片 2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23" name="图片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24" name="图片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25" name="图片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26" name="图片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grpSp>
        <p:nvGrpSpPr>
          <p:cNvPr id="2" name="组合 1"/>
          <p:cNvGrpSpPr/>
          <p:nvPr/>
        </p:nvGrpSpPr>
        <p:grpSpPr>
          <a:xfrm>
            <a:off x="4983514" y="1414358"/>
            <a:ext cx="2194488" cy="1888282"/>
            <a:chOff x="4864038" y="1331495"/>
            <a:chExt cx="2194488" cy="1888282"/>
          </a:xfrm>
        </p:grpSpPr>
        <p:grpSp>
          <p:nvGrpSpPr>
            <p:cNvPr id="46" name="组合 45"/>
            <p:cNvGrpSpPr/>
            <p:nvPr/>
          </p:nvGrpSpPr>
          <p:grpSpPr>
            <a:xfrm>
              <a:off x="4864038" y="1331495"/>
              <a:ext cx="2194488" cy="1888282"/>
              <a:chOff x="2543860" y="2062277"/>
              <a:chExt cx="2156327" cy="1855446"/>
            </a:xfrm>
          </p:grpSpPr>
          <p:sp>
            <p:nvSpPr>
              <p:cNvPr id="59" name="任意多边形 58"/>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57"/>
            <p:cNvSpPr/>
            <p:nvPr/>
          </p:nvSpPr>
          <p:spPr>
            <a:xfrm>
              <a:off x="5625976" y="1466248"/>
              <a:ext cx="881973" cy="156966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9600">
                  <a:solidFill>
                    <a:schemeClr val="bg1"/>
                  </a:solidFill>
                  <a:latin typeface="UTM Showcard" panose="02040603050506020204" pitchFamily="18" charset="0"/>
                  <a:ea typeface="迷你简少儿" panose="03000509000000000000" pitchFamily="65" charset="-122"/>
                </a:rPr>
                <a:t>4</a:t>
              </a:r>
              <a:endParaRPr lang="zh-CN" altLang="en-US" sz="9600" dirty="0">
                <a:solidFill>
                  <a:schemeClr val="bg1"/>
                </a:solidFill>
                <a:latin typeface="UTM Showcard" panose="02040603050506020204" pitchFamily="18" charset="0"/>
                <a:ea typeface="迷你简少儿" panose="03000509000000000000" pitchFamily="65" charset="-122"/>
              </a:endParaRPr>
            </a:p>
          </p:txBody>
        </p:sp>
      </p:grpSp>
      <p:pic>
        <p:nvPicPr>
          <p:cNvPr id="27" name="Picture 12" descr="Army Day Lovely Soldier Liberation Army Shooting, Soldier Clipart, Army,  Warrior PNG Transparent Clipart Image and PSD File for Free Download | Army  day, Character illustration, Cartoon clip art">
            <a:extLst>
              <a:ext uri="{FF2B5EF4-FFF2-40B4-BE49-F238E27FC236}">
                <a16:creationId xmlns:a16="http://schemas.microsoft.com/office/drawing/2014/main" id="{536B46C1-CF25-4A6C-BEA2-D1045DFE9AB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389" b="97778" l="10000" r="90000">
                        <a14:foregroundMark x1="56667" y1="6389" x2="56667" y2="6389"/>
                        <a14:foregroundMark x1="56389" y1="97778" x2="56389" y2="97778"/>
                      </a14:backgroundRemoval>
                    </a14:imgEffect>
                  </a14:imgLayer>
                </a14:imgProps>
              </a:ext>
              <a:ext uri="{28A0092B-C50C-407E-A947-70E740481C1C}">
                <a14:useLocalDpi xmlns:a14="http://schemas.microsoft.com/office/drawing/2010/main" val="0"/>
              </a:ext>
            </a:extLst>
          </a:blip>
          <a:srcRect/>
          <a:stretch>
            <a:fillRect/>
          </a:stretch>
        </p:blipFill>
        <p:spPr bwMode="auto">
          <a:xfrm>
            <a:off x="8012543" y="2961277"/>
            <a:ext cx="3235081" cy="32350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D87144E-AC98-4D27-9B77-3E23B0E6DCAE}"/>
              </a:ext>
            </a:extLst>
          </p:cNvPr>
          <p:cNvPicPr>
            <a:picLocks noChangeAspect="1"/>
          </p:cNvPicPr>
          <p:nvPr/>
        </p:nvPicPr>
        <p:blipFill rotWithShape="1">
          <a:blip r:embed="rId13" cstate="print">
            <a:clrChange>
              <a:clrFrom>
                <a:srgbClr val="F5F5F5"/>
              </a:clrFrom>
              <a:clrTo>
                <a:srgbClr val="F5F5F5">
                  <a:alpha val="0"/>
                </a:srgbClr>
              </a:clrTo>
            </a:clrChange>
            <a:extLst>
              <a:ext uri="{BEBA8EAE-BF5A-486C-A8C5-ECC9F3942E4B}">
                <a14:imgProps xmlns:a14="http://schemas.microsoft.com/office/drawing/2010/main">
                  <a14:imgLayer r:embed="rId1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9928937" y="1589482"/>
            <a:ext cx="2129165" cy="4641136"/>
          </a:xfrm>
          <a:prstGeom prst="rect">
            <a:avLst/>
          </a:prstGeom>
        </p:spPr>
      </p:pic>
    </p:spTree>
    <p:extLst>
      <p:ext uri="{BB962C8B-B14F-4D97-AF65-F5344CB8AC3E}">
        <p14:creationId xmlns:p14="http://schemas.microsoft.com/office/powerpoint/2010/main" val="209105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52" presetClass="entr" presetSubtype="0" fill="hold" nodeType="withEffect">
                                  <p:stCondLst>
                                    <p:cond delay="2000"/>
                                  </p:stCondLst>
                                  <p:childTnLst>
                                    <p:set>
                                      <p:cBhvr>
                                        <p:cTn id="29" dur="1" fill="hold">
                                          <p:stCondLst>
                                            <p:cond delay="0"/>
                                          </p:stCondLst>
                                        </p:cTn>
                                        <p:tgtEl>
                                          <p:spTgt spid="2"/>
                                        </p:tgtEl>
                                        <p:attrNameLst>
                                          <p:attrName>style.visibility</p:attrName>
                                        </p:attrNameLst>
                                      </p:cBhvr>
                                      <p:to>
                                        <p:strVal val="visible"/>
                                      </p:to>
                                    </p:set>
                                    <p:animScale>
                                      <p:cBhvr>
                                        <p:cTn id="3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
                                        </p:tgtEl>
                                        <p:attrNameLst>
                                          <p:attrName>ppt_x</p:attrName>
                                          <p:attrName>ppt_y</p:attrName>
                                        </p:attrNameLst>
                                      </p:cBhvr>
                                    </p:animMotion>
                                    <p:animEffect transition="in" filter="fade">
                                      <p:cBhvr>
                                        <p:cTn id="32" dur="1000"/>
                                        <p:tgtEl>
                                          <p:spTgt spid="2"/>
                                        </p:tgtEl>
                                      </p:cBhvr>
                                    </p:animEffect>
                                  </p:childTnLst>
                                </p:cTn>
                              </p:par>
                              <p:par>
                                <p:cTn id="33" presetID="41" presetClass="entr" presetSubtype="0" fill="hold" grpId="0" nodeType="withEffect">
                                  <p:stCondLst>
                                    <p:cond delay="3000"/>
                                  </p:stCondLst>
                                  <p:iterate type="lt">
                                    <p:tmPct val="10000"/>
                                  </p:iterate>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par>
                                <p:cTn id="47" presetID="53" presetClass="entr" presetSubtype="16"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7884581" y="-1165754"/>
            <a:ext cx="3355935" cy="805060"/>
            <a:chOff x="7927785" y="460861"/>
            <a:chExt cx="4397299" cy="868181"/>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11258281" y="467687"/>
              <a:ext cx="1066803" cy="861355"/>
              <a:chOff x="8223442" y="721260"/>
              <a:chExt cx="1066803" cy="949082"/>
            </a:xfrm>
          </p:grpSpPr>
          <p:sp>
            <p:nvSpPr>
              <p:cNvPr id="34" name="任意多边形 33"/>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36"/>
          <p:cNvSpPr/>
          <p:nvPr/>
        </p:nvSpPr>
        <p:spPr>
          <a:xfrm>
            <a:off x="7950580" y="-1092866"/>
            <a:ext cx="3169550" cy="646331"/>
          </a:xfrm>
          <a:prstGeom prst="rect">
            <a:avLst/>
          </a:prstGeom>
        </p:spPr>
        <p:txBody>
          <a:bodyPr vert="horz" wrap="square">
            <a:spAutoFit/>
          </a:bodyPr>
          <a:lstStyle/>
          <a:p>
            <a:pPr algn="dist"/>
            <a:r>
              <a:rPr lang="zh-CN" altLang="en-US" sz="3600" dirty="0">
                <a:solidFill>
                  <a:schemeClr val="bg1"/>
                </a:solidFill>
                <a:latin typeface="迷你简少儿" panose="03000509000000000000" pitchFamily="65" charset="-122"/>
                <a:ea typeface="迷你简少儿" panose="03000509000000000000" pitchFamily="65" charset="-122"/>
              </a:rPr>
              <a:t>夏令营概述</a:t>
            </a:r>
          </a:p>
        </p:txBody>
      </p:sp>
      <p:pic>
        <p:nvPicPr>
          <p:cNvPr id="36" name="图片 3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4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47" name="图片 4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9317" y="4714274"/>
            <a:ext cx="3519832" cy="1827521"/>
          </a:xfrm>
          <a:prstGeom prst="rect">
            <a:avLst/>
          </a:prstGeom>
        </p:spPr>
      </p:pic>
      <p:cxnSp>
        <p:nvCxnSpPr>
          <p:cNvPr id="3" name="Straight Arrow Connector 2">
            <a:extLst>
              <a:ext uri="{FF2B5EF4-FFF2-40B4-BE49-F238E27FC236}">
                <a16:creationId xmlns:a16="http://schemas.microsoft.com/office/drawing/2014/main" id="{2DF123B3-8831-43EF-8E54-688ECACAECC4}"/>
              </a:ext>
            </a:extLst>
          </p:cNvPr>
          <p:cNvCxnSpPr>
            <a:cxnSpLocks/>
          </p:cNvCxnSpPr>
          <p:nvPr/>
        </p:nvCxnSpPr>
        <p:spPr>
          <a:xfrm>
            <a:off x="1216387" y="2706112"/>
            <a:ext cx="10724867"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27FBBA-377C-46D8-A5B9-F69C9F92EB11}"/>
              </a:ext>
            </a:extLst>
          </p:cNvPr>
          <p:cNvSpPr txBox="1"/>
          <p:nvPr/>
        </p:nvSpPr>
        <p:spPr>
          <a:xfrm>
            <a:off x="1104276" y="409115"/>
            <a:ext cx="10289032" cy="1323439"/>
          </a:xfrm>
          <a:prstGeom prst="rect">
            <a:avLst/>
          </a:prstGeom>
          <a:noFill/>
        </p:spPr>
        <p:txBody>
          <a:bodyPr wrap="square" rtlCol="0">
            <a:spAutoFit/>
          </a:bodyPr>
          <a:lstStyle/>
          <a:p>
            <a:pPr algn="just"/>
            <a:r>
              <a:rPr lang="en-US" sz="4000" b="1">
                <a:latin typeface="Times New Roman" panose="02020603050405020304" pitchFamily="18" charset="0"/>
                <a:cs typeface="Times New Roman" panose="02020603050405020304" pitchFamily="18" charset="0"/>
              </a:rPr>
              <a:t>Hãy nêu các sự kiện lịch sử tương ứng với các năm trên trục thời gian.</a:t>
            </a:r>
          </a:p>
        </p:txBody>
      </p:sp>
      <p:cxnSp>
        <p:nvCxnSpPr>
          <p:cNvPr id="6" name="Straight Connector 5">
            <a:extLst>
              <a:ext uri="{FF2B5EF4-FFF2-40B4-BE49-F238E27FC236}">
                <a16:creationId xmlns:a16="http://schemas.microsoft.com/office/drawing/2014/main" id="{5987C6E3-72F7-4EEC-B4CA-32E8A03DBA0E}"/>
              </a:ext>
            </a:extLst>
          </p:cNvPr>
          <p:cNvCxnSpPr>
            <a:cxnSpLocks/>
          </p:cNvCxnSpPr>
          <p:nvPr/>
        </p:nvCxnSpPr>
        <p:spPr>
          <a:xfrm>
            <a:off x="1216387" y="2398545"/>
            <a:ext cx="0" cy="61513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19D2D2-344E-4C90-B894-2EF1A7F615BE}"/>
              </a:ext>
            </a:extLst>
          </p:cNvPr>
          <p:cNvCxnSpPr>
            <a:cxnSpLocks/>
          </p:cNvCxnSpPr>
          <p:nvPr/>
        </p:nvCxnSpPr>
        <p:spPr>
          <a:xfrm>
            <a:off x="7450273" y="2398545"/>
            <a:ext cx="0" cy="61513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53F94E2-D513-4F95-82B6-A2D94EE9AEAA}"/>
              </a:ext>
            </a:extLst>
          </p:cNvPr>
          <p:cNvCxnSpPr>
            <a:cxnSpLocks/>
          </p:cNvCxnSpPr>
          <p:nvPr/>
        </p:nvCxnSpPr>
        <p:spPr>
          <a:xfrm>
            <a:off x="9806825" y="2416389"/>
            <a:ext cx="0" cy="61513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A84B8F-30B4-42B1-9181-DA790DB7CE34}"/>
              </a:ext>
            </a:extLst>
          </p:cNvPr>
          <p:cNvSpPr txBox="1"/>
          <p:nvPr/>
        </p:nvSpPr>
        <p:spPr>
          <a:xfrm>
            <a:off x="532951" y="1757746"/>
            <a:ext cx="1366872" cy="646331"/>
          </a:xfrm>
          <a:prstGeom prst="rect">
            <a:avLst/>
          </a:prstGeom>
          <a:noFill/>
        </p:spPr>
        <p:txBody>
          <a:bodyPr wrap="square" rtlCol="0">
            <a:spAutoFit/>
          </a:bodyPr>
          <a:lstStyle/>
          <a:p>
            <a:pPr algn="ctr"/>
            <a:r>
              <a:rPr lang="en-US" sz="3600">
                <a:latin typeface="UTM Showcard" panose="02040603050506020204" pitchFamily="18" charset="0"/>
              </a:rPr>
              <a:t>1858</a:t>
            </a:r>
          </a:p>
        </p:txBody>
      </p:sp>
      <p:sp>
        <p:nvSpPr>
          <p:cNvPr id="50" name="TextBox 49">
            <a:extLst>
              <a:ext uri="{FF2B5EF4-FFF2-40B4-BE49-F238E27FC236}">
                <a16:creationId xmlns:a16="http://schemas.microsoft.com/office/drawing/2014/main" id="{34FD4296-EC56-4DC9-80C8-145E50314E97}"/>
              </a:ext>
            </a:extLst>
          </p:cNvPr>
          <p:cNvSpPr txBox="1"/>
          <p:nvPr/>
        </p:nvSpPr>
        <p:spPr>
          <a:xfrm>
            <a:off x="6766837" y="1767692"/>
            <a:ext cx="1366872" cy="646331"/>
          </a:xfrm>
          <a:prstGeom prst="rect">
            <a:avLst/>
          </a:prstGeom>
          <a:noFill/>
        </p:spPr>
        <p:txBody>
          <a:bodyPr wrap="square" rtlCol="0">
            <a:spAutoFit/>
          </a:bodyPr>
          <a:lstStyle/>
          <a:p>
            <a:pPr algn="ctr"/>
            <a:r>
              <a:rPr lang="en-US" sz="3600">
                <a:latin typeface="UTM Showcard" panose="02040603050506020204" pitchFamily="18" charset="0"/>
              </a:rPr>
              <a:t>1930</a:t>
            </a:r>
          </a:p>
        </p:txBody>
      </p:sp>
      <p:sp>
        <p:nvSpPr>
          <p:cNvPr id="51" name="TextBox 50">
            <a:extLst>
              <a:ext uri="{FF2B5EF4-FFF2-40B4-BE49-F238E27FC236}">
                <a16:creationId xmlns:a16="http://schemas.microsoft.com/office/drawing/2014/main" id="{4CAECCCD-A984-46F5-B643-C32F740EC324}"/>
              </a:ext>
            </a:extLst>
          </p:cNvPr>
          <p:cNvSpPr txBox="1"/>
          <p:nvPr/>
        </p:nvSpPr>
        <p:spPr>
          <a:xfrm>
            <a:off x="9123389" y="1839420"/>
            <a:ext cx="1366872" cy="646331"/>
          </a:xfrm>
          <a:prstGeom prst="rect">
            <a:avLst/>
          </a:prstGeom>
          <a:noFill/>
        </p:spPr>
        <p:txBody>
          <a:bodyPr wrap="square" rtlCol="0">
            <a:spAutoFit/>
          </a:bodyPr>
          <a:lstStyle/>
          <a:p>
            <a:pPr algn="ctr"/>
            <a:r>
              <a:rPr lang="en-US" sz="3600">
                <a:latin typeface="UTM Showcard" panose="02040603050506020204" pitchFamily="18" charset="0"/>
              </a:rPr>
              <a:t>1945</a:t>
            </a:r>
          </a:p>
        </p:txBody>
      </p:sp>
      <p:sp>
        <p:nvSpPr>
          <p:cNvPr id="52" name="TextBox 51">
            <a:extLst>
              <a:ext uri="{FF2B5EF4-FFF2-40B4-BE49-F238E27FC236}">
                <a16:creationId xmlns:a16="http://schemas.microsoft.com/office/drawing/2014/main" id="{741F0C9B-A514-4E00-81F0-A8A4ECD0F606}"/>
              </a:ext>
            </a:extLst>
          </p:cNvPr>
          <p:cNvSpPr txBox="1"/>
          <p:nvPr/>
        </p:nvSpPr>
        <p:spPr>
          <a:xfrm>
            <a:off x="159293" y="3068114"/>
            <a:ext cx="3944493" cy="1027974"/>
          </a:xfrm>
          <a:prstGeom prst="rect">
            <a:avLst/>
          </a:prstGeom>
          <a:solidFill>
            <a:schemeClr val="accent6">
              <a:lumMod val="20000"/>
              <a:lumOff val="80000"/>
            </a:schemeClr>
          </a:solidFill>
          <a:effectLst>
            <a:outerShdw blurRad="50800" dist="38100" dir="13500000" algn="br" rotWithShape="0">
              <a:prstClr val="black">
                <a:alpha val="40000"/>
              </a:prstClr>
            </a:outerShdw>
          </a:effectLst>
        </p:spPr>
        <p:txBody>
          <a:bodyPr wrap="square" rtlCol="0">
            <a:spAutoFit/>
          </a:bodyPr>
          <a:lstStyle/>
          <a:p>
            <a:pPr algn="just">
              <a:lnSpc>
                <a:spcPct val="95000"/>
              </a:lnSpc>
            </a:pPr>
            <a:r>
              <a:rPr lang="en-US" sz="3200" spc="-100">
                <a:latin typeface="Times New Roman" panose="02020603050405020304" pitchFamily="18" charset="0"/>
                <a:cs typeface="Times New Roman" panose="02020603050405020304" pitchFamily="18" charset="0"/>
              </a:rPr>
              <a:t>Thực dân Pháp bắt đầu xâm lược nước ta.</a:t>
            </a:r>
          </a:p>
        </p:txBody>
      </p:sp>
      <p:sp>
        <p:nvSpPr>
          <p:cNvPr id="53" name="TextBox 52">
            <a:extLst>
              <a:ext uri="{FF2B5EF4-FFF2-40B4-BE49-F238E27FC236}">
                <a16:creationId xmlns:a16="http://schemas.microsoft.com/office/drawing/2014/main" id="{8340738E-60CA-4F60-A221-E44893115216}"/>
              </a:ext>
            </a:extLst>
          </p:cNvPr>
          <p:cNvSpPr txBox="1"/>
          <p:nvPr/>
        </p:nvSpPr>
        <p:spPr>
          <a:xfrm>
            <a:off x="5458825" y="3107491"/>
            <a:ext cx="2827570" cy="1495794"/>
          </a:xfrm>
          <a:prstGeom prst="rect">
            <a:avLst/>
          </a:prstGeom>
          <a:solidFill>
            <a:schemeClr val="accent5">
              <a:lumMod val="40000"/>
              <a:lumOff val="60000"/>
            </a:schemeClr>
          </a:solidFill>
          <a:effectLst>
            <a:outerShdw blurRad="50800" dist="38100" dir="13500000" algn="br" rotWithShape="0">
              <a:prstClr val="black">
                <a:alpha val="40000"/>
              </a:prstClr>
            </a:outerShdw>
          </a:effectLst>
        </p:spPr>
        <p:txBody>
          <a:bodyPr wrap="square" rtlCol="0">
            <a:spAutoFit/>
          </a:bodyPr>
          <a:lstStyle/>
          <a:p>
            <a:pPr algn="just">
              <a:lnSpc>
                <a:spcPct val="95000"/>
              </a:lnSpc>
            </a:pPr>
            <a:r>
              <a:rPr lang="en-US" sz="3200" spc="-100">
                <a:latin typeface="Times New Roman" panose="02020603050405020304" pitchFamily="18" charset="0"/>
                <a:cs typeface="Times New Roman" panose="02020603050405020304" pitchFamily="18" charset="0"/>
              </a:rPr>
              <a:t>Đảng Cộng sản Việt Nam được thành lập.</a:t>
            </a:r>
          </a:p>
        </p:txBody>
      </p:sp>
      <p:sp>
        <p:nvSpPr>
          <p:cNvPr id="54" name="TextBox 53">
            <a:extLst>
              <a:ext uri="{FF2B5EF4-FFF2-40B4-BE49-F238E27FC236}">
                <a16:creationId xmlns:a16="http://schemas.microsoft.com/office/drawing/2014/main" id="{A87CBF7A-F7D6-426D-B568-12FE3392383C}"/>
              </a:ext>
            </a:extLst>
          </p:cNvPr>
          <p:cNvSpPr txBox="1"/>
          <p:nvPr/>
        </p:nvSpPr>
        <p:spPr>
          <a:xfrm>
            <a:off x="8385776" y="3121050"/>
            <a:ext cx="3606803" cy="1027974"/>
          </a:xfrm>
          <a:prstGeom prst="rect">
            <a:avLst/>
          </a:prstGeom>
          <a:solidFill>
            <a:schemeClr val="accent2">
              <a:lumMod val="40000"/>
              <a:lumOff val="60000"/>
            </a:schemeClr>
          </a:solidFill>
          <a:effectLst>
            <a:outerShdw blurRad="50800" dist="38100" dir="13500000" algn="br" rotWithShape="0">
              <a:prstClr val="black">
                <a:alpha val="40000"/>
              </a:prstClr>
            </a:outerShdw>
          </a:effectLst>
        </p:spPr>
        <p:txBody>
          <a:bodyPr wrap="square" rtlCol="0">
            <a:spAutoFit/>
          </a:bodyPr>
          <a:lstStyle/>
          <a:p>
            <a:pPr algn="just">
              <a:lnSpc>
                <a:spcPct val="95000"/>
              </a:lnSpc>
            </a:pPr>
            <a:r>
              <a:rPr lang="en-US" sz="3200" spc="-100">
                <a:latin typeface="Times New Roman" panose="02020603050405020304" pitchFamily="18" charset="0"/>
                <a:cs typeface="Times New Roman" panose="02020603050405020304" pitchFamily="18" charset="0"/>
              </a:rPr>
              <a:t>Cách mạng tháng Tám thành công.</a:t>
            </a:r>
          </a:p>
        </p:txBody>
      </p:sp>
      <p:sp>
        <p:nvSpPr>
          <p:cNvPr id="55" name="TextBox 54">
            <a:extLst>
              <a:ext uri="{FF2B5EF4-FFF2-40B4-BE49-F238E27FC236}">
                <a16:creationId xmlns:a16="http://schemas.microsoft.com/office/drawing/2014/main" id="{5D71FA38-78E0-4586-8D67-EE7C093BE812}"/>
              </a:ext>
            </a:extLst>
          </p:cNvPr>
          <p:cNvSpPr txBox="1"/>
          <p:nvPr/>
        </p:nvSpPr>
        <p:spPr>
          <a:xfrm>
            <a:off x="8379655" y="4316703"/>
            <a:ext cx="3702312" cy="1963614"/>
          </a:xfrm>
          <a:prstGeom prst="rect">
            <a:avLst/>
          </a:prstGeom>
          <a:solidFill>
            <a:schemeClr val="accent2">
              <a:lumMod val="60000"/>
              <a:lumOff val="40000"/>
            </a:schemeClr>
          </a:solidFill>
          <a:effectLst>
            <a:outerShdw blurRad="50800" dist="38100" dir="13500000" algn="br" rotWithShape="0">
              <a:prstClr val="black">
                <a:alpha val="40000"/>
              </a:prstClr>
            </a:outerShdw>
          </a:effectLst>
        </p:spPr>
        <p:txBody>
          <a:bodyPr wrap="square" rtlCol="0">
            <a:spAutoFit/>
          </a:bodyPr>
          <a:lstStyle/>
          <a:p>
            <a:pPr algn="just">
              <a:lnSpc>
                <a:spcPct val="95000"/>
              </a:lnSpc>
            </a:pPr>
            <a:r>
              <a:rPr lang="en-US" sz="3200" spc="-100">
                <a:latin typeface="Times New Roman" panose="02020603050405020304" pitchFamily="18" charset="0"/>
                <a:cs typeface="Times New Roman" panose="02020603050405020304" pitchFamily="18" charset="0"/>
              </a:rPr>
              <a:t>Bác Hồ đọc bản Tuyên ngôn độc lập khai sinh ra nước Việt Nam Dân chủ Cộng Hòa.</a:t>
            </a:r>
          </a:p>
        </p:txBody>
      </p:sp>
      <p:pic>
        <p:nvPicPr>
          <p:cNvPr id="56" name="Picture 55">
            <a:extLst>
              <a:ext uri="{FF2B5EF4-FFF2-40B4-BE49-F238E27FC236}">
                <a16:creationId xmlns:a16="http://schemas.microsoft.com/office/drawing/2014/main" id="{12E1EEAD-D3C3-4EAB-9DAA-435C3CD0740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6790" b="83210" l="12667" r="87778">
                        <a14:foregroundMark x1="12667" y1="33333" x2="22667" y2="33333"/>
                        <a14:foregroundMark x1="29889" y1="27407" x2="41000" y2="28395"/>
                        <a14:foregroundMark x1="23333" y1="29877" x2="32667" y2="33580"/>
                        <a14:foregroundMark x1="32667" y1="33580" x2="33000" y2="33827"/>
                        <a14:foregroundMark x1="23667" y1="27407" x2="28111" y2="28642"/>
                        <a14:foregroundMark x1="33333" y1="19753" x2="33333" y2="19753"/>
                        <a14:foregroundMark x1="59667" y1="56543" x2="62667" y2="56543"/>
                        <a14:foregroundMark x1="51556" y1="83210" x2="52000" y2="83210"/>
                        <a14:foregroundMark x1="87111" y1="38272" x2="87111" y2="38272"/>
                        <a14:foregroundMark x1="86444" y1="32593" x2="86444" y2="32593"/>
                        <a14:foregroundMark x1="87778" y1="30864" x2="66444" y2="28395"/>
                        <a14:foregroundMark x1="65000" y1="16790" x2="65000" y2="16790"/>
                      </a14:backgroundRemoval>
                    </a14:imgEffect>
                  </a14:imgLayer>
                </a14:imgProps>
              </a:ext>
              <a:ext uri="{28A0092B-C50C-407E-A947-70E740481C1C}">
                <a14:useLocalDpi xmlns:a14="http://schemas.microsoft.com/office/drawing/2010/main" val="0"/>
              </a:ext>
            </a:extLst>
          </a:blip>
          <a:srcRect l="10917" t="12310" r="9825" b="8786"/>
          <a:stretch/>
        </p:blipFill>
        <p:spPr>
          <a:xfrm>
            <a:off x="2758670" y="1933911"/>
            <a:ext cx="6674660" cy="2990178"/>
          </a:xfrm>
          <a:prstGeom prst="rect">
            <a:avLst/>
          </a:prstGeom>
        </p:spPr>
      </p:pic>
    </p:spTree>
    <p:extLst>
      <p:ext uri="{BB962C8B-B14F-4D97-AF65-F5344CB8AC3E}">
        <p14:creationId xmlns:p14="http://schemas.microsoft.com/office/powerpoint/2010/main" val="2479322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par>
                                <p:cTn id="28" presetID="16" presetClass="entr" presetSubtype="21" fill="hold" nodeType="withEffect">
                                  <p:stCondLst>
                                    <p:cond delay="300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300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p:cTn id="77" dur="500" fill="hold"/>
                                        <p:tgtEl>
                                          <p:spTgt spid="51"/>
                                        </p:tgtEl>
                                        <p:attrNameLst>
                                          <p:attrName>ppt_w</p:attrName>
                                        </p:attrNameLst>
                                      </p:cBhvr>
                                      <p:tavLst>
                                        <p:tav tm="0">
                                          <p:val>
                                            <p:fltVal val="0"/>
                                          </p:val>
                                        </p:tav>
                                        <p:tav tm="100000">
                                          <p:val>
                                            <p:strVal val="#ppt_w"/>
                                          </p:val>
                                        </p:tav>
                                      </p:tavLst>
                                    </p:anim>
                                    <p:anim calcmode="lin" valueType="num">
                                      <p:cBhvr>
                                        <p:cTn id="78" dur="500" fill="hold"/>
                                        <p:tgtEl>
                                          <p:spTgt spid="51"/>
                                        </p:tgtEl>
                                        <p:attrNameLst>
                                          <p:attrName>ppt_h</p:attrName>
                                        </p:attrNameLst>
                                      </p:cBhvr>
                                      <p:tavLst>
                                        <p:tav tm="0">
                                          <p:val>
                                            <p:fltVal val="0"/>
                                          </p:val>
                                        </p:tav>
                                        <p:tav tm="100000">
                                          <p:val>
                                            <p:strVal val="#ppt_h"/>
                                          </p:val>
                                        </p:tav>
                                      </p:tavLst>
                                    </p:anim>
                                    <p:animEffect transition="in" filter="fade">
                                      <p:cBhvr>
                                        <p:cTn id="79" dur="500"/>
                                        <p:tgtEl>
                                          <p:spTgt spid="51"/>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randombar(horizontal)">
                                      <p:cBhvr>
                                        <p:cTn id="84" dur="500"/>
                                        <p:tgtEl>
                                          <p:spTgt spid="52"/>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Effect transition="in" filter="fade">
                                      <p:cBhvr>
                                        <p:cTn id="91" dur="500"/>
                                        <p:tgtEl>
                                          <p:spTgt spid="53"/>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randombar(horizontal)">
                                      <p:cBhvr>
                                        <p:cTn id="96" dur="500"/>
                                        <p:tgtEl>
                                          <p:spTgt spid="5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56"/>
                                        </p:tgtEl>
                                        <p:attrNameLst>
                                          <p:attrName>style.visibility</p:attrName>
                                        </p:attrNameLst>
                                      </p:cBhvr>
                                      <p:to>
                                        <p:strVal val="visible"/>
                                      </p:to>
                                    </p:set>
                                    <p:anim calcmode="lin" valueType="num">
                                      <p:cBhvr>
                                        <p:cTn id="109" dur="500" fill="hold"/>
                                        <p:tgtEl>
                                          <p:spTgt spid="56"/>
                                        </p:tgtEl>
                                        <p:attrNameLst>
                                          <p:attrName>ppt_w</p:attrName>
                                        </p:attrNameLst>
                                      </p:cBhvr>
                                      <p:tavLst>
                                        <p:tav tm="0">
                                          <p:val>
                                            <p:fltVal val="0"/>
                                          </p:val>
                                        </p:tav>
                                        <p:tav tm="100000">
                                          <p:val>
                                            <p:strVal val="#ppt_w"/>
                                          </p:val>
                                        </p:tav>
                                      </p:tavLst>
                                    </p:anim>
                                    <p:anim calcmode="lin" valueType="num">
                                      <p:cBhvr>
                                        <p:cTn id="110" dur="500" fill="hold"/>
                                        <p:tgtEl>
                                          <p:spTgt spid="56"/>
                                        </p:tgtEl>
                                        <p:attrNameLst>
                                          <p:attrName>ppt_h</p:attrName>
                                        </p:attrNameLst>
                                      </p:cBhvr>
                                      <p:tavLst>
                                        <p:tav tm="0">
                                          <p:val>
                                            <p:fltVal val="0"/>
                                          </p:val>
                                        </p:tav>
                                        <p:tav tm="100000">
                                          <p:val>
                                            <p:strVal val="#ppt_h"/>
                                          </p:val>
                                        </p:tav>
                                      </p:tavLst>
                                    </p:anim>
                                    <p:animEffect transition="in" filter="fade">
                                      <p:cBhvr>
                                        <p:cTn id="111" dur="500"/>
                                        <p:tgtEl>
                                          <p:spTgt spid="56"/>
                                        </p:tgtEl>
                                      </p:cBhvr>
                                    </p:animEffect>
                                  </p:childTnLst>
                                </p:cTn>
                              </p:par>
                            </p:childTnLst>
                          </p:cTn>
                        </p:par>
                        <p:par>
                          <p:cTn id="112" fill="hold">
                            <p:stCondLst>
                              <p:cond delay="500"/>
                            </p:stCondLst>
                            <p:childTnLst>
                              <p:par>
                                <p:cTn id="113" presetID="42" presetClass="path" presetSubtype="0" accel="50000" decel="50000" fill="hold" nodeType="afterEffect">
                                  <p:stCondLst>
                                    <p:cond delay="0"/>
                                  </p:stCondLst>
                                  <p:childTnLst>
                                    <p:animMotion origin="layout" path="M 0 0 L -0.3612 0.36227 " pathEditMode="relative" rAng="0" ptsTypes="AA">
                                      <p:cBhvr>
                                        <p:cTn id="114" dur="2000" fill="hold"/>
                                        <p:tgtEl>
                                          <p:spTgt spid="56"/>
                                        </p:tgtEl>
                                        <p:attrNameLst>
                                          <p:attrName>ppt_x</p:attrName>
                                          <p:attrName>ppt_y</p:attrName>
                                        </p:attrNameLst>
                                      </p:cBhvr>
                                      <p:rCtr x="-18060" y="18102"/>
                                    </p:animMotion>
                                  </p:childTnLst>
                                </p:cTn>
                              </p:par>
                              <p:par>
                                <p:cTn id="115" presetID="53" presetClass="exit" presetSubtype="32" fill="hold" nodeType="withEffect">
                                  <p:stCondLst>
                                    <p:cond delay="1250"/>
                                  </p:stCondLst>
                                  <p:childTnLst>
                                    <p:anim calcmode="lin" valueType="num">
                                      <p:cBhvr>
                                        <p:cTn id="116" dur="750"/>
                                        <p:tgtEl>
                                          <p:spTgt spid="56"/>
                                        </p:tgtEl>
                                        <p:attrNameLst>
                                          <p:attrName>ppt_w</p:attrName>
                                        </p:attrNameLst>
                                      </p:cBhvr>
                                      <p:tavLst>
                                        <p:tav tm="0">
                                          <p:val>
                                            <p:strVal val="ppt_w"/>
                                          </p:val>
                                        </p:tav>
                                        <p:tav tm="100000">
                                          <p:val>
                                            <p:fltVal val="0"/>
                                          </p:val>
                                        </p:tav>
                                      </p:tavLst>
                                    </p:anim>
                                    <p:anim calcmode="lin" valueType="num">
                                      <p:cBhvr>
                                        <p:cTn id="117" dur="750"/>
                                        <p:tgtEl>
                                          <p:spTgt spid="56"/>
                                        </p:tgtEl>
                                        <p:attrNameLst>
                                          <p:attrName>ppt_h</p:attrName>
                                        </p:attrNameLst>
                                      </p:cBhvr>
                                      <p:tavLst>
                                        <p:tav tm="0">
                                          <p:val>
                                            <p:strVal val="ppt_h"/>
                                          </p:val>
                                        </p:tav>
                                        <p:tav tm="100000">
                                          <p:val>
                                            <p:fltVal val="0"/>
                                          </p:val>
                                        </p:tav>
                                      </p:tavLst>
                                    </p:anim>
                                    <p:animEffect transition="out" filter="fade">
                                      <p:cBhvr>
                                        <p:cTn id="118" dur="750"/>
                                        <p:tgtEl>
                                          <p:spTgt spid="56"/>
                                        </p:tgtEl>
                                      </p:cBhvr>
                                    </p:animEffect>
                                    <p:set>
                                      <p:cBhvr>
                                        <p:cTn id="119" dur="1" fill="hold">
                                          <p:stCondLst>
                                            <p:cond delay="74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37" grpId="0"/>
      <p:bldP spid="4" grpId="0"/>
      <p:bldP spid="8" grpId="0"/>
      <p:bldP spid="50" grpId="0"/>
      <p:bldP spid="51" grpId="0"/>
      <p:bldP spid="52" grpId="0" animBg="1"/>
      <p:bldP spid="53" grpId="0" animBg="1"/>
      <p:bldP spid="54"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53300" y="1280118"/>
            <a:ext cx="2520606" cy="2308324"/>
          </a:xfrm>
          <a:prstGeom prst="rect">
            <a:avLst/>
          </a:prstGeom>
        </p:spPr>
        <p:txBody>
          <a:bodyPr vert="horz" wrap="square">
            <a:spAutoFit/>
          </a:bodyPr>
          <a:lstStyle/>
          <a:p>
            <a:pPr algn="ctr"/>
            <a:r>
              <a:rPr lang="en-US" altLang="zh-CN" sz="7200">
                <a:solidFill>
                  <a:srgbClr val="0B4C29"/>
                </a:solidFill>
                <a:latin typeface="UTM Showcard" panose="02040603050506020204" pitchFamily="18" charset="0"/>
                <a:ea typeface="迷你简少儿" panose="03000509000000000000" pitchFamily="65" charset="-122"/>
              </a:rPr>
              <a:t>DẶN DÒ</a:t>
            </a:r>
            <a:endParaRPr lang="zh-CN" altLang="en-US" sz="7200" dirty="0">
              <a:solidFill>
                <a:srgbClr val="0B4C29"/>
              </a:solidFill>
              <a:latin typeface="UTM Showcard" panose="02040603050506020204" pitchFamily="18" charset="0"/>
              <a:ea typeface="迷你简少儿" panose="03000509000000000000" pitchFamily="65" charset="-122"/>
            </a:endParaRPr>
          </a:p>
        </p:txBody>
      </p:sp>
      <p:grpSp>
        <p:nvGrpSpPr>
          <p:cNvPr id="2" name="组合 1"/>
          <p:cNvGrpSpPr/>
          <p:nvPr/>
        </p:nvGrpSpPr>
        <p:grpSpPr>
          <a:xfrm>
            <a:off x="4545386" y="544450"/>
            <a:ext cx="7099138" cy="2077170"/>
            <a:chOff x="4831606" y="1259090"/>
            <a:chExt cx="3475461" cy="705365"/>
          </a:xfrm>
        </p:grpSpPr>
        <p:sp>
          <p:nvSpPr>
            <p:cNvPr id="18" name="任意多边形 17"/>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47" name="矩形 46"/>
            <p:cNvSpPr/>
            <p:nvPr/>
          </p:nvSpPr>
          <p:spPr>
            <a:xfrm>
              <a:off x="4990830" y="1354224"/>
              <a:ext cx="3157012" cy="595734"/>
            </a:xfrm>
            <a:prstGeom prst="rect">
              <a:avLst/>
            </a:prstGeom>
          </p:spPr>
          <p:txBody>
            <a:bodyPr wrap="square">
              <a:spAutoFit/>
            </a:bodyPr>
            <a:lstStyle/>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Ôn lại các mốc thời gian, ý nghĩa sự kiện lịch sử giai đoạn 1858 đến 1945.</a:t>
              </a:r>
              <a:endParaRPr lang="zh-CN" altLang="en-US" sz="36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13" name="组合 12"/>
          <p:cNvGrpSpPr/>
          <p:nvPr/>
        </p:nvGrpSpPr>
        <p:grpSpPr>
          <a:xfrm>
            <a:off x="4545386" y="2832127"/>
            <a:ext cx="7160378" cy="1887541"/>
            <a:chOff x="4831606" y="2262777"/>
            <a:chExt cx="3475461" cy="705365"/>
          </a:xfrm>
        </p:grpSpPr>
        <p:sp>
          <p:nvSpPr>
            <p:cNvPr id="48" name="任意多边形 47"/>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49" name="矩形 48"/>
            <p:cNvSpPr/>
            <p:nvPr/>
          </p:nvSpPr>
          <p:spPr>
            <a:xfrm>
              <a:off x="4984244" y="2398913"/>
              <a:ext cx="2956490" cy="448557"/>
            </a:xfrm>
            <a:prstGeom prst="rect">
              <a:avLst/>
            </a:prstGeom>
          </p:spPr>
          <p:txBody>
            <a:bodyPr wrap="square">
              <a:spAutoFit/>
            </a:bodyPr>
            <a:lstStyle/>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Chuẩn bị bài: </a:t>
              </a:r>
              <a:r>
                <a:rPr lang="en-US" altLang="zh-CN" sz="3600" b="1" i="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Vượt qua tình thế hiểm nghèo.</a:t>
              </a:r>
              <a:endParaRPr lang="zh-CN" altLang="en-US" sz="3600" b="1" i="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26" name="组合 25"/>
          <p:cNvGrpSpPr/>
          <p:nvPr/>
        </p:nvGrpSpPr>
        <p:grpSpPr>
          <a:xfrm>
            <a:off x="3259928" y="931765"/>
            <a:ext cx="1342302" cy="1619436"/>
            <a:chOff x="3501173" y="1314175"/>
            <a:chExt cx="859812" cy="1037331"/>
          </a:xfrm>
        </p:grpSpPr>
        <p:grpSp>
          <p:nvGrpSpPr>
            <p:cNvPr id="15" name="组合 14"/>
            <p:cNvGrpSpPr/>
            <p:nvPr/>
          </p:nvGrpSpPr>
          <p:grpSpPr>
            <a:xfrm>
              <a:off x="3501173" y="1314175"/>
              <a:ext cx="859812" cy="739839"/>
              <a:chOff x="2543860" y="2062277"/>
              <a:chExt cx="2156327" cy="1855446"/>
            </a:xfrm>
          </p:grpSpPr>
          <p:sp>
            <p:nvSpPr>
              <p:cNvPr id="11" name="任意多边形 10"/>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sp>
            <p:nvSpPr>
              <p:cNvPr id="31" name="任意多边形 30"/>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grpSp>
        <p:sp>
          <p:nvSpPr>
            <p:cNvPr id="54" name="矩形 53"/>
            <p:cNvSpPr/>
            <p:nvPr/>
          </p:nvSpPr>
          <p:spPr>
            <a:xfrm>
              <a:off x="3744567" y="1366621"/>
              <a:ext cx="494046"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UTM Showcard" panose="02040603050506020204" pitchFamily="18" charset="0"/>
                  <a:ea typeface="迷你简少儿" panose="03000509000000000000" pitchFamily="65" charset="-122"/>
                </a:rPr>
                <a:t>1</a:t>
              </a:r>
              <a:endParaRPr lang="zh-CN" altLang="en-US" sz="5800" dirty="0">
                <a:solidFill>
                  <a:schemeClr val="bg1"/>
                </a:solidFill>
                <a:latin typeface="UTM Showcard" panose="02040603050506020204" pitchFamily="18" charset="0"/>
                <a:ea typeface="迷你简少儿" panose="03000509000000000000" pitchFamily="65" charset="-122"/>
              </a:endParaRPr>
            </a:p>
          </p:txBody>
        </p:sp>
      </p:grpSp>
      <p:grpSp>
        <p:nvGrpSpPr>
          <p:cNvPr id="23" name="组合 22"/>
          <p:cNvGrpSpPr/>
          <p:nvPr/>
        </p:nvGrpSpPr>
        <p:grpSpPr>
          <a:xfrm>
            <a:off x="3203084" y="2963890"/>
            <a:ext cx="1342302" cy="1537560"/>
            <a:chOff x="3505570" y="2263399"/>
            <a:chExt cx="859812" cy="984885"/>
          </a:xfrm>
        </p:grpSpPr>
        <p:grpSp>
          <p:nvGrpSpPr>
            <p:cNvPr id="36" name="组合 35"/>
            <p:cNvGrpSpPr/>
            <p:nvPr/>
          </p:nvGrpSpPr>
          <p:grpSpPr>
            <a:xfrm>
              <a:off x="3505570" y="2265784"/>
              <a:ext cx="859812" cy="739839"/>
              <a:chOff x="2543860" y="2062277"/>
              <a:chExt cx="2156327" cy="1855446"/>
            </a:xfrm>
          </p:grpSpPr>
          <p:sp>
            <p:nvSpPr>
              <p:cNvPr id="37" name="任意多边形 36"/>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sp>
            <p:nvSpPr>
              <p:cNvPr id="38" name="任意多边形 37"/>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Showcard" panose="02040603050506020204" pitchFamily="18" charset="0"/>
                </a:endParaRPr>
              </a:p>
            </p:txBody>
          </p:sp>
        </p:grpSp>
        <p:sp>
          <p:nvSpPr>
            <p:cNvPr id="55" name="矩形 54"/>
            <p:cNvSpPr/>
            <p:nvPr/>
          </p:nvSpPr>
          <p:spPr>
            <a:xfrm>
              <a:off x="3803343" y="2263399"/>
              <a:ext cx="526106"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UTM Showcard" panose="02040603050506020204" pitchFamily="18" charset="0"/>
                  <a:ea typeface="迷你简少儿" panose="03000509000000000000" pitchFamily="65" charset="-122"/>
                </a:rPr>
                <a:t>2</a:t>
              </a:r>
              <a:endParaRPr lang="zh-CN" altLang="en-US" sz="5800" dirty="0">
                <a:solidFill>
                  <a:schemeClr val="bg1"/>
                </a:solidFill>
                <a:latin typeface="UTM Showcard" panose="02040603050506020204" pitchFamily="18" charset="0"/>
                <a:ea typeface="迷你简少儿" panose="03000509000000000000" pitchFamily="65" charset="-122"/>
              </a:endParaRPr>
            </a:p>
          </p:txBody>
        </p:sp>
      </p:grpSp>
      <p:pic>
        <p:nvPicPr>
          <p:cNvPr id="46" name="图片 4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23294" y="2647411"/>
            <a:ext cx="2222803" cy="3545172"/>
          </a:xfrm>
          <a:prstGeom prst="rect">
            <a:avLst/>
          </a:prstGeom>
        </p:spPr>
      </p:pic>
      <p:pic>
        <p:nvPicPr>
          <p:cNvPr id="58" name="图片 5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59" name="图片 5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6589"/>
            <a:ext cx="4263081" cy="1643027"/>
          </a:xfrm>
          <a:prstGeom prst="rect">
            <a:avLst/>
          </a:prstGeom>
        </p:spPr>
      </p:pic>
      <p:grpSp>
        <p:nvGrpSpPr>
          <p:cNvPr id="60" name="组合 59"/>
          <p:cNvGrpSpPr/>
          <p:nvPr/>
        </p:nvGrpSpPr>
        <p:grpSpPr>
          <a:xfrm>
            <a:off x="1267" y="4423720"/>
            <a:ext cx="12215448" cy="2445422"/>
            <a:chOff x="-23447" y="4479679"/>
            <a:chExt cx="12215448" cy="2387174"/>
          </a:xfrm>
        </p:grpSpPr>
        <p:pic>
          <p:nvPicPr>
            <p:cNvPr id="61" name="图片 6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62" name="图片 6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63" name="图片 6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64" name="图片 6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65" name="图片 6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spTree>
    <p:extLst>
      <p:ext uri="{BB962C8B-B14F-4D97-AF65-F5344CB8AC3E}">
        <p14:creationId xmlns:p14="http://schemas.microsoft.com/office/powerpoint/2010/main" val="3476543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16" presetClass="entr" presetSubtype="21" fill="hold" grpId="0" nodeType="withEffect">
                                  <p:stCondLst>
                                    <p:cond delay="200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8" fill="hold" nodeType="withEffect">
                                  <p:stCondLst>
                                    <p:cond delay="200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2" presetClass="entr" presetSubtype="8" fill="hold" nodeType="withEffect">
                                  <p:stCondLst>
                                    <p:cond delay="250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par>
                                <p:cTn id="37" presetID="22" presetClass="entr" presetSubtype="8" fill="hold" nodeType="withEffect">
                                  <p:stCondLst>
                                    <p:cond delay="350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nodeType="withEffect">
                                  <p:stCondLst>
                                    <p:cond delay="300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450885" y="3704543"/>
            <a:ext cx="5290231" cy="1200329"/>
          </a:xfrm>
          <a:prstGeom prst="rect">
            <a:avLst/>
          </a:prstGeom>
        </p:spPr>
        <p:txBody>
          <a:bodyPr vert="horz" wrap="none">
            <a:spAutoFit/>
          </a:bodyPr>
          <a:lstStyle/>
          <a:p>
            <a:r>
              <a:rPr lang="en-US" altLang="zh-CN" sz="7200">
                <a:solidFill>
                  <a:srgbClr val="0B4C29"/>
                </a:solidFill>
                <a:latin typeface="UTM Showcard" panose="02040603050506020204" pitchFamily="18" charset="0"/>
                <a:ea typeface="迷你简少儿" panose="03000509000000000000" pitchFamily="65" charset="-122"/>
              </a:rPr>
              <a:t>KHỞI ĐỘNG</a:t>
            </a:r>
            <a:endParaRPr lang="zh-CN" altLang="en-US" sz="7200" dirty="0">
              <a:solidFill>
                <a:srgbClr val="0B4C29"/>
              </a:solidFill>
              <a:latin typeface="UTM Showcard" panose="02040603050506020204" pitchFamily="18" charset="0"/>
              <a:ea typeface="迷你简少儿" panose="03000509000000000000" pitchFamily="65" charset="-122"/>
            </a:endParaRPr>
          </a:p>
        </p:txBody>
      </p:sp>
      <p:pic>
        <p:nvPicPr>
          <p:cNvPr id="17" name="图片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18" name="图片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19" name="图片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0" name="组合 19"/>
          <p:cNvGrpSpPr/>
          <p:nvPr/>
        </p:nvGrpSpPr>
        <p:grpSpPr>
          <a:xfrm>
            <a:off x="1267" y="4423720"/>
            <a:ext cx="12215448" cy="2445422"/>
            <a:chOff x="-23447" y="4479679"/>
            <a:chExt cx="12215448" cy="2387174"/>
          </a:xfrm>
        </p:grpSpPr>
        <p:pic>
          <p:nvPicPr>
            <p:cNvPr id="22" name="图片 2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23" name="图片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24" name="图片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25" name="图片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26" name="图片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grpSp>
        <p:nvGrpSpPr>
          <p:cNvPr id="2" name="组合 1"/>
          <p:cNvGrpSpPr/>
          <p:nvPr/>
        </p:nvGrpSpPr>
        <p:grpSpPr>
          <a:xfrm>
            <a:off x="4983514" y="1414358"/>
            <a:ext cx="2194488" cy="1888282"/>
            <a:chOff x="4864038" y="1331495"/>
            <a:chExt cx="2194488" cy="1888282"/>
          </a:xfrm>
        </p:grpSpPr>
        <p:grpSp>
          <p:nvGrpSpPr>
            <p:cNvPr id="46" name="组合 45"/>
            <p:cNvGrpSpPr/>
            <p:nvPr/>
          </p:nvGrpSpPr>
          <p:grpSpPr>
            <a:xfrm>
              <a:off x="4864038" y="1331495"/>
              <a:ext cx="2194488" cy="1888282"/>
              <a:chOff x="2543860" y="2062277"/>
              <a:chExt cx="2156327" cy="1855446"/>
            </a:xfrm>
          </p:grpSpPr>
          <p:sp>
            <p:nvSpPr>
              <p:cNvPr id="59" name="任意多边形 58"/>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57"/>
            <p:cNvSpPr/>
            <p:nvPr/>
          </p:nvSpPr>
          <p:spPr>
            <a:xfrm>
              <a:off x="5632388" y="1343568"/>
              <a:ext cx="737702" cy="1692771"/>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0400" dirty="0">
                  <a:solidFill>
                    <a:schemeClr val="bg1"/>
                  </a:solidFill>
                  <a:latin typeface="UTM Showcard" panose="02040603050506020204" pitchFamily="18" charset="0"/>
                  <a:ea typeface="迷你简少儿" panose="03000509000000000000" pitchFamily="65" charset="-122"/>
                </a:rPr>
                <a:t>1</a:t>
              </a:r>
              <a:endParaRPr lang="zh-CN" altLang="en-US" sz="10400" dirty="0">
                <a:solidFill>
                  <a:schemeClr val="bg1"/>
                </a:solidFill>
                <a:latin typeface="UTM Showcard" panose="02040603050506020204" pitchFamily="18" charset="0"/>
                <a:ea typeface="迷你简少儿" panose="03000509000000000000" pitchFamily="65" charset="-122"/>
              </a:endParaRPr>
            </a:p>
          </p:txBody>
        </p:sp>
      </p:grpSp>
      <p:pic>
        <p:nvPicPr>
          <p:cNvPr id="28" name="Picture 27">
            <a:extLst>
              <a:ext uri="{FF2B5EF4-FFF2-40B4-BE49-F238E27FC236}">
                <a16:creationId xmlns:a16="http://schemas.microsoft.com/office/drawing/2014/main" id="{5AD05447-B94E-401A-A42B-C015011FBA66}"/>
              </a:ext>
            </a:extLst>
          </p:cNvPr>
          <p:cNvPicPr>
            <a:picLocks noChangeAspect="1"/>
          </p:cNvPicPr>
          <p:nvPr/>
        </p:nvPicPr>
        <p:blipFill rotWithShape="1">
          <a:blip r:embed="rId11" cstate="print">
            <a:clrChange>
              <a:clrFrom>
                <a:srgbClr val="F5F5F5"/>
              </a:clrFrom>
              <a:clrTo>
                <a:srgbClr val="F5F5F5">
                  <a:alpha val="0"/>
                </a:srgbClr>
              </a:clrTo>
            </a:clrChange>
            <a:extLst>
              <a:ext uri="{BEBA8EAE-BF5A-486C-A8C5-ECC9F3942E4B}">
                <a14:imgProps xmlns:a14="http://schemas.microsoft.com/office/drawing/2010/main">
                  <a14:imgLayer r:embed="rId12">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9928937" y="1589482"/>
            <a:ext cx="2129165" cy="4641136"/>
          </a:xfrm>
          <a:prstGeom prst="rect">
            <a:avLst/>
          </a:prstGeom>
        </p:spPr>
      </p:pic>
      <p:pic>
        <p:nvPicPr>
          <p:cNvPr id="27" name="Picture 12" descr="Army Day Lovely Soldier Liberation Army Shooting, Soldier Clipart, Army,  Warrior PNG Transparent Clipart Image and PSD File for Free Download | Army  day, Character illustration, Cartoon clip art">
            <a:extLst>
              <a:ext uri="{FF2B5EF4-FFF2-40B4-BE49-F238E27FC236}">
                <a16:creationId xmlns:a16="http://schemas.microsoft.com/office/drawing/2014/main" id="{272338C3-8CE6-4B2D-A433-A505BA8B07FE}"/>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389" b="97778" l="10000" r="90000">
                        <a14:foregroundMark x1="56667" y1="6389" x2="56667" y2="6389"/>
                        <a14:foregroundMark x1="56389" y1="97778" x2="56389" y2="97778"/>
                      </a14:backgroundRemoval>
                    </a14:imgEffect>
                  </a14:imgLayer>
                </a14:imgProps>
              </a:ext>
              <a:ext uri="{28A0092B-C50C-407E-A947-70E740481C1C}">
                <a14:useLocalDpi xmlns:a14="http://schemas.microsoft.com/office/drawing/2010/main" val="0"/>
              </a:ext>
            </a:extLst>
          </a:blip>
          <a:srcRect/>
          <a:stretch>
            <a:fillRect/>
          </a:stretch>
        </p:blipFill>
        <p:spPr bwMode="auto">
          <a:xfrm>
            <a:off x="8012543" y="2961277"/>
            <a:ext cx="3235081" cy="323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918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52" presetClass="entr" presetSubtype="0" fill="hold" nodeType="withEffect">
                                  <p:stCondLst>
                                    <p:cond delay="2000"/>
                                  </p:stCondLst>
                                  <p:childTnLst>
                                    <p:set>
                                      <p:cBhvr>
                                        <p:cTn id="29" dur="1" fill="hold">
                                          <p:stCondLst>
                                            <p:cond delay="0"/>
                                          </p:stCondLst>
                                        </p:cTn>
                                        <p:tgtEl>
                                          <p:spTgt spid="2"/>
                                        </p:tgtEl>
                                        <p:attrNameLst>
                                          <p:attrName>style.visibility</p:attrName>
                                        </p:attrNameLst>
                                      </p:cBhvr>
                                      <p:to>
                                        <p:strVal val="visible"/>
                                      </p:to>
                                    </p:set>
                                    <p:animScale>
                                      <p:cBhvr>
                                        <p:cTn id="3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
                                        </p:tgtEl>
                                        <p:attrNameLst>
                                          <p:attrName>ppt_x</p:attrName>
                                          <p:attrName>ppt_y</p:attrName>
                                        </p:attrNameLst>
                                      </p:cBhvr>
                                    </p:animMotion>
                                    <p:animEffect transition="in" filter="fade">
                                      <p:cBhvr>
                                        <p:cTn id="32" dur="1000"/>
                                        <p:tgtEl>
                                          <p:spTgt spid="2"/>
                                        </p:tgtEl>
                                      </p:cBhvr>
                                    </p:animEffect>
                                  </p:childTnLst>
                                </p:cTn>
                              </p:par>
                              <p:par>
                                <p:cTn id="33" presetID="41" presetClass="entr" presetSubtype="0" fill="hold" grpId="0" nodeType="withEffect">
                                  <p:stCondLst>
                                    <p:cond delay="3000"/>
                                  </p:stCondLst>
                                  <p:iterate type="lt">
                                    <p:tmPct val="10000"/>
                                  </p:iterate>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par>
                                <p:cTn id="47" presetID="53" presetClass="entr" presetSubtype="16"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CÂU1</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47" name="图片 4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1111" y="5064351"/>
            <a:ext cx="2864935" cy="1487494"/>
          </a:xfrm>
          <a:prstGeom prst="rect">
            <a:avLst/>
          </a:prstGeom>
        </p:spPr>
      </p:pic>
      <p:grpSp>
        <p:nvGrpSpPr>
          <p:cNvPr id="39" name="组合 1">
            <a:extLst>
              <a:ext uri="{FF2B5EF4-FFF2-40B4-BE49-F238E27FC236}">
                <a16:creationId xmlns:a16="http://schemas.microsoft.com/office/drawing/2014/main" id="{B5AAC9B0-8DE5-4B31-8AC1-4B1584800BF8}"/>
              </a:ext>
            </a:extLst>
          </p:cNvPr>
          <p:cNvGrpSpPr/>
          <p:nvPr/>
        </p:nvGrpSpPr>
        <p:grpSpPr>
          <a:xfrm>
            <a:off x="2199561" y="2441689"/>
            <a:ext cx="3475461" cy="705365"/>
            <a:chOff x="4831606" y="1259090"/>
            <a:chExt cx="3475461" cy="705365"/>
          </a:xfrm>
        </p:grpSpPr>
        <p:sp>
          <p:nvSpPr>
            <p:cNvPr id="49" name="任意多边形 17">
              <a:extLst>
                <a:ext uri="{FF2B5EF4-FFF2-40B4-BE49-F238E27FC236}">
                  <a16:creationId xmlns:a16="http://schemas.microsoft.com/office/drawing/2014/main" id="{549A1FAB-4386-41D3-8676-BDA25F5848C1}"/>
                </a:ext>
              </a:extLst>
            </p:cNvPr>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46">
              <a:extLst>
                <a:ext uri="{FF2B5EF4-FFF2-40B4-BE49-F238E27FC236}">
                  <a16:creationId xmlns:a16="http://schemas.microsoft.com/office/drawing/2014/main" id="{7E5C8D80-366D-428C-B04B-0737AC5E96E3}"/>
                </a:ext>
              </a:extLst>
            </p:cNvPr>
            <p:cNvSpPr/>
            <p:nvPr/>
          </p:nvSpPr>
          <p:spPr>
            <a:xfrm>
              <a:off x="5451081" y="1319385"/>
              <a:ext cx="2304862"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Vua Bảo Đại</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1" name="组合 12">
            <a:extLst>
              <a:ext uri="{FF2B5EF4-FFF2-40B4-BE49-F238E27FC236}">
                <a16:creationId xmlns:a16="http://schemas.microsoft.com/office/drawing/2014/main" id="{2B00BE8E-683A-4A7F-95DE-7ED06E1F5DE8}"/>
              </a:ext>
            </a:extLst>
          </p:cNvPr>
          <p:cNvGrpSpPr/>
          <p:nvPr/>
        </p:nvGrpSpPr>
        <p:grpSpPr>
          <a:xfrm>
            <a:off x="2199561" y="3445376"/>
            <a:ext cx="3475461" cy="705365"/>
            <a:chOff x="4831606" y="2262777"/>
            <a:chExt cx="3475461" cy="705365"/>
          </a:xfrm>
        </p:grpSpPr>
        <p:sp>
          <p:nvSpPr>
            <p:cNvPr id="52" name="任意多边形 47">
              <a:extLst>
                <a:ext uri="{FF2B5EF4-FFF2-40B4-BE49-F238E27FC236}">
                  <a16:creationId xmlns:a16="http://schemas.microsoft.com/office/drawing/2014/main" id="{F5D732D7-3D4E-4C7F-8CF6-CD7D12B4AD7B}"/>
                </a:ext>
              </a:extLst>
            </p:cNvPr>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3" name="矩形 48">
              <a:extLst>
                <a:ext uri="{FF2B5EF4-FFF2-40B4-BE49-F238E27FC236}">
                  <a16:creationId xmlns:a16="http://schemas.microsoft.com/office/drawing/2014/main" id="{2BF02044-83A9-4544-AC62-FFED931CC59D}"/>
                </a:ext>
              </a:extLst>
            </p:cNvPr>
            <p:cNvSpPr/>
            <p:nvPr/>
          </p:nvSpPr>
          <p:spPr>
            <a:xfrm>
              <a:off x="5182333" y="2304425"/>
              <a:ext cx="2512226"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Trường Chinh</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4" name="组合 131">
            <a:extLst>
              <a:ext uri="{FF2B5EF4-FFF2-40B4-BE49-F238E27FC236}">
                <a16:creationId xmlns:a16="http://schemas.microsoft.com/office/drawing/2014/main" id="{1C21F38F-9678-4B5D-9E52-D9C7CCFEE2A0}"/>
              </a:ext>
            </a:extLst>
          </p:cNvPr>
          <p:cNvGrpSpPr/>
          <p:nvPr/>
        </p:nvGrpSpPr>
        <p:grpSpPr>
          <a:xfrm>
            <a:off x="7613973" y="2443267"/>
            <a:ext cx="3475461" cy="705365"/>
            <a:chOff x="4831606" y="3231107"/>
            <a:chExt cx="3475461" cy="705365"/>
          </a:xfrm>
        </p:grpSpPr>
        <p:sp>
          <p:nvSpPr>
            <p:cNvPr id="55" name="任意多边形 49">
              <a:extLst>
                <a:ext uri="{FF2B5EF4-FFF2-40B4-BE49-F238E27FC236}">
                  <a16:creationId xmlns:a16="http://schemas.microsoft.com/office/drawing/2014/main" id="{617AC2A5-0228-442B-BFE5-89A80003C571}"/>
                </a:ext>
              </a:extLst>
            </p:cNvPr>
            <p:cNvSpPr/>
            <p:nvPr/>
          </p:nvSpPr>
          <p:spPr>
            <a:xfrm>
              <a:off x="4831606" y="323110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5330780" y="3291481"/>
              <a:ext cx="2374368"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Hồ Chí Minh</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7" name="组合 15">
            <a:extLst>
              <a:ext uri="{FF2B5EF4-FFF2-40B4-BE49-F238E27FC236}">
                <a16:creationId xmlns:a16="http://schemas.microsoft.com/office/drawing/2014/main" id="{BFFA849D-CC6D-452D-AD15-181663A4A3ED}"/>
              </a:ext>
            </a:extLst>
          </p:cNvPr>
          <p:cNvGrpSpPr/>
          <p:nvPr/>
        </p:nvGrpSpPr>
        <p:grpSpPr>
          <a:xfrm>
            <a:off x="7613973" y="3434261"/>
            <a:ext cx="3475461" cy="705365"/>
            <a:chOff x="4831606" y="4222101"/>
            <a:chExt cx="3475461" cy="705365"/>
          </a:xfrm>
        </p:grpSpPr>
        <p:sp>
          <p:nvSpPr>
            <p:cNvPr id="58" name="任意多边形 51">
              <a:extLst>
                <a:ext uri="{FF2B5EF4-FFF2-40B4-BE49-F238E27FC236}">
                  <a16:creationId xmlns:a16="http://schemas.microsoft.com/office/drawing/2014/main" id="{B877E39D-AB21-4289-B985-3FC314F438EC}"/>
                </a:ext>
              </a:extLst>
            </p:cNvPr>
            <p:cNvSpPr/>
            <p:nvPr/>
          </p:nvSpPr>
          <p:spPr>
            <a:xfrm>
              <a:off x="4831606" y="4222101"/>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9" name="矩形 52">
              <a:extLst>
                <a:ext uri="{FF2B5EF4-FFF2-40B4-BE49-F238E27FC236}">
                  <a16:creationId xmlns:a16="http://schemas.microsoft.com/office/drawing/2014/main" id="{D2BBD8E4-16A8-457F-B754-71D611D75F3E}"/>
                </a:ext>
              </a:extLst>
            </p:cNvPr>
            <p:cNvSpPr/>
            <p:nvPr/>
          </p:nvSpPr>
          <p:spPr>
            <a:xfrm>
              <a:off x="5656266" y="4282396"/>
              <a:ext cx="1685077"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Trần Phú</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0" name="A - 9Slide.vn">
            <a:extLst>
              <a:ext uri="{FF2B5EF4-FFF2-40B4-BE49-F238E27FC236}">
                <a16:creationId xmlns:a16="http://schemas.microsoft.com/office/drawing/2014/main" id="{65BECF43-4A81-4A8D-AD5A-852036BFCC1A}"/>
              </a:ext>
            </a:extLst>
          </p:cNvPr>
          <p:cNvGrpSpPr/>
          <p:nvPr/>
        </p:nvGrpSpPr>
        <p:grpSpPr>
          <a:xfrm>
            <a:off x="1640485" y="2244985"/>
            <a:ext cx="892480" cy="984885"/>
            <a:chOff x="3501173" y="1109252"/>
            <a:chExt cx="892480" cy="984885"/>
          </a:xfrm>
        </p:grpSpPr>
        <p:grpSp>
          <p:nvGrpSpPr>
            <p:cNvPr id="61" name="组合 14">
              <a:extLst>
                <a:ext uri="{FF2B5EF4-FFF2-40B4-BE49-F238E27FC236}">
                  <a16:creationId xmlns:a16="http://schemas.microsoft.com/office/drawing/2014/main" id="{658F7951-78F8-46B1-8323-E142798FFF7B}"/>
                </a:ext>
              </a:extLst>
            </p:cNvPr>
            <p:cNvGrpSpPr/>
            <p:nvPr/>
          </p:nvGrpSpPr>
          <p:grpSpPr>
            <a:xfrm>
              <a:off x="3501173" y="1314175"/>
              <a:ext cx="859812" cy="739839"/>
              <a:chOff x="2543860" y="2062277"/>
              <a:chExt cx="2156327" cy="1855446"/>
            </a:xfrm>
          </p:grpSpPr>
          <p:sp>
            <p:nvSpPr>
              <p:cNvPr id="63" name="任意多边形 10">
                <a:extLst>
                  <a:ext uri="{FF2B5EF4-FFF2-40B4-BE49-F238E27FC236}">
                    <a16:creationId xmlns:a16="http://schemas.microsoft.com/office/drawing/2014/main" id="{4598118C-71EF-46F1-B91A-4A27AD52287A}"/>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任意多边形 30">
                <a:extLst>
                  <a:ext uri="{FF2B5EF4-FFF2-40B4-BE49-F238E27FC236}">
                    <a16:creationId xmlns:a16="http://schemas.microsoft.com/office/drawing/2014/main" id="{3319CB24-0C06-46C2-AFED-0B949729DC1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矩形 53">
              <a:extLst>
                <a:ext uri="{FF2B5EF4-FFF2-40B4-BE49-F238E27FC236}">
                  <a16:creationId xmlns:a16="http://schemas.microsoft.com/office/drawing/2014/main" id="{2BBBBBE1-1871-4DB2-BDB0-AD3E35AC250E}"/>
                </a:ext>
              </a:extLst>
            </p:cNvPr>
            <p:cNvSpPr/>
            <p:nvPr/>
          </p:nvSpPr>
          <p:spPr>
            <a:xfrm>
              <a:off x="3671981" y="1109252"/>
              <a:ext cx="721672"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A</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5" name="B - 9Slide.vn">
            <a:extLst>
              <a:ext uri="{FF2B5EF4-FFF2-40B4-BE49-F238E27FC236}">
                <a16:creationId xmlns:a16="http://schemas.microsoft.com/office/drawing/2014/main" id="{9382AF75-2EBF-46B2-9D50-8E04F6071F3B}"/>
              </a:ext>
            </a:extLst>
          </p:cNvPr>
          <p:cNvGrpSpPr/>
          <p:nvPr/>
        </p:nvGrpSpPr>
        <p:grpSpPr>
          <a:xfrm>
            <a:off x="1644882" y="3255140"/>
            <a:ext cx="859812" cy="984885"/>
            <a:chOff x="3505570" y="2064322"/>
            <a:chExt cx="859812" cy="984885"/>
          </a:xfrm>
        </p:grpSpPr>
        <p:grpSp>
          <p:nvGrpSpPr>
            <p:cNvPr id="66" name="组合 35">
              <a:extLst>
                <a:ext uri="{FF2B5EF4-FFF2-40B4-BE49-F238E27FC236}">
                  <a16:creationId xmlns:a16="http://schemas.microsoft.com/office/drawing/2014/main" id="{DF576348-5904-4FBB-AA90-F4123DDA94CB}"/>
                </a:ext>
              </a:extLst>
            </p:cNvPr>
            <p:cNvGrpSpPr/>
            <p:nvPr/>
          </p:nvGrpSpPr>
          <p:grpSpPr>
            <a:xfrm>
              <a:off x="3505570" y="2265784"/>
              <a:ext cx="859812" cy="739839"/>
              <a:chOff x="2543860" y="2062277"/>
              <a:chExt cx="2156327" cy="1855446"/>
            </a:xfrm>
          </p:grpSpPr>
          <p:sp>
            <p:nvSpPr>
              <p:cNvPr id="68" name="任意多边形 36">
                <a:extLst>
                  <a:ext uri="{FF2B5EF4-FFF2-40B4-BE49-F238E27FC236}">
                    <a16:creationId xmlns:a16="http://schemas.microsoft.com/office/drawing/2014/main" id="{3A570A2C-B62A-41E5-ADE3-F9309D4E7D4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任意多边形 37">
                <a:extLst>
                  <a:ext uri="{FF2B5EF4-FFF2-40B4-BE49-F238E27FC236}">
                    <a16:creationId xmlns:a16="http://schemas.microsoft.com/office/drawing/2014/main" id="{DB6BCCFA-6165-486B-8F04-044844454D32}"/>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7" name="矩形 54">
              <a:extLst>
                <a:ext uri="{FF2B5EF4-FFF2-40B4-BE49-F238E27FC236}">
                  <a16:creationId xmlns:a16="http://schemas.microsoft.com/office/drawing/2014/main" id="{26F97E0B-5008-40AB-BBFD-EF0303432B9D}"/>
                </a:ext>
              </a:extLst>
            </p:cNvPr>
            <p:cNvSpPr/>
            <p:nvPr/>
          </p:nvSpPr>
          <p:spPr>
            <a:xfrm>
              <a:off x="3665042" y="2064322"/>
              <a:ext cx="679994"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B</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0" name="C - 9Slide.vn">
            <a:extLst>
              <a:ext uri="{FF2B5EF4-FFF2-40B4-BE49-F238E27FC236}">
                <a16:creationId xmlns:a16="http://schemas.microsoft.com/office/drawing/2014/main" id="{5533B238-EFB7-4DC9-9352-3E9D71CD0CF6}"/>
              </a:ext>
            </a:extLst>
          </p:cNvPr>
          <p:cNvGrpSpPr/>
          <p:nvPr/>
        </p:nvGrpSpPr>
        <p:grpSpPr>
          <a:xfrm>
            <a:off x="6968618" y="2289235"/>
            <a:ext cx="919019" cy="984885"/>
            <a:chOff x="3496549" y="3080679"/>
            <a:chExt cx="919019" cy="984885"/>
          </a:xfrm>
        </p:grpSpPr>
        <p:grpSp>
          <p:nvGrpSpPr>
            <p:cNvPr id="71" name="组合 38">
              <a:extLst>
                <a:ext uri="{FF2B5EF4-FFF2-40B4-BE49-F238E27FC236}">
                  <a16:creationId xmlns:a16="http://schemas.microsoft.com/office/drawing/2014/main" id="{4CD75C4B-4DDF-4863-ADFD-17DAD12A8162}"/>
                </a:ext>
              </a:extLst>
            </p:cNvPr>
            <p:cNvGrpSpPr/>
            <p:nvPr/>
          </p:nvGrpSpPr>
          <p:grpSpPr>
            <a:xfrm>
              <a:off x="3496549" y="3217393"/>
              <a:ext cx="919019" cy="786737"/>
              <a:chOff x="2543860" y="2062277"/>
              <a:chExt cx="2304812" cy="1973062"/>
            </a:xfrm>
          </p:grpSpPr>
          <p:sp>
            <p:nvSpPr>
              <p:cNvPr id="73" name="任意多边形 39">
                <a:extLst>
                  <a:ext uri="{FF2B5EF4-FFF2-40B4-BE49-F238E27FC236}">
                    <a16:creationId xmlns:a16="http://schemas.microsoft.com/office/drawing/2014/main" id="{97E6FDA6-56D8-434B-8A9E-46DB25BD5009}"/>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4" name="任意多边形 40">
                <a:extLst>
                  <a:ext uri="{FF2B5EF4-FFF2-40B4-BE49-F238E27FC236}">
                    <a16:creationId xmlns:a16="http://schemas.microsoft.com/office/drawing/2014/main" id="{A54950E3-218C-4104-8BC2-63733B2721AB}"/>
                  </a:ext>
                </a:extLst>
              </p:cNvPr>
              <p:cNvSpPr/>
              <p:nvPr/>
            </p:nvSpPr>
            <p:spPr>
              <a:xfrm>
                <a:off x="2673501" y="2193210"/>
                <a:ext cx="2175171" cy="1842129"/>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2" name="矩形 55">
              <a:extLst>
                <a:ext uri="{FF2B5EF4-FFF2-40B4-BE49-F238E27FC236}">
                  <a16:creationId xmlns:a16="http://schemas.microsoft.com/office/drawing/2014/main" id="{6444A5E1-5E49-4651-A6FB-EBC976816613}"/>
                </a:ext>
              </a:extLst>
            </p:cNvPr>
            <p:cNvSpPr/>
            <p:nvPr/>
          </p:nvSpPr>
          <p:spPr>
            <a:xfrm>
              <a:off x="3680991" y="3080679"/>
              <a:ext cx="631925"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5" name="D - 9Slide.vn">
            <a:extLst>
              <a:ext uri="{FF2B5EF4-FFF2-40B4-BE49-F238E27FC236}">
                <a16:creationId xmlns:a16="http://schemas.microsoft.com/office/drawing/2014/main" id="{6E72C085-2CD6-441E-B65C-C234555CA54E}"/>
              </a:ext>
            </a:extLst>
          </p:cNvPr>
          <p:cNvGrpSpPr/>
          <p:nvPr/>
        </p:nvGrpSpPr>
        <p:grpSpPr>
          <a:xfrm>
            <a:off x="6977639" y="3264894"/>
            <a:ext cx="961692" cy="984885"/>
            <a:chOff x="3505570" y="4023287"/>
            <a:chExt cx="961692" cy="984885"/>
          </a:xfrm>
        </p:grpSpPr>
        <p:grpSp>
          <p:nvGrpSpPr>
            <p:cNvPr id="76" name="组合 41">
              <a:extLst>
                <a:ext uri="{FF2B5EF4-FFF2-40B4-BE49-F238E27FC236}">
                  <a16:creationId xmlns:a16="http://schemas.microsoft.com/office/drawing/2014/main" id="{F4C12C2D-F7C3-4E3E-B2BF-CEFEE642DE25}"/>
                </a:ext>
              </a:extLst>
            </p:cNvPr>
            <p:cNvGrpSpPr/>
            <p:nvPr/>
          </p:nvGrpSpPr>
          <p:grpSpPr>
            <a:xfrm>
              <a:off x="3505570" y="4169003"/>
              <a:ext cx="859812" cy="739839"/>
              <a:chOff x="2543860" y="2062277"/>
              <a:chExt cx="2156327" cy="1855446"/>
            </a:xfrm>
          </p:grpSpPr>
          <p:sp>
            <p:nvSpPr>
              <p:cNvPr id="78" name="任意多边形 42">
                <a:extLst>
                  <a:ext uri="{FF2B5EF4-FFF2-40B4-BE49-F238E27FC236}">
                    <a16:creationId xmlns:a16="http://schemas.microsoft.com/office/drawing/2014/main" id="{0C148CC9-31F2-4ED4-8714-EA0189308DF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任意多边形 43">
                <a:extLst>
                  <a:ext uri="{FF2B5EF4-FFF2-40B4-BE49-F238E27FC236}">
                    <a16:creationId xmlns:a16="http://schemas.microsoft.com/office/drawing/2014/main" id="{84077F6C-3D27-43AD-9786-56A9EFA2F75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7" name="矩形 56">
              <a:extLst>
                <a:ext uri="{FF2B5EF4-FFF2-40B4-BE49-F238E27FC236}">
                  <a16:creationId xmlns:a16="http://schemas.microsoft.com/office/drawing/2014/main" id="{087AC390-ECDB-4E76-8A20-DB3F298DD227}"/>
                </a:ext>
              </a:extLst>
            </p:cNvPr>
            <p:cNvSpPr/>
            <p:nvPr/>
          </p:nvSpPr>
          <p:spPr>
            <a:xfrm>
              <a:off x="3665042" y="4023287"/>
              <a:ext cx="802220"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D</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924300" y="431800"/>
            <a:ext cx="7861300"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Ai là người đọc bản Tuyên ngôn độc lập?</a:t>
            </a:r>
          </a:p>
        </p:txBody>
      </p:sp>
      <p:pic>
        <p:nvPicPr>
          <p:cNvPr id="80" name="Picture 6" descr="Káº¿t quáº£ hÃ¬nh áº£nh cho right wrong tick icon">
            <a:extLst>
              <a:ext uri="{FF2B5EF4-FFF2-40B4-BE49-F238E27FC236}">
                <a16:creationId xmlns:a16="http://schemas.microsoft.com/office/drawing/2014/main" id="{B03DBBD7-8B62-4454-8BF4-A3BAE245F905}"/>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54122" y="33100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2" descr="Káº¿t quáº£ hÃ¬nh áº£nh cho right wrong tick icon">
            <a:extLst>
              <a:ext uri="{FF2B5EF4-FFF2-40B4-BE49-F238E27FC236}">
                <a16:creationId xmlns:a16="http://schemas.microsoft.com/office/drawing/2014/main" id="{BC2B140B-69FD-4412-8C04-F084FEBDFE77}"/>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1090" y="219646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3" descr="Káº¿t quáº£ hÃ¬nh áº£nh cho right wrong tick icon">
            <a:extLst>
              <a:ext uri="{FF2B5EF4-FFF2-40B4-BE49-F238E27FC236}">
                <a16:creationId xmlns:a16="http://schemas.microsoft.com/office/drawing/2014/main" id="{A6EBEAB1-ED11-47DF-ABF3-AB2EA08FACE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3581" y="33854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3" name="CẤM BUÔN BÁN, CẤM REUP" descr="Káº¿t quáº£ hÃ¬nh áº£nh cho right wrong tick icon">
            <a:extLst>
              <a:ext uri="{FF2B5EF4-FFF2-40B4-BE49-F238E27FC236}">
                <a16:creationId xmlns:a16="http://schemas.microsoft.com/office/drawing/2014/main" id="{86118AFD-5F16-4EED-85A9-B118098EE5C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73581" y="227324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B442EAE9-1A88-464A-A128-6A12E6AD5B9C}"/>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50783"/>
          <a:stretch/>
        </p:blipFill>
        <p:spPr>
          <a:xfrm>
            <a:off x="2598152" y="2250259"/>
            <a:ext cx="6995696" cy="2357482"/>
          </a:xfrm>
          <a:prstGeom prst="rect">
            <a:avLst/>
          </a:prstGeom>
        </p:spPr>
      </p:pic>
    </p:spTree>
    <p:extLst>
      <p:ext uri="{BB962C8B-B14F-4D97-AF65-F5344CB8AC3E}">
        <p14:creationId xmlns:p14="http://schemas.microsoft.com/office/powerpoint/2010/main" val="298432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left)">
                                      <p:cBhvr>
                                        <p:cTn id="61" dur="500"/>
                                        <p:tgtEl>
                                          <p:spTgt spid="70"/>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left)">
                                      <p:cBhvr>
                                        <p:cTn id="69" dur="500"/>
                                        <p:tgtEl>
                                          <p:spTgt spid="75"/>
                                        </p:tgtEl>
                                      </p:cBhvr>
                                    </p:animEffect>
                                  </p:childTnLst>
                                </p:cTn>
                              </p:par>
                            </p:childTnLst>
                          </p:cTn>
                        </p:par>
                        <p:par>
                          <p:cTn id="70" fill="hold">
                            <p:stCondLst>
                              <p:cond delay="3500"/>
                            </p:stCondLst>
                            <p:childTnLst>
                              <p:par>
                                <p:cTn id="71" presetID="22" presetClass="entr" presetSubtype="8"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7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0"/>
                  </p:tgtEl>
                </p:cond>
              </p:nextCondLst>
            </p:seq>
            <p:seq concurrent="1" nextAc="seek">
              <p:cTn id="79" restart="whenNotActive" fill="hold" evtFilter="cancelBubble" nodeType="interactiveSeq">
                <p:stCondLst>
                  <p:cond evt="onClick" delay="0">
                    <p:tgtEl>
                      <p:spTgt spid="60"/>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Am-thanh-tra-loi-sai-www_nhacchuongvui_com.wav"/>
                                        </p:tgtEl>
                                      </p:cMediaNode>
                                    </p:audio>
                                  </p:subTnLst>
                                </p:cTn>
                              </p:par>
                            </p:childTnLst>
                          </p:cTn>
                        </p:par>
                        <p:par>
                          <p:cTn id="84" fill="hold">
                            <p:stCondLst>
                              <p:cond delay="0"/>
                            </p:stCondLst>
                            <p:childTnLst>
                              <p:par>
                                <p:cTn id="85" presetID="10" presetClass="exit" presetSubtype="0" fill="hold" nodeType="afterEffect">
                                  <p:stCondLst>
                                    <p:cond delay="500"/>
                                  </p:stCondLst>
                                  <p:childTnLst>
                                    <p:animEffect transition="out" filter="fade">
                                      <p:cBhvr>
                                        <p:cTn id="86" dur="500"/>
                                        <p:tgtEl>
                                          <p:spTgt spid="81"/>
                                        </p:tgtEl>
                                      </p:cBhvr>
                                    </p:animEffect>
                                    <p:set>
                                      <p:cBhvr>
                                        <p:cTn id="8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8" restart="whenNotActive" fill="hold" evtFilter="cancelBubble" nodeType="interactiveSeq">
                <p:stCondLst>
                  <p:cond evt="onClick" delay="0">
                    <p:tgtEl>
                      <p:spTgt spid="65"/>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Am-thanh-tra-loi-sai-www_nhacchuongvui_com.wav"/>
                                        </p:tgtEl>
                                      </p:cMediaNode>
                                    </p:audio>
                                  </p:subTnLst>
                                </p:cTn>
                              </p:par>
                            </p:childTnLst>
                          </p:cTn>
                        </p:par>
                        <p:par>
                          <p:cTn id="93" fill="hold">
                            <p:stCondLst>
                              <p:cond delay="0"/>
                            </p:stCondLst>
                            <p:childTnLst>
                              <p:par>
                                <p:cTn id="94" presetID="10" presetClass="exit" presetSubtype="0" fill="hold" nodeType="afterEffect">
                                  <p:stCondLst>
                                    <p:cond delay="500"/>
                                  </p:stCondLst>
                                  <p:childTnLst>
                                    <p:animEffect transition="out" filter="fade">
                                      <p:cBhvr>
                                        <p:cTn id="95" dur="500"/>
                                        <p:tgtEl>
                                          <p:spTgt spid="80"/>
                                        </p:tgtEl>
                                      </p:cBhvr>
                                    </p:animEffect>
                                    <p:set>
                                      <p:cBhvr>
                                        <p:cTn id="96"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7" restart="whenNotActive" fill="hold" evtFilter="cancelBubble" nodeType="interactiveSeq">
                <p:stCondLst>
                  <p:cond evt="onClick" delay="0">
                    <p:tgtEl>
                      <p:spTgt spid="75"/>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4" name="Am-thanh-tra-loi-sai-www_nhacchuongvui_com.wav"/>
                                        </p:tgtEl>
                                      </p:cMediaNode>
                                    </p:audio>
                                  </p:subTnLst>
                                </p:cTn>
                              </p:par>
                            </p:childTnLst>
                          </p:cTn>
                        </p:par>
                        <p:par>
                          <p:cTn id="102" fill="hold">
                            <p:stCondLst>
                              <p:cond delay="0"/>
                            </p:stCondLst>
                            <p:childTnLst>
                              <p:par>
                                <p:cTn id="103" presetID="10" presetClass="exit" presetSubtype="0" fill="hold" nodeType="afterEffect">
                                  <p:stCondLst>
                                    <p:cond delay="500"/>
                                  </p:stCondLst>
                                  <p:childTnLst>
                                    <p:animEffect transition="out" filter="fade">
                                      <p:cBhvr>
                                        <p:cTn id="104" dur="500"/>
                                        <p:tgtEl>
                                          <p:spTgt spid="82"/>
                                        </p:tgtEl>
                                      </p:cBhvr>
                                    </p:animEffect>
                                    <p:set>
                                      <p:cBhvr>
                                        <p:cTn id="10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85"/>
                                        </p:tgtEl>
                                        <p:attrNameLst>
                                          <p:attrName>style.visibility</p:attrName>
                                        </p:attrNameLst>
                                      </p:cBhvr>
                                      <p:to>
                                        <p:strVal val="visible"/>
                                      </p:to>
                                    </p:set>
                                    <p:anim calcmode="lin" valueType="num">
                                      <p:cBhvr>
                                        <p:cTn id="111" dur="500" fill="hold"/>
                                        <p:tgtEl>
                                          <p:spTgt spid="85"/>
                                        </p:tgtEl>
                                        <p:attrNameLst>
                                          <p:attrName>ppt_w</p:attrName>
                                        </p:attrNameLst>
                                      </p:cBhvr>
                                      <p:tavLst>
                                        <p:tav tm="0">
                                          <p:val>
                                            <p:fltVal val="0"/>
                                          </p:val>
                                        </p:tav>
                                        <p:tav tm="100000">
                                          <p:val>
                                            <p:strVal val="#ppt_w"/>
                                          </p:val>
                                        </p:tav>
                                      </p:tavLst>
                                    </p:anim>
                                    <p:anim calcmode="lin" valueType="num">
                                      <p:cBhvr>
                                        <p:cTn id="112" dur="500" fill="hold"/>
                                        <p:tgtEl>
                                          <p:spTgt spid="85"/>
                                        </p:tgtEl>
                                        <p:attrNameLst>
                                          <p:attrName>ppt_h</p:attrName>
                                        </p:attrNameLst>
                                      </p:cBhvr>
                                      <p:tavLst>
                                        <p:tav tm="0">
                                          <p:val>
                                            <p:fltVal val="0"/>
                                          </p:val>
                                        </p:tav>
                                        <p:tav tm="100000">
                                          <p:val>
                                            <p:strVal val="#ppt_h"/>
                                          </p:val>
                                        </p:tav>
                                      </p:tavLst>
                                    </p:anim>
                                    <p:animEffect transition="in" filter="fade">
                                      <p:cBhvr>
                                        <p:cTn id="113" dur="500"/>
                                        <p:tgtEl>
                                          <p:spTgt spid="85"/>
                                        </p:tgtEl>
                                      </p:cBhvr>
                                    </p:animEffect>
                                  </p:childTnLst>
                                </p:cTn>
                              </p:par>
                            </p:childTnLst>
                          </p:cTn>
                        </p:par>
                        <p:par>
                          <p:cTn id="114" fill="hold">
                            <p:stCondLst>
                              <p:cond delay="500"/>
                            </p:stCondLst>
                            <p:childTnLst>
                              <p:par>
                                <p:cTn id="115" presetID="42" presetClass="path" presetSubtype="0" accel="50000" decel="50000" fill="hold" nodeType="afterEffect">
                                  <p:stCondLst>
                                    <p:cond delay="0"/>
                                  </p:stCondLst>
                                  <p:childTnLst>
                                    <p:animMotion origin="layout" path="M 0 0 L -0.3612 0.36227 " pathEditMode="relative" rAng="0" ptsTypes="AA">
                                      <p:cBhvr>
                                        <p:cTn id="116" dur="2000" fill="hold"/>
                                        <p:tgtEl>
                                          <p:spTgt spid="85"/>
                                        </p:tgtEl>
                                        <p:attrNameLst>
                                          <p:attrName>ppt_x</p:attrName>
                                          <p:attrName>ppt_y</p:attrName>
                                        </p:attrNameLst>
                                      </p:cBhvr>
                                      <p:rCtr x="-18060" y="18102"/>
                                    </p:animMotion>
                                  </p:childTnLst>
                                </p:cTn>
                              </p:par>
                              <p:par>
                                <p:cTn id="117" presetID="53" presetClass="exit" presetSubtype="32" fill="hold" nodeType="withEffect">
                                  <p:stCondLst>
                                    <p:cond delay="1250"/>
                                  </p:stCondLst>
                                  <p:childTnLst>
                                    <p:anim calcmode="lin" valueType="num">
                                      <p:cBhvr>
                                        <p:cTn id="118" dur="750"/>
                                        <p:tgtEl>
                                          <p:spTgt spid="85"/>
                                        </p:tgtEl>
                                        <p:attrNameLst>
                                          <p:attrName>ppt_w</p:attrName>
                                        </p:attrNameLst>
                                      </p:cBhvr>
                                      <p:tavLst>
                                        <p:tav tm="0">
                                          <p:val>
                                            <p:strVal val="ppt_w"/>
                                          </p:val>
                                        </p:tav>
                                        <p:tav tm="100000">
                                          <p:val>
                                            <p:fltVal val="0"/>
                                          </p:val>
                                        </p:tav>
                                      </p:tavLst>
                                    </p:anim>
                                    <p:anim calcmode="lin" valueType="num">
                                      <p:cBhvr>
                                        <p:cTn id="119" dur="750"/>
                                        <p:tgtEl>
                                          <p:spTgt spid="85"/>
                                        </p:tgtEl>
                                        <p:attrNameLst>
                                          <p:attrName>ppt_h</p:attrName>
                                        </p:attrNameLst>
                                      </p:cBhvr>
                                      <p:tavLst>
                                        <p:tav tm="0">
                                          <p:val>
                                            <p:strVal val="ppt_h"/>
                                          </p:val>
                                        </p:tav>
                                        <p:tav tm="100000">
                                          <p:val>
                                            <p:fltVal val="0"/>
                                          </p:val>
                                        </p:tav>
                                      </p:tavLst>
                                    </p:anim>
                                    <p:animEffect transition="out" filter="fade">
                                      <p:cBhvr>
                                        <p:cTn id="120" dur="750"/>
                                        <p:tgtEl>
                                          <p:spTgt spid="85"/>
                                        </p:tgtEl>
                                      </p:cBhvr>
                                    </p:animEffect>
                                    <p:set>
                                      <p:cBhvr>
                                        <p:cTn id="121" dur="1" fill="hold">
                                          <p:stCondLst>
                                            <p:cond delay="74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596621" y="700567"/>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666300" y="798250"/>
            <a:ext cx="2711900"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CÂU2</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47" name="图片 4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1111" y="5064351"/>
            <a:ext cx="2864935" cy="1487494"/>
          </a:xfrm>
          <a:prstGeom prst="rect">
            <a:avLst/>
          </a:prstGeom>
        </p:spPr>
      </p:pic>
      <p:grpSp>
        <p:nvGrpSpPr>
          <p:cNvPr id="39" name="组合 1">
            <a:extLst>
              <a:ext uri="{FF2B5EF4-FFF2-40B4-BE49-F238E27FC236}">
                <a16:creationId xmlns:a16="http://schemas.microsoft.com/office/drawing/2014/main" id="{B5AAC9B0-8DE5-4B31-8AC1-4B1584800BF8}"/>
              </a:ext>
            </a:extLst>
          </p:cNvPr>
          <p:cNvGrpSpPr/>
          <p:nvPr/>
        </p:nvGrpSpPr>
        <p:grpSpPr>
          <a:xfrm>
            <a:off x="1248080" y="2251063"/>
            <a:ext cx="4085924" cy="1444670"/>
            <a:chOff x="4831606" y="1259090"/>
            <a:chExt cx="3475461" cy="828576"/>
          </a:xfrm>
        </p:grpSpPr>
        <p:sp>
          <p:nvSpPr>
            <p:cNvPr id="49" name="任意多边形 17">
              <a:extLst>
                <a:ext uri="{FF2B5EF4-FFF2-40B4-BE49-F238E27FC236}">
                  <a16:creationId xmlns:a16="http://schemas.microsoft.com/office/drawing/2014/main" id="{549A1FAB-4386-41D3-8676-BDA25F5848C1}"/>
                </a:ext>
              </a:extLst>
            </p:cNvPr>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46">
              <a:extLst>
                <a:ext uri="{FF2B5EF4-FFF2-40B4-BE49-F238E27FC236}">
                  <a16:creationId xmlns:a16="http://schemas.microsoft.com/office/drawing/2014/main" id="{7E5C8D80-366D-428C-B04B-0737AC5E96E3}"/>
                </a:ext>
              </a:extLst>
            </p:cNvPr>
            <p:cNvSpPr/>
            <p:nvPr/>
          </p:nvSpPr>
          <p:spPr>
            <a:xfrm>
              <a:off x="4922740" y="1319385"/>
              <a:ext cx="3166891" cy="768281"/>
            </a:xfrm>
            <a:prstGeom prst="rect">
              <a:avLst/>
            </a:prstGeom>
          </p:spPr>
          <p:txBody>
            <a:bodyPr wrap="squar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Khôi phục triều đình nhà Nguyễn.</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1" name="组合 12">
            <a:extLst>
              <a:ext uri="{FF2B5EF4-FFF2-40B4-BE49-F238E27FC236}">
                <a16:creationId xmlns:a16="http://schemas.microsoft.com/office/drawing/2014/main" id="{2B00BE8E-683A-4A7F-95DE-7ED06E1F5DE8}"/>
              </a:ext>
            </a:extLst>
          </p:cNvPr>
          <p:cNvGrpSpPr/>
          <p:nvPr/>
        </p:nvGrpSpPr>
        <p:grpSpPr>
          <a:xfrm>
            <a:off x="1276122" y="3586931"/>
            <a:ext cx="4057882" cy="1287500"/>
            <a:chOff x="4831606" y="2262777"/>
            <a:chExt cx="3475461" cy="705365"/>
          </a:xfrm>
        </p:grpSpPr>
        <p:sp>
          <p:nvSpPr>
            <p:cNvPr id="52" name="任意多边形 47">
              <a:extLst>
                <a:ext uri="{FF2B5EF4-FFF2-40B4-BE49-F238E27FC236}">
                  <a16:creationId xmlns:a16="http://schemas.microsoft.com/office/drawing/2014/main" id="{F5D732D7-3D4E-4C7F-8CF6-CD7D12B4AD7B}"/>
                </a:ext>
              </a:extLst>
            </p:cNvPr>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3" name="矩形 48">
              <a:extLst>
                <a:ext uri="{FF2B5EF4-FFF2-40B4-BE49-F238E27FC236}">
                  <a16:creationId xmlns:a16="http://schemas.microsoft.com/office/drawing/2014/main" id="{2BF02044-83A9-4544-AC62-FFED931CC59D}"/>
                </a:ext>
              </a:extLst>
            </p:cNvPr>
            <p:cNvSpPr/>
            <p:nvPr/>
          </p:nvSpPr>
          <p:spPr>
            <a:xfrm>
              <a:off x="5004475" y="2331168"/>
              <a:ext cx="3193816" cy="590161"/>
            </a:xfrm>
            <a:prstGeom prst="rect">
              <a:avLst/>
            </a:prstGeom>
          </p:spPr>
          <p:txBody>
            <a:bodyPr wrap="squar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Giành lại độc lập dân tộc.</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4" name="组合 131">
            <a:extLst>
              <a:ext uri="{FF2B5EF4-FFF2-40B4-BE49-F238E27FC236}">
                <a16:creationId xmlns:a16="http://schemas.microsoft.com/office/drawing/2014/main" id="{1C21F38F-9678-4B5D-9E52-D9C7CCFEE2A0}"/>
              </a:ext>
            </a:extLst>
          </p:cNvPr>
          <p:cNvGrpSpPr/>
          <p:nvPr/>
        </p:nvGrpSpPr>
        <p:grpSpPr>
          <a:xfrm>
            <a:off x="7176334" y="2459913"/>
            <a:ext cx="4373951" cy="1075946"/>
            <a:chOff x="4831606" y="3231107"/>
            <a:chExt cx="3475461" cy="705365"/>
          </a:xfrm>
        </p:grpSpPr>
        <p:sp>
          <p:nvSpPr>
            <p:cNvPr id="55" name="任意多边形 49">
              <a:extLst>
                <a:ext uri="{FF2B5EF4-FFF2-40B4-BE49-F238E27FC236}">
                  <a16:creationId xmlns:a16="http://schemas.microsoft.com/office/drawing/2014/main" id="{617AC2A5-0228-442B-BFE5-89A80003C571}"/>
                </a:ext>
              </a:extLst>
            </p:cNvPr>
            <p:cNvSpPr/>
            <p:nvPr/>
          </p:nvSpPr>
          <p:spPr>
            <a:xfrm>
              <a:off x="4831606" y="323110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5148565" y="3291402"/>
              <a:ext cx="2911476" cy="383365"/>
            </a:xfrm>
            <a:prstGeom prst="rect">
              <a:avLst/>
            </a:prstGeom>
          </p:spPr>
          <p:txBody>
            <a:bodyPr wrap="squar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Giúp Vua Hàm Nghi.</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7" name="组合 15">
            <a:extLst>
              <a:ext uri="{FF2B5EF4-FFF2-40B4-BE49-F238E27FC236}">
                <a16:creationId xmlns:a16="http://schemas.microsoft.com/office/drawing/2014/main" id="{BFFA849D-CC6D-452D-AD15-181663A4A3ED}"/>
              </a:ext>
            </a:extLst>
          </p:cNvPr>
          <p:cNvGrpSpPr/>
          <p:nvPr/>
        </p:nvGrpSpPr>
        <p:grpSpPr>
          <a:xfrm>
            <a:off x="7283542" y="3697723"/>
            <a:ext cx="4330741" cy="1249523"/>
            <a:chOff x="4831606" y="4222101"/>
            <a:chExt cx="3475461" cy="705365"/>
          </a:xfrm>
        </p:grpSpPr>
        <p:sp>
          <p:nvSpPr>
            <p:cNvPr id="58" name="任意多边形 51">
              <a:extLst>
                <a:ext uri="{FF2B5EF4-FFF2-40B4-BE49-F238E27FC236}">
                  <a16:creationId xmlns:a16="http://schemas.microsoft.com/office/drawing/2014/main" id="{B877E39D-AB21-4289-B985-3FC314F438EC}"/>
                </a:ext>
              </a:extLst>
            </p:cNvPr>
            <p:cNvSpPr/>
            <p:nvPr/>
          </p:nvSpPr>
          <p:spPr>
            <a:xfrm>
              <a:off x="4831606" y="4222101"/>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9" name="矩形 52">
              <a:extLst>
                <a:ext uri="{FF2B5EF4-FFF2-40B4-BE49-F238E27FC236}">
                  <a16:creationId xmlns:a16="http://schemas.microsoft.com/office/drawing/2014/main" id="{D2BBD8E4-16A8-457F-B754-71D611D75F3E}"/>
                </a:ext>
              </a:extLst>
            </p:cNvPr>
            <p:cNvSpPr/>
            <p:nvPr/>
          </p:nvSpPr>
          <p:spPr>
            <a:xfrm>
              <a:off x="5138926" y="4290384"/>
              <a:ext cx="2867290" cy="608098"/>
            </a:xfrm>
            <a:prstGeom prst="rect">
              <a:avLst/>
            </a:prstGeom>
          </p:spPr>
          <p:txBody>
            <a:bodyPr wrap="squar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Thành lập triều đình mới.</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0" name="A - 9Slide.vn">
            <a:extLst>
              <a:ext uri="{FF2B5EF4-FFF2-40B4-BE49-F238E27FC236}">
                <a16:creationId xmlns:a16="http://schemas.microsoft.com/office/drawing/2014/main" id="{65BECF43-4A81-4A8D-AD5A-852036BFCC1A}"/>
              </a:ext>
            </a:extLst>
          </p:cNvPr>
          <p:cNvGrpSpPr/>
          <p:nvPr/>
        </p:nvGrpSpPr>
        <p:grpSpPr>
          <a:xfrm>
            <a:off x="514966" y="2143644"/>
            <a:ext cx="892480" cy="984885"/>
            <a:chOff x="3501173" y="1109252"/>
            <a:chExt cx="892480" cy="984885"/>
          </a:xfrm>
        </p:grpSpPr>
        <p:grpSp>
          <p:nvGrpSpPr>
            <p:cNvPr id="61" name="组合 14">
              <a:extLst>
                <a:ext uri="{FF2B5EF4-FFF2-40B4-BE49-F238E27FC236}">
                  <a16:creationId xmlns:a16="http://schemas.microsoft.com/office/drawing/2014/main" id="{658F7951-78F8-46B1-8323-E142798FFF7B}"/>
                </a:ext>
              </a:extLst>
            </p:cNvPr>
            <p:cNvGrpSpPr/>
            <p:nvPr/>
          </p:nvGrpSpPr>
          <p:grpSpPr>
            <a:xfrm>
              <a:off x="3501173" y="1314175"/>
              <a:ext cx="859812" cy="739839"/>
              <a:chOff x="2543860" y="2062277"/>
              <a:chExt cx="2156327" cy="1855446"/>
            </a:xfrm>
          </p:grpSpPr>
          <p:sp>
            <p:nvSpPr>
              <p:cNvPr id="63" name="任意多边形 10">
                <a:extLst>
                  <a:ext uri="{FF2B5EF4-FFF2-40B4-BE49-F238E27FC236}">
                    <a16:creationId xmlns:a16="http://schemas.microsoft.com/office/drawing/2014/main" id="{4598118C-71EF-46F1-B91A-4A27AD52287A}"/>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任意多边形 30">
                <a:extLst>
                  <a:ext uri="{FF2B5EF4-FFF2-40B4-BE49-F238E27FC236}">
                    <a16:creationId xmlns:a16="http://schemas.microsoft.com/office/drawing/2014/main" id="{3319CB24-0C06-46C2-AFED-0B949729DC1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矩形 53">
              <a:extLst>
                <a:ext uri="{FF2B5EF4-FFF2-40B4-BE49-F238E27FC236}">
                  <a16:creationId xmlns:a16="http://schemas.microsoft.com/office/drawing/2014/main" id="{2BBBBBE1-1871-4DB2-BDB0-AD3E35AC250E}"/>
                </a:ext>
              </a:extLst>
            </p:cNvPr>
            <p:cNvSpPr/>
            <p:nvPr/>
          </p:nvSpPr>
          <p:spPr>
            <a:xfrm>
              <a:off x="3671981" y="1109252"/>
              <a:ext cx="721672"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A</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5" name="B - 9Slide.vn">
            <a:extLst>
              <a:ext uri="{FF2B5EF4-FFF2-40B4-BE49-F238E27FC236}">
                <a16:creationId xmlns:a16="http://schemas.microsoft.com/office/drawing/2014/main" id="{9382AF75-2EBF-46B2-9D50-8E04F6071F3B}"/>
              </a:ext>
            </a:extLst>
          </p:cNvPr>
          <p:cNvGrpSpPr/>
          <p:nvPr/>
        </p:nvGrpSpPr>
        <p:grpSpPr>
          <a:xfrm>
            <a:off x="547408" y="3485980"/>
            <a:ext cx="859812" cy="984885"/>
            <a:chOff x="3505570" y="2064322"/>
            <a:chExt cx="859812" cy="984885"/>
          </a:xfrm>
        </p:grpSpPr>
        <p:grpSp>
          <p:nvGrpSpPr>
            <p:cNvPr id="66" name="组合 35">
              <a:extLst>
                <a:ext uri="{FF2B5EF4-FFF2-40B4-BE49-F238E27FC236}">
                  <a16:creationId xmlns:a16="http://schemas.microsoft.com/office/drawing/2014/main" id="{DF576348-5904-4FBB-AA90-F4123DDA94CB}"/>
                </a:ext>
              </a:extLst>
            </p:cNvPr>
            <p:cNvGrpSpPr/>
            <p:nvPr/>
          </p:nvGrpSpPr>
          <p:grpSpPr>
            <a:xfrm>
              <a:off x="3505570" y="2265784"/>
              <a:ext cx="859812" cy="739839"/>
              <a:chOff x="2543860" y="2062277"/>
              <a:chExt cx="2156327" cy="1855446"/>
            </a:xfrm>
          </p:grpSpPr>
          <p:sp>
            <p:nvSpPr>
              <p:cNvPr id="68" name="任意多边形 36">
                <a:extLst>
                  <a:ext uri="{FF2B5EF4-FFF2-40B4-BE49-F238E27FC236}">
                    <a16:creationId xmlns:a16="http://schemas.microsoft.com/office/drawing/2014/main" id="{3A570A2C-B62A-41E5-ADE3-F9309D4E7D4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任意多边形 37">
                <a:extLst>
                  <a:ext uri="{FF2B5EF4-FFF2-40B4-BE49-F238E27FC236}">
                    <a16:creationId xmlns:a16="http://schemas.microsoft.com/office/drawing/2014/main" id="{DB6BCCFA-6165-486B-8F04-044844454D32}"/>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7" name="矩形 54">
              <a:extLst>
                <a:ext uri="{FF2B5EF4-FFF2-40B4-BE49-F238E27FC236}">
                  <a16:creationId xmlns:a16="http://schemas.microsoft.com/office/drawing/2014/main" id="{26F97E0B-5008-40AB-BBFD-EF0303432B9D}"/>
                </a:ext>
              </a:extLst>
            </p:cNvPr>
            <p:cNvSpPr/>
            <p:nvPr/>
          </p:nvSpPr>
          <p:spPr>
            <a:xfrm>
              <a:off x="3665042" y="2064322"/>
              <a:ext cx="679994"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B</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0" name="C - 9Slide.vn">
            <a:extLst>
              <a:ext uri="{FF2B5EF4-FFF2-40B4-BE49-F238E27FC236}">
                <a16:creationId xmlns:a16="http://schemas.microsoft.com/office/drawing/2014/main" id="{5533B238-EFB7-4DC9-9352-3E9D71CD0CF6}"/>
              </a:ext>
            </a:extLst>
          </p:cNvPr>
          <p:cNvGrpSpPr/>
          <p:nvPr/>
        </p:nvGrpSpPr>
        <p:grpSpPr>
          <a:xfrm>
            <a:off x="6647208" y="2291225"/>
            <a:ext cx="919019" cy="984885"/>
            <a:chOff x="3496549" y="3080679"/>
            <a:chExt cx="919019" cy="984885"/>
          </a:xfrm>
        </p:grpSpPr>
        <p:grpSp>
          <p:nvGrpSpPr>
            <p:cNvPr id="71" name="组合 38">
              <a:extLst>
                <a:ext uri="{FF2B5EF4-FFF2-40B4-BE49-F238E27FC236}">
                  <a16:creationId xmlns:a16="http://schemas.microsoft.com/office/drawing/2014/main" id="{4CD75C4B-4DDF-4863-ADFD-17DAD12A8162}"/>
                </a:ext>
              </a:extLst>
            </p:cNvPr>
            <p:cNvGrpSpPr/>
            <p:nvPr/>
          </p:nvGrpSpPr>
          <p:grpSpPr>
            <a:xfrm>
              <a:off x="3496549" y="3217393"/>
              <a:ext cx="919019" cy="786737"/>
              <a:chOff x="2543860" y="2062277"/>
              <a:chExt cx="2304812" cy="1973062"/>
            </a:xfrm>
          </p:grpSpPr>
          <p:sp>
            <p:nvSpPr>
              <p:cNvPr id="73" name="任意多边形 39">
                <a:extLst>
                  <a:ext uri="{FF2B5EF4-FFF2-40B4-BE49-F238E27FC236}">
                    <a16:creationId xmlns:a16="http://schemas.microsoft.com/office/drawing/2014/main" id="{97E6FDA6-56D8-434B-8A9E-46DB25BD5009}"/>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4" name="任意多边形 40">
                <a:extLst>
                  <a:ext uri="{FF2B5EF4-FFF2-40B4-BE49-F238E27FC236}">
                    <a16:creationId xmlns:a16="http://schemas.microsoft.com/office/drawing/2014/main" id="{A54950E3-218C-4104-8BC2-63733B2721AB}"/>
                  </a:ext>
                </a:extLst>
              </p:cNvPr>
              <p:cNvSpPr/>
              <p:nvPr/>
            </p:nvSpPr>
            <p:spPr>
              <a:xfrm>
                <a:off x="2673501" y="2193210"/>
                <a:ext cx="2175171" cy="1842129"/>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2" name="矩形 55">
              <a:extLst>
                <a:ext uri="{FF2B5EF4-FFF2-40B4-BE49-F238E27FC236}">
                  <a16:creationId xmlns:a16="http://schemas.microsoft.com/office/drawing/2014/main" id="{6444A5E1-5E49-4651-A6FB-EBC976816613}"/>
                </a:ext>
              </a:extLst>
            </p:cNvPr>
            <p:cNvSpPr/>
            <p:nvPr/>
          </p:nvSpPr>
          <p:spPr>
            <a:xfrm>
              <a:off x="3680991" y="3080679"/>
              <a:ext cx="631925"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5" name="D - 9Slide.vn">
            <a:extLst>
              <a:ext uri="{FF2B5EF4-FFF2-40B4-BE49-F238E27FC236}">
                <a16:creationId xmlns:a16="http://schemas.microsoft.com/office/drawing/2014/main" id="{6E72C085-2CD6-441E-B65C-C234555CA54E}"/>
              </a:ext>
            </a:extLst>
          </p:cNvPr>
          <p:cNvGrpSpPr/>
          <p:nvPr/>
        </p:nvGrpSpPr>
        <p:grpSpPr>
          <a:xfrm>
            <a:off x="6647208" y="3849122"/>
            <a:ext cx="961692" cy="984885"/>
            <a:chOff x="3505570" y="4023287"/>
            <a:chExt cx="961692" cy="984885"/>
          </a:xfrm>
        </p:grpSpPr>
        <p:grpSp>
          <p:nvGrpSpPr>
            <p:cNvPr id="76" name="组合 41">
              <a:extLst>
                <a:ext uri="{FF2B5EF4-FFF2-40B4-BE49-F238E27FC236}">
                  <a16:creationId xmlns:a16="http://schemas.microsoft.com/office/drawing/2014/main" id="{F4C12C2D-F7C3-4E3E-B2BF-CEFEE642DE25}"/>
                </a:ext>
              </a:extLst>
            </p:cNvPr>
            <p:cNvGrpSpPr/>
            <p:nvPr/>
          </p:nvGrpSpPr>
          <p:grpSpPr>
            <a:xfrm>
              <a:off x="3505570" y="4169003"/>
              <a:ext cx="859812" cy="739839"/>
              <a:chOff x="2543860" y="2062277"/>
              <a:chExt cx="2156327" cy="1855446"/>
            </a:xfrm>
          </p:grpSpPr>
          <p:sp>
            <p:nvSpPr>
              <p:cNvPr id="78" name="任意多边形 42">
                <a:extLst>
                  <a:ext uri="{FF2B5EF4-FFF2-40B4-BE49-F238E27FC236}">
                    <a16:creationId xmlns:a16="http://schemas.microsoft.com/office/drawing/2014/main" id="{0C148CC9-31F2-4ED4-8714-EA0189308DF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任意多边形 43">
                <a:extLst>
                  <a:ext uri="{FF2B5EF4-FFF2-40B4-BE49-F238E27FC236}">
                    <a16:creationId xmlns:a16="http://schemas.microsoft.com/office/drawing/2014/main" id="{84077F6C-3D27-43AD-9786-56A9EFA2F75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7" name="矩形 56">
              <a:extLst>
                <a:ext uri="{FF2B5EF4-FFF2-40B4-BE49-F238E27FC236}">
                  <a16:creationId xmlns:a16="http://schemas.microsoft.com/office/drawing/2014/main" id="{087AC390-ECDB-4E76-8A20-DB3F298DD227}"/>
                </a:ext>
              </a:extLst>
            </p:cNvPr>
            <p:cNvSpPr/>
            <p:nvPr/>
          </p:nvSpPr>
          <p:spPr>
            <a:xfrm>
              <a:off x="3665042" y="4023287"/>
              <a:ext cx="802220"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D</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693463" y="21349"/>
            <a:ext cx="8388504" cy="2226426"/>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Từ khi thực dân Pháp xâm lược nước ta, nhân dân ta đã không ngừng đấu tranh nhằm mục đích gì?</a:t>
            </a:r>
          </a:p>
        </p:txBody>
      </p:sp>
      <p:pic>
        <p:nvPicPr>
          <p:cNvPr id="80" name="Picture 6" descr="Káº¿t quáº£ hÃ¬nh áº£nh cho right wrong tick icon">
            <a:extLst>
              <a:ext uri="{FF2B5EF4-FFF2-40B4-BE49-F238E27FC236}">
                <a16:creationId xmlns:a16="http://schemas.microsoft.com/office/drawing/2014/main" id="{B03DBBD7-8B62-4454-8BF4-A3BAE245F905}"/>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68183" y="24318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2" descr="Káº¿t quáº£ hÃ¬nh áº£nh cho right wrong tick icon">
            <a:extLst>
              <a:ext uri="{FF2B5EF4-FFF2-40B4-BE49-F238E27FC236}">
                <a16:creationId xmlns:a16="http://schemas.microsoft.com/office/drawing/2014/main" id="{BC2B140B-69FD-4412-8C04-F084FEBDFE77}"/>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17508" y="236336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3" descr="Káº¿t quáº£ hÃ¬nh áº£nh cho right wrong tick icon">
            <a:extLst>
              <a:ext uri="{FF2B5EF4-FFF2-40B4-BE49-F238E27FC236}">
                <a16:creationId xmlns:a16="http://schemas.microsoft.com/office/drawing/2014/main" id="{A6EBEAB1-ED11-47DF-ABF3-AB2EA08FACE8}"/>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8803" y="40301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3" name="CẤM BUÔN BÁN, CẤM REUP" descr="Káº¿t quáº£ hÃ¬nh áº£nh cho right wrong tick icon">
            <a:extLst>
              <a:ext uri="{FF2B5EF4-FFF2-40B4-BE49-F238E27FC236}">
                <a16:creationId xmlns:a16="http://schemas.microsoft.com/office/drawing/2014/main" id="{86118AFD-5F16-4EED-85A9-B118098EE5C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09546" y="4176305"/>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4" descr="Kích Hoạt Vẽ Khẩu Súng Lục Vũ Khí - Vũ khí png tải về - Miễn phí trong suốt  Súng Phụ Kiện png Tải về.">
            <a:extLst>
              <a:ext uri="{FF2B5EF4-FFF2-40B4-BE49-F238E27FC236}">
                <a16:creationId xmlns:a16="http://schemas.microsoft.com/office/drawing/2014/main" id="{A864E419-4878-4FC2-8E71-B3B3BCEC997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4000" b="78500" l="21222" r="79778">
                        <a14:foregroundMark x1="23889" y1="48833" x2="23889" y2="48833"/>
                        <a14:foregroundMark x1="21333" y1="45000" x2="21333" y2="45000"/>
                        <a14:foregroundMark x1="79778" y1="65167" x2="79778" y2="65167"/>
                      </a14:backgroundRemoval>
                    </a14:imgEffect>
                  </a14:imgLayer>
                </a14:imgProps>
              </a:ext>
              <a:ext uri="{28A0092B-C50C-407E-A947-70E740481C1C}">
                <a14:useLocalDpi xmlns:a14="http://schemas.microsoft.com/office/drawing/2010/main" val="0"/>
              </a:ext>
            </a:extLst>
          </a:blip>
          <a:srcRect l="18276" t="6044" r="15408" b="13418"/>
          <a:stretch/>
        </p:blipFill>
        <p:spPr bwMode="auto">
          <a:xfrm>
            <a:off x="4159497" y="1861115"/>
            <a:ext cx="3873006" cy="313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9084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left)">
                                      <p:cBhvr>
                                        <p:cTn id="61" dur="500"/>
                                        <p:tgtEl>
                                          <p:spTgt spid="70"/>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left)">
                                      <p:cBhvr>
                                        <p:cTn id="69" dur="500"/>
                                        <p:tgtEl>
                                          <p:spTgt spid="75"/>
                                        </p:tgtEl>
                                      </p:cBhvr>
                                    </p:animEffect>
                                  </p:childTnLst>
                                </p:cTn>
                              </p:par>
                            </p:childTnLst>
                          </p:cTn>
                        </p:par>
                        <p:par>
                          <p:cTn id="70" fill="hold">
                            <p:stCondLst>
                              <p:cond delay="3500"/>
                            </p:stCondLst>
                            <p:childTnLst>
                              <p:par>
                                <p:cTn id="71" presetID="22" presetClass="entr" presetSubtype="8"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6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Am-thanh-tra-loi-sai-www_nhacchuongvui_com.wav"/>
                                        </p:tgtEl>
                                      </p:cMediaNode>
                                    </p:audio>
                                  </p:subTnLst>
                                </p:cTn>
                              </p:par>
                            </p:childTnLst>
                          </p:cTn>
                        </p:par>
                        <p:par>
                          <p:cTn id="79" fill="hold">
                            <p:stCondLst>
                              <p:cond delay="0"/>
                            </p:stCondLst>
                            <p:childTnLst>
                              <p:par>
                                <p:cTn id="80" presetID="10" presetClass="exit" presetSubtype="0" fill="hold" nodeType="afterEffect">
                                  <p:stCondLst>
                                    <p:cond delay="500"/>
                                  </p:stCondLst>
                                  <p:childTnLst>
                                    <p:animEffect transition="out" filter="fade">
                                      <p:cBhvr>
                                        <p:cTn id="81" dur="500"/>
                                        <p:tgtEl>
                                          <p:spTgt spid="81"/>
                                        </p:tgtEl>
                                      </p:cBhvr>
                                    </p:animEffect>
                                    <p:set>
                                      <p:cBhvr>
                                        <p:cTn id="82"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3" restart="whenNotActive" fill="hold" evtFilter="cancelBubble" nodeType="interactiveSeq">
                <p:stCondLst>
                  <p:cond evt="onClick" delay="0">
                    <p:tgtEl>
                      <p:spTgt spid="6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65"/>
                  </p:tgtEl>
                </p:cond>
              </p:nextCondLst>
            </p:seq>
            <p:seq concurrent="1" nextAc="seek">
              <p:cTn id="88" restart="whenNotActive" fill="hold" evtFilter="cancelBubble" nodeType="interactiveSeq">
                <p:stCondLst>
                  <p:cond evt="onClick" delay="0">
                    <p:tgtEl>
                      <p:spTgt spid="75"/>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sai-www_nhacchuongvui_com.wav"/>
                                        </p:tgtEl>
                                      </p:cMediaNode>
                                    </p:audio>
                                  </p:subTnLst>
                                </p:cTn>
                              </p:par>
                            </p:childTnLst>
                          </p:cTn>
                        </p:par>
                        <p:par>
                          <p:cTn id="93" fill="hold">
                            <p:stCondLst>
                              <p:cond delay="0"/>
                            </p:stCondLst>
                            <p:childTnLst>
                              <p:par>
                                <p:cTn id="94" presetID="10" presetClass="exit" presetSubtype="0" fill="hold" nodeType="afterEffect">
                                  <p:stCondLst>
                                    <p:cond delay="500"/>
                                  </p:stCondLst>
                                  <p:childTnLst>
                                    <p:animEffect transition="out" filter="fade">
                                      <p:cBhvr>
                                        <p:cTn id="95" dur="500"/>
                                        <p:tgtEl>
                                          <p:spTgt spid="82"/>
                                        </p:tgtEl>
                                      </p:cBhvr>
                                    </p:animEffect>
                                    <p:set>
                                      <p:cBhvr>
                                        <p:cTn id="96"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7" restart="whenNotActive" fill="hold" evtFilter="cancelBubble" nodeType="interactiveSeq">
                <p:stCondLst>
                  <p:cond evt="onClick" delay="0">
                    <p:tgtEl>
                      <p:spTgt spid="70"/>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m-thanh-tra-loi-sai-www_nhacchuongvui_com.wav"/>
                                        </p:tgtEl>
                                      </p:cMediaNode>
                                    </p:audio>
                                  </p:subTnLst>
                                </p:cTn>
                              </p:par>
                            </p:childTnLst>
                          </p:cTn>
                        </p:par>
                        <p:par>
                          <p:cTn id="102" fill="hold">
                            <p:stCondLst>
                              <p:cond delay="0"/>
                            </p:stCondLst>
                            <p:childTnLst>
                              <p:par>
                                <p:cTn id="103" presetID="10" presetClass="exit" presetSubtype="0" fill="hold" nodeType="afterEffect">
                                  <p:stCondLst>
                                    <p:cond delay="500"/>
                                  </p:stCondLst>
                                  <p:childTnLst>
                                    <p:animEffect transition="out" filter="fade">
                                      <p:cBhvr>
                                        <p:cTn id="104" dur="500"/>
                                        <p:tgtEl>
                                          <p:spTgt spid="80"/>
                                        </p:tgtEl>
                                      </p:cBhvr>
                                    </p:animEffect>
                                    <p:set>
                                      <p:cBhvr>
                                        <p:cTn id="10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500" fill="hold"/>
                                        <p:tgtEl>
                                          <p:spTgt spid="84"/>
                                        </p:tgtEl>
                                        <p:attrNameLst>
                                          <p:attrName>ppt_w</p:attrName>
                                        </p:attrNameLst>
                                      </p:cBhvr>
                                      <p:tavLst>
                                        <p:tav tm="0">
                                          <p:val>
                                            <p:fltVal val="0"/>
                                          </p:val>
                                        </p:tav>
                                        <p:tav tm="100000">
                                          <p:val>
                                            <p:strVal val="#ppt_w"/>
                                          </p:val>
                                        </p:tav>
                                      </p:tavLst>
                                    </p:anim>
                                    <p:anim calcmode="lin" valueType="num">
                                      <p:cBhvr>
                                        <p:cTn id="112" dur="500" fill="hold"/>
                                        <p:tgtEl>
                                          <p:spTgt spid="84"/>
                                        </p:tgtEl>
                                        <p:attrNameLst>
                                          <p:attrName>ppt_h</p:attrName>
                                        </p:attrNameLst>
                                      </p:cBhvr>
                                      <p:tavLst>
                                        <p:tav tm="0">
                                          <p:val>
                                            <p:fltVal val="0"/>
                                          </p:val>
                                        </p:tav>
                                        <p:tav tm="100000">
                                          <p:val>
                                            <p:strVal val="#ppt_h"/>
                                          </p:val>
                                        </p:tav>
                                      </p:tavLst>
                                    </p:anim>
                                    <p:animEffect transition="in" filter="fade">
                                      <p:cBhvr>
                                        <p:cTn id="113" dur="500"/>
                                        <p:tgtEl>
                                          <p:spTgt spid="84"/>
                                        </p:tgtEl>
                                      </p:cBhvr>
                                    </p:animEffect>
                                  </p:childTnLst>
                                </p:cTn>
                              </p:par>
                            </p:childTnLst>
                          </p:cTn>
                        </p:par>
                        <p:par>
                          <p:cTn id="114" fill="hold">
                            <p:stCondLst>
                              <p:cond delay="500"/>
                            </p:stCondLst>
                            <p:childTnLst>
                              <p:par>
                                <p:cTn id="115" presetID="42" presetClass="path" presetSubtype="0" accel="50000" decel="50000" fill="hold" nodeType="afterEffect">
                                  <p:stCondLst>
                                    <p:cond delay="0"/>
                                  </p:stCondLst>
                                  <p:childTnLst>
                                    <p:animMotion origin="layout" path="M 0 0 L -0.3612 0.36227 " pathEditMode="relative" rAng="0" ptsTypes="AA">
                                      <p:cBhvr>
                                        <p:cTn id="116" dur="2000" fill="hold"/>
                                        <p:tgtEl>
                                          <p:spTgt spid="84"/>
                                        </p:tgtEl>
                                        <p:attrNameLst>
                                          <p:attrName>ppt_x</p:attrName>
                                          <p:attrName>ppt_y</p:attrName>
                                        </p:attrNameLst>
                                      </p:cBhvr>
                                      <p:rCtr x="-18060" y="18102"/>
                                    </p:animMotion>
                                  </p:childTnLst>
                                </p:cTn>
                              </p:par>
                              <p:par>
                                <p:cTn id="117" presetID="53" presetClass="exit" presetSubtype="32" fill="hold" nodeType="withEffect">
                                  <p:stCondLst>
                                    <p:cond delay="1250"/>
                                  </p:stCondLst>
                                  <p:childTnLst>
                                    <p:anim calcmode="lin" valueType="num">
                                      <p:cBhvr>
                                        <p:cTn id="118" dur="750"/>
                                        <p:tgtEl>
                                          <p:spTgt spid="84"/>
                                        </p:tgtEl>
                                        <p:attrNameLst>
                                          <p:attrName>ppt_w</p:attrName>
                                        </p:attrNameLst>
                                      </p:cBhvr>
                                      <p:tavLst>
                                        <p:tav tm="0">
                                          <p:val>
                                            <p:strVal val="ppt_w"/>
                                          </p:val>
                                        </p:tav>
                                        <p:tav tm="100000">
                                          <p:val>
                                            <p:fltVal val="0"/>
                                          </p:val>
                                        </p:tav>
                                      </p:tavLst>
                                    </p:anim>
                                    <p:anim calcmode="lin" valueType="num">
                                      <p:cBhvr>
                                        <p:cTn id="119" dur="750"/>
                                        <p:tgtEl>
                                          <p:spTgt spid="84"/>
                                        </p:tgtEl>
                                        <p:attrNameLst>
                                          <p:attrName>ppt_h</p:attrName>
                                        </p:attrNameLst>
                                      </p:cBhvr>
                                      <p:tavLst>
                                        <p:tav tm="0">
                                          <p:val>
                                            <p:strVal val="ppt_h"/>
                                          </p:val>
                                        </p:tav>
                                        <p:tav tm="100000">
                                          <p:val>
                                            <p:fltVal val="0"/>
                                          </p:val>
                                        </p:tav>
                                      </p:tavLst>
                                    </p:anim>
                                    <p:animEffect transition="out" filter="fade">
                                      <p:cBhvr>
                                        <p:cTn id="120" dur="750"/>
                                        <p:tgtEl>
                                          <p:spTgt spid="84"/>
                                        </p:tgtEl>
                                      </p:cBhvr>
                                    </p:animEffect>
                                    <p:set>
                                      <p:cBhvr>
                                        <p:cTn id="121" dur="1" fill="hold">
                                          <p:stCondLst>
                                            <p:cond delay="74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527300" y="3159073"/>
            <a:ext cx="6776917" cy="1938992"/>
          </a:xfrm>
          <a:prstGeom prst="rect">
            <a:avLst/>
          </a:prstGeom>
        </p:spPr>
        <p:txBody>
          <a:bodyPr vert="horz" wrap="square">
            <a:spAutoFit/>
          </a:bodyPr>
          <a:lstStyle/>
          <a:p>
            <a:pPr algn="ctr"/>
            <a:r>
              <a:rPr lang="en-US" altLang="zh-CN" sz="6000">
                <a:solidFill>
                  <a:srgbClr val="0B4C29"/>
                </a:solidFill>
                <a:latin typeface="UTM Showcard" panose="02040603050506020204" pitchFamily="18" charset="0"/>
                <a:ea typeface="迷你简少儿" panose="03000509000000000000" pitchFamily="65" charset="-122"/>
              </a:rPr>
              <a:t>VƯỢT CHƯỚNG NGẠI VẬT</a:t>
            </a:r>
            <a:endParaRPr lang="zh-CN" altLang="en-US" sz="6000" dirty="0">
              <a:solidFill>
                <a:srgbClr val="0B4C29"/>
              </a:solidFill>
              <a:latin typeface="UTM Showcard" panose="02040603050506020204" pitchFamily="18" charset="0"/>
              <a:ea typeface="迷你简少儿" panose="03000509000000000000" pitchFamily="65" charset="-122"/>
            </a:endParaRPr>
          </a:p>
        </p:txBody>
      </p:sp>
      <p:pic>
        <p:nvPicPr>
          <p:cNvPr id="17" name="图片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18" name="图片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19" name="图片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0" name="组合 19"/>
          <p:cNvGrpSpPr/>
          <p:nvPr/>
        </p:nvGrpSpPr>
        <p:grpSpPr>
          <a:xfrm>
            <a:off x="1267" y="4423720"/>
            <a:ext cx="12215448" cy="2445422"/>
            <a:chOff x="-23447" y="4479679"/>
            <a:chExt cx="12215448" cy="2387174"/>
          </a:xfrm>
        </p:grpSpPr>
        <p:pic>
          <p:nvPicPr>
            <p:cNvPr id="22" name="图片 2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23" name="图片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24" name="图片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25" name="图片 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26" name="图片 2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grpSp>
        <p:nvGrpSpPr>
          <p:cNvPr id="2" name="组合 1"/>
          <p:cNvGrpSpPr/>
          <p:nvPr/>
        </p:nvGrpSpPr>
        <p:grpSpPr>
          <a:xfrm>
            <a:off x="4983514" y="1414358"/>
            <a:ext cx="2194488" cy="1888282"/>
            <a:chOff x="4864038" y="1331495"/>
            <a:chExt cx="2194488" cy="1888282"/>
          </a:xfrm>
        </p:grpSpPr>
        <p:grpSp>
          <p:nvGrpSpPr>
            <p:cNvPr id="46" name="组合 45"/>
            <p:cNvGrpSpPr/>
            <p:nvPr/>
          </p:nvGrpSpPr>
          <p:grpSpPr>
            <a:xfrm>
              <a:off x="4864038" y="1331495"/>
              <a:ext cx="2194488" cy="1888282"/>
              <a:chOff x="2543860" y="2062277"/>
              <a:chExt cx="2156327" cy="1855446"/>
            </a:xfrm>
          </p:grpSpPr>
          <p:sp>
            <p:nvSpPr>
              <p:cNvPr id="59" name="任意多边形 58"/>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57"/>
            <p:cNvSpPr/>
            <p:nvPr/>
          </p:nvSpPr>
          <p:spPr>
            <a:xfrm>
              <a:off x="5625976" y="1466248"/>
              <a:ext cx="750526" cy="156966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9600" dirty="0">
                  <a:solidFill>
                    <a:schemeClr val="bg1"/>
                  </a:solidFill>
                  <a:latin typeface="UTM Showcard" panose="02040603050506020204" pitchFamily="18" charset="0"/>
                  <a:ea typeface="迷你简少儿" panose="03000509000000000000" pitchFamily="65" charset="-122"/>
                </a:rPr>
                <a:t>2</a:t>
              </a:r>
              <a:endParaRPr lang="zh-CN" altLang="en-US" sz="9600" dirty="0">
                <a:solidFill>
                  <a:schemeClr val="bg1"/>
                </a:solidFill>
                <a:latin typeface="UTM Showcard" panose="02040603050506020204" pitchFamily="18" charset="0"/>
                <a:ea typeface="迷你简少儿" panose="03000509000000000000" pitchFamily="65" charset="-122"/>
              </a:endParaRPr>
            </a:p>
          </p:txBody>
        </p:sp>
      </p:grpSp>
      <p:pic>
        <p:nvPicPr>
          <p:cNvPr id="27" name="Picture 12" descr="Army Day Lovely Soldier Liberation Army Shooting, Soldier Clipart, Army,  Warrior PNG Transparent Clipart Image and PSD File for Free Download | Army  day, Character illustration, Cartoon clip art">
            <a:extLst>
              <a:ext uri="{FF2B5EF4-FFF2-40B4-BE49-F238E27FC236}">
                <a16:creationId xmlns:a16="http://schemas.microsoft.com/office/drawing/2014/main" id="{271F7531-4867-4E05-AA14-A7DB02F7E2B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389" b="97778" l="10000" r="90000">
                        <a14:foregroundMark x1="56667" y1="6389" x2="56667" y2="6389"/>
                        <a14:foregroundMark x1="56389" y1="97778" x2="56389" y2="97778"/>
                      </a14:backgroundRemoval>
                    </a14:imgEffect>
                  </a14:imgLayer>
                </a14:imgProps>
              </a:ext>
              <a:ext uri="{28A0092B-C50C-407E-A947-70E740481C1C}">
                <a14:useLocalDpi xmlns:a14="http://schemas.microsoft.com/office/drawing/2010/main" val="0"/>
              </a:ext>
            </a:extLst>
          </a:blip>
          <a:srcRect/>
          <a:stretch>
            <a:fillRect/>
          </a:stretch>
        </p:blipFill>
        <p:spPr bwMode="auto">
          <a:xfrm>
            <a:off x="8216555" y="2995536"/>
            <a:ext cx="3235081" cy="32350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7D0AFA3-4EFB-4E99-A175-6E6278586393}"/>
              </a:ext>
            </a:extLst>
          </p:cNvPr>
          <p:cNvPicPr>
            <a:picLocks noChangeAspect="1"/>
          </p:cNvPicPr>
          <p:nvPr/>
        </p:nvPicPr>
        <p:blipFill rotWithShape="1">
          <a:blip r:embed="rId13" cstate="print">
            <a:clrChange>
              <a:clrFrom>
                <a:srgbClr val="F5F5F5"/>
              </a:clrFrom>
              <a:clrTo>
                <a:srgbClr val="F5F5F5">
                  <a:alpha val="0"/>
                </a:srgbClr>
              </a:clrTo>
            </a:clrChange>
            <a:extLst>
              <a:ext uri="{BEBA8EAE-BF5A-486C-A8C5-ECC9F3942E4B}">
                <a14:imgProps xmlns:a14="http://schemas.microsoft.com/office/drawing/2010/main">
                  <a14:imgLayer r:embed="rId1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10132949" y="1623741"/>
            <a:ext cx="2129165" cy="4641136"/>
          </a:xfrm>
          <a:prstGeom prst="rect">
            <a:avLst/>
          </a:prstGeom>
        </p:spPr>
      </p:pic>
    </p:spTree>
    <p:extLst>
      <p:ext uri="{BB962C8B-B14F-4D97-AF65-F5344CB8AC3E}">
        <p14:creationId xmlns:p14="http://schemas.microsoft.com/office/powerpoint/2010/main" val="12308584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52" presetClass="entr" presetSubtype="0" fill="hold" nodeType="withEffect">
                                  <p:stCondLst>
                                    <p:cond delay="2000"/>
                                  </p:stCondLst>
                                  <p:childTnLst>
                                    <p:set>
                                      <p:cBhvr>
                                        <p:cTn id="29" dur="1" fill="hold">
                                          <p:stCondLst>
                                            <p:cond delay="0"/>
                                          </p:stCondLst>
                                        </p:cTn>
                                        <p:tgtEl>
                                          <p:spTgt spid="2"/>
                                        </p:tgtEl>
                                        <p:attrNameLst>
                                          <p:attrName>style.visibility</p:attrName>
                                        </p:attrNameLst>
                                      </p:cBhvr>
                                      <p:to>
                                        <p:strVal val="visible"/>
                                      </p:to>
                                    </p:set>
                                    <p:animScale>
                                      <p:cBhvr>
                                        <p:cTn id="3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
                                        </p:tgtEl>
                                        <p:attrNameLst>
                                          <p:attrName>ppt_x</p:attrName>
                                          <p:attrName>ppt_y</p:attrName>
                                        </p:attrNameLst>
                                      </p:cBhvr>
                                    </p:animMotion>
                                    <p:animEffect transition="in" filter="fade">
                                      <p:cBhvr>
                                        <p:cTn id="32" dur="1000"/>
                                        <p:tgtEl>
                                          <p:spTgt spid="2"/>
                                        </p:tgtEl>
                                      </p:cBhvr>
                                    </p:animEffect>
                                  </p:childTnLst>
                                </p:cTn>
                              </p:par>
                              <p:par>
                                <p:cTn id="33" presetID="41" presetClass="entr" presetSubtype="0" fill="hold" grpId="0" nodeType="withEffect">
                                  <p:stCondLst>
                                    <p:cond delay="3000"/>
                                  </p:stCondLst>
                                  <p:iterate type="lt">
                                    <p:tmPct val="10000"/>
                                  </p:iterate>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1"/>
                                        </p:tgtEl>
                                        <p:attrNameLst>
                                          <p:attrName>ppt_y</p:attrName>
                                        </p:attrNameLst>
                                      </p:cBhvr>
                                      <p:tavLst>
                                        <p:tav tm="0">
                                          <p:val>
                                            <p:strVal val="#ppt_y"/>
                                          </p:val>
                                        </p:tav>
                                        <p:tav tm="100000">
                                          <p:val>
                                            <p:strVal val="#ppt_y"/>
                                          </p:val>
                                        </p:tav>
                                      </p:tavLst>
                                    </p:anim>
                                    <p:anim calcmode="lin" valueType="num">
                                      <p:cBhvr>
                                        <p:cTn id="3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animEffect transition="in" filter="fade">
                                      <p:cBhvr>
                                        <p:cTn id="46" dur="500"/>
                                        <p:tgtEl>
                                          <p:spTgt spid="27"/>
                                        </p:tgtEl>
                                      </p:cBhvr>
                                    </p:animEffect>
                                  </p:childTnLst>
                                </p:cTn>
                              </p:par>
                              <p:par>
                                <p:cTn id="47" presetID="53" presetClass="entr" presetSubtype="16"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B6F1C3BD-E46B-4CFC-AA12-9C2926FFB6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17">
            <a:extLst>
              <a:ext uri="{FF2B5EF4-FFF2-40B4-BE49-F238E27FC236}">
                <a16:creationId xmlns:a16="http://schemas.microsoft.com/office/drawing/2014/main" id="{BDB7EDB6-36FA-464C-9C2D-D370BF5882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7" name="图片 18">
            <a:extLst>
              <a:ext uri="{FF2B5EF4-FFF2-40B4-BE49-F238E27FC236}">
                <a16:creationId xmlns:a16="http://schemas.microsoft.com/office/drawing/2014/main" id="{F93111DC-D746-4825-9736-5A948C58BA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8" name="组合 19">
            <a:extLst>
              <a:ext uri="{FF2B5EF4-FFF2-40B4-BE49-F238E27FC236}">
                <a16:creationId xmlns:a16="http://schemas.microsoft.com/office/drawing/2014/main" id="{3510F56C-E1BE-4FAD-A19F-AA8ABAC28B0D}"/>
              </a:ext>
            </a:extLst>
          </p:cNvPr>
          <p:cNvGrpSpPr/>
          <p:nvPr/>
        </p:nvGrpSpPr>
        <p:grpSpPr>
          <a:xfrm>
            <a:off x="1267" y="4423720"/>
            <a:ext cx="12215448" cy="2445422"/>
            <a:chOff x="-23447" y="4479679"/>
            <a:chExt cx="12215448" cy="2387174"/>
          </a:xfrm>
        </p:grpSpPr>
        <p:pic>
          <p:nvPicPr>
            <p:cNvPr id="9" name="图片 21">
              <a:extLst>
                <a:ext uri="{FF2B5EF4-FFF2-40B4-BE49-F238E27FC236}">
                  <a16:creationId xmlns:a16="http://schemas.microsoft.com/office/drawing/2014/main" id="{D902BB86-3399-4182-8F36-0779A5B4DB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0" name="图片 22">
              <a:extLst>
                <a:ext uri="{FF2B5EF4-FFF2-40B4-BE49-F238E27FC236}">
                  <a16:creationId xmlns:a16="http://schemas.microsoft.com/office/drawing/2014/main" id="{32AFB780-BA0D-4543-B083-4315A62F27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1" name="图片 23">
              <a:extLst>
                <a:ext uri="{FF2B5EF4-FFF2-40B4-BE49-F238E27FC236}">
                  <a16:creationId xmlns:a16="http://schemas.microsoft.com/office/drawing/2014/main" id="{F138A24F-868D-478D-AFC8-F91D82315F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2" name="图片 24">
              <a:extLst>
                <a:ext uri="{FF2B5EF4-FFF2-40B4-BE49-F238E27FC236}">
                  <a16:creationId xmlns:a16="http://schemas.microsoft.com/office/drawing/2014/main" id="{0E0805D0-B978-4705-AB22-EB394A7D980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4" name="Picture 3">
            <a:extLst>
              <a:ext uri="{FF2B5EF4-FFF2-40B4-BE49-F238E27FC236}">
                <a16:creationId xmlns:a16="http://schemas.microsoft.com/office/drawing/2014/main" id="{4D58DF25-1D1D-4B2A-BBCE-C6B69DFA491F}"/>
              </a:ext>
            </a:extLst>
          </p:cNvPr>
          <p:cNvPicPr>
            <a:picLocks noChangeAspect="1"/>
          </p:cNvPicPr>
          <p:nvPr/>
        </p:nvPicPr>
        <p:blipFill>
          <a:blip r:embed="rId9"/>
          <a:stretch>
            <a:fillRect/>
          </a:stretch>
        </p:blipFill>
        <p:spPr>
          <a:xfrm>
            <a:off x="1643727" y="-3709"/>
            <a:ext cx="8904547" cy="6865419"/>
          </a:xfrm>
          <a:prstGeom prst="rect">
            <a:avLst/>
          </a:prstGeom>
        </p:spPr>
      </p:pic>
      <p:sp>
        <p:nvSpPr>
          <p:cNvPr id="56" name="1 - 9Slide.vn">
            <a:hlinkClick r:id="rId10" action="ppaction://hlinksldjump"/>
            <a:extLst>
              <a:ext uri="{FF2B5EF4-FFF2-40B4-BE49-F238E27FC236}">
                <a16:creationId xmlns:a16="http://schemas.microsoft.com/office/drawing/2014/main" id="{6CEA0347-6DF6-4F26-9AAC-8EFCAC8D387A}"/>
              </a:ext>
            </a:extLst>
          </p:cNvPr>
          <p:cNvSpPr/>
          <p:nvPr/>
        </p:nvSpPr>
        <p:spPr>
          <a:xfrm>
            <a:off x="1641648" y="-5104"/>
            <a:ext cx="2943049" cy="4328098"/>
          </a:xfrm>
          <a:custGeom>
            <a:avLst/>
            <a:gdLst>
              <a:gd name="connsiteX0" fmla="*/ 0 w 4078577"/>
              <a:gd name="connsiteY0" fmla="*/ 0 h 5136006"/>
              <a:gd name="connsiteX1" fmla="*/ 4078577 w 4078577"/>
              <a:gd name="connsiteY1" fmla="*/ 0 h 5136006"/>
              <a:gd name="connsiteX2" fmla="*/ 4078577 w 4078577"/>
              <a:gd name="connsiteY2" fmla="*/ 1174684 h 5136006"/>
              <a:gd name="connsiteX3" fmla="*/ 4009837 w 4078577"/>
              <a:gd name="connsiteY3" fmla="*/ 1178155 h 5136006"/>
              <a:gd name="connsiteX4" fmla="*/ 3175134 w 4078577"/>
              <a:gd name="connsiteY4" fmla="*/ 2103121 h 5136006"/>
              <a:gd name="connsiteX5" fmla="*/ 4009837 w 4078577"/>
              <a:gd name="connsiteY5" fmla="*/ 3028087 h 5136006"/>
              <a:gd name="connsiteX6" fmla="*/ 4078577 w 4078577"/>
              <a:gd name="connsiteY6" fmla="*/ 3031558 h 5136006"/>
              <a:gd name="connsiteX7" fmla="*/ 4078577 w 4078577"/>
              <a:gd name="connsiteY7" fmla="*/ 4206240 h 5136006"/>
              <a:gd name="connsiteX8" fmla="*/ 2969054 w 4078577"/>
              <a:gd name="connsiteY8" fmla="*/ 4206240 h 5136006"/>
              <a:gd name="connsiteX9" fmla="*/ 2039288 w 4078577"/>
              <a:gd name="connsiteY9" fmla="*/ 5136006 h 5136006"/>
              <a:gd name="connsiteX10" fmla="*/ 1109522 w 4078577"/>
              <a:gd name="connsiteY10" fmla="*/ 4206240 h 5136006"/>
              <a:gd name="connsiteX11" fmla="*/ 0 w 4078577"/>
              <a:gd name="connsiteY11" fmla="*/ 4206240 h 513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78577" h="5136006">
                <a:moveTo>
                  <a:pt x="0" y="0"/>
                </a:moveTo>
                <a:lnTo>
                  <a:pt x="4078577" y="0"/>
                </a:lnTo>
                <a:lnTo>
                  <a:pt x="4078577" y="1174684"/>
                </a:lnTo>
                <a:lnTo>
                  <a:pt x="4009837" y="1178155"/>
                </a:lnTo>
                <a:cubicBezTo>
                  <a:pt x="3540996" y="1225769"/>
                  <a:pt x="3175134" y="1621719"/>
                  <a:pt x="3175134" y="2103121"/>
                </a:cubicBezTo>
                <a:cubicBezTo>
                  <a:pt x="3175134" y="2584524"/>
                  <a:pt x="3540996" y="2980474"/>
                  <a:pt x="4009837" y="3028087"/>
                </a:cubicBezTo>
                <a:lnTo>
                  <a:pt x="4078577" y="3031558"/>
                </a:lnTo>
                <a:lnTo>
                  <a:pt x="4078577" y="4206240"/>
                </a:lnTo>
                <a:lnTo>
                  <a:pt x="2969054" y="4206240"/>
                </a:lnTo>
                <a:cubicBezTo>
                  <a:pt x="2969054" y="4719736"/>
                  <a:pt x="2552784" y="5136006"/>
                  <a:pt x="2039288" y="5136006"/>
                </a:cubicBezTo>
                <a:cubicBezTo>
                  <a:pt x="1525792" y="5136006"/>
                  <a:pt x="1109522" y="4719736"/>
                  <a:pt x="1109522" y="4206240"/>
                </a:cubicBezTo>
                <a:lnTo>
                  <a:pt x="0" y="420624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77" name="TextBox 76">
            <a:extLst>
              <a:ext uri="{FF2B5EF4-FFF2-40B4-BE49-F238E27FC236}">
                <a16:creationId xmlns:a16="http://schemas.microsoft.com/office/drawing/2014/main" id="{7565B0E6-3F63-4760-9B67-A6A7A55AFB18}"/>
              </a:ext>
            </a:extLst>
          </p:cNvPr>
          <p:cNvSpPr txBox="1"/>
          <p:nvPr/>
        </p:nvSpPr>
        <p:spPr>
          <a:xfrm>
            <a:off x="2390093" y="1107241"/>
            <a:ext cx="1235412" cy="1323439"/>
          </a:xfrm>
          <a:prstGeom prst="rect">
            <a:avLst/>
          </a:prstGeom>
          <a:noFill/>
        </p:spPr>
        <p:txBody>
          <a:bodyPr wrap="square" rtlCol="0">
            <a:spAutoFit/>
          </a:bodyPr>
          <a:lstStyle/>
          <a:p>
            <a:pPr algn="ctr"/>
            <a:r>
              <a:rPr lang="en-US" sz="8000">
                <a:latin typeface="VNI-Broad" pitchFamily="2" charset="0"/>
              </a:rPr>
              <a:t>1</a:t>
            </a:r>
          </a:p>
        </p:txBody>
      </p:sp>
      <p:sp>
        <p:nvSpPr>
          <p:cNvPr id="73" name="2 - 9Slide.vn">
            <a:hlinkClick r:id="rId11" action="ppaction://hlinksldjump"/>
            <a:extLst>
              <a:ext uri="{FF2B5EF4-FFF2-40B4-BE49-F238E27FC236}">
                <a16:creationId xmlns:a16="http://schemas.microsoft.com/office/drawing/2014/main" id="{7A9B0C3D-B8FE-48AB-917A-BD0C6682EFEF}"/>
              </a:ext>
            </a:extLst>
          </p:cNvPr>
          <p:cNvSpPr/>
          <p:nvPr/>
        </p:nvSpPr>
        <p:spPr>
          <a:xfrm>
            <a:off x="3896719" y="0"/>
            <a:ext cx="3706078" cy="3570206"/>
          </a:xfrm>
          <a:custGeom>
            <a:avLst/>
            <a:gdLst>
              <a:gd name="connsiteX0" fmla="*/ 929767 w 5136007"/>
              <a:gd name="connsiteY0" fmla="*/ 0 h 4203173"/>
              <a:gd name="connsiteX1" fmla="*/ 5136007 w 5136007"/>
              <a:gd name="connsiteY1" fmla="*/ 0 h 4203173"/>
              <a:gd name="connsiteX2" fmla="*/ 5136007 w 5136007"/>
              <a:gd name="connsiteY2" fmla="*/ 1172922 h 4203173"/>
              <a:gd name="connsiteX3" fmla="*/ 5131508 w 5136007"/>
              <a:gd name="connsiteY3" fmla="*/ 1173149 h 4203173"/>
              <a:gd name="connsiteX4" fmla="*/ 5062768 w 5136007"/>
              <a:gd name="connsiteY4" fmla="*/ 1176620 h 4203173"/>
              <a:gd name="connsiteX5" fmla="*/ 4228065 w 5136007"/>
              <a:gd name="connsiteY5" fmla="*/ 2101586 h 4203173"/>
              <a:gd name="connsiteX6" fmla="*/ 5062768 w 5136007"/>
              <a:gd name="connsiteY6" fmla="*/ 3026552 h 4203173"/>
              <a:gd name="connsiteX7" fmla="*/ 5131508 w 5136007"/>
              <a:gd name="connsiteY7" fmla="*/ 3030023 h 4203173"/>
              <a:gd name="connsiteX8" fmla="*/ 5136007 w 5136007"/>
              <a:gd name="connsiteY8" fmla="*/ 3030250 h 4203173"/>
              <a:gd name="connsiteX9" fmla="*/ 5136007 w 5136007"/>
              <a:gd name="connsiteY9" fmla="*/ 4203173 h 4203173"/>
              <a:gd name="connsiteX10" fmla="*/ 3961322 w 5136007"/>
              <a:gd name="connsiteY10" fmla="*/ 4203173 h 4203173"/>
              <a:gd name="connsiteX11" fmla="*/ 3957852 w 5136007"/>
              <a:gd name="connsiteY11" fmla="*/ 4132333 h 4203173"/>
              <a:gd name="connsiteX12" fmla="*/ 3032885 w 5136007"/>
              <a:gd name="connsiteY12" fmla="*/ 3272130 h 4203173"/>
              <a:gd name="connsiteX13" fmla="*/ 2107920 w 5136007"/>
              <a:gd name="connsiteY13" fmla="*/ 4132333 h 4203173"/>
              <a:gd name="connsiteX14" fmla="*/ 2104449 w 5136007"/>
              <a:gd name="connsiteY14" fmla="*/ 4203173 h 4203173"/>
              <a:gd name="connsiteX15" fmla="*/ 929767 w 5136007"/>
              <a:gd name="connsiteY15" fmla="*/ 4203173 h 4203173"/>
              <a:gd name="connsiteX16" fmla="*/ 929767 w 5136007"/>
              <a:gd name="connsiteY16" fmla="*/ 3059755 h 4203173"/>
              <a:gd name="connsiteX17" fmla="*/ 0 w 5136007"/>
              <a:gd name="connsiteY17" fmla="*/ 2101586 h 4203173"/>
              <a:gd name="connsiteX18" fmla="*/ 929767 w 5136007"/>
              <a:gd name="connsiteY18" fmla="*/ 1143416 h 4203173"/>
              <a:gd name="connsiteX19" fmla="*/ 929767 w 5136007"/>
              <a:gd name="connsiteY19" fmla="*/ 0 h 420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36007" h="4203173">
                <a:moveTo>
                  <a:pt x="929767" y="0"/>
                </a:moveTo>
                <a:lnTo>
                  <a:pt x="5136007" y="0"/>
                </a:lnTo>
                <a:lnTo>
                  <a:pt x="5136007" y="1172922"/>
                </a:lnTo>
                <a:lnTo>
                  <a:pt x="5131508" y="1173149"/>
                </a:lnTo>
                <a:lnTo>
                  <a:pt x="5062768" y="1176620"/>
                </a:lnTo>
                <a:cubicBezTo>
                  <a:pt x="4593927" y="1224234"/>
                  <a:pt x="4228065" y="1620184"/>
                  <a:pt x="4228065" y="2101586"/>
                </a:cubicBezTo>
                <a:cubicBezTo>
                  <a:pt x="4228065" y="2582989"/>
                  <a:pt x="4593927" y="2978939"/>
                  <a:pt x="5062768" y="3026552"/>
                </a:cubicBezTo>
                <a:lnTo>
                  <a:pt x="5131508" y="3030023"/>
                </a:lnTo>
                <a:lnTo>
                  <a:pt x="5136007" y="3030250"/>
                </a:lnTo>
                <a:lnTo>
                  <a:pt x="5136007" y="4203173"/>
                </a:lnTo>
                <a:lnTo>
                  <a:pt x="3961322" y="4203173"/>
                </a:lnTo>
                <a:lnTo>
                  <a:pt x="3957852" y="4132333"/>
                </a:lnTo>
                <a:cubicBezTo>
                  <a:pt x="3910237" y="3649169"/>
                  <a:pt x="3514287" y="3272130"/>
                  <a:pt x="3032885" y="3272130"/>
                </a:cubicBezTo>
                <a:cubicBezTo>
                  <a:pt x="2551483" y="3272130"/>
                  <a:pt x="2155533" y="3649169"/>
                  <a:pt x="2107920" y="4132333"/>
                </a:cubicBezTo>
                <a:lnTo>
                  <a:pt x="2104449" y="4203173"/>
                </a:lnTo>
                <a:lnTo>
                  <a:pt x="929767" y="4203173"/>
                </a:lnTo>
                <a:lnTo>
                  <a:pt x="929767" y="3059755"/>
                </a:lnTo>
                <a:cubicBezTo>
                  <a:pt x="416270" y="3059755"/>
                  <a:pt x="0" y="2630768"/>
                  <a:pt x="0" y="2101586"/>
                </a:cubicBezTo>
                <a:cubicBezTo>
                  <a:pt x="0" y="1572403"/>
                  <a:pt x="416270" y="1143416"/>
                  <a:pt x="929767" y="1143416"/>
                </a:cubicBezTo>
                <a:lnTo>
                  <a:pt x="929767" y="0"/>
                </a:lnTo>
                <a:close/>
              </a:path>
            </a:pathLst>
          </a:custGeom>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endParaRPr lang="en-US"/>
          </a:p>
        </p:txBody>
      </p:sp>
      <p:sp>
        <p:nvSpPr>
          <p:cNvPr id="78" name="TextBox 77">
            <a:extLst>
              <a:ext uri="{FF2B5EF4-FFF2-40B4-BE49-F238E27FC236}">
                <a16:creationId xmlns:a16="http://schemas.microsoft.com/office/drawing/2014/main" id="{D94EA6F4-0A56-4D44-928B-52058B4BEA96}"/>
              </a:ext>
            </a:extLst>
          </p:cNvPr>
          <p:cNvSpPr txBox="1"/>
          <p:nvPr/>
        </p:nvSpPr>
        <p:spPr>
          <a:xfrm>
            <a:off x="5302595" y="1107241"/>
            <a:ext cx="1235412" cy="1323439"/>
          </a:xfrm>
          <a:prstGeom prst="rect">
            <a:avLst/>
          </a:prstGeom>
          <a:noFill/>
        </p:spPr>
        <p:txBody>
          <a:bodyPr wrap="square" rtlCol="0">
            <a:spAutoFit/>
          </a:bodyPr>
          <a:lstStyle/>
          <a:p>
            <a:pPr algn="ctr"/>
            <a:r>
              <a:rPr lang="en-US" sz="8000">
                <a:latin typeface="VNI-Broad" pitchFamily="2" charset="0"/>
              </a:rPr>
              <a:t>2</a:t>
            </a:r>
          </a:p>
        </p:txBody>
      </p:sp>
      <p:sp>
        <p:nvSpPr>
          <p:cNvPr id="75" name="3 - 9Slide.vn">
            <a:hlinkClick r:id="rId12" action="ppaction://hlinksldjump"/>
            <a:extLst>
              <a:ext uri="{FF2B5EF4-FFF2-40B4-BE49-F238E27FC236}">
                <a16:creationId xmlns:a16="http://schemas.microsoft.com/office/drawing/2014/main" id="{963AB5C1-2634-4A5F-BDE5-46A75C12906A}"/>
              </a:ext>
            </a:extLst>
          </p:cNvPr>
          <p:cNvSpPr/>
          <p:nvPr/>
        </p:nvSpPr>
        <p:spPr>
          <a:xfrm flipH="1">
            <a:off x="6939471" y="-3337"/>
            <a:ext cx="3593304" cy="4328098"/>
          </a:xfrm>
          <a:custGeom>
            <a:avLst/>
            <a:gdLst>
              <a:gd name="connsiteX0" fmla="*/ 4169220 w 5081389"/>
              <a:gd name="connsiteY0" fmla="*/ 0 h 5136006"/>
              <a:gd name="connsiteX1" fmla="*/ 0 w 5081389"/>
              <a:gd name="connsiteY1" fmla="*/ 0 h 5136006"/>
              <a:gd name="connsiteX2" fmla="*/ 0 w 5081389"/>
              <a:gd name="connsiteY2" fmla="*/ 4206240 h 5136006"/>
              <a:gd name="connsiteX3" fmla="*/ 1134180 w 5081389"/>
              <a:gd name="connsiteY3" fmla="*/ 4206240 h 5136006"/>
              <a:gd name="connsiteX4" fmla="*/ 2084610 w 5081389"/>
              <a:gd name="connsiteY4" fmla="*/ 5136006 h 5136006"/>
              <a:gd name="connsiteX5" fmla="*/ 3035039 w 5081389"/>
              <a:gd name="connsiteY5" fmla="*/ 4206240 h 5136006"/>
              <a:gd name="connsiteX6" fmla="*/ 4169220 w 5081389"/>
              <a:gd name="connsiteY6" fmla="*/ 4206240 h 5136006"/>
              <a:gd name="connsiteX7" fmla="*/ 4169220 w 5081389"/>
              <a:gd name="connsiteY7" fmla="*/ 3049179 h 5136006"/>
              <a:gd name="connsiteX8" fmla="*/ 4228990 w 5081389"/>
              <a:gd name="connsiteY8" fmla="*/ 3046161 h 5136006"/>
              <a:gd name="connsiteX9" fmla="*/ 5081389 w 5081389"/>
              <a:gd name="connsiteY9" fmla="*/ 2101586 h 5136006"/>
              <a:gd name="connsiteX10" fmla="*/ 4228990 w 5081389"/>
              <a:gd name="connsiteY10" fmla="*/ 1157011 h 5136006"/>
              <a:gd name="connsiteX11" fmla="*/ 4169220 w 5081389"/>
              <a:gd name="connsiteY11" fmla="*/ 1153993 h 513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1389" h="5136006">
                <a:moveTo>
                  <a:pt x="4169220" y="0"/>
                </a:moveTo>
                <a:lnTo>
                  <a:pt x="0" y="0"/>
                </a:lnTo>
                <a:lnTo>
                  <a:pt x="0" y="4206240"/>
                </a:lnTo>
                <a:lnTo>
                  <a:pt x="1134180" y="4206240"/>
                </a:lnTo>
                <a:cubicBezTo>
                  <a:pt x="1134180" y="4719736"/>
                  <a:pt x="1559702" y="5136006"/>
                  <a:pt x="2084610" y="5136006"/>
                </a:cubicBezTo>
                <a:cubicBezTo>
                  <a:pt x="2609518" y="5136006"/>
                  <a:pt x="3035039" y="4719736"/>
                  <a:pt x="3035039" y="4206240"/>
                </a:cubicBezTo>
                <a:lnTo>
                  <a:pt x="4169220" y="4206240"/>
                </a:lnTo>
                <a:lnTo>
                  <a:pt x="4169220" y="3049179"/>
                </a:lnTo>
                <a:lnTo>
                  <a:pt x="4228990" y="3046161"/>
                </a:lnTo>
                <a:cubicBezTo>
                  <a:pt x="4707771" y="2997539"/>
                  <a:pt x="5081389" y="2593195"/>
                  <a:pt x="5081389" y="2101586"/>
                </a:cubicBezTo>
                <a:cubicBezTo>
                  <a:pt x="5081389" y="1609978"/>
                  <a:pt x="4707771" y="1205634"/>
                  <a:pt x="4228990" y="1157011"/>
                </a:cubicBezTo>
                <a:lnTo>
                  <a:pt x="4169220" y="1153993"/>
                </a:lnTo>
                <a:close/>
              </a:path>
            </a:pathLst>
          </a:custGeom>
          <a:ln/>
        </p:spPr>
        <p:style>
          <a:lnRef idx="1">
            <a:schemeClr val="accent5"/>
          </a:lnRef>
          <a:fillRef idx="2">
            <a:schemeClr val="accent5"/>
          </a:fillRef>
          <a:effectRef idx="1">
            <a:schemeClr val="accent5"/>
          </a:effectRef>
          <a:fontRef idx="minor">
            <a:schemeClr val="dk1"/>
          </a:fontRef>
        </p:style>
        <p:txBody>
          <a:bodyPr wrap="square" rtlCol="0" anchor="ctr">
            <a:noAutofit/>
          </a:bodyPr>
          <a:lstStyle/>
          <a:p>
            <a:pPr algn="ctr"/>
            <a:endParaRPr lang="en-US"/>
          </a:p>
        </p:txBody>
      </p:sp>
      <p:sp>
        <p:nvSpPr>
          <p:cNvPr id="79" name="TextBox 78">
            <a:extLst>
              <a:ext uri="{FF2B5EF4-FFF2-40B4-BE49-F238E27FC236}">
                <a16:creationId xmlns:a16="http://schemas.microsoft.com/office/drawing/2014/main" id="{A658C874-DAA0-4C90-A606-775A3D8BEA5C}"/>
              </a:ext>
            </a:extLst>
          </p:cNvPr>
          <p:cNvSpPr txBox="1"/>
          <p:nvPr/>
        </p:nvSpPr>
        <p:spPr>
          <a:xfrm>
            <a:off x="8215097" y="1107241"/>
            <a:ext cx="1235412" cy="1323439"/>
          </a:xfrm>
          <a:prstGeom prst="rect">
            <a:avLst/>
          </a:prstGeom>
          <a:noFill/>
        </p:spPr>
        <p:txBody>
          <a:bodyPr wrap="square" rtlCol="0">
            <a:spAutoFit/>
          </a:bodyPr>
          <a:lstStyle/>
          <a:p>
            <a:pPr algn="ctr"/>
            <a:r>
              <a:rPr lang="en-US" sz="8000">
                <a:latin typeface="VNI-Broad" pitchFamily="2" charset="0"/>
              </a:rPr>
              <a:t>3</a:t>
            </a:r>
          </a:p>
        </p:txBody>
      </p:sp>
      <p:sp>
        <p:nvSpPr>
          <p:cNvPr id="51" name="4 - 9Slide.vn">
            <a:hlinkClick r:id="rId13" action="ppaction://hlinksldjump"/>
            <a:extLst>
              <a:ext uri="{FF2B5EF4-FFF2-40B4-BE49-F238E27FC236}">
                <a16:creationId xmlns:a16="http://schemas.microsoft.com/office/drawing/2014/main" id="{DDDEA4F8-31AC-4F1C-A7E9-211BACAC7806}"/>
              </a:ext>
            </a:extLst>
          </p:cNvPr>
          <p:cNvSpPr/>
          <p:nvPr/>
        </p:nvSpPr>
        <p:spPr>
          <a:xfrm rot="16200000">
            <a:off x="1768331" y="3393785"/>
            <a:ext cx="3437005" cy="3724931"/>
          </a:xfrm>
          <a:custGeom>
            <a:avLst/>
            <a:gdLst>
              <a:gd name="connsiteX0" fmla="*/ 4078576 w 4078576"/>
              <a:gd name="connsiteY0" fmla="*/ 0 h 5197956"/>
              <a:gd name="connsiteX1" fmla="*/ 4078576 w 4078576"/>
              <a:gd name="connsiteY1" fmla="*/ 1174688 h 5197956"/>
              <a:gd name="connsiteX2" fmla="*/ 4009835 w 4078576"/>
              <a:gd name="connsiteY2" fmla="*/ 1178159 h 5197956"/>
              <a:gd name="connsiteX3" fmla="*/ 3175132 w 4078576"/>
              <a:gd name="connsiteY3" fmla="*/ 2103125 h 5197956"/>
              <a:gd name="connsiteX4" fmla="*/ 4009835 w 4078576"/>
              <a:gd name="connsiteY4" fmla="*/ 3028091 h 5197956"/>
              <a:gd name="connsiteX5" fmla="*/ 4078576 w 4078576"/>
              <a:gd name="connsiteY5" fmla="*/ 3031562 h 5197956"/>
              <a:gd name="connsiteX6" fmla="*/ 4078576 w 4078576"/>
              <a:gd name="connsiteY6" fmla="*/ 4078577 h 5197956"/>
              <a:gd name="connsiteX7" fmla="*/ 2949589 w 4078576"/>
              <a:gd name="connsiteY7" fmla="*/ 4078577 h 5197956"/>
              <a:gd name="connsiteX8" fmla="*/ 2950163 w 4078576"/>
              <a:gd name="connsiteY8" fmla="*/ 4080810 h 5197956"/>
              <a:gd name="connsiteX9" fmla="*/ 2969053 w 4078576"/>
              <a:gd name="connsiteY9" fmla="*/ 4268190 h 5197956"/>
              <a:gd name="connsiteX10" fmla="*/ 2039287 w 4078576"/>
              <a:gd name="connsiteY10" fmla="*/ 5197956 h 5197956"/>
              <a:gd name="connsiteX11" fmla="*/ 1109521 w 4078576"/>
              <a:gd name="connsiteY11" fmla="*/ 4268190 h 5197956"/>
              <a:gd name="connsiteX12" fmla="*/ 1128410 w 4078576"/>
              <a:gd name="connsiteY12" fmla="*/ 4080810 h 5197956"/>
              <a:gd name="connsiteX13" fmla="*/ 1128984 w 4078576"/>
              <a:gd name="connsiteY13" fmla="*/ 4078577 h 5197956"/>
              <a:gd name="connsiteX14" fmla="*/ 0 w 4078576"/>
              <a:gd name="connsiteY14" fmla="*/ 4078577 h 5197956"/>
              <a:gd name="connsiteX15" fmla="*/ 0 w 4078576"/>
              <a:gd name="connsiteY15" fmla="*/ 0 h 5197956"/>
              <a:gd name="connsiteX16" fmla="*/ 4078576 w 4078576"/>
              <a:gd name="connsiteY16" fmla="*/ 0 h 519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76" h="5197956">
                <a:moveTo>
                  <a:pt x="4078576" y="0"/>
                </a:moveTo>
                <a:lnTo>
                  <a:pt x="4078576" y="1174688"/>
                </a:lnTo>
                <a:lnTo>
                  <a:pt x="4009835" y="1178159"/>
                </a:lnTo>
                <a:cubicBezTo>
                  <a:pt x="3540995" y="1225773"/>
                  <a:pt x="3175132" y="1621723"/>
                  <a:pt x="3175132" y="2103125"/>
                </a:cubicBezTo>
                <a:cubicBezTo>
                  <a:pt x="3175132" y="2584528"/>
                  <a:pt x="3540995" y="2980478"/>
                  <a:pt x="4009835" y="3028091"/>
                </a:cubicBezTo>
                <a:lnTo>
                  <a:pt x="4078576" y="3031562"/>
                </a:lnTo>
                <a:lnTo>
                  <a:pt x="4078576" y="4078577"/>
                </a:lnTo>
                <a:lnTo>
                  <a:pt x="2949589" y="4078577"/>
                </a:lnTo>
                <a:lnTo>
                  <a:pt x="2950163" y="4080810"/>
                </a:lnTo>
                <a:cubicBezTo>
                  <a:pt x="2962548" y="4141335"/>
                  <a:pt x="2969053" y="4204003"/>
                  <a:pt x="2969053" y="4268190"/>
                </a:cubicBezTo>
                <a:cubicBezTo>
                  <a:pt x="2969053" y="4781686"/>
                  <a:pt x="2552783" y="5197956"/>
                  <a:pt x="2039287" y="5197956"/>
                </a:cubicBezTo>
                <a:cubicBezTo>
                  <a:pt x="1525791" y="5197956"/>
                  <a:pt x="1109521" y="4781686"/>
                  <a:pt x="1109521" y="4268190"/>
                </a:cubicBezTo>
                <a:cubicBezTo>
                  <a:pt x="1109521" y="4204003"/>
                  <a:pt x="1116025" y="4141335"/>
                  <a:pt x="1128410" y="4080810"/>
                </a:cubicBezTo>
                <a:lnTo>
                  <a:pt x="1128984" y="4078577"/>
                </a:lnTo>
                <a:lnTo>
                  <a:pt x="0" y="4078577"/>
                </a:lnTo>
                <a:lnTo>
                  <a:pt x="0" y="0"/>
                </a:lnTo>
                <a:lnTo>
                  <a:pt x="4078576" y="0"/>
                </a:lnTo>
                <a:close/>
              </a:path>
            </a:pathLst>
          </a:custGeom>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endParaRPr lang="en-US"/>
          </a:p>
        </p:txBody>
      </p:sp>
      <p:sp>
        <p:nvSpPr>
          <p:cNvPr id="80" name="TextBox 79">
            <a:extLst>
              <a:ext uri="{FF2B5EF4-FFF2-40B4-BE49-F238E27FC236}">
                <a16:creationId xmlns:a16="http://schemas.microsoft.com/office/drawing/2014/main" id="{6E0100F3-3037-438D-AB30-9679027BC750}"/>
              </a:ext>
            </a:extLst>
          </p:cNvPr>
          <p:cNvSpPr txBox="1"/>
          <p:nvPr/>
        </p:nvSpPr>
        <p:spPr>
          <a:xfrm>
            <a:off x="2483744" y="4632826"/>
            <a:ext cx="1235412" cy="1323439"/>
          </a:xfrm>
          <a:prstGeom prst="rect">
            <a:avLst/>
          </a:prstGeom>
          <a:noFill/>
        </p:spPr>
        <p:txBody>
          <a:bodyPr wrap="square" rtlCol="0">
            <a:spAutoFit/>
          </a:bodyPr>
          <a:lstStyle/>
          <a:p>
            <a:pPr algn="ctr"/>
            <a:r>
              <a:rPr lang="en-US" sz="8000">
                <a:latin typeface="VNI-Broad" pitchFamily="2" charset="0"/>
              </a:rPr>
              <a:t>4</a:t>
            </a:r>
          </a:p>
        </p:txBody>
      </p:sp>
      <p:sp>
        <p:nvSpPr>
          <p:cNvPr id="64" name="5 - 9Slide.vn">
            <a:hlinkClick r:id="rId14" action="ppaction://hlinksldjump"/>
            <a:extLst>
              <a:ext uri="{FF2B5EF4-FFF2-40B4-BE49-F238E27FC236}">
                <a16:creationId xmlns:a16="http://schemas.microsoft.com/office/drawing/2014/main" id="{C66CCCBF-2D2C-4D97-834F-00A1D895044F}"/>
              </a:ext>
            </a:extLst>
          </p:cNvPr>
          <p:cNvSpPr/>
          <p:nvPr/>
        </p:nvSpPr>
        <p:spPr>
          <a:xfrm flipV="1">
            <a:off x="4553474" y="2785424"/>
            <a:ext cx="3054067" cy="4219930"/>
          </a:xfrm>
          <a:custGeom>
            <a:avLst/>
            <a:gdLst>
              <a:gd name="connsiteX0" fmla="*/ 2091285 w 4182571"/>
              <a:gd name="connsiteY0" fmla="*/ 5007647 h 5007647"/>
              <a:gd name="connsiteX1" fmla="*/ 3044758 w 4182571"/>
              <a:gd name="connsiteY1" fmla="*/ 4101118 h 5007647"/>
              <a:gd name="connsiteX2" fmla="*/ 4182571 w 4182571"/>
              <a:gd name="connsiteY2" fmla="*/ 4101118 h 5007647"/>
              <a:gd name="connsiteX3" fmla="*/ 4182571 w 4182571"/>
              <a:gd name="connsiteY3" fmla="*/ 2955793 h 5007647"/>
              <a:gd name="connsiteX4" fmla="*/ 4112078 w 4182571"/>
              <a:gd name="connsiteY4" fmla="*/ 2952409 h 5007647"/>
              <a:gd name="connsiteX5" fmla="*/ 3256092 w 4182571"/>
              <a:gd name="connsiteY5" fmla="*/ 2050560 h 5007647"/>
              <a:gd name="connsiteX6" fmla="*/ 4112078 w 4182571"/>
              <a:gd name="connsiteY6" fmla="*/ 1148710 h 5007647"/>
              <a:gd name="connsiteX7" fmla="*/ 4182571 w 4182571"/>
              <a:gd name="connsiteY7" fmla="*/ 1145326 h 5007647"/>
              <a:gd name="connsiteX8" fmla="*/ 4182571 w 4182571"/>
              <a:gd name="connsiteY8" fmla="*/ 0 h 5007647"/>
              <a:gd name="connsiteX9" fmla="*/ 0 w 4182571"/>
              <a:gd name="connsiteY9" fmla="*/ 0 h 5007647"/>
              <a:gd name="connsiteX10" fmla="*/ 0 w 4182571"/>
              <a:gd name="connsiteY10" fmla="*/ 1110852 h 5007647"/>
              <a:gd name="connsiteX11" fmla="*/ 26323 w 4182571"/>
              <a:gd name="connsiteY11" fmla="*/ 1109523 h 5007647"/>
              <a:gd name="connsiteX12" fmla="*/ 956089 w 4182571"/>
              <a:gd name="connsiteY12" fmla="*/ 2039289 h 5007647"/>
              <a:gd name="connsiteX13" fmla="*/ 26323 w 4182571"/>
              <a:gd name="connsiteY13" fmla="*/ 2969055 h 5007647"/>
              <a:gd name="connsiteX14" fmla="*/ 0 w 4182571"/>
              <a:gd name="connsiteY14" fmla="*/ 2967726 h 5007647"/>
              <a:gd name="connsiteX15" fmla="*/ 0 w 4182571"/>
              <a:gd name="connsiteY15" fmla="*/ 4101118 h 5007647"/>
              <a:gd name="connsiteX16" fmla="*/ 1137812 w 4182571"/>
              <a:gd name="connsiteY16" fmla="*/ 4101118 h 5007647"/>
              <a:gd name="connsiteX17" fmla="*/ 2091285 w 4182571"/>
              <a:gd name="connsiteY17" fmla="*/ 5007647 h 500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2571" h="5007647">
                <a:moveTo>
                  <a:pt x="2091285" y="5007647"/>
                </a:moveTo>
                <a:cubicBezTo>
                  <a:pt x="2617874" y="5007647"/>
                  <a:pt x="3044758" y="4601780"/>
                  <a:pt x="3044758" y="4101118"/>
                </a:cubicBezTo>
                <a:lnTo>
                  <a:pt x="4182571" y="4101118"/>
                </a:lnTo>
                <a:lnTo>
                  <a:pt x="4182571" y="2955793"/>
                </a:lnTo>
                <a:lnTo>
                  <a:pt x="4112078" y="2952409"/>
                </a:lnTo>
                <a:cubicBezTo>
                  <a:pt x="3631283" y="2905986"/>
                  <a:pt x="3256092" y="2519931"/>
                  <a:pt x="3256092" y="2050560"/>
                </a:cubicBezTo>
                <a:cubicBezTo>
                  <a:pt x="3256092" y="1581189"/>
                  <a:pt x="3631283" y="1195134"/>
                  <a:pt x="4112078" y="1148710"/>
                </a:cubicBezTo>
                <a:lnTo>
                  <a:pt x="4182571" y="1145326"/>
                </a:lnTo>
                <a:lnTo>
                  <a:pt x="4182571" y="0"/>
                </a:lnTo>
                <a:lnTo>
                  <a:pt x="0" y="0"/>
                </a:lnTo>
                <a:lnTo>
                  <a:pt x="0" y="1110852"/>
                </a:lnTo>
                <a:lnTo>
                  <a:pt x="26323" y="1109523"/>
                </a:lnTo>
                <a:cubicBezTo>
                  <a:pt x="539819" y="1109523"/>
                  <a:pt x="956089" y="1525793"/>
                  <a:pt x="956089" y="2039289"/>
                </a:cubicBezTo>
                <a:cubicBezTo>
                  <a:pt x="956089" y="2552785"/>
                  <a:pt x="539819" y="2969055"/>
                  <a:pt x="26323" y="2969055"/>
                </a:cubicBezTo>
                <a:lnTo>
                  <a:pt x="0" y="2967726"/>
                </a:lnTo>
                <a:lnTo>
                  <a:pt x="0" y="4101118"/>
                </a:lnTo>
                <a:lnTo>
                  <a:pt x="1137812" y="4101118"/>
                </a:lnTo>
                <a:cubicBezTo>
                  <a:pt x="1137812" y="4601780"/>
                  <a:pt x="1564696" y="5007647"/>
                  <a:pt x="2091285" y="5007647"/>
                </a:cubicBezTo>
                <a:close/>
              </a:path>
            </a:pathLst>
          </a:custGeom>
          <a:ln/>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endParaRPr lang="en-US"/>
          </a:p>
        </p:txBody>
      </p:sp>
      <p:sp>
        <p:nvSpPr>
          <p:cNvPr id="81" name="TextBox 80">
            <a:extLst>
              <a:ext uri="{FF2B5EF4-FFF2-40B4-BE49-F238E27FC236}">
                <a16:creationId xmlns:a16="http://schemas.microsoft.com/office/drawing/2014/main" id="{52428C24-D7FF-4E81-8842-994A13F4820F}"/>
              </a:ext>
            </a:extLst>
          </p:cNvPr>
          <p:cNvSpPr txBox="1"/>
          <p:nvPr/>
        </p:nvSpPr>
        <p:spPr>
          <a:xfrm>
            <a:off x="5340540" y="4610301"/>
            <a:ext cx="1235412" cy="1323439"/>
          </a:xfrm>
          <a:prstGeom prst="rect">
            <a:avLst/>
          </a:prstGeom>
          <a:noFill/>
        </p:spPr>
        <p:txBody>
          <a:bodyPr wrap="square" rtlCol="0">
            <a:spAutoFit/>
          </a:bodyPr>
          <a:lstStyle/>
          <a:p>
            <a:pPr algn="ctr"/>
            <a:r>
              <a:rPr lang="en-US" sz="8000">
                <a:latin typeface="VNI-Broad" pitchFamily="2" charset="0"/>
              </a:rPr>
              <a:t>5</a:t>
            </a:r>
          </a:p>
        </p:txBody>
      </p:sp>
      <p:sp>
        <p:nvSpPr>
          <p:cNvPr id="66" name="6 - 9Slide.vn">
            <a:hlinkClick r:id="rId15" action="ppaction://hlinksldjump"/>
            <a:extLst>
              <a:ext uri="{FF2B5EF4-FFF2-40B4-BE49-F238E27FC236}">
                <a16:creationId xmlns:a16="http://schemas.microsoft.com/office/drawing/2014/main" id="{E6DBC7D3-C214-4896-8B16-C51388D66A05}"/>
              </a:ext>
            </a:extLst>
          </p:cNvPr>
          <p:cNvSpPr/>
          <p:nvPr/>
        </p:nvSpPr>
        <p:spPr>
          <a:xfrm rot="5400000" flipH="1">
            <a:off x="6959278" y="3402355"/>
            <a:ext cx="3453058" cy="3724931"/>
          </a:xfrm>
          <a:custGeom>
            <a:avLst/>
            <a:gdLst>
              <a:gd name="connsiteX0" fmla="*/ 4078576 w 4078576"/>
              <a:gd name="connsiteY0" fmla="*/ 0 h 5197956"/>
              <a:gd name="connsiteX1" fmla="*/ 4078576 w 4078576"/>
              <a:gd name="connsiteY1" fmla="*/ 1174688 h 5197956"/>
              <a:gd name="connsiteX2" fmla="*/ 4009835 w 4078576"/>
              <a:gd name="connsiteY2" fmla="*/ 1178159 h 5197956"/>
              <a:gd name="connsiteX3" fmla="*/ 3175132 w 4078576"/>
              <a:gd name="connsiteY3" fmla="*/ 2103125 h 5197956"/>
              <a:gd name="connsiteX4" fmla="*/ 4009835 w 4078576"/>
              <a:gd name="connsiteY4" fmla="*/ 3028091 h 5197956"/>
              <a:gd name="connsiteX5" fmla="*/ 4078576 w 4078576"/>
              <a:gd name="connsiteY5" fmla="*/ 3031562 h 5197956"/>
              <a:gd name="connsiteX6" fmla="*/ 4078576 w 4078576"/>
              <a:gd name="connsiteY6" fmla="*/ 4078577 h 5197956"/>
              <a:gd name="connsiteX7" fmla="*/ 2949589 w 4078576"/>
              <a:gd name="connsiteY7" fmla="*/ 4078577 h 5197956"/>
              <a:gd name="connsiteX8" fmla="*/ 2950163 w 4078576"/>
              <a:gd name="connsiteY8" fmla="*/ 4080810 h 5197956"/>
              <a:gd name="connsiteX9" fmla="*/ 2969053 w 4078576"/>
              <a:gd name="connsiteY9" fmla="*/ 4268190 h 5197956"/>
              <a:gd name="connsiteX10" fmla="*/ 2039287 w 4078576"/>
              <a:gd name="connsiteY10" fmla="*/ 5197956 h 5197956"/>
              <a:gd name="connsiteX11" fmla="*/ 1109521 w 4078576"/>
              <a:gd name="connsiteY11" fmla="*/ 4268190 h 5197956"/>
              <a:gd name="connsiteX12" fmla="*/ 1128410 w 4078576"/>
              <a:gd name="connsiteY12" fmla="*/ 4080810 h 5197956"/>
              <a:gd name="connsiteX13" fmla="*/ 1128984 w 4078576"/>
              <a:gd name="connsiteY13" fmla="*/ 4078577 h 5197956"/>
              <a:gd name="connsiteX14" fmla="*/ 0 w 4078576"/>
              <a:gd name="connsiteY14" fmla="*/ 4078577 h 5197956"/>
              <a:gd name="connsiteX15" fmla="*/ 0 w 4078576"/>
              <a:gd name="connsiteY15" fmla="*/ 0 h 5197956"/>
              <a:gd name="connsiteX16" fmla="*/ 4078576 w 4078576"/>
              <a:gd name="connsiteY16" fmla="*/ 0 h 519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76" h="5197956">
                <a:moveTo>
                  <a:pt x="4078576" y="0"/>
                </a:moveTo>
                <a:lnTo>
                  <a:pt x="4078576" y="1174688"/>
                </a:lnTo>
                <a:lnTo>
                  <a:pt x="4009835" y="1178159"/>
                </a:lnTo>
                <a:cubicBezTo>
                  <a:pt x="3540995" y="1225773"/>
                  <a:pt x="3175132" y="1621723"/>
                  <a:pt x="3175132" y="2103125"/>
                </a:cubicBezTo>
                <a:cubicBezTo>
                  <a:pt x="3175132" y="2584528"/>
                  <a:pt x="3540995" y="2980478"/>
                  <a:pt x="4009835" y="3028091"/>
                </a:cubicBezTo>
                <a:lnTo>
                  <a:pt x="4078576" y="3031562"/>
                </a:lnTo>
                <a:lnTo>
                  <a:pt x="4078576" y="4078577"/>
                </a:lnTo>
                <a:lnTo>
                  <a:pt x="2949589" y="4078577"/>
                </a:lnTo>
                <a:lnTo>
                  <a:pt x="2950163" y="4080810"/>
                </a:lnTo>
                <a:cubicBezTo>
                  <a:pt x="2962548" y="4141335"/>
                  <a:pt x="2969053" y="4204003"/>
                  <a:pt x="2969053" y="4268190"/>
                </a:cubicBezTo>
                <a:cubicBezTo>
                  <a:pt x="2969053" y="4781686"/>
                  <a:pt x="2552783" y="5197956"/>
                  <a:pt x="2039287" y="5197956"/>
                </a:cubicBezTo>
                <a:cubicBezTo>
                  <a:pt x="1525791" y="5197956"/>
                  <a:pt x="1109521" y="4781686"/>
                  <a:pt x="1109521" y="4268190"/>
                </a:cubicBezTo>
                <a:cubicBezTo>
                  <a:pt x="1109521" y="4204003"/>
                  <a:pt x="1116025" y="4141335"/>
                  <a:pt x="1128410" y="4080810"/>
                </a:cubicBezTo>
                <a:lnTo>
                  <a:pt x="1128984" y="4078577"/>
                </a:lnTo>
                <a:lnTo>
                  <a:pt x="0" y="4078577"/>
                </a:lnTo>
                <a:lnTo>
                  <a:pt x="0" y="0"/>
                </a:lnTo>
                <a:lnTo>
                  <a:pt x="4078576"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82" name="TextBox 81">
            <a:extLst>
              <a:ext uri="{FF2B5EF4-FFF2-40B4-BE49-F238E27FC236}">
                <a16:creationId xmlns:a16="http://schemas.microsoft.com/office/drawing/2014/main" id="{CC633C85-CA18-4DA9-A259-2409173343A4}"/>
              </a:ext>
            </a:extLst>
          </p:cNvPr>
          <p:cNvSpPr txBox="1"/>
          <p:nvPr/>
        </p:nvSpPr>
        <p:spPr>
          <a:xfrm>
            <a:off x="8394607" y="4523008"/>
            <a:ext cx="1235412" cy="1323439"/>
          </a:xfrm>
          <a:prstGeom prst="rect">
            <a:avLst/>
          </a:prstGeom>
          <a:noFill/>
        </p:spPr>
        <p:txBody>
          <a:bodyPr wrap="square" rtlCol="0">
            <a:spAutoFit/>
          </a:bodyPr>
          <a:lstStyle/>
          <a:p>
            <a:pPr algn="ctr"/>
            <a:r>
              <a:rPr lang="en-US" sz="8000">
                <a:latin typeface="VNI-Broad" pitchFamily="2" charset="0"/>
              </a:rPr>
              <a:t>6</a:t>
            </a:r>
          </a:p>
        </p:txBody>
      </p:sp>
    </p:spTree>
    <p:extLst>
      <p:ext uri="{BB962C8B-B14F-4D97-AF65-F5344CB8AC3E}">
        <p14:creationId xmlns:p14="http://schemas.microsoft.com/office/powerpoint/2010/main" val="41170927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56"/>
                                        </p:tgtEl>
                                      </p:cBhvr>
                                    </p:animEffect>
                                    <p:set>
                                      <p:cBhvr>
                                        <p:cTn id="30" dur="1" fill="hold">
                                          <p:stCondLst>
                                            <p:cond delay="499"/>
                                          </p:stCondLst>
                                        </p:cTn>
                                        <p:tgtEl>
                                          <p:spTgt spid="56"/>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77"/>
                                        </p:tgtEl>
                                      </p:cBhvr>
                                    </p:animEffect>
                                    <p:set>
                                      <p:cBhvr>
                                        <p:cTn id="3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4" restart="whenNotActive" fill="hold" evtFilter="cancelBubble" nodeType="interactiveSeq">
                <p:stCondLst>
                  <p:cond evt="onClick" delay="0">
                    <p:tgtEl>
                      <p:spTgt spid="7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78"/>
                                        </p:tgtEl>
                                      </p:cBhvr>
                                    </p:animEffect>
                                    <p:set>
                                      <p:cBhvr>
                                        <p:cTn id="42"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3" restart="whenNotActive" fill="hold" evtFilter="cancelBubble" nodeType="interactiveSeq">
                <p:stCondLst>
                  <p:cond evt="onClick" delay="0">
                    <p:tgtEl>
                      <p:spTgt spid="7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75"/>
                                        </p:tgtEl>
                                      </p:cBhvr>
                                    </p:animEffect>
                                    <p:set>
                                      <p:cBhvr>
                                        <p:cTn id="48" dur="1" fill="hold">
                                          <p:stCondLst>
                                            <p:cond delay="499"/>
                                          </p:stCondLst>
                                        </p:cTn>
                                        <p:tgtEl>
                                          <p:spTgt spid="75"/>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79"/>
                                        </p:tgtEl>
                                      </p:cBhvr>
                                    </p:animEffect>
                                    <p:set>
                                      <p:cBhvr>
                                        <p:cTn id="51"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1"/>
                                        </p:tgtEl>
                                      </p:cBhvr>
                                    </p:animEffect>
                                    <p:set>
                                      <p:cBhvr>
                                        <p:cTn id="57" dur="1" fill="hold">
                                          <p:stCondLst>
                                            <p:cond delay="499"/>
                                          </p:stCondLst>
                                        </p:cTn>
                                        <p:tgtEl>
                                          <p:spTgt spid="51"/>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80"/>
                                        </p:tgtEl>
                                      </p:cBhvr>
                                    </p:animEffect>
                                    <p:set>
                                      <p:cBhvr>
                                        <p:cTn id="60"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64"/>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4"/>
                                        </p:tgtEl>
                                      </p:cBhvr>
                                    </p:animEffect>
                                    <p:set>
                                      <p:cBhvr>
                                        <p:cTn id="66" dur="1" fill="hold">
                                          <p:stCondLst>
                                            <p:cond delay="499"/>
                                          </p:stCondLst>
                                        </p:cTn>
                                        <p:tgtEl>
                                          <p:spTgt spid="64"/>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81"/>
                                        </p:tgtEl>
                                      </p:cBhvr>
                                    </p:animEffect>
                                    <p:set>
                                      <p:cBhvr>
                                        <p:cTn id="69"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0" restart="whenNotActive" fill="hold" evtFilter="cancelBubble" nodeType="interactiveSeq">
                <p:stCondLst>
                  <p:cond evt="onClick" delay="0">
                    <p:tgtEl>
                      <p:spTgt spid="6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66"/>
                                        </p:tgtEl>
                                      </p:cBhvr>
                                    </p:animEffect>
                                    <p:set>
                                      <p:cBhvr>
                                        <p:cTn id="75" dur="1" fill="hold">
                                          <p:stCondLst>
                                            <p:cond delay="499"/>
                                          </p:stCondLst>
                                        </p:cTn>
                                        <p:tgtEl>
                                          <p:spTgt spid="66"/>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82"/>
                                        </p:tgtEl>
                                      </p:cBhvr>
                                    </p:animEffect>
                                    <p:set>
                                      <p:cBhvr>
                                        <p:cTn id="78"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56" grpId="0" animBg="1"/>
      <p:bldP spid="77" grpId="0"/>
      <p:bldP spid="73" grpId="0" animBg="1"/>
      <p:bldP spid="78" grpId="0"/>
      <p:bldP spid="75" grpId="0" animBg="1"/>
      <p:bldP spid="79" grpId="0"/>
      <p:bldP spid="51" grpId="0" animBg="1"/>
      <p:bldP spid="80" grpId="0"/>
      <p:bldP spid="64" grpId="0" animBg="1"/>
      <p:bldP spid="81" grpId="0"/>
      <p:bldP spid="66" grpId="0" animBg="1"/>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CÂU1</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grpSp>
        <p:nvGrpSpPr>
          <p:cNvPr id="39" name="组合 1">
            <a:extLst>
              <a:ext uri="{FF2B5EF4-FFF2-40B4-BE49-F238E27FC236}">
                <a16:creationId xmlns:a16="http://schemas.microsoft.com/office/drawing/2014/main" id="{B5AAC9B0-8DE5-4B31-8AC1-4B1584800BF8}"/>
              </a:ext>
            </a:extLst>
          </p:cNvPr>
          <p:cNvGrpSpPr/>
          <p:nvPr/>
        </p:nvGrpSpPr>
        <p:grpSpPr>
          <a:xfrm>
            <a:off x="2199561" y="2441689"/>
            <a:ext cx="3475461" cy="705365"/>
            <a:chOff x="4831606" y="1259090"/>
            <a:chExt cx="3475461" cy="705365"/>
          </a:xfrm>
        </p:grpSpPr>
        <p:sp>
          <p:nvSpPr>
            <p:cNvPr id="49" name="任意多边形 17">
              <a:extLst>
                <a:ext uri="{FF2B5EF4-FFF2-40B4-BE49-F238E27FC236}">
                  <a16:creationId xmlns:a16="http://schemas.microsoft.com/office/drawing/2014/main" id="{549A1FAB-4386-41D3-8676-BDA25F5848C1}"/>
                </a:ext>
              </a:extLst>
            </p:cNvPr>
            <p:cNvSpPr/>
            <p:nvPr/>
          </p:nvSpPr>
          <p:spPr>
            <a:xfrm>
              <a:off x="4831606" y="1259090"/>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矩形 46">
              <a:extLst>
                <a:ext uri="{FF2B5EF4-FFF2-40B4-BE49-F238E27FC236}">
                  <a16:creationId xmlns:a16="http://schemas.microsoft.com/office/drawing/2014/main" id="{7E5C8D80-366D-428C-B04B-0737AC5E96E3}"/>
                </a:ext>
              </a:extLst>
            </p:cNvPr>
            <p:cNvSpPr/>
            <p:nvPr/>
          </p:nvSpPr>
          <p:spPr>
            <a:xfrm>
              <a:off x="5451081" y="1319385"/>
              <a:ext cx="1005403"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1858</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1" name="组合 12">
            <a:extLst>
              <a:ext uri="{FF2B5EF4-FFF2-40B4-BE49-F238E27FC236}">
                <a16:creationId xmlns:a16="http://schemas.microsoft.com/office/drawing/2014/main" id="{2B00BE8E-683A-4A7F-95DE-7ED06E1F5DE8}"/>
              </a:ext>
            </a:extLst>
          </p:cNvPr>
          <p:cNvGrpSpPr/>
          <p:nvPr/>
        </p:nvGrpSpPr>
        <p:grpSpPr>
          <a:xfrm>
            <a:off x="2199561" y="3445376"/>
            <a:ext cx="3475461" cy="705365"/>
            <a:chOff x="4831606" y="2262777"/>
            <a:chExt cx="3475461" cy="705365"/>
          </a:xfrm>
        </p:grpSpPr>
        <p:sp>
          <p:nvSpPr>
            <p:cNvPr id="52" name="任意多边形 47">
              <a:extLst>
                <a:ext uri="{FF2B5EF4-FFF2-40B4-BE49-F238E27FC236}">
                  <a16:creationId xmlns:a16="http://schemas.microsoft.com/office/drawing/2014/main" id="{F5D732D7-3D4E-4C7F-8CF6-CD7D12B4AD7B}"/>
                </a:ext>
              </a:extLst>
            </p:cNvPr>
            <p:cNvSpPr/>
            <p:nvPr/>
          </p:nvSpPr>
          <p:spPr>
            <a:xfrm>
              <a:off x="4831606" y="226277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3" name="矩形 48">
              <a:extLst>
                <a:ext uri="{FF2B5EF4-FFF2-40B4-BE49-F238E27FC236}">
                  <a16:creationId xmlns:a16="http://schemas.microsoft.com/office/drawing/2014/main" id="{2BF02044-83A9-4544-AC62-FFED931CC59D}"/>
                </a:ext>
              </a:extLst>
            </p:cNvPr>
            <p:cNvSpPr/>
            <p:nvPr/>
          </p:nvSpPr>
          <p:spPr>
            <a:xfrm>
              <a:off x="5656266" y="2323072"/>
              <a:ext cx="1005403"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1859</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4" name="组合 131">
            <a:extLst>
              <a:ext uri="{FF2B5EF4-FFF2-40B4-BE49-F238E27FC236}">
                <a16:creationId xmlns:a16="http://schemas.microsoft.com/office/drawing/2014/main" id="{1C21F38F-9678-4B5D-9E52-D9C7CCFEE2A0}"/>
              </a:ext>
            </a:extLst>
          </p:cNvPr>
          <p:cNvGrpSpPr/>
          <p:nvPr/>
        </p:nvGrpSpPr>
        <p:grpSpPr>
          <a:xfrm>
            <a:off x="7613973" y="2443267"/>
            <a:ext cx="3475461" cy="705365"/>
            <a:chOff x="4831606" y="3231107"/>
            <a:chExt cx="3475461" cy="705365"/>
          </a:xfrm>
        </p:grpSpPr>
        <p:sp>
          <p:nvSpPr>
            <p:cNvPr id="55" name="任意多边形 49">
              <a:extLst>
                <a:ext uri="{FF2B5EF4-FFF2-40B4-BE49-F238E27FC236}">
                  <a16:creationId xmlns:a16="http://schemas.microsoft.com/office/drawing/2014/main" id="{617AC2A5-0228-442B-BFE5-89A80003C571}"/>
                </a:ext>
              </a:extLst>
            </p:cNvPr>
            <p:cNvSpPr/>
            <p:nvPr/>
          </p:nvSpPr>
          <p:spPr>
            <a:xfrm>
              <a:off x="4831606" y="3231107"/>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5656266" y="3291402"/>
              <a:ext cx="1005403"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1958</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57" name="组合 15">
            <a:extLst>
              <a:ext uri="{FF2B5EF4-FFF2-40B4-BE49-F238E27FC236}">
                <a16:creationId xmlns:a16="http://schemas.microsoft.com/office/drawing/2014/main" id="{BFFA849D-CC6D-452D-AD15-181663A4A3ED}"/>
              </a:ext>
            </a:extLst>
          </p:cNvPr>
          <p:cNvGrpSpPr/>
          <p:nvPr/>
        </p:nvGrpSpPr>
        <p:grpSpPr>
          <a:xfrm>
            <a:off x="7613973" y="3434261"/>
            <a:ext cx="3475461" cy="705365"/>
            <a:chOff x="4831606" y="4222101"/>
            <a:chExt cx="3475461" cy="705365"/>
          </a:xfrm>
        </p:grpSpPr>
        <p:sp>
          <p:nvSpPr>
            <p:cNvPr id="58" name="任意多边形 51">
              <a:extLst>
                <a:ext uri="{FF2B5EF4-FFF2-40B4-BE49-F238E27FC236}">
                  <a16:creationId xmlns:a16="http://schemas.microsoft.com/office/drawing/2014/main" id="{B877E39D-AB21-4289-B985-3FC314F438EC}"/>
                </a:ext>
              </a:extLst>
            </p:cNvPr>
            <p:cNvSpPr/>
            <p:nvPr/>
          </p:nvSpPr>
          <p:spPr>
            <a:xfrm>
              <a:off x="4831606" y="4222101"/>
              <a:ext cx="3475461" cy="705365"/>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9" name="矩形 52">
              <a:extLst>
                <a:ext uri="{FF2B5EF4-FFF2-40B4-BE49-F238E27FC236}">
                  <a16:creationId xmlns:a16="http://schemas.microsoft.com/office/drawing/2014/main" id="{D2BBD8E4-16A8-457F-B754-71D611D75F3E}"/>
                </a:ext>
              </a:extLst>
            </p:cNvPr>
            <p:cNvSpPr/>
            <p:nvPr/>
          </p:nvSpPr>
          <p:spPr>
            <a:xfrm>
              <a:off x="5656266" y="4282396"/>
              <a:ext cx="1005403" cy="584775"/>
            </a:xfrm>
            <a:prstGeom prst="rect">
              <a:avLst/>
            </a:prstGeom>
          </p:spPr>
          <p:txBody>
            <a:bodyPr wrap="none">
              <a:spAutoFit/>
            </a:bodyPr>
            <a:lstStyle/>
            <a:p>
              <a:r>
                <a:rPr lang="en-US" altLang="zh-CN" sz="32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1959</a:t>
              </a:r>
              <a:endParaRPr lang="zh-CN" altLang="en-US" sz="32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0" name="A - 9Slide.vn">
            <a:extLst>
              <a:ext uri="{FF2B5EF4-FFF2-40B4-BE49-F238E27FC236}">
                <a16:creationId xmlns:a16="http://schemas.microsoft.com/office/drawing/2014/main" id="{65BECF43-4A81-4A8D-AD5A-852036BFCC1A}"/>
              </a:ext>
            </a:extLst>
          </p:cNvPr>
          <p:cNvGrpSpPr/>
          <p:nvPr/>
        </p:nvGrpSpPr>
        <p:grpSpPr>
          <a:xfrm>
            <a:off x="1640485" y="2244985"/>
            <a:ext cx="892480" cy="984885"/>
            <a:chOff x="3501173" y="1109252"/>
            <a:chExt cx="892480" cy="984885"/>
          </a:xfrm>
        </p:grpSpPr>
        <p:grpSp>
          <p:nvGrpSpPr>
            <p:cNvPr id="61" name="组合 14">
              <a:extLst>
                <a:ext uri="{FF2B5EF4-FFF2-40B4-BE49-F238E27FC236}">
                  <a16:creationId xmlns:a16="http://schemas.microsoft.com/office/drawing/2014/main" id="{658F7951-78F8-46B1-8323-E142798FFF7B}"/>
                </a:ext>
              </a:extLst>
            </p:cNvPr>
            <p:cNvGrpSpPr/>
            <p:nvPr/>
          </p:nvGrpSpPr>
          <p:grpSpPr>
            <a:xfrm>
              <a:off x="3501173" y="1314175"/>
              <a:ext cx="859812" cy="739839"/>
              <a:chOff x="2543860" y="2062277"/>
              <a:chExt cx="2156327" cy="1855446"/>
            </a:xfrm>
          </p:grpSpPr>
          <p:sp>
            <p:nvSpPr>
              <p:cNvPr id="63" name="任意多边形 10">
                <a:extLst>
                  <a:ext uri="{FF2B5EF4-FFF2-40B4-BE49-F238E27FC236}">
                    <a16:creationId xmlns:a16="http://schemas.microsoft.com/office/drawing/2014/main" id="{4598118C-71EF-46F1-B91A-4A27AD52287A}"/>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任意多边形 30">
                <a:extLst>
                  <a:ext uri="{FF2B5EF4-FFF2-40B4-BE49-F238E27FC236}">
                    <a16:creationId xmlns:a16="http://schemas.microsoft.com/office/drawing/2014/main" id="{3319CB24-0C06-46C2-AFED-0B949729DC1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矩形 53">
              <a:extLst>
                <a:ext uri="{FF2B5EF4-FFF2-40B4-BE49-F238E27FC236}">
                  <a16:creationId xmlns:a16="http://schemas.microsoft.com/office/drawing/2014/main" id="{2BBBBBE1-1871-4DB2-BDB0-AD3E35AC250E}"/>
                </a:ext>
              </a:extLst>
            </p:cNvPr>
            <p:cNvSpPr/>
            <p:nvPr/>
          </p:nvSpPr>
          <p:spPr>
            <a:xfrm>
              <a:off x="3671981" y="1109252"/>
              <a:ext cx="721672"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A</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65" name="B - 9Slide.vn">
            <a:extLst>
              <a:ext uri="{FF2B5EF4-FFF2-40B4-BE49-F238E27FC236}">
                <a16:creationId xmlns:a16="http://schemas.microsoft.com/office/drawing/2014/main" id="{9382AF75-2EBF-46B2-9D50-8E04F6071F3B}"/>
              </a:ext>
            </a:extLst>
          </p:cNvPr>
          <p:cNvGrpSpPr/>
          <p:nvPr/>
        </p:nvGrpSpPr>
        <p:grpSpPr>
          <a:xfrm>
            <a:off x="1644882" y="3255140"/>
            <a:ext cx="859812" cy="984885"/>
            <a:chOff x="3505570" y="2064322"/>
            <a:chExt cx="859812" cy="984885"/>
          </a:xfrm>
        </p:grpSpPr>
        <p:grpSp>
          <p:nvGrpSpPr>
            <p:cNvPr id="66" name="组合 35">
              <a:extLst>
                <a:ext uri="{FF2B5EF4-FFF2-40B4-BE49-F238E27FC236}">
                  <a16:creationId xmlns:a16="http://schemas.microsoft.com/office/drawing/2014/main" id="{DF576348-5904-4FBB-AA90-F4123DDA94CB}"/>
                </a:ext>
              </a:extLst>
            </p:cNvPr>
            <p:cNvGrpSpPr/>
            <p:nvPr/>
          </p:nvGrpSpPr>
          <p:grpSpPr>
            <a:xfrm>
              <a:off x="3505570" y="2265784"/>
              <a:ext cx="859812" cy="739839"/>
              <a:chOff x="2543860" y="2062277"/>
              <a:chExt cx="2156327" cy="1855446"/>
            </a:xfrm>
          </p:grpSpPr>
          <p:sp>
            <p:nvSpPr>
              <p:cNvPr id="68" name="任意多边形 36">
                <a:extLst>
                  <a:ext uri="{FF2B5EF4-FFF2-40B4-BE49-F238E27FC236}">
                    <a16:creationId xmlns:a16="http://schemas.microsoft.com/office/drawing/2014/main" id="{3A570A2C-B62A-41E5-ADE3-F9309D4E7D4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任意多边形 37">
                <a:extLst>
                  <a:ext uri="{FF2B5EF4-FFF2-40B4-BE49-F238E27FC236}">
                    <a16:creationId xmlns:a16="http://schemas.microsoft.com/office/drawing/2014/main" id="{DB6BCCFA-6165-486B-8F04-044844454D32}"/>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7" name="矩形 54">
              <a:extLst>
                <a:ext uri="{FF2B5EF4-FFF2-40B4-BE49-F238E27FC236}">
                  <a16:creationId xmlns:a16="http://schemas.microsoft.com/office/drawing/2014/main" id="{26F97E0B-5008-40AB-BBFD-EF0303432B9D}"/>
                </a:ext>
              </a:extLst>
            </p:cNvPr>
            <p:cNvSpPr/>
            <p:nvPr/>
          </p:nvSpPr>
          <p:spPr>
            <a:xfrm>
              <a:off x="3665042" y="2064322"/>
              <a:ext cx="679994" cy="98488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B</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0" name="C - 9Slide.vn">
            <a:extLst>
              <a:ext uri="{FF2B5EF4-FFF2-40B4-BE49-F238E27FC236}">
                <a16:creationId xmlns:a16="http://schemas.microsoft.com/office/drawing/2014/main" id="{5533B238-EFB7-4DC9-9352-3E9D71CD0CF6}"/>
              </a:ext>
            </a:extLst>
          </p:cNvPr>
          <p:cNvGrpSpPr/>
          <p:nvPr/>
        </p:nvGrpSpPr>
        <p:grpSpPr>
          <a:xfrm>
            <a:off x="6968618" y="2289235"/>
            <a:ext cx="919019" cy="984885"/>
            <a:chOff x="3496549" y="3080679"/>
            <a:chExt cx="919019" cy="984885"/>
          </a:xfrm>
        </p:grpSpPr>
        <p:grpSp>
          <p:nvGrpSpPr>
            <p:cNvPr id="71" name="组合 38">
              <a:extLst>
                <a:ext uri="{FF2B5EF4-FFF2-40B4-BE49-F238E27FC236}">
                  <a16:creationId xmlns:a16="http://schemas.microsoft.com/office/drawing/2014/main" id="{4CD75C4B-4DDF-4863-ADFD-17DAD12A8162}"/>
                </a:ext>
              </a:extLst>
            </p:cNvPr>
            <p:cNvGrpSpPr/>
            <p:nvPr/>
          </p:nvGrpSpPr>
          <p:grpSpPr>
            <a:xfrm>
              <a:off x="3496549" y="3217393"/>
              <a:ext cx="919019" cy="786737"/>
              <a:chOff x="2543860" y="2062277"/>
              <a:chExt cx="2304812" cy="1973062"/>
            </a:xfrm>
          </p:grpSpPr>
          <p:sp>
            <p:nvSpPr>
              <p:cNvPr id="73" name="任意多边形 39">
                <a:extLst>
                  <a:ext uri="{FF2B5EF4-FFF2-40B4-BE49-F238E27FC236}">
                    <a16:creationId xmlns:a16="http://schemas.microsoft.com/office/drawing/2014/main" id="{97E6FDA6-56D8-434B-8A9E-46DB25BD5009}"/>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4" name="任意多边形 40">
                <a:extLst>
                  <a:ext uri="{FF2B5EF4-FFF2-40B4-BE49-F238E27FC236}">
                    <a16:creationId xmlns:a16="http://schemas.microsoft.com/office/drawing/2014/main" id="{A54950E3-218C-4104-8BC2-63733B2721AB}"/>
                  </a:ext>
                </a:extLst>
              </p:cNvPr>
              <p:cNvSpPr/>
              <p:nvPr/>
            </p:nvSpPr>
            <p:spPr>
              <a:xfrm>
                <a:off x="2673501" y="2193210"/>
                <a:ext cx="2175171" cy="1842129"/>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2" name="矩形 55">
              <a:extLst>
                <a:ext uri="{FF2B5EF4-FFF2-40B4-BE49-F238E27FC236}">
                  <a16:creationId xmlns:a16="http://schemas.microsoft.com/office/drawing/2014/main" id="{6444A5E1-5E49-4651-A6FB-EBC976816613}"/>
                </a:ext>
              </a:extLst>
            </p:cNvPr>
            <p:cNvSpPr/>
            <p:nvPr/>
          </p:nvSpPr>
          <p:spPr>
            <a:xfrm>
              <a:off x="3680991" y="3080679"/>
              <a:ext cx="631925"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grpSp>
        <p:nvGrpSpPr>
          <p:cNvPr id="75" name="D - 9Slide.vn">
            <a:extLst>
              <a:ext uri="{FF2B5EF4-FFF2-40B4-BE49-F238E27FC236}">
                <a16:creationId xmlns:a16="http://schemas.microsoft.com/office/drawing/2014/main" id="{6E72C085-2CD6-441E-B65C-C234555CA54E}"/>
              </a:ext>
            </a:extLst>
          </p:cNvPr>
          <p:cNvGrpSpPr/>
          <p:nvPr/>
        </p:nvGrpSpPr>
        <p:grpSpPr>
          <a:xfrm>
            <a:off x="6977639" y="3264894"/>
            <a:ext cx="961692" cy="984885"/>
            <a:chOff x="3505570" y="4023287"/>
            <a:chExt cx="961692" cy="984885"/>
          </a:xfrm>
        </p:grpSpPr>
        <p:grpSp>
          <p:nvGrpSpPr>
            <p:cNvPr id="76" name="组合 41">
              <a:extLst>
                <a:ext uri="{FF2B5EF4-FFF2-40B4-BE49-F238E27FC236}">
                  <a16:creationId xmlns:a16="http://schemas.microsoft.com/office/drawing/2014/main" id="{F4C12C2D-F7C3-4E3E-B2BF-CEFEE642DE25}"/>
                </a:ext>
              </a:extLst>
            </p:cNvPr>
            <p:cNvGrpSpPr/>
            <p:nvPr/>
          </p:nvGrpSpPr>
          <p:grpSpPr>
            <a:xfrm>
              <a:off x="3505570" y="4169003"/>
              <a:ext cx="859812" cy="739839"/>
              <a:chOff x="2543860" y="2062277"/>
              <a:chExt cx="2156327" cy="1855446"/>
            </a:xfrm>
          </p:grpSpPr>
          <p:sp>
            <p:nvSpPr>
              <p:cNvPr id="78" name="任意多边形 42">
                <a:extLst>
                  <a:ext uri="{FF2B5EF4-FFF2-40B4-BE49-F238E27FC236}">
                    <a16:creationId xmlns:a16="http://schemas.microsoft.com/office/drawing/2014/main" id="{0C148CC9-31F2-4ED4-8714-EA0189308DFF}"/>
                  </a:ext>
                </a:extLst>
              </p:cNvPr>
              <p:cNvSpPr/>
              <p:nvPr/>
            </p:nvSpPr>
            <p:spPr>
              <a:xfrm>
                <a:off x="2543860" y="2062277"/>
                <a:ext cx="2156327" cy="1855446"/>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1920 w 2156327"/>
                  <a:gd name="connsiteY8" fmla="*/ 1734329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327" h="1855446">
                    <a:moveTo>
                      <a:pt x="779980" y="0"/>
                    </a:moveTo>
                    <a:cubicBezTo>
                      <a:pt x="568439" y="44354"/>
                      <a:pt x="510437" y="177421"/>
                      <a:pt x="452434" y="259307"/>
                    </a:cubicBezTo>
                    <a:cubicBezTo>
                      <a:pt x="380783" y="369627"/>
                      <a:pt x="428550" y="398059"/>
                      <a:pt x="292072" y="569794"/>
                    </a:cubicBezTo>
                    <a:cubicBezTo>
                      <a:pt x="197675" y="672152"/>
                      <a:pt x="52100" y="726743"/>
                      <a:pt x="8881" y="876869"/>
                    </a:cubicBezTo>
                    <a:cubicBezTo>
                      <a:pt x="-9316" y="956480"/>
                      <a:pt x="-17277" y="1025858"/>
                      <a:pt x="169242" y="1218063"/>
                    </a:cubicBezTo>
                    <a:cubicBezTo>
                      <a:pt x="347800" y="1351128"/>
                      <a:pt x="386469" y="1269241"/>
                      <a:pt x="449022" y="1429603"/>
                    </a:cubicBezTo>
                    <a:cubicBezTo>
                      <a:pt x="463807" y="1556982"/>
                      <a:pt x="468356" y="1592239"/>
                      <a:pt x="483141" y="1692322"/>
                    </a:cubicBezTo>
                    <a:cubicBezTo>
                      <a:pt x="507025" y="1750324"/>
                      <a:pt x="565027" y="1893628"/>
                      <a:pt x="749272" y="1845860"/>
                    </a:cubicBezTo>
                    <a:cubicBezTo>
                      <a:pt x="881200" y="1809466"/>
                      <a:pt x="861511" y="1749824"/>
                      <a:pt x="1121920" y="1734329"/>
                    </a:cubicBezTo>
                    <a:lnTo>
                      <a:pt x="1622729" y="1808328"/>
                    </a:lnTo>
                    <a:cubicBezTo>
                      <a:pt x="1787639" y="1812877"/>
                      <a:pt x="1825354" y="1840564"/>
                      <a:pt x="1943451" y="1767385"/>
                    </a:cubicBezTo>
                    <a:cubicBezTo>
                      <a:pt x="2027611" y="1688910"/>
                      <a:pt x="2019652" y="1651380"/>
                      <a:pt x="2032162" y="1562669"/>
                    </a:cubicBezTo>
                    <a:cubicBezTo>
                      <a:pt x="2023063" y="1442113"/>
                      <a:pt x="2010553" y="1406857"/>
                      <a:pt x="2004866" y="1303361"/>
                    </a:cubicBezTo>
                    <a:cubicBezTo>
                      <a:pt x="2012827" y="1238534"/>
                      <a:pt x="2042965" y="1230004"/>
                      <a:pt x="2066280" y="1194179"/>
                    </a:cubicBezTo>
                    <a:cubicBezTo>
                      <a:pt x="2089595" y="1158354"/>
                      <a:pt x="2141803" y="1115954"/>
                      <a:pt x="2154992" y="1026994"/>
                    </a:cubicBezTo>
                    <a:cubicBezTo>
                      <a:pt x="2159541" y="904372"/>
                      <a:pt x="2160680" y="870045"/>
                      <a:pt x="2015103" y="719919"/>
                    </a:cubicBezTo>
                    <a:cubicBezTo>
                      <a:pt x="1913882" y="647132"/>
                      <a:pt x="1921843" y="649405"/>
                      <a:pt x="1905920" y="562970"/>
                    </a:cubicBezTo>
                    <a:lnTo>
                      <a:pt x="1922980" y="238836"/>
                    </a:lnTo>
                    <a:cubicBezTo>
                      <a:pt x="1912744" y="143302"/>
                      <a:pt x="1830857" y="61415"/>
                      <a:pt x="1680732" y="20472"/>
                    </a:cubicBezTo>
                    <a:cubicBezTo>
                      <a:pt x="1571550" y="9099"/>
                      <a:pt x="1462367" y="48904"/>
                      <a:pt x="1329301" y="98946"/>
                    </a:cubicBezTo>
                    <a:cubicBezTo>
                      <a:pt x="1254239" y="121693"/>
                      <a:pt x="1159441" y="146249"/>
                      <a:pt x="1042699" y="109182"/>
                    </a:cubicBezTo>
                    <a:cubicBezTo>
                      <a:pt x="956263" y="70513"/>
                      <a:pt x="924420" y="7961"/>
                      <a:pt x="779980" y="0"/>
                    </a:cubicBezTo>
                    <a:close/>
                  </a:path>
                </a:pathLst>
              </a:custGeom>
              <a:solidFill>
                <a:srgbClr val="FF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任意多边形 43">
                <a:extLst>
                  <a:ext uri="{FF2B5EF4-FFF2-40B4-BE49-F238E27FC236}">
                    <a16:creationId xmlns:a16="http://schemas.microsoft.com/office/drawing/2014/main" id="{84077F6C-3D27-43AD-9786-56A9EFA2F753}"/>
                  </a:ext>
                </a:extLst>
              </p:cNvPr>
              <p:cNvSpPr/>
              <p:nvPr/>
            </p:nvSpPr>
            <p:spPr>
              <a:xfrm>
                <a:off x="2673502" y="2193210"/>
                <a:ext cx="1895696" cy="1605443"/>
              </a:xfrm>
              <a:custGeom>
                <a:avLst/>
                <a:gdLst>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74511 w 2146111"/>
                  <a:gd name="connsiteY0" fmla="*/ 0 h 1866331"/>
                  <a:gd name="connsiteX1" fmla="*/ 436729 w 2146111"/>
                  <a:gd name="connsiteY1" fmla="*/ 266131 h 1866331"/>
                  <a:gd name="connsiteX2" fmla="*/ 283191 w 2146111"/>
                  <a:gd name="connsiteY2" fmla="*/ 576618 h 1866331"/>
                  <a:gd name="connsiteX3" fmla="*/ 0 w 2146111"/>
                  <a:gd name="connsiteY3" fmla="*/ 883693 h 1866331"/>
                  <a:gd name="connsiteX4" fmla="*/ 160361 w 2146111"/>
                  <a:gd name="connsiteY4" fmla="*/ 1224887 h 1866331"/>
                  <a:gd name="connsiteX5" fmla="*/ 429905 w 2146111"/>
                  <a:gd name="connsiteY5" fmla="*/ 1398896 h 1866331"/>
                  <a:gd name="connsiteX6" fmla="*/ 484496 w 2146111"/>
                  <a:gd name="connsiteY6" fmla="*/ 1753737 h 1866331"/>
                  <a:gd name="connsiteX7" fmla="*/ 719920 w 2146111"/>
                  <a:gd name="connsiteY7" fmla="*/ 1866331 h 1866331"/>
                  <a:gd name="connsiteX8" fmla="*/ 1115705 w 2146111"/>
                  <a:gd name="connsiteY8" fmla="*/ 1757149 h 1866331"/>
                  <a:gd name="connsiteX9" fmla="*/ 1613848 w 2146111"/>
                  <a:gd name="connsiteY9" fmla="*/ 1832212 h 1866331"/>
                  <a:gd name="connsiteX10" fmla="*/ 1934570 w 2146111"/>
                  <a:gd name="connsiteY10" fmla="*/ 1774209 h 1866331"/>
                  <a:gd name="connsiteX11" fmla="*/ 2023281 w 2146111"/>
                  <a:gd name="connsiteY11" fmla="*/ 1569493 h 1866331"/>
                  <a:gd name="connsiteX12" fmla="*/ 2006221 w 2146111"/>
                  <a:gd name="connsiteY12" fmla="*/ 1248770 h 1866331"/>
                  <a:gd name="connsiteX13" fmla="*/ 2146111 w 2146111"/>
                  <a:gd name="connsiteY13" fmla="*/ 1033818 h 1866331"/>
                  <a:gd name="connsiteX14" fmla="*/ 1982338 w 2146111"/>
                  <a:gd name="connsiteY14" fmla="*/ 706272 h 1866331"/>
                  <a:gd name="connsiteX15" fmla="*/ 1897039 w 2146111"/>
                  <a:gd name="connsiteY15" fmla="*/ 569794 h 1866331"/>
                  <a:gd name="connsiteX16" fmla="*/ 1903863 w 2146111"/>
                  <a:gd name="connsiteY16" fmla="*/ 225188 h 1866331"/>
                  <a:gd name="connsiteX17" fmla="*/ 1668439 w 2146111"/>
                  <a:gd name="connsiteY17" fmla="*/ 20472 h 1866331"/>
                  <a:gd name="connsiteX18" fmla="*/ 1299949 w 2146111"/>
                  <a:gd name="connsiteY18" fmla="*/ 109182 h 1866331"/>
                  <a:gd name="connsiteX19" fmla="*/ 1033818 w 2146111"/>
                  <a:gd name="connsiteY19" fmla="*/ 116006 h 1866331"/>
                  <a:gd name="connsiteX20" fmla="*/ 774511 w 2146111"/>
                  <a:gd name="connsiteY20" fmla="*/ 0 h 1866331"/>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03863 w 2146111"/>
                  <a:gd name="connsiteY16" fmla="*/ 228600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68439 w 2146111"/>
                  <a:gd name="connsiteY17" fmla="*/ 23884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1982338 w 2146111"/>
                  <a:gd name="connsiteY14" fmla="*/ 709684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6111"/>
                  <a:gd name="connsiteY0" fmla="*/ 0 h 1869743"/>
                  <a:gd name="connsiteX1" fmla="*/ 436729 w 2146111"/>
                  <a:gd name="connsiteY1" fmla="*/ 269543 h 1869743"/>
                  <a:gd name="connsiteX2" fmla="*/ 283191 w 2146111"/>
                  <a:gd name="connsiteY2" fmla="*/ 580030 h 1869743"/>
                  <a:gd name="connsiteX3" fmla="*/ 0 w 2146111"/>
                  <a:gd name="connsiteY3" fmla="*/ 887105 h 1869743"/>
                  <a:gd name="connsiteX4" fmla="*/ 160361 w 2146111"/>
                  <a:gd name="connsiteY4" fmla="*/ 1228299 h 1869743"/>
                  <a:gd name="connsiteX5" fmla="*/ 429905 w 2146111"/>
                  <a:gd name="connsiteY5" fmla="*/ 1402308 h 1869743"/>
                  <a:gd name="connsiteX6" fmla="*/ 484496 w 2146111"/>
                  <a:gd name="connsiteY6" fmla="*/ 1757149 h 1869743"/>
                  <a:gd name="connsiteX7" fmla="*/ 719920 w 2146111"/>
                  <a:gd name="connsiteY7" fmla="*/ 1869743 h 1869743"/>
                  <a:gd name="connsiteX8" fmla="*/ 1115705 w 2146111"/>
                  <a:gd name="connsiteY8" fmla="*/ 1760561 h 1869743"/>
                  <a:gd name="connsiteX9" fmla="*/ 1613848 w 2146111"/>
                  <a:gd name="connsiteY9" fmla="*/ 1835624 h 1869743"/>
                  <a:gd name="connsiteX10" fmla="*/ 1934570 w 2146111"/>
                  <a:gd name="connsiteY10" fmla="*/ 1777621 h 1869743"/>
                  <a:gd name="connsiteX11" fmla="*/ 2023281 w 2146111"/>
                  <a:gd name="connsiteY11" fmla="*/ 1572905 h 1869743"/>
                  <a:gd name="connsiteX12" fmla="*/ 2006221 w 2146111"/>
                  <a:gd name="connsiteY12" fmla="*/ 1252182 h 1869743"/>
                  <a:gd name="connsiteX13" fmla="*/ 2146111 w 2146111"/>
                  <a:gd name="connsiteY13" fmla="*/ 1037230 h 1869743"/>
                  <a:gd name="connsiteX14" fmla="*/ 2006222 w 2146111"/>
                  <a:gd name="connsiteY14" fmla="*/ 730155 h 1869743"/>
                  <a:gd name="connsiteX15" fmla="*/ 1897039 w 2146111"/>
                  <a:gd name="connsiteY15" fmla="*/ 573206 h 1869743"/>
                  <a:gd name="connsiteX16" fmla="*/ 1914099 w 2146111"/>
                  <a:gd name="connsiteY16" fmla="*/ 249072 h 1869743"/>
                  <a:gd name="connsiteX17" fmla="*/ 1685499 w 2146111"/>
                  <a:gd name="connsiteY17" fmla="*/ 27296 h 1869743"/>
                  <a:gd name="connsiteX18" fmla="*/ 1299949 w 2146111"/>
                  <a:gd name="connsiteY18" fmla="*/ 112594 h 1869743"/>
                  <a:gd name="connsiteX19" fmla="*/ 1033818 w 2146111"/>
                  <a:gd name="connsiteY19" fmla="*/ 119418 h 1869743"/>
                  <a:gd name="connsiteX20" fmla="*/ 781335 w 2146111"/>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2006221 w 2147446"/>
                  <a:gd name="connsiteY12" fmla="*/ 1252182 h 1869743"/>
                  <a:gd name="connsiteX13" fmla="*/ 2146111 w 2147446"/>
                  <a:gd name="connsiteY13" fmla="*/ 1037230 h 1869743"/>
                  <a:gd name="connsiteX14" fmla="*/ 2006222 w 2147446"/>
                  <a:gd name="connsiteY14" fmla="*/ 730155 h 1869743"/>
                  <a:gd name="connsiteX15" fmla="*/ 1897039 w 2147446"/>
                  <a:gd name="connsiteY15" fmla="*/ 573206 h 1869743"/>
                  <a:gd name="connsiteX16" fmla="*/ 1914099 w 2147446"/>
                  <a:gd name="connsiteY16" fmla="*/ 249072 h 1869743"/>
                  <a:gd name="connsiteX17" fmla="*/ 1685499 w 2147446"/>
                  <a:gd name="connsiteY17" fmla="*/ 27296 h 1869743"/>
                  <a:gd name="connsiteX18" fmla="*/ 1299949 w 2147446"/>
                  <a:gd name="connsiteY18" fmla="*/ 112594 h 1869743"/>
                  <a:gd name="connsiteX19" fmla="*/ 1033818 w 2147446"/>
                  <a:gd name="connsiteY19" fmla="*/ 119418 h 1869743"/>
                  <a:gd name="connsiteX20" fmla="*/ 781335 w 2147446"/>
                  <a:gd name="connsiteY20"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2006221 w 2147561"/>
                  <a:gd name="connsiteY12" fmla="*/ 1252182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561"/>
                  <a:gd name="connsiteY0" fmla="*/ 0 h 1869743"/>
                  <a:gd name="connsiteX1" fmla="*/ 436729 w 2147561"/>
                  <a:gd name="connsiteY1" fmla="*/ 269543 h 1869743"/>
                  <a:gd name="connsiteX2" fmla="*/ 283191 w 2147561"/>
                  <a:gd name="connsiteY2" fmla="*/ 580030 h 1869743"/>
                  <a:gd name="connsiteX3" fmla="*/ 0 w 2147561"/>
                  <a:gd name="connsiteY3" fmla="*/ 887105 h 1869743"/>
                  <a:gd name="connsiteX4" fmla="*/ 160361 w 2147561"/>
                  <a:gd name="connsiteY4" fmla="*/ 1228299 h 1869743"/>
                  <a:gd name="connsiteX5" fmla="*/ 429905 w 2147561"/>
                  <a:gd name="connsiteY5" fmla="*/ 1402308 h 1869743"/>
                  <a:gd name="connsiteX6" fmla="*/ 484496 w 2147561"/>
                  <a:gd name="connsiteY6" fmla="*/ 1757149 h 1869743"/>
                  <a:gd name="connsiteX7" fmla="*/ 719920 w 2147561"/>
                  <a:gd name="connsiteY7" fmla="*/ 1869743 h 1869743"/>
                  <a:gd name="connsiteX8" fmla="*/ 1115705 w 2147561"/>
                  <a:gd name="connsiteY8" fmla="*/ 1760561 h 1869743"/>
                  <a:gd name="connsiteX9" fmla="*/ 1613848 w 2147561"/>
                  <a:gd name="connsiteY9" fmla="*/ 1835624 h 1869743"/>
                  <a:gd name="connsiteX10" fmla="*/ 1934570 w 2147561"/>
                  <a:gd name="connsiteY10" fmla="*/ 1777621 h 1869743"/>
                  <a:gd name="connsiteX11" fmla="*/ 2023281 w 2147561"/>
                  <a:gd name="connsiteY11" fmla="*/ 1572905 h 1869743"/>
                  <a:gd name="connsiteX12" fmla="*/ 1995985 w 2147561"/>
                  <a:gd name="connsiteY12" fmla="*/ 1313597 h 1869743"/>
                  <a:gd name="connsiteX13" fmla="*/ 2081283 w 2147561"/>
                  <a:gd name="connsiteY13" fmla="*/ 1160060 h 1869743"/>
                  <a:gd name="connsiteX14" fmla="*/ 2146111 w 2147561"/>
                  <a:gd name="connsiteY14" fmla="*/ 1037230 h 1869743"/>
                  <a:gd name="connsiteX15" fmla="*/ 2006222 w 2147561"/>
                  <a:gd name="connsiteY15" fmla="*/ 730155 h 1869743"/>
                  <a:gd name="connsiteX16" fmla="*/ 1897039 w 2147561"/>
                  <a:gd name="connsiteY16" fmla="*/ 573206 h 1869743"/>
                  <a:gd name="connsiteX17" fmla="*/ 1914099 w 2147561"/>
                  <a:gd name="connsiteY17" fmla="*/ 249072 h 1869743"/>
                  <a:gd name="connsiteX18" fmla="*/ 1685499 w 2147561"/>
                  <a:gd name="connsiteY18" fmla="*/ 27296 h 1869743"/>
                  <a:gd name="connsiteX19" fmla="*/ 1299949 w 2147561"/>
                  <a:gd name="connsiteY19" fmla="*/ 112594 h 1869743"/>
                  <a:gd name="connsiteX20" fmla="*/ 1033818 w 2147561"/>
                  <a:gd name="connsiteY20" fmla="*/ 119418 h 1869743"/>
                  <a:gd name="connsiteX21" fmla="*/ 781335 w 2147561"/>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13848 w 2147446"/>
                  <a:gd name="connsiteY9" fmla="*/ 1835624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69743"/>
                  <a:gd name="connsiteX1" fmla="*/ 436729 w 2147446"/>
                  <a:gd name="connsiteY1" fmla="*/ 269543 h 1869743"/>
                  <a:gd name="connsiteX2" fmla="*/ 283191 w 2147446"/>
                  <a:gd name="connsiteY2" fmla="*/ 580030 h 1869743"/>
                  <a:gd name="connsiteX3" fmla="*/ 0 w 2147446"/>
                  <a:gd name="connsiteY3" fmla="*/ 887105 h 1869743"/>
                  <a:gd name="connsiteX4" fmla="*/ 160361 w 2147446"/>
                  <a:gd name="connsiteY4" fmla="*/ 1228299 h 1869743"/>
                  <a:gd name="connsiteX5" fmla="*/ 429905 w 2147446"/>
                  <a:gd name="connsiteY5" fmla="*/ 1402308 h 1869743"/>
                  <a:gd name="connsiteX6" fmla="*/ 484496 w 2147446"/>
                  <a:gd name="connsiteY6" fmla="*/ 1757149 h 1869743"/>
                  <a:gd name="connsiteX7" fmla="*/ 719920 w 2147446"/>
                  <a:gd name="connsiteY7" fmla="*/ 1869743 h 1869743"/>
                  <a:gd name="connsiteX8" fmla="*/ 1115705 w 2147446"/>
                  <a:gd name="connsiteY8" fmla="*/ 1760561 h 1869743"/>
                  <a:gd name="connsiteX9" fmla="*/ 1603612 w 2147446"/>
                  <a:gd name="connsiteY9" fmla="*/ 1821976 h 1869743"/>
                  <a:gd name="connsiteX10" fmla="*/ 1934570 w 2147446"/>
                  <a:gd name="connsiteY10" fmla="*/ 1777621 h 1869743"/>
                  <a:gd name="connsiteX11" fmla="*/ 2023281 w 2147446"/>
                  <a:gd name="connsiteY11" fmla="*/ 1572905 h 1869743"/>
                  <a:gd name="connsiteX12" fmla="*/ 1995985 w 2147446"/>
                  <a:gd name="connsiteY12" fmla="*/ 1313597 h 1869743"/>
                  <a:gd name="connsiteX13" fmla="*/ 2057399 w 2147446"/>
                  <a:gd name="connsiteY13" fmla="*/ 1204415 h 1869743"/>
                  <a:gd name="connsiteX14" fmla="*/ 2146111 w 2147446"/>
                  <a:gd name="connsiteY14" fmla="*/ 1037230 h 1869743"/>
                  <a:gd name="connsiteX15" fmla="*/ 2006222 w 2147446"/>
                  <a:gd name="connsiteY15" fmla="*/ 730155 h 1869743"/>
                  <a:gd name="connsiteX16" fmla="*/ 1897039 w 2147446"/>
                  <a:gd name="connsiteY16" fmla="*/ 573206 h 1869743"/>
                  <a:gd name="connsiteX17" fmla="*/ 1914099 w 2147446"/>
                  <a:gd name="connsiteY17" fmla="*/ 249072 h 1869743"/>
                  <a:gd name="connsiteX18" fmla="*/ 1685499 w 2147446"/>
                  <a:gd name="connsiteY18" fmla="*/ 27296 h 1869743"/>
                  <a:gd name="connsiteX19" fmla="*/ 1299949 w 2147446"/>
                  <a:gd name="connsiteY19" fmla="*/ 112594 h 1869743"/>
                  <a:gd name="connsiteX20" fmla="*/ 1033818 w 2147446"/>
                  <a:gd name="connsiteY20" fmla="*/ 119418 h 1869743"/>
                  <a:gd name="connsiteX21" fmla="*/ 781335 w 2147446"/>
                  <a:gd name="connsiteY21" fmla="*/ 0 h 1869743"/>
                  <a:gd name="connsiteX0" fmla="*/ 781335 w 2147446"/>
                  <a:gd name="connsiteY0" fmla="*/ 0 h 1870589"/>
                  <a:gd name="connsiteX1" fmla="*/ 436729 w 2147446"/>
                  <a:gd name="connsiteY1" fmla="*/ 269543 h 1870589"/>
                  <a:gd name="connsiteX2" fmla="*/ 283191 w 2147446"/>
                  <a:gd name="connsiteY2" fmla="*/ 580030 h 1870589"/>
                  <a:gd name="connsiteX3" fmla="*/ 0 w 2147446"/>
                  <a:gd name="connsiteY3" fmla="*/ 887105 h 1870589"/>
                  <a:gd name="connsiteX4" fmla="*/ 160361 w 2147446"/>
                  <a:gd name="connsiteY4" fmla="*/ 1228299 h 1870589"/>
                  <a:gd name="connsiteX5" fmla="*/ 429905 w 2147446"/>
                  <a:gd name="connsiteY5" fmla="*/ 1402308 h 1870589"/>
                  <a:gd name="connsiteX6" fmla="*/ 484496 w 2147446"/>
                  <a:gd name="connsiteY6" fmla="*/ 1757149 h 1870589"/>
                  <a:gd name="connsiteX7" fmla="*/ 719920 w 2147446"/>
                  <a:gd name="connsiteY7" fmla="*/ 1869743 h 1870589"/>
                  <a:gd name="connsiteX8" fmla="*/ 1115705 w 2147446"/>
                  <a:gd name="connsiteY8" fmla="*/ 1760561 h 1870589"/>
                  <a:gd name="connsiteX9" fmla="*/ 1603612 w 2147446"/>
                  <a:gd name="connsiteY9" fmla="*/ 1821976 h 1870589"/>
                  <a:gd name="connsiteX10" fmla="*/ 1934570 w 2147446"/>
                  <a:gd name="connsiteY10" fmla="*/ 1777621 h 1870589"/>
                  <a:gd name="connsiteX11" fmla="*/ 2023281 w 2147446"/>
                  <a:gd name="connsiteY11" fmla="*/ 1572905 h 1870589"/>
                  <a:gd name="connsiteX12" fmla="*/ 1995985 w 2147446"/>
                  <a:gd name="connsiteY12" fmla="*/ 1313597 h 1870589"/>
                  <a:gd name="connsiteX13" fmla="*/ 2057399 w 2147446"/>
                  <a:gd name="connsiteY13" fmla="*/ 1204415 h 1870589"/>
                  <a:gd name="connsiteX14" fmla="*/ 2146111 w 2147446"/>
                  <a:gd name="connsiteY14" fmla="*/ 1037230 h 1870589"/>
                  <a:gd name="connsiteX15" fmla="*/ 2006222 w 2147446"/>
                  <a:gd name="connsiteY15" fmla="*/ 730155 h 1870589"/>
                  <a:gd name="connsiteX16" fmla="*/ 1897039 w 2147446"/>
                  <a:gd name="connsiteY16" fmla="*/ 573206 h 1870589"/>
                  <a:gd name="connsiteX17" fmla="*/ 1914099 w 2147446"/>
                  <a:gd name="connsiteY17" fmla="*/ 249072 h 1870589"/>
                  <a:gd name="connsiteX18" fmla="*/ 1685499 w 2147446"/>
                  <a:gd name="connsiteY18" fmla="*/ 27296 h 1870589"/>
                  <a:gd name="connsiteX19" fmla="*/ 1299949 w 2147446"/>
                  <a:gd name="connsiteY19" fmla="*/ 112594 h 1870589"/>
                  <a:gd name="connsiteX20" fmla="*/ 1033818 w 2147446"/>
                  <a:gd name="connsiteY20" fmla="*/ 119418 h 1870589"/>
                  <a:gd name="connsiteX21" fmla="*/ 781335 w 2147446"/>
                  <a:gd name="connsiteY21" fmla="*/ 0 h 1870589"/>
                  <a:gd name="connsiteX0" fmla="*/ 781335 w 2147446"/>
                  <a:gd name="connsiteY0" fmla="*/ 0 h 1870817"/>
                  <a:gd name="connsiteX1" fmla="*/ 436729 w 2147446"/>
                  <a:gd name="connsiteY1" fmla="*/ 269543 h 1870817"/>
                  <a:gd name="connsiteX2" fmla="*/ 283191 w 2147446"/>
                  <a:gd name="connsiteY2" fmla="*/ 580030 h 1870817"/>
                  <a:gd name="connsiteX3" fmla="*/ 0 w 2147446"/>
                  <a:gd name="connsiteY3" fmla="*/ 887105 h 1870817"/>
                  <a:gd name="connsiteX4" fmla="*/ 160361 w 2147446"/>
                  <a:gd name="connsiteY4" fmla="*/ 1228299 h 1870817"/>
                  <a:gd name="connsiteX5" fmla="*/ 429905 w 2147446"/>
                  <a:gd name="connsiteY5" fmla="*/ 1402308 h 1870817"/>
                  <a:gd name="connsiteX6" fmla="*/ 484496 w 2147446"/>
                  <a:gd name="connsiteY6" fmla="*/ 1757149 h 1870817"/>
                  <a:gd name="connsiteX7" fmla="*/ 719920 w 2147446"/>
                  <a:gd name="connsiteY7" fmla="*/ 1869743 h 1870817"/>
                  <a:gd name="connsiteX8" fmla="*/ 1115705 w 2147446"/>
                  <a:gd name="connsiteY8" fmla="*/ 1760561 h 1870817"/>
                  <a:gd name="connsiteX9" fmla="*/ 1603612 w 2147446"/>
                  <a:gd name="connsiteY9" fmla="*/ 1821976 h 1870817"/>
                  <a:gd name="connsiteX10" fmla="*/ 1934570 w 2147446"/>
                  <a:gd name="connsiteY10" fmla="*/ 1777621 h 1870817"/>
                  <a:gd name="connsiteX11" fmla="*/ 2023281 w 2147446"/>
                  <a:gd name="connsiteY11" fmla="*/ 1572905 h 1870817"/>
                  <a:gd name="connsiteX12" fmla="*/ 1995985 w 2147446"/>
                  <a:gd name="connsiteY12" fmla="*/ 1313597 h 1870817"/>
                  <a:gd name="connsiteX13" fmla="*/ 2057399 w 2147446"/>
                  <a:gd name="connsiteY13" fmla="*/ 1204415 h 1870817"/>
                  <a:gd name="connsiteX14" fmla="*/ 2146111 w 2147446"/>
                  <a:gd name="connsiteY14" fmla="*/ 1037230 h 1870817"/>
                  <a:gd name="connsiteX15" fmla="*/ 2006222 w 2147446"/>
                  <a:gd name="connsiteY15" fmla="*/ 730155 h 1870817"/>
                  <a:gd name="connsiteX16" fmla="*/ 1897039 w 2147446"/>
                  <a:gd name="connsiteY16" fmla="*/ 573206 h 1870817"/>
                  <a:gd name="connsiteX17" fmla="*/ 1914099 w 2147446"/>
                  <a:gd name="connsiteY17" fmla="*/ 249072 h 1870817"/>
                  <a:gd name="connsiteX18" fmla="*/ 1685499 w 2147446"/>
                  <a:gd name="connsiteY18" fmla="*/ 27296 h 1870817"/>
                  <a:gd name="connsiteX19" fmla="*/ 1299949 w 2147446"/>
                  <a:gd name="connsiteY19" fmla="*/ 112594 h 1870817"/>
                  <a:gd name="connsiteX20" fmla="*/ 1033818 w 2147446"/>
                  <a:gd name="connsiteY20" fmla="*/ 119418 h 1870817"/>
                  <a:gd name="connsiteX21" fmla="*/ 781335 w 2147446"/>
                  <a:gd name="connsiteY21" fmla="*/ 0 h 1870817"/>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1335 w 2147446"/>
                  <a:gd name="connsiteY0" fmla="*/ 0 h 1870361"/>
                  <a:gd name="connsiteX1" fmla="*/ 436729 w 2147446"/>
                  <a:gd name="connsiteY1" fmla="*/ 269543 h 1870361"/>
                  <a:gd name="connsiteX2" fmla="*/ 283191 w 2147446"/>
                  <a:gd name="connsiteY2" fmla="*/ 580030 h 1870361"/>
                  <a:gd name="connsiteX3" fmla="*/ 0 w 2147446"/>
                  <a:gd name="connsiteY3" fmla="*/ 887105 h 1870361"/>
                  <a:gd name="connsiteX4" fmla="*/ 160361 w 2147446"/>
                  <a:gd name="connsiteY4" fmla="*/ 1228299 h 1870361"/>
                  <a:gd name="connsiteX5" fmla="*/ 429905 w 2147446"/>
                  <a:gd name="connsiteY5" fmla="*/ 1402308 h 1870361"/>
                  <a:gd name="connsiteX6" fmla="*/ 474260 w 2147446"/>
                  <a:gd name="connsiteY6" fmla="*/ 1702558 h 1870361"/>
                  <a:gd name="connsiteX7" fmla="*/ 719920 w 2147446"/>
                  <a:gd name="connsiteY7" fmla="*/ 1869743 h 1870361"/>
                  <a:gd name="connsiteX8" fmla="*/ 1115705 w 2147446"/>
                  <a:gd name="connsiteY8" fmla="*/ 1760561 h 1870361"/>
                  <a:gd name="connsiteX9" fmla="*/ 1603612 w 2147446"/>
                  <a:gd name="connsiteY9" fmla="*/ 1821976 h 1870361"/>
                  <a:gd name="connsiteX10" fmla="*/ 1934570 w 2147446"/>
                  <a:gd name="connsiteY10" fmla="*/ 1777621 h 1870361"/>
                  <a:gd name="connsiteX11" fmla="*/ 2023281 w 2147446"/>
                  <a:gd name="connsiteY11" fmla="*/ 1572905 h 1870361"/>
                  <a:gd name="connsiteX12" fmla="*/ 1995985 w 2147446"/>
                  <a:gd name="connsiteY12" fmla="*/ 1313597 h 1870361"/>
                  <a:gd name="connsiteX13" fmla="*/ 2057399 w 2147446"/>
                  <a:gd name="connsiteY13" fmla="*/ 1204415 h 1870361"/>
                  <a:gd name="connsiteX14" fmla="*/ 2146111 w 2147446"/>
                  <a:gd name="connsiteY14" fmla="*/ 1037230 h 1870361"/>
                  <a:gd name="connsiteX15" fmla="*/ 2006222 w 2147446"/>
                  <a:gd name="connsiteY15" fmla="*/ 730155 h 1870361"/>
                  <a:gd name="connsiteX16" fmla="*/ 1897039 w 2147446"/>
                  <a:gd name="connsiteY16" fmla="*/ 573206 h 1870361"/>
                  <a:gd name="connsiteX17" fmla="*/ 1914099 w 2147446"/>
                  <a:gd name="connsiteY17" fmla="*/ 249072 h 1870361"/>
                  <a:gd name="connsiteX18" fmla="*/ 1685499 w 2147446"/>
                  <a:gd name="connsiteY18" fmla="*/ 27296 h 1870361"/>
                  <a:gd name="connsiteX19" fmla="*/ 1299949 w 2147446"/>
                  <a:gd name="connsiteY19" fmla="*/ 112594 h 1870361"/>
                  <a:gd name="connsiteX20" fmla="*/ 1033818 w 2147446"/>
                  <a:gd name="connsiteY20" fmla="*/ 119418 h 1870361"/>
                  <a:gd name="connsiteX21" fmla="*/ 781335 w 2147446"/>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83048 w 2149159"/>
                  <a:gd name="connsiteY0" fmla="*/ 0 h 1870361"/>
                  <a:gd name="connsiteX1" fmla="*/ 438442 w 2149159"/>
                  <a:gd name="connsiteY1" fmla="*/ 269543 h 1870361"/>
                  <a:gd name="connsiteX2" fmla="*/ 284904 w 2149159"/>
                  <a:gd name="connsiteY2" fmla="*/ 580030 h 1870361"/>
                  <a:gd name="connsiteX3" fmla="*/ 1713 w 2149159"/>
                  <a:gd name="connsiteY3" fmla="*/ 887105 h 1870361"/>
                  <a:gd name="connsiteX4" fmla="*/ 162074 w 2149159"/>
                  <a:gd name="connsiteY4" fmla="*/ 1228299 h 1870361"/>
                  <a:gd name="connsiteX5" fmla="*/ 431618 w 2149159"/>
                  <a:gd name="connsiteY5" fmla="*/ 1402308 h 1870361"/>
                  <a:gd name="connsiteX6" fmla="*/ 475973 w 2149159"/>
                  <a:gd name="connsiteY6" fmla="*/ 1702558 h 1870361"/>
                  <a:gd name="connsiteX7" fmla="*/ 721633 w 2149159"/>
                  <a:gd name="connsiteY7" fmla="*/ 1869743 h 1870361"/>
                  <a:gd name="connsiteX8" fmla="*/ 1117418 w 2149159"/>
                  <a:gd name="connsiteY8" fmla="*/ 1760561 h 1870361"/>
                  <a:gd name="connsiteX9" fmla="*/ 1605325 w 2149159"/>
                  <a:gd name="connsiteY9" fmla="*/ 1821976 h 1870361"/>
                  <a:gd name="connsiteX10" fmla="*/ 1936283 w 2149159"/>
                  <a:gd name="connsiteY10" fmla="*/ 1777621 h 1870361"/>
                  <a:gd name="connsiteX11" fmla="*/ 2024994 w 2149159"/>
                  <a:gd name="connsiteY11" fmla="*/ 1572905 h 1870361"/>
                  <a:gd name="connsiteX12" fmla="*/ 1997698 w 2149159"/>
                  <a:gd name="connsiteY12" fmla="*/ 1313597 h 1870361"/>
                  <a:gd name="connsiteX13" fmla="*/ 2059112 w 2149159"/>
                  <a:gd name="connsiteY13" fmla="*/ 1204415 h 1870361"/>
                  <a:gd name="connsiteX14" fmla="*/ 2147824 w 2149159"/>
                  <a:gd name="connsiteY14" fmla="*/ 1037230 h 1870361"/>
                  <a:gd name="connsiteX15" fmla="*/ 2007935 w 2149159"/>
                  <a:gd name="connsiteY15" fmla="*/ 730155 h 1870361"/>
                  <a:gd name="connsiteX16" fmla="*/ 1898752 w 2149159"/>
                  <a:gd name="connsiteY16" fmla="*/ 573206 h 1870361"/>
                  <a:gd name="connsiteX17" fmla="*/ 1915812 w 2149159"/>
                  <a:gd name="connsiteY17" fmla="*/ 249072 h 1870361"/>
                  <a:gd name="connsiteX18" fmla="*/ 1687212 w 2149159"/>
                  <a:gd name="connsiteY18" fmla="*/ 27296 h 1870361"/>
                  <a:gd name="connsiteX19" fmla="*/ 1301662 w 2149159"/>
                  <a:gd name="connsiteY19" fmla="*/ 112594 h 1870361"/>
                  <a:gd name="connsiteX20" fmla="*/ 1035531 w 2149159"/>
                  <a:gd name="connsiteY20" fmla="*/ 119418 h 1870361"/>
                  <a:gd name="connsiteX21" fmla="*/ 783048 w 2149159"/>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38786 w 2156327"/>
                  <a:gd name="connsiteY5" fmla="*/ 1402308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0361"/>
                  <a:gd name="connsiteX1" fmla="*/ 445610 w 2156327"/>
                  <a:gd name="connsiteY1" fmla="*/ 269543 h 1870361"/>
                  <a:gd name="connsiteX2" fmla="*/ 292072 w 2156327"/>
                  <a:gd name="connsiteY2" fmla="*/ 580030 h 1870361"/>
                  <a:gd name="connsiteX3" fmla="*/ 8881 w 2156327"/>
                  <a:gd name="connsiteY3" fmla="*/ 887105 h 1870361"/>
                  <a:gd name="connsiteX4" fmla="*/ 169242 w 2156327"/>
                  <a:gd name="connsiteY4" fmla="*/ 1228299 h 1870361"/>
                  <a:gd name="connsiteX5" fmla="*/ 449022 w 2156327"/>
                  <a:gd name="connsiteY5" fmla="*/ 1439839 h 1870361"/>
                  <a:gd name="connsiteX6" fmla="*/ 483141 w 2156327"/>
                  <a:gd name="connsiteY6" fmla="*/ 1702558 h 1870361"/>
                  <a:gd name="connsiteX7" fmla="*/ 728801 w 2156327"/>
                  <a:gd name="connsiteY7" fmla="*/ 1869743 h 1870361"/>
                  <a:gd name="connsiteX8" fmla="*/ 1124586 w 2156327"/>
                  <a:gd name="connsiteY8" fmla="*/ 1760561 h 1870361"/>
                  <a:gd name="connsiteX9" fmla="*/ 1612493 w 2156327"/>
                  <a:gd name="connsiteY9" fmla="*/ 1821976 h 1870361"/>
                  <a:gd name="connsiteX10" fmla="*/ 1943451 w 2156327"/>
                  <a:gd name="connsiteY10" fmla="*/ 1777621 h 1870361"/>
                  <a:gd name="connsiteX11" fmla="*/ 2032162 w 2156327"/>
                  <a:gd name="connsiteY11" fmla="*/ 1572905 h 1870361"/>
                  <a:gd name="connsiteX12" fmla="*/ 2004866 w 2156327"/>
                  <a:gd name="connsiteY12" fmla="*/ 1313597 h 1870361"/>
                  <a:gd name="connsiteX13" fmla="*/ 2066280 w 2156327"/>
                  <a:gd name="connsiteY13" fmla="*/ 1204415 h 1870361"/>
                  <a:gd name="connsiteX14" fmla="*/ 2154992 w 2156327"/>
                  <a:gd name="connsiteY14" fmla="*/ 1037230 h 1870361"/>
                  <a:gd name="connsiteX15" fmla="*/ 2015103 w 2156327"/>
                  <a:gd name="connsiteY15" fmla="*/ 730155 h 1870361"/>
                  <a:gd name="connsiteX16" fmla="*/ 1905920 w 2156327"/>
                  <a:gd name="connsiteY16" fmla="*/ 573206 h 1870361"/>
                  <a:gd name="connsiteX17" fmla="*/ 1922980 w 2156327"/>
                  <a:gd name="connsiteY17" fmla="*/ 249072 h 1870361"/>
                  <a:gd name="connsiteX18" fmla="*/ 1694380 w 2156327"/>
                  <a:gd name="connsiteY18" fmla="*/ 27296 h 1870361"/>
                  <a:gd name="connsiteX19" fmla="*/ 1308830 w 2156327"/>
                  <a:gd name="connsiteY19" fmla="*/ 112594 h 1870361"/>
                  <a:gd name="connsiteX20" fmla="*/ 1042699 w 2156327"/>
                  <a:gd name="connsiteY20" fmla="*/ 119418 h 1870361"/>
                  <a:gd name="connsiteX21" fmla="*/ 790216 w 2156327"/>
                  <a:gd name="connsiteY21" fmla="*/ 0 h 1870361"/>
                  <a:gd name="connsiteX0" fmla="*/ 790216 w 2156327"/>
                  <a:gd name="connsiteY0" fmla="*/ 0 h 1878660"/>
                  <a:gd name="connsiteX1" fmla="*/ 445610 w 2156327"/>
                  <a:gd name="connsiteY1" fmla="*/ 269543 h 1878660"/>
                  <a:gd name="connsiteX2" fmla="*/ 292072 w 2156327"/>
                  <a:gd name="connsiteY2" fmla="*/ 580030 h 1878660"/>
                  <a:gd name="connsiteX3" fmla="*/ 8881 w 2156327"/>
                  <a:gd name="connsiteY3" fmla="*/ 887105 h 1878660"/>
                  <a:gd name="connsiteX4" fmla="*/ 169242 w 2156327"/>
                  <a:gd name="connsiteY4" fmla="*/ 1228299 h 1878660"/>
                  <a:gd name="connsiteX5" fmla="*/ 449022 w 2156327"/>
                  <a:gd name="connsiteY5" fmla="*/ 1439839 h 1878660"/>
                  <a:gd name="connsiteX6" fmla="*/ 483141 w 2156327"/>
                  <a:gd name="connsiteY6" fmla="*/ 1702558 h 1878660"/>
                  <a:gd name="connsiteX7" fmla="*/ 728801 w 2156327"/>
                  <a:gd name="connsiteY7" fmla="*/ 1869743 h 1878660"/>
                  <a:gd name="connsiteX8" fmla="*/ 1124586 w 2156327"/>
                  <a:gd name="connsiteY8" fmla="*/ 1760561 h 1878660"/>
                  <a:gd name="connsiteX9" fmla="*/ 1612493 w 2156327"/>
                  <a:gd name="connsiteY9" fmla="*/ 1821976 h 1878660"/>
                  <a:gd name="connsiteX10" fmla="*/ 1943451 w 2156327"/>
                  <a:gd name="connsiteY10" fmla="*/ 1777621 h 1878660"/>
                  <a:gd name="connsiteX11" fmla="*/ 2032162 w 2156327"/>
                  <a:gd name="connsiteY11" fmla="*/ 1572905 h 1878660"/>
                  <a:gd name="connsiteX12" fmla="*/ 2004866 w 2156327"/>
                  <a:gd name="connsiteY12" fmla="*/ 1313597 h 1878660"/>
                  <a:gd name="connsiteX13" fmla="*/ 2066280 w 2156327"/>
                  <a:gd name="connsiteY13" fmla="*/ 1204415 h 1878660"/>
                  <a:gd name="connsiteX14" fmla="*/ 2154992 w 2156327"/>
                  <a:gd name="connsiteY14" fmla="*/ 1037230 h 1878660"/>
                  <a:gd name="connsiteX15" fmla="*/ 2015103 w 2156327"/>
                  <a:gd name="connsiteY15" fmla="*/ 730155 h 1878660"/>
                  <a:gd name="connsiteX16" fmla="*/ 1905920 w 2156327"/>
                  <a:gd name="connsiteY16" fmla="*/ 573206 h 1878660"/>
                  <a:gd name="connsiteX17" fmla="*/ 1922980 w 2156327"/>
                  <a:gd name="connsiteY17" fmla="*/ 249072 h 1878660"/>
                  <a:gd name="connsiteX18" fmla="*/ 1694380 w 2156327"/>
                  <a:gd name="connsiteY18" fmla="*/ 27296 h 1878660"/>
                  <a:gd name="connsiteX19" fmla="*/ 1308830 w 2156327"/>
                  <a:gd name="connsiteY19" fmla="*/ 112594 h 1878660"/>
                  <a:gd name="connsiteX20" fmla="*/ 1042699 w 2156327"/>
                  <a:gd name="connsiteY20" fmla="*/ 119418 h 1878660"/>
                  <a:gd name="connsiteX21" fmla="*/ 790216 w 2156327"/>
                  <a:gd name="connsiteY21" fmla="*/ 0 h 1878660"/>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12493 w 2156327"/>
                  <a:gd name="connsiteY9" fmla="*/ 1821976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08830 w 2156327"/>
                  <a:gd name="connsiteY19" fmla="*/ 112594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94380 w 2156327"/>
                  <a:gd name="connsiteY18" fmla="*/ 27296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45610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90216 w 2156327"/>
                  <a:gd name="connsiteY0" fmla="*/ 0 h 1865682"/>
                  <a:gd name="connsiteX1" fmla="*/ 452434 w 2156327"/>
                  <a:gd name="connsiteY1" fmla="*/ 269543 h 1865682"/>
                  <a:gd name="connsiteX2" fmla="*/ 292072 w 2156327"/>
                  <a:gd name="connsiteY2" fmla="*/ 580030 h 1865682"/>
                  <a:gd name="connsiteX3" fmla="*/ 8881 w 2156327"/>
                  <a:gd name="connsiteY3" fmla="*/ 887105 h 1865682"/>
                  <a:gd name="connsiteX4" fmla="*/ 169242 w 2156327"/>
                  <a:gd name="connsiteY4" fmla="*/ 1228299 h 1865682"/>
                  <a:gd name="connsiteX5" fmla="*/ 449022 w 2156327"/>
                  <a:gd name="connsiteY5" fmla="*/ 1439839 h 1865682"/>
                  <a:gd name="connsiteX6" fmla="*/ 483141 w 2156327"/>
                  <a:gd name="connsiteY6" fmla="*/ 1702558 h 1865682"/>
                  <a:gd name="connsiteX7" fmla="*/ 749272 w 2156327"/>
                  <a:gd name="connsiteY7" fmla="*/ 1856096 h 1865682"/>
                  <a:gd name="connsiteX8" fmla="*/ 1124586 w 2156327"/>
                  <a:gd name="connsiteY8" fmla="*/ 1760561 h 1865682"/>
                  <a:gd name="connsiteX9" fmla="*/ 1622729 w 2156327"/>
                  <a:gd name="connsiteY9" fmla="*/ 1818564 h 1865682"/>
                  <a:gd name="connsiteX10" fmla="*/ 1943451 w 2156327"/>
                  <a:gd name="connsiteY10" fmla="*/ 1777621 h 1865682"/>
                  <a:gd name="connsiteX11" fmla="*/ 2032162 w 2156327"/>
                  <a:gd name="connsiteY11" fmla="*/ 1572905 h 1865682"/>
                  <a:gd name="connsiteX12" fmla="*/ 2004866 w 2156327"/>
                  <a:gd name="connsiteY12" fmla="*/ 1313597 h 1865682"/>
                  <a:gd name="connsiteX13" fmla="*/ 2066280 w 2156327"/>
                  <a:gd name="connsiteY13" fmla="*/ 1204415 h 1865682"/>
                  <a:gd name="connsiteX14" fmla="*/ 2154992 w 2156327"/>
                  <a:gd name="connsiteY14" fmla="*/ 1037230 h 1865682"/>
                  <a:gd name="connsiteX15" fmla="*/ 2015103 w 2156327"/>
                  <a:gd name="connsiteY15" fmla="*/ 730155 h 1865682"/>
                  <a:gd name="connsiteX16" fmla="*/ 1905920 w 2156327"/>
                  <a:gd name="connsiteY16" fmla="*/ 573206 h 1865682"/>
                  <a:gd name="connsiteX17" fmla="*/ 1922980 w 2156327"/>
                  <a:gd name="connsiteY17" fmla="*/ 249072 h 1865682"/>
                  <a:gd name="connsiteX18" fmla="*/ 1680732 w 2156327"/>
                  <a:gd name="connsiteY18" fmla="*/ 30708 h 1865682"/>
                  <a:gd name="connsiteX19" fmla="*/ 1329301 w 2156327"/>
                  <a:gd name="connsiteY19" fmla="*/ 109182 h 1865682"/>
                  <a:gd name="connsiteX20" fmla="*/ 1042699 w 2156327"/>
                  <a:gd name="connsiteY20" fmla="*/ 119418 h 1865682"/>
                  <a:gd name="connsiteX21" fmla="*/ 790216 w 2156327"/>
                  <a:gd name="connsiteY21" fmla="*/ 0 h 1865682"/>
                  <a:gd name="connsiteX0" fmla="*/ 779980 w 2156327"/>
                  <a:gd name="connsiteY0" fmla="*/ 0 h 1855446"/>
                  <a:gd name="connsiteX1" fmla="*/ 452434 w 2156327"/>
                  <a:gd name="connsiteY1" fmla="*/ 259307 h 1855446"/>
                  <a:gd name="connsiteX2" fmla="*/ 292072 w 2156327"/>
                  <a:gd name="connsiteY2" fmla="*/ 569794 h 1855446"/>
                  <a:gd name="connsiteX3" fmla="*/ 8881 w 2156327"/>
                  <a:gd name="connsiteY3" fmla="*/ 876869 h 1855446"/>
                  <a:gd name="connsiteX4" fmla="*/ 169242 w 2156327"/>
                  <a:gd name="connsiteY4" fmla="*/ 1218063 h 1855446"/>
                  <a:gd name="connsiteX5" fmla="*/ 449022 w 2156327"/>
                  <a:gd name="connsiteY5" fmla="*/ 1429603 h 1855446"/>
                  <a:gd name="connsiteX6" fmla="*/ 483141 w 2156327"/>
                  <a:gd name="connsiteY6" fmla="*/ 1692322 h 1855446"/>
                  <a:gd name="connsiteX7" fmla="*/ 749272 w 2156327"/>
                  <a:gd name="connsiteY7" fmla="*/ 1845860 h 1855446"/>
                  <a:gd name="connsiteX8" fmla="*/ 1124586 w 2156327"/>
                  <a:gd name="connsiteY8" fmla="*/ 1750325 h 1855446"/>
                  <a:gd name="connsiteX9" fmla="*/ 1622729 w 2156327"/>
                  <a:gd name="connsiteY9" fmla="*/ 1808328 h 1855446"/>
                  <a:gd name="connsiteX10" fmla="*/ 1943451 w 2156327"/>
                  <a:gd name="connsiteY10" fmla="*/ 1767385 h 1855446"/>
                  <a:gd name="connsiteX11" fmla="*/ 2032162 w 2156327"/>
                  <a:gd name="connsiteY11" fmla="*/ 1562669 h 1855446"/>
                  <a:gd name="connsiteX12" fmla="*/ 2004866 w 2156327"/>
                  <a:gd name="connsiteY12" fmla="*/ 1303361 h 1855446"/>
                  <a:gd name="connsiteX13" fmla="*/ 2066280 w 2156327"/>
                  <a:gd name="connsiteY13" fmla="*/ 1194179 h 1855446"/>
                  <a:gd name="connsiteX14" fmla="*/ 2154992 w 2156327"/>
                  <a:gd name="connsiteY14" fmla="*/ 1026994 h 1855446"/>
                  <a:gd name="connsiteX15" fmla="*/ 2015103 w 2156327"/>
                  <a:gd name="connsiteY15" fmla="*/ 719919 h 1855446"/>
                  <a:gd name="connsiteX16" fmla="*/ 1905920 w 2156327"/>
                  <a:gd name="connsiteY16" fmla="*/ 562970 h 1855446"/>
                  <a:gd name="connsiteX17" fmla="*/ 1922980 w 2156327"/>
                  <a:gd name="connsiteY17" fmla="*/ 238836 h 1855446"/>
                  <a:gd name="connsiteX18" fmla="*/ 1680732 w 2156327"/>
                  <a:gd name="connsiteY18" fmla="*/ 20472 h 1855446"/>
                  <a:gd name="connsiteX19" fmla="*/ 1329301 w 2156327"/>
                  <a:gd name="connsiteY19" fmla="*/ 98946 h 1855446"/>
                  <a:gd name="connsiteX20" fmla="*/ 1042699 w 2156327"/>
                  <a:gd name="connsiteY20" fmla="*/ 109182 h 1855446"/>
                  <a:gd name="connsiteX21" fmla="*/ 779980 w 2156327"/>
                  <a:gd name="connsiteY21" fmla="*/ 0 h 1855446"/>
                  <a:gd name="connsiteX0" fmla="*/ 779980 w 2156327"/>
                  <a:gd name="connsiteY0" fmla="*/ 37505 h 1892951"/>
                  <a:gd name="connsiteX1" fmla="*/ 452434 w 2156327"/>
                  <a:gd name="connsiteY1" fmla="*/ 296812 h 1892951"/>
                  <a:gd name="connsiteX2" fmla="*/ 292072 w 2156327"/>
                  <a:gd name="connsiteY2" fmla="*/ 607299 h 1892951"/>
                  <a:gd name="connsiteX3" fmla="*/ 8881 w 2156327"/>
                  <a:gd name="connsiteY3" fmla="*/ 914374 h 1892951"/>
                  <a:gd name="connsiteX4" fmla="*/ 169242 w 2156327"/>
                  <a:gd name="connsiteY4" fmla="*/ 1255568 h 1892951"/>
                  <a:gd name="connsiteX5" fmla="*/ 449022 w 2156327"/>
                  <a:gd name="connsiteY5" fmla="*/ 1467108 h 1892951"/>
                  <a:gd name="connsiteX6" fmla="*/ 483141 w 2156327"/>
                  <a:gd name="connsiteY6" fmla="*/ 1729827 h 1892951"/>
                  <a:gd name="connsiteX7" fmla="*/ 749272 w 2156327"/>
                  <a:gd name="connsiteY7" fmla="*/ 1883365 h 1892951"/>
                  <a:gd name="connsiteX8" fmla="*/ 1124586 w 2156327"/>
                  <a:gd name="connsiteY8" fmla="*/ 1787830 h 1892951"/>
                  <a:gd name="connsiteX9" fmla="*/ 1622729 w 2156327"/>
                  <a:gd name="connsiteY9" fmla="*/ 1845833 h 1892951"/>
                  <a:gd name="connsiteX10" fmla="*/ 1943451 w 2156327"/>
                  <a:gd name="connsiteY10" fmla="*/ 1804890 h 1892951"/>
                  <a:gd name="connsiteX11" fmla="*/ 2032162 w 2156327"/>
                  <a:gd name="connsiteY11" fmla="*/ 1600174 h 1892951"/>
                  <a:gd name="connsiteX12" fmla="*/ 2004866 w 2156327"/>
                  <a:gd name="connsiteY12" fmla="*/ 1340866 h 1892951"/>
                  <a:gd name="connsiteX13" fmla="*/ 2066280 w 2156327"/>
                  <a:gd name="connsiteY13" fmla="*/ 1231684 h 1892951"/>
                  <a:gd name="connsiteX14" fmla="*/ 2154992 w 2156327"/>
                  <a:gd name="connsiteY14" fmla="*/ 1064499 h 1892951"/>
                  <a:gd name="connsiteX15" fmla="*/ 2015103 w 2156327"/>
                  <a:gd name="connsiteY15" fmla="*/ 757424 h 1892951"/>
                  <a:gd name="connsiteX16" fmla="*/ 1905920 w 2156327"/>
                  <a:gd name="connsiteY16" fmla="*/ 600475 h 1892951"/>
                  <a:gd name="connsiteX17" fmla="*/ 1922980 w 2156327"/>
                  <a:gd name="connsiteY17" fmla="*/ 276341 h 1892951"/>
                  <a:gd name="connsiteX18" fmla="*/ 1692348 w 2156327"/>
                  <a:gd name="connsiteY18" fmla="*/ 920 h 1892951"/>
                  <a:gd name="connsiteX19" fmla="*/ 1329301 w 2156327"/>
                  <a:gd name="connsiteY19" fmla="*/ 136451 h 1892951"/>
                  <a:gd name="connsiteX20" fmla="*/ 1042699 w 2156327"/>
                  <a:gd name="connsiteY20" fmla="*/ 146687 h 1892951"/>
                  <a:gd name="connsiteX21" fmla="*/ 779980 w 2156327"/>
                  <a:gd name="connsiteY21" fmla="*/ 37505 h 1892951"/>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42699 w 2156327"/>
                  <a:gd name="connsiteY20" fmla="*/ 147348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79980 w 2156327"/>
                  <a:gd name="connsiteY0" fmla="*/ 38166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79980 w 2156327"/>
                  <a:gd name="connsiteY21" fmla="*/ 38166 h 1893612"/>
                  <a:gd name="connsiteX0" fmla="*/ 764492 w 2156327"/>
                  <a:gd name="connsiteY0" fmla="*/ 62619 h 1893612"/>
                  <a:gd name="connsiteX1" fmla="*/ 452434 w 2156327"/>
                  <a:gd name="connsiteY1" fmla="*/ 297473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64492 w 2156327"/>
                  <a:gd name="connsiteY0" fmla="*/ 62619 h 1893612"/>
                  <a:gd name="connsiteX1" fmla="*/ 452434 w 2156327"/>
                  <a:gd name="connsiteY1" fmla="*/ 301549 h 1893612"/>
                  <a:gd name="connsiteX2" fmla="*/ 292072 w 2156327"/>
                  <a:gd name="connsiteY2" fmla="*/ 607960 h 1893612"/>
                  <a:gd name="connsiteX3" fmla="*/ 8881 w 2156327"/>
                  <a:gd name="connsiteY3" fmla="*/ 915035 h 1893612"/>
                  <a:gd name="connsiteX4" fmla="*/ 169242 w 2156327"/>
                  <a:gd name="connsiteY4" fmla="*/ 1256229 h 1893612"/>
                  <a:gd name="connsiteX5" fmla="*/ 449022 w 2156327"/>
                  <a:gd name="connsiteY5" fmla="*/ 1467769 h 1893612"/>
                  <a:gd name="connsiteX6" fmla="*/ 483141 w 2156327"/>
                  <a:gd name="connsiteY6" fmla="*/ 1730488 h 1893612"/>
                  <a:gd name="connsiteX7" fmla="*/ 749272 w 2156327"/>
                  <a:gd name="connsiteY7" fmla="*/ 1884026 h 1893612"/>
                  <a:gd name="connsiteX8" fmla="*/ 1124586 w 2156327"/>
                  <a:gd name="connsiteY8" fmla="*/ 1788491 h 1893612"/>
                  <a:gd name="connsiteX9" fmla="*/ 1622729 w 2156327"/>
                  <a:gd name="connsiteY9" fmla="*/ 1846494 h 1893612"/>
                  <a:gd name="connsiteX10" fmla="*/ 1943451 w 2156327"/>
                  <a:gd name="connsiteY10" fmla="*/ 1805551 h 1893612"/>
                  <a:gd name="connsiteX11" fmla="*/ 2032162 w 2156327"/>
                  <a:gd name="connsiteY11" fmla="*/ 1600835 h 1893612"/>
                  <a:gd name="connsiteX12" fmla="*/ 2004866 w 2156327"/>
                  <a:gd name="connsiteY12" fmla="*/ 1341527 h 1893612"/>
                  <a:gd name="connsiteX13" fmla="*/ 2066280 w 2156327"/>
                  <a:gd name="connsiteY13" fmla="*/ 1232345 h 1893612"/>
                  <a:gd name="connsiteX14" fmla="*/ 2154992 w 2156327"/>
                  <a:gd name="connsiteY14" fmla="*/ 1065160 h 1893612"/>
                  <a:gd name="connsiteX15" fmla="*/ 2015103 w 2156327"/>
                  <a:gd name="connsiteY15" fmla="*/ 758085 h 1893612"/>
                  <a:gd name="connsiteX16" fmla="*/ 1905920 w 2156327"/>
                  <a:gd name="connsiteY16" fmla="*/ 601136 h 1893612"/>
                  <a:gd name="connsiteX17" fmla="*/ 1922980 w 2156327"/>
                  <a:gd name="connsiteY17" fmla="*/ 277002 h 1893612"/>
                  <a:gd name="connsiteX18" fmla="*/ 1692348 w 2156327"/>
                  <a:gd name="connsiteY18" fmla="*/ 1581 h 1893612"/>
                  <a:gd name="connsiteX19" fmla="*/ 1360275 w 2156327"/>
                  <a:gd name="connsiteY19" fmla="*/ 92279 h 1893612"/>
                  <a:gd name="connsiteX20" fmla="*/ 1073673 w 2156327"/>
                  <a:gd name="connsiteY20" fmla="*/ 126970 h 1893612"/>
                  <a:gd name="connsiteX21" fmla="*/ 764492 w 2156327"/>
                  <a:gd name="connsiteY21" fmla="*/ 62619 h 1893612"/>
                  <a:gd name="connsiteX0" fmla="*/ 746382 w 2138217"/>
                  <a:gd name="connsiteY0" fmla="*/ 62619 h 1893612"/>
                  <a:gd name="connsiteX1" fmla="*/ 434324 w 2138217"/>
                  <a:gd name="connsiteY1" fmla="*/ 301549 h 1893612"/>
                  <a:gd name="connsiteX2" fmla="*/ 273962 w 2138217"/>
                  <a:gd name="connsiteY2" fmla="*/ 607960 h 1893612"/>
                  <a:gd name="connsiteX3" fmla="*/ 14002 w 2138217"/>
                  <a:gd name="connsiteY3" fmla="*/ 890582 h 1893612"/>
                  <a:gd name="connsiteX4" fmla="*/ 151132 w 2138217"/>
                  <a:gd name="connsiteY4" fmla="*/ 1256229 h 1893612"/>
                  <a:gd name="connsiteX5" fmla="*/ 430912 w 2138217"/>
                  <a:gd name="connsiteY5" fmla="*/ 1467769 h 1893612"/>
                  <a:gd name="connsiteX6" fmla="*/ 465031 w 2138217"/>
                  <a:gd name="connsiteY6" fmla="*/ 1730488 h 1893612"/>
                  <a:gd name="connsiteX7" fmla="*/ 731162 w 2138217"/>
                  <a:gd name="connsiteY7" fmla="*/ 1884026 h 1893612"/>
                  <a:gd name="connsiteX8" fmla="*/ 1106476 w 2138217"/>
                  <a:gd name="connsiteY8" fmla="*/ 1788491 h 1893612"/>
                  <a:gd name="connsiteX9" fmla="*/ 1604619 w 2138217"/>
                  <a:gd name="connsiteY9" fmla="*/ 1846494 h 1893612"/>
                  <a:gd name="connsiteX10" fmla="*/ 1925341 w 2138217"/>
                  <a:gd name="connsiteY10" fmla="*/ 1805551 h 1893612"/>
                  <a:gd name="connsiteX11" fmla="*/ 2014052 w 2138217"/>
                  <a:gd name="connsiteY11" fmla="*/ 1600835 h 1893612"/>
                  <a:gd name="connsiteX12" fmla="*/ 1986756 w 2138217"/>
                  <a:gd name="connsiteY12" fmla="*/ 1341527 h 1893612"/>
                  <a:gd name="connsiteX13" fmla="*/ 2048170 w 2138217"/>
                  <a:gd name="connsiteY13" fmla="*/ 1232345 h 1893612"/>
                  <a:gd name="connsiteX14" fmla="*/ 2136882 w 2138217"/>
                  <a:gd name="connsiteY14" fmla="*/ 1065160 h 1893612"/>
                  <a:gd name="connsiteX15" fmla="*/ 1996993 w 2138217"/>
                  <a:gd name="connsiteY15" fmla="*/ 758085 h 1893612"/>
                  <a:gd name="connsiteX16" fmla="*/ 1887810 w 2138217"/>
                  <a:gd name="connsiteY16" fmla="*/ 601136 h 1893612"/>
                  <a:gd name="connsiteX17" fmla="*/ 1904870 w 2138217"/>
                  <a:gd name="connsiteY17" fmla="*/ 277002 h 1893612"/>
                  <a:gd name="connsiteX18" fmla="*/ 1674238 w 2138217"/>
                  <a:gd name="connsiteY18" fmla="*/ 1581 h 1893612"/>
                  <a:gd name="connsiteX19" fmla="*/ 1342165 w 2138217"/>
                  <a:gd name="connsiteY19" fmla="*/ 92279 h 1893612"/>
                  <a:gd name="connsiteX20" fmla="*/ 1055563 w 2138217"/>
                  <a:gd name="connsiteY20" fmla="*/ 126970 h 1893612"/>
                  <a:gd name="connsiteX21" fmla="*/ 746382 w 2138217"/>
                  <a:gd name="connsiteY21" fmla="*/ 62619 h 1893612"/>
                  <a:gd name="connsiteX0" fmla="*/ 741262 w 2133097"/>
                  <a:gd name="connsiteY0" fmla="*/ 62619 h 1893612"/>
                  <a:gd name="connsiteX1" fmla="*/ 429204 w 2133097"/>
                  <a:gd name="connsiteY1" fmla="*/ 301549 h 1893612"/>
                  <a:gd name="connsiteX2" fmla="*/ 268842 w 2133097"/>
                  <a:gd name="connsiteY2" fmla="*/ 607960 h 1893612"/>
                  <a:gd name="connsiteX3" fmla="*/ 8882 w 2133097"/>
                  <a:gd name="connsiteY3" fmla="*/ 890582 h 1893612"/>
                  <a:gd name="connsiteX4" fmla="*/ 169242 w 2133097"/>
                  <a:gd name="connsiteY4" fmla="*/ 1239927 h 1893612"/>
                  <a:gd name="connsiteX5" fmla="*/ 425792 w 2133097"/>
                  <a:gd name="connsiteY5" fmla="*/ 1467769 h 1893612"/>
                  <a:gd name="connsiteX6" fmla="*/ 459911 w 2133097"/>
                  <a:gd name="connsiteY6" fmla="*/ 1730488 h 1893612"/>
                  <a:gd name="connsiteX7" fmla="*/ 726042 w 2133097"/>
                  <a:gd name="connsiteY7" fmla="*/ 1884026 h 1893612"/>
                  <a:gd name="connsiteX8" fmla="*/ 1101356 w 2133097"/>
                  <a:gd name="connsiteY8" fmla="*/ 1788491 h 1893612"/>
                  <a:gd name="connsiteX9" fmla="*/ 1599499 w 2133097"/>
                  <a:gd name="connsiteY9" fmla="*/ 1846494 h 1893612"/>
                  <a:gd name="connsiteX10" fmla="*/ 1920221 w 2133097"/>
                  <a:gd name="connsiteY10" fmla="*/ 1805551 h 1893612"/>
                  <a:gd name="connsiteX11" fmla="*/ 2008932 w 2133097"/>
                  <a:gd name="connsiteY11" fmla="*/ 1600835 h 1893612"/>
                  <a:gd name="connsiteX12" fmla="*/ 1981636 w 2133097"/>
                  <a:gd name="connsiteY12" fmla="*/ 1341527 h 1893612"/>
                  <a:gd name="connsiteX13" fmla="*/ 2043050 w 2133097"/>
                  <a:gd name="connsiteY13" fmla="*/ 1232345 h 1893612"/>
                  <a:gd name="connsiteX14" fmla="*/ 2131762 w 2133097"/>
                  <a:gd name="connsiteY14" fmla="*/ 1065160 h 1893612"/>
                  <a:gd name="connsiteX15" fmla="*/ 1991873 w 2133097"/>
                  <a:gd name="connsiteY15" fmla="*/ 758085 h 1893612"/>
                  <a:gd name="connsiteX16" fmla="*/ 1882690 w 2133097"/>
                  <a:gd name="connsiteY16" fmla="*/ 601136 h 1893612"/>
                  <a:gd name="connsiteX17" fmla="*/ 1899750 w 2133097"/>
                  <a:gd name="connsiteY17" fmla="*/ 277002 h 1893612"/>
                  <a:gd name="connsiteX18" fmla="*/ 1669118 w 2133097"/>
                  <a:gd name="connsiteY18" fmla="*/ 1581 h 1893612"/>
                  <a:gd name="connsiteX19" fmla="*/ 1337045 w 2133097"/>
                  <a:gd name="connsiteY19" fmla="*/ 92279 h 1893612"/>
                  <a:gd name="connsiteX20" fmla="*/ 1050443 w 2133097"/>
                  <a:gd name="connsiteY20" fmla="*/ 126970 h 1893612"/>
                  <a:gd name="connsiteX21" fmla="*/ 741262 w 2133097"/>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37688 w 2144993"/>
                  <a:gd name="connsiteY5" fmla="*/ 1467769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893612"/>
                  <a:gd name="connsiteX1" fmla="*/ 441100 w 2144993"/>
                  <a:gd name="connsiteY1" fmla="*/ 301549 h 1893612"/>
                  <a:gd name="connsiteX2" fmla="*/ 280738 w 2144993"/>
                  <a:gd name="connsiteY2" fmla="*/ 607960 h 1893612"/>
                  <a:gd name="connsiteX3" fmla="*/ 20778 w 2144993"/>
                  <a:gd name="connsiteY3" fmla="*/ 890582 h 1893612"/>
                  <a:gd name="connsiteX4" fmla="*/ 181138 w 2144993"/>
                  <a:gd name="connsiteY4" fmla="*/ 1239927 h 1893612"/>
                  <a:gd name="connsiteX5" fmla="*/ 453175 w 2144993"/>
                  <a:gd name="connsiteY5" fmla="*/ 1492223 h 1893612"/>
                  <a:gd name="connsiteX6" fmla="*/ 471807 w 2144993"/>
                  <a:gd name="connsiteY6" fmla="*/ 1730488 h 1893612"/>
                  <a:gd name="connsiteX7" fmla="*/ 737938 w 2144993"/>
                  <a:gd name="connsiteY7" fmla="*/ 1884026 h 1893612"/>
                  <a:gd name="connsiteX8" fmla="*/ 1113252 w 2144993"/>
                  <a:gd name="connsiteY8" fmla="*/ 1788491 h 1893612"/>
                  <a:gd name="connsiteX9" fmla="*/ 1611395 w 2144993"/>
                  <a:gd name="connsiteY9" fmla="*/ 1846494 h 1893612"/>
                  <a:gd name="connsiteX10" fmla="*/ 1932117 w 2144993"/>
                  <a:gd name="connsiteY10" fmla="*/ 1805551 h 1893612"/>
                  <a:gd name="connsiteX11" fmla="*/ 2020828 w 2144993"/>
                  <a:gd name="connsiteY11" fmla="*/ 1600835 h 1893612"/>
                  <a:gd name="connsiteX12" fmla="*/ 1993532 w 2144993"/>
                  <a:gd name="connsiteY12" fmla="*/ 1341527 h 1893612"/>
                  <a:gd name="connsiteX13" fmla="*/ 2054946 w 2144993"/>
                  <a:gd name="connsiteY13" fmla="*/ 1232345 h 1893612"/>
                  <a:gd name="connsiteX14" fmla="*/ 2143658 w 2144993"/>
                  <a:gd name="connsiteY14" fmla="*/ 1065160 h 1893612"/>
                  <a:gd name="connsiteX15" fmla="*/ 2003769 w 2144993"/>
                  <a:gd name="connsiteY15" fmla="*/ 758085 h 1893612"/>
                  <a:gd name="connsiteX16" fmla="*/ 1894586 w 2144993"/>
                  <a:gd name="connsiteY16" fmla="*/ 601136 h 1893612"/>
                  <a:gd name="connsiteX17" fmla="*/ 1911646 w 2144993"/>
                  <a:gd name="connsiteY17" fmla="*/ 277002 h 1893612"/>
                  <a:gd name="connsiteX18" fmla="*/ 1681014 w 2144993"/>
                  <a:gd name="connsiteY18" fmla="*/ 1581 h 1893612"/>
                  <a:gd name="connsiteX19" fmla="*/ 1348941 w 2144993"/>
                  <a:gd name="connsiteY19" fmla="*/ 92279 h 1893612"/>
                  <a:gd name="connsiteX20" fmla="*/ 1062339 w 2144993"/>
                  <a:gd name="connsiteY20" fmla="*/ 126970 h 1893612"/>
                  <a:gd name="connsiteX21" fmla="*/ 753158 w 2144993"/>
                  <a:gd name="connsiteY21" fmla="*/ 62619 h 1893612"/>
                  <a:gd name="connsiteX0" fmla="*/ 753158 w 2144993"/>
                  <a:gd name="connsiteY0" fmla="*/ 62619 h 1952641"/>
                  <a:gd name="connsiteX1" fmla="*/ 441100 w 2144993"/>
                  <a:gd name="connsiteY1" fmla="*/ 301549 h 1952641"/>
                  <a:gd name="connsiteX2" fmla="*/ 280738 w 2144993"/>
                  <a:gd name="connsiteY2" fmla="*/ 607960 h 1952641"/>
                  <a:gd name="connsiteX3" fmla="*/ 20778 w 2144993"/>
                  <a:gd name="connsiteY3" fmla="*/ 890582 h 1952641"/>
                  <a:gd name="connsiteX4" fmla="*/ 181138 w 2144993"/>
                  <a:gd name="connsiteY4" fmla="*/ 1239927 h 1952641"/>
                  <a:gd name="connsiteX5" fmla="*/ 453175 w 2144993"/>
                  <a:gd name="connsiteY5" fmla="*/ 1492223 h 1952641"/>
                  <a:gd name="connsiteX6" fmla="*/ 471807 w 2144993"/>
                  <a:gd name="connsiteY6" fmla="*/ 1730488 h 1952641"/>
                  <a:gd name="connsiteX7" fmla="*/ 737938 w 2144993"/>
                  <a:gd name="connsiteY7" fmla="*/ 1884026 h 1952641"/>
                  <a:gd name="connsiteX8" fmla="*/ 1113252 w 2144993"/>
                  <a:gd name="connsiteY8" fmla="*/ 1788491 h 1952641"/>
                  <a:gd name="connsiteX9" fmla="*/ 1665599 w 2144993"/>
                  <a:gd name="connsiteY9" fmla="*/ 1952458 h 1952641"/>
                  <a:gd name="connsiteX10" fmla="*/ 1932117 w 2144993"/>
                  <a:gd name="connsiteY10" fmla="*/ 1805551 h 1952641"/>
                  <a:gd name="connsiteX11" fmla="*/ 2020828 w 2144993"/>
                  <a:gd name="connsiteY11" fmla="*/ 1600835 h 1952641"/>
                  <a:gd name="connsiteX12" fmla="*/ 1993532 w 2144993"/>
                  <a:gd name="connsiteY12" fmla="*/ 1341527 h 1952641"/>
                  <a:gd name="connsiteX13" fmla="*/ 2054946 w 2144993"/>
                  <a:gd name="connsiteY13" fmla="*/ 1232345 h 1952641"/>
                  <a:gd name="connsiteX14" fmla="*/ 2143658 w 2144993"/>
                  <a:gd name="connsiteY14" fmla="*/ 1065160 h 1952641"/>
                  <a:gd name="connsiteX15" fmla="*/ 2003769 w 2144993"/>
                  <a:gd name="connsiteY15" fmla="*/ 758085 h 1952641"/>
                  <a:gd name="connsiteX16" fmla="*/ 1894586 w 2144993"/>
                  <a:gd name="connsiteY16" fmla="*/ 601136 h 1952641"/>
                  <a:gd name="connsiteX17" fmla="*/ 1911646 w 2144993"/>
                  <a:gd name="connsiteY17" fmla="*/ 277002 h 1952641"/>
                  <a:gd name="connsiteX18" fmla="*/ 1681014 w 2144993"/>
                  <a:gd name="connsiteY18" fmla="*/ 1581 h 1952641"/>
                  <a:gd name="connsiteX19" fmla="*/ 1348941 w 2144993"/>
                  <a:gd name="connsiteY19" fmla="*/ 92279 h 1952641"/>
                  <a:gd name="connsiteX20" fmla="*/ 1062339 w 2144993"/>
                  <a:gd name="connsiteY20" fmla="*/ 126970 h 1952641"/>
                  <a:gd name="connsiteX21" fmla="*/ 753158 w 2144993"/>
                  <a:gd name="connsiteY21" fmla="*/ 62619 h 1952641"/>
                  <a:gd name="connsiteX0" fmla="*/ 753158 w 2144993"/>
                  <a:gd name="connsiteY0" fmla="*/ 62619 h 1953180"/>
                  <a:gd name="connsiteX1" fmla="*/ 441100 w 2144993"/>
                  <a:gd name="connsiteY1" fmla="*/ 301549 h 1953180"/>
                  <a:gd name="connsiteX2" fmla="*/ 280738 w 2144993"/>
                  <a:gd name="connsiteY2" fmla="*/ 607960 h 1953180"/>
                  <a:gd name="connsiteX3" fmla="*/ 20778 w 2144993"/>
                  <a:gd name="connsiteY3" fmla="*/ 890582 h 1953180"/>
                  <a:gd name="connsiteX4" fmla="*/ 181138 w 2144993"/>
                  <a:gd name="connsiteY4" fmla="*/ 1239927 h 1953180"/>
                  <a:gd name="connsiteX5" fmla="*/ 453175 w 2144993"/>
                  <a:gd name="connsiteY5" fmla="*/ 1492223 h 1953180"/>
                  <a:gd name="connsiteX6" fmla="*/ 471807 w 2144993"/>
                  <a:gd name="connsiteY6" fmla="*/ 1730488 h 1953180"/>
                  <a:gd name="connsiteX7" fmla="*/ 737938 w 2144993"/>
                  <a:gd name="connsiteY7" fmla="*/ 1884026 h 1953180"/>
                  <a:gd name="connsiteX8" fmla="*/ 1113252 w 2144993"/>
                  <a:gd name="connsiteY8" fmla="*/ 1788491 h 1953180"/>
                  <a:gd name="connsiteX9" fmla="*/ 1665599 w 2144993"/>
                  <a:gd name="connsiteY9" fmla="*/ 1952458 h 1953180"/>
                  <a:gd name="connsiteX10" fmla="*/ 1959220 w 2144993"/>
                  <a:gd name="connsiteY10" fmla="*/ 1870760 h 1953180"/>
                  <a:gd name="connsiteX11" fmla="*/ 2020828 w 2144993"/>
                  <a:gd name="connsiteY11" fmla="*/ 1600835 h 1953180"/>
                  <a:gd name="connsiteX12" fmla="*/ 1993532 w 2144993"/>
                  <a:gd name="connsiteY12" fmla="*/ 1341527 h 1953180"/>
                  <a:gd name="connsiteX13" fmla="*/ 2054946 w 2144993"/>
                  <a:gd name="connsiteY13" fmla="*/ 1232345 h 1953180"/>
                  <a:gd name="connsiteX14" fmla="*/ 2143658 w 2144993"/>
                  <a:gd name="connsiteY14" fmla="*/ 1065160 h 1953180"/>
                  <a:gd name="connsiteX15" fmla="*/ 2003769 w 2144993"/>
                  <a:gd name="connsiteY15" fmla="*/ 758085 h 1953180"/>
                  <a:gd name="connsiteX16" fmla="*/ 1894586 w 2144993"/>
                  <a:gd name="connsiteY16" fmla="*/ 601136 h 1953180"/>
                  <a:gd name="connsiteX17" fmla="*/ 1911646 w 2144993"/>
                  <a:gd name="connsiteY17" fmla="*/ 277002 h 1953180"/>
                  <a:gd name="connsiteX18" fmla="*/ 1681014 w 2144993"/>
                  <a:gd name="connsiteY18" fmla="*/ 1581 h 1953180"/>
                  <a:gd name="connsiteX19" fmla="*/ 1348941 w 2144993"/>
                  <a:gd name="connsiteY19" fmla="*/ 92279 h 1953180"/>
                  <a:gd name="connsiteX20" fmla="*/ 1062339 w 2144993"/>
                  <a:gd name="connsiteY20" fmla="*/ 126970 h 1953180"/>
                  <a:gd name="connsiteX21" fmla="*/ 753158 w 2144993"/>
                  <a:gd name="connsiteY21" fmla="*/ 62619 h 1953180"/>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53078"/>
                  <a:gd name="connsiteX1" fmla="*/ 441100 w 2144993"/>
                  <a:gd name="connsiteY1" fmla="*/ 301549 h 1953078"/>
                  <a:gd name="connsiteX2" fmla="*/ 280738 w 2144993"/>
                  <a:gd name="connsiteY2" fmla="*/ 607960 h 1953078"/>
                  <a:gd name="connsiteX3" fmla="*/ 20778 w 2144993"/>
                  <a:gd name="connsiteY3" fmla="*/ 890582 h 1953078"/>
                  <a:gd name="connsiteX4" fmla="*/ 181138 w 2144993"/>
                  <a:gd name="connsiteY4" fmla="*/ 1239927 h 1953078"/>
                  <a:gd name="connsiteX5" fmla="*/ 453175 w 2144993"/>
                  <a:gd name="connsiteY5" fmla="*/ 1492223 h 1953078"/>
                  <a:gd name="connsiteX6" fmla="*/ 471807 w 2144993"/>
                  <a:gd name="connsiteY6" fmla="*/ 1730488 h 1953078"/>
                  <a:gd name="connsiteX7" fmla="*/ 737938 w 2144993"/>
                  <a:gd name="connsiteY7" fmla="*/ 1884026 h 1953078"/>
                  <a:gd name="connsiteX8" fmla="*/ 1113252 w 2144993"/>
                  <a:gd name="connsiteY8" fmla="*/ 1788491 h 1953078"/>
                  <a:gd name="connsiteX9" fmla="*/ 1665599 w 2144993"/>
                  <a:gd name="connsiteY9" fmla="*/ 1952458 h 1953078"/>
                  <a:gd name="connsiteX10" fmla="*/ 1959220 w 2144993"/>
                  <a:gd name="connsiteY10" fmla="*/ 1870760 h 1953078"/>
                  <a:gd name="connsiteX11" fmla="*/ 2020828 w 2144993"/>
                  <a:gd name="connsiteY11" fmla="*/ 1600835 h 1953078"/>
                  <a:gd name="connsiteX12" fmla="*/ 1993532 w 2144993"/>
                  <a:gd name="connsiteY12" fmla="*/ 1341527 h 1953078"/>
                  <a:gd name="connsiteX13" fmla="*/ 2054946 w 2144993"/>
                  <a:gd name="connsiteY13" fmla="*/ 1232345 h 1953078"/>
                  <a:gd name="connsiteX14" fmla="*/ 2143658 w 2144993"/>
                  <a:gd name="connsiteY14" fmla="*/ 1065160 h 1953078"/>
                  <a:gd name="connsiteX15" fmla="*/ 2003769 w 2144993"/>
                  <a:gd name="connsiteY15" fmla="*/ 758085 h 1953078"/>
                  <a:gd name="connsiteX16" fmla="*/ 1894586 w 2144993"/>
                  <a:gd name="connsiteY16" fmla="*/ 601136 h 1953078"/>
                  <a:gd name="connsiteX17" fmla="*/ 1911646 w 2144993"/>
                  <a:gd name="connsiteY17" fmla="*/ 277002 h 1953078"/>
                  <a:gd name="connsiteX18" fmla="*/ 1681014 w 2144993"/>
                  <a:gd name="connsiteY18" fmla="*/ 1581 h 1953078"/>
                  <a:gd name="connsiteX19" fmla="*/ 1348941 w 2144993"/>
                  <a:gd name="connsiteY19" fmla="*/ 92279 h 1953078"/>
                  <a:gd name="connsiteX20" fmla="*/ 1062339 w 2144993"/>
                  <a:gd name="connsiteY20" fmla="*/ 126970 h 1953078"/>
                  <a:gd name="connsiteX21" fmla="*/ 753158 w 2144993"/>
                  <a:gd name="connsiteY21" fmla="*/ 62619 h 1953078"/>
                  <a:gd name="connsiteX0" fmla="*/ 753158 w 2144993"/>
                  <a:gd name="connsiteY0" fmla="*/ 62619 h 1934967"/>
                  <a:gd name="connsiteX1" fmla="*/ 441100 w 2144993"/>
                  <a:gd name="connsiteY1" fmla="*/ 301549 h 1934967"/>
                  <a:gd name="connsiteX2" fmla="*/ 280738 w 2144993"/>
                  <a:gd name="connsiteY2" fmla="*/ 607960 h 1934967"/>
                  <a:gd name="connsiteX3" fmla="*/ 20778 w 2144993"/>
                  <a:gd name="connsiteY3" fmla="*/ 890582 h 1934967"/>
                  <a:gd name="connsiteX4" fmla="*/ 181138 w 2144993"/>
                  <a:gd name="connsiteY4" fmla="*/ 1239927 h 1934967"/>
                  <a:gd name="connsiteX5" fmla="*/ 453175 w 2144993"/>
                  <a:gd name="connsiteY5" fmla="*/ 1492223 h 1934967"/>
                  <a:gd name="connsiteX6" fmla="*/ 471807 w 2144993"/>
                  <a:gd name="connsiteY6" fmla="*/ 1730488 h 1934967"/>
                  <a:gd name="connsiteX7" fmla="*/ 737938 w 2144993"/>
                  <a:gd name="connsiteY7" fmla="*/ 1884026 h 1934967"/>
                  <a:gd name="connsiteX8" fmla="*/ 1113252 w 2144993"/>
                  <a:gd name="connsiteY8" fmla="*/ 1788491 h 1934967"/>
                  <a:gd name="connsiteX9" fmla="*/ 1692826 w 2144993"/>
                  <a:gd name="connsiteY9" fmla="*/ 1933352 h 1934967"/>
                  <a:gd name="connsiteX10" fmla="*/ 1959220 w 2144993"/>
                  <a:gd name="connsiteY10" fmla="*/ 1870760 h 1934967"/>
                  <a:gd name="connsiteX11" fmla="*/ 2020828 w 2144993"/>
                  <a:gd name="connsiteY11" fmla="*/ 1600835 h 1934967"/>
                  <a:gd name="connsiteX12" fmla="*/ 1993532 w 2144993"/>
                  <a:gd name="connsiteY12" fmla="*/ 1341527 h 1934967"/>
                  <a:gd name="connsiteX13" fmla="*/ 2054946 w 2144993"/>
                  <a:gd name="connsiteY13" fmla="*/ 1232345 h 1934967"/>
                  <a:gd name="connsiteX14" fmla="*/ 2143658 w 2144993"/>
                  <a:gd name="connsiteY14" fmla="*/ 1065160 h 1934967"/>
                  <a:gd name="connsiteX15" fmla="*/ 2003769 w 2144993"/>
                  <a:gd name="connsiteY15" fmla="*/ 758085 h 1934967"/>
                  <a:gd name="connsiteX16" fmla="*/ 1894586 w 2144993"/>
                  <a:gd name="connsiteY16" fmla="*/ 601136 h 1934967"/>
                  <a:gd name="connsiteX17" fmla="*/ 1911646 w 2144993"/>
                  <a:gd name="connsiteY17" fmla="*/ 277002 h 1934967"/>
                  <a:gd name="connsiteX18" fmla="*/ 1681014 w 2144993"/>
                  <a:gd name="connsiteY18" fmla="*/ 1581 h 1934967"/>
                  <a:gd name="connsiteX19" fmla="*/ 1348941 w 2144993"/>
                  <a:gd name="connsiteY19" fmla="*/ 92279 h 1934967"/>
                  <a:gd name="connsiteX20" fmla="*/ 1062339 w 2144993"/>
                  <a:gd name="connsiteY20" fmla="*/ 126970 h 1934967"/>
                  <a:gd name="connsiteX21" fmla="*/ 753158 w 2144993"/>
                  <a:gd name="connsiteY21" fmla="*/ 62619 h 1934967"/>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40213"/>
                  <a:gd name="connsiteX1" fmla="*/ 441100 w 2144993"/>
                  <a:gd name="connsiteY1" fmla="*/ 301549 h 1940213"/>
                  <a:gd name="connsiteX2" fmla="*/ 280738 w 2144993"/>
                  <a:gd name="connsiteY2" fmla="*/ 607960 h 1940213"/>
                  <a:gd name="connsiteX3" fmla="*/ 20778 w 2144993"/>
                  <a:gd name="connsiteY3" fmla="*/ 890582 h 1940213"/>
                  <a:gd name="connsiteX4" fmla="*/ 181138 w 2144993"/>
                  <a:gd name="connsiteY4" fmla="*/ 1239927 h 1940213"/>
                  <a:gd name="connsiteX5" fmla="*/ 453175 w 2144993"/>
                  <a:gd name="connsiteY5" fmla="*/ 1492223 h 1940213"/>
                  <a:gd name="connsiteX6" fmla="*/ 471807 w 2144993"/>
                  <a:gd name="connsiteY6" fmla="*/ 1730488 h 1940213"/>
                  <a:gd name="connsiteX7" fmla="*/ 737938 w 2144993"/>
                  <a:gd name="connsiteY7" fmla="*/ 1884026 h 1940213"/>
                  <a:gd name="connsiteX8" fmla="*/ 1113252 w 2144993"/>
                  <a:gd name="connsiteY8" fmla="*/ 1788491 h 1940213"/>
                  <a:gd name="connsiteX9" fmla="*/ 1692826 w 2144993"/>
                  <a:gd name="connsiteY9" fmla="*/ 1933352 h 1940213"/>
                  <a:gd name="connsiteX10" fmla="*/ 1959220 w 2144993"/>
                  <a:gd name="connsiteY10" fmla="*/ 1870760 h 1940213"/>
                  <a:gd name="connsiteX11" fmla="*/ 2020828 w 2144993"/>
                  <a:gd name="connsiteY11" fmla="*/ 1600835 h 1940213"/>
                  <a:gd name="connsiteX12" fmla="*/ 1993532 w 2144993"/>
                  <a:gd name="connsiteY12" fmla="*/ 1341527 h 1940213"/>
                  <a:gd name="connsiteX13" fmla="*/ 2054946 w 2144993"/>
                  <a:gd name="connsiteY13" fmla="*/ 1232345 h 1940213"/>
                  <a:gd name="connsiteX14" fmla="*/ 2143658 w 2144993"/>
                  <a:gd name="connsiteY14" fmla="*/ 1065160 h 1940213"/>
                  <a:gd name="connsiteX15" fmla="*/ 2003769 w 2144993"/>
                  <a:gd name="connsiteY15" fmla="*/ 758085 h 1940213"/>
                  <a:gd name="connsiteX16" fmla="*/ 1894586 w 2144993"/>
                  <a:gd name="connsiteY16" fmla="*/ 601136 h 1940213"/>
                  <a:gd name="connsiteX17" fmla="*/ 1911646 w 2144993"/>
                  <a:gd name="connsiteY17" fmla="*/ 277002 h 1940213"/>
                  <a:gd name="connsiteX18" fmla="*/ 1681014 w 2144993"/>
                  <a:gd name="connsiteY18" fmla="*/ 1581 h 1940213"/>
                  <a:gd name="connsiteX19" fmla="*/ 1348941 w 2144993"/>
                  <a:gd name="connsiteY19" fmla="*/ 92279 h 1940213"/>
                  <a:gd name="connsiteX20" fmla="*/ 1062339 w 2144993"/>
                  <a:gd name="connsiteY20" fmla="*/ 126970 h 1940213"/>
                  <a:gd name="connsiteX21" fmla="*/ 753158 w 2144993"/>
                  <a:gd name="connsiteY21" fmla="*/ 62619 h 1940213"/>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8 w 2144993"/>
                  <a:gd name="connsiteY0" fmla="*/ 62619 h 1917706"/>
                  <a:gd name="connsiteX1" fmla="*/ 441100 w 2144993"/>
                  <a:gd name="connsiteY1" fmla="*/ 301549 h 1917706"/>
                  <a:gd name="connsiteX2" fmla="*/ 280738 w 2144993"/>
                  <a:gd name="connsiteY2" fmla="*/ 607960 h 1917706"/>
                  <a:gd name="connsiteX3" fmla="*/ 20778 w 2144993"/>
                  <a:gd name="connsiteY3" fmla="*/ 890582 h 1917706"/>
                  <a:gd name="connsiteX4" fmla="*/ 181138 w 2144993"/>
                  <a:gd name="connsiteY4" fmla="*/ 1239927 h 1917706"/>
                  <a:gd name="connsiteX5" fmla="*/ 453175 w 2144993"/>
                  <a:gd name="connsiteY5" fmla="*/ 1492223 h 1917706"/>
                  <a:gd name="connsiteX6" fmla="*/ 471807 w 2144993"/>
                  <a:gd name="connsiteY6" fmla="*/ 1730488 h 1917706"/>
                  <a:gd name="connsiteX7" fmla="*/ 737938 w 2144993"/>
                  <a:gd name="connsiteY7" fmla="*/ 1884026 h 1917706"/>
                  <a:gd name="connsiteX8" fmla="*/ 1113252 w 2144993"/>
                  <a:gd name="connsiteY8" fmla="*/ 1788491 h 1917706"/>
                  <a:gd name="connsiteX9" fmla="*/ 1650473 w 2144993"/>
                  <a:gd name="connsiteY9" fmla="*/ 1901508 h 1917706"/>
                  <a:gd name="connsiteX10" fmla="*/ 1959220 w 2144993"/>
                  <a:gd name="connsiteY10" fmla="*/ 1870760 h 1917706"/>
                  <a:gd name="connsiteX11" fmla="*/ 2020828 w 2144993"/>
                  <a:gd name="connsiteY11" fmla="*/ 1600835 h 1917706"/>
                  <a:gd name="connsiteX12" fmla="*/ 1993532 w 2144993"/>
                  <a:gd name="connsiteY12" fmla="*/ 1341527 h 1917706"/>
                  <a:gd name="connsiteX13" fmla="*/ 2054946 w 2144993"/>
                  <a:gd name="connsiteY13" fmla="*/ 1232345 h 1917706"/>
                  <a:gd name="connsiteX14" fmla="*/ 2143658 w 2144993"/>
                  <a:gd name="connsiteY14" fmla="*/ 1065160 h 1917706"/>
                  <a:gd name="connsiteX15" fmla="*/ 2003769 w 2144993"/>
                  <a:gd name="connsiteY15" fmla="*/ 758085 h 1917706"/>
                  <a:gd name="connsiteX16" fmla="*/ 1894586 w 2144993"/>
                  <a:gd name="connsiteY16" fmla="*/ 601136 h 1917706"/>
                  <a:gd name="connsiteX17" fmla="*/ 1911646 w 2144993"/>
                  <a:gd name="connsiteY17" fmla="*/ 277002 h 1917706"/>
                  <a:gd name="connsiteX18" fmla="*/ 1681014 w 2144993"/>
                  <a:gd name="connsiteY18" fmla="*/ 1581 h 1917706"/>
                  <a:gd name="connsiteX19" fmla="*/ 1348941 w 2144993"/>
                  <a:gd name="connsiteY19" fmla="*/ 92279 h 1917706"/>
                  <a:gd name="connsiteX20" fmla="*/ 1062339 w 2144993"/>
                  <a:gd name="connsiteY20" fmla="*/ 126970 h 1917706"/>
                  <a:gd name="connsiteX21" fmla="*/ 753158 w 2144993"/>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3159 w 2144994"/>
                  <a:gd name="connsiteY0" fmla="*/ 62619 h 1917706"/>
                  <a:gd name="connsiteX1" fmla="*/ 441101 w 2144994"/>
                  <a:gd name="connsiteY1" fmla="*/ 301549 h 1917706"/>
                  <a:gd name="connsiteX2" fmla="*/ 280739 w 2144994"/>
                  <a:gd name="connsiteY2" fmla="*/ 607960 h 1917706"/>
                  <a:gd name="connsiteX3" fmla="*/ 20779 w 2144994"/>
                  <a:gd name="connsiteY3" fmla="*/ 890582 h 1917706"/>
                  <a:gd name="connsiteX4" fmla="*/ 181139 w 2144994"/>
                  <a:gd name="connsiteY4" fmla="*/ 1239927 h 1917706"/>
                  <a:gd name="connsiteX5" fmla="*/ 453176 w 2144994"/>
                  <a:gd name="connsiteY5" fmla="*/ 1492223 h 1917706"/>
                  <a:gd name="connsiteX6" fmla="*/ 471808 w 2144994"/>
                  <a:gd name="connsiteY6" fmla="*/ 1730488 h 1917706"/>
                  <a:gd name="connsiteX7" fmla="*/ 737939 w 2144994"/>
                  <a:gd name="connsiteY7" fmla="*/ 1884026 h 1917706"/>
                  <a:gd name="connsiteX8" fmla="*/ 1113253 w 2144994"/>
                  <a:gd name="connsiteY8" fmla="*/ 1788491 h 1917706"/>
                  <a:gd name="connsiteX9" fmla="*/ 1650474 w 2144994"/>
                  <a:gd name="connsiteY9" fmla="*/ 1901508 h 1917706"/>
                  <a:gd name="connsiteX10" fmla="*/ 1959221 w 2144994"/>
                  <a:gd name="connsiteY10" fmla="*/ 1870760 h 1917706"/>
                  <a:gd name="connsiteX11" fmla="*/ 2020829 w 2144994"/>
                  <a:gd name="connsiteY11" fmla="*/ 1600835 h 1917706"/>
                  <a:gd name="connsiteX12" fmla="*/ 1993533 w 2144994"/>
                  <a:gd name="connsiteY12" fmla="*/ 1341527 h 1917706"/>
                  <a:gd name="connsiteX13" fmla="*/ 2054947 w 2144994"/>
                  <a:gd name="connsiteY13" fmla="*/ 1232345 h 1917706"/>
                  <a:gd name="connsiteX14" fmla="*/ 2143659 w 2144994"/>
                  <a:gd name="connsiteY14" fmla="*/ 1065160 h 1917706"/>
                  <a:gd name="connsiteX15" fmla="*/ 2003770 w 2144994"/>
                  <a:gd name="connsiteY15" fmla="*/ 758085 h 1917706"/>
                  <a:gd name="connsiteX16" fmla="*/ 1894587 w 2144994"/>
                  <a:gd name="connsiteY16" fmla="*/ 601136 h 1917706"/>
                  <a:gd name="connsiteX17" fmla="*/ 1911647 w 2144994"/>
                  <a:gd name="connsiteY17" fmla="*/ 277002 h 1917706"/>
                  <a:gd name="connsiteX18" fmla="*/ 1681015 w 2144994"/>
                  <a:gd name="connsiteY18" fmla="*/ 1581 h 1917706"/>
                  <a:gd name="connsiteX19" fmla="*/ 1348942 w 2144994"/>
                  <a:gd name="connsiteY19" fmla="*/ 92279 h 1917706"/>
                  <a:gd name="connsiteX20" fmla="*/ 1062340 w 2144994"/>
                  <a:gd name="connsiteY20" fmla="*/ 126970 h 1917706"/>
                  <a:gd name="connsiteX21" fmla="*/ 753159 w 2144994"/>
                  <a:gd name="connsiteY21" fmla="*/ 62619 h 1917706"/>
                  <a:gd name="connsiteX0" fmla="*/ 759343 w 2151178"/>
                  <a:gd name="connsiteY0" fmla="*/ 62619 h 1917706"/>
                  <a:gd name="connsiteX1" fmla="*/ 447285 w 2151178"/>
                  <a:gd name="connsiteY1" fmla="*/ 301549 h 1917706"/>
                  <a:gd name="connsiteX2" fmla="*/ 286923 w 2151178"/>
                  <a:gd name="connsiteY2" fmla="*/ 607960 h 1917706"/>
                  <a:gd name="connsiteX3" fmla="*/ 17887 w 2151178"/>
                  <a:gd name="connsiteY3" fmla="*/ 881028 h 1917706"/>
                  <a:gd name="connsiteX4" fmla="*/ 187323 w 2151178"/>
                  <a:gd name="connsiteY4" fmla="*/ 1239927 h 1917706"/>
                  <a:gd name="connsiteX5" fmla="*/ 459360 w 2151178"/>
                  <a:gd name="connsiteY5" fmla="*/ 1492223 h 1917706"/>
                  <a:gd name="connsiteX6" fmla="*/ 477992 w 2151178"/>
                  <a:gd name="connsiteY6" fmla="*/ 1730488 h 1917706"/>
                  <a:gd name="connsiteX7" fmla="*/ 744123 w 2151178"/>
                  <a:gd name="connsiteY7" fmla="*/ 1884026 h 1917706"/>
                  <a:gd name="connsiteX8" fmla="*/ 1119437 w 2151178"/>
                  <a:gd name="connsiteY8" fmla="*/ 1788491 h 1917706"/>
                  <a:gd name="connsiteX9" fmla="*/ 1656658 w 2151178"/>
                  <a:gd name="connsiteY9" fmla="*/ 1901508 h 1917706"/>
                  <a:gd name="connsiteX10" fmla="*/ 1965405 w 2151178"/>
                  <a:gd name="connsiteY10" fmla="*/ 1870760 h 1917706"/>
                  <a:gd name="connsiteX11" fmla="*/ 2027013 w 2151178"/>
                  <a:gd name="connsiteY11" fmla="*/ 1600835 h 1917706"/>
                  <a:gd name="connsiteX12" fmla="*/ 1999717 w 2151178"/>
                  <a:gd name="connsiteY12" fmla="*/ 1341527 h 1917706"/>
                  <a:gd name="connsiteX13" fmla="*/ 2061131 w 2151178"/>
                  <a:gd name="connsiteY13" fmla="*/ 1232345 h 1917706"/>
                  <a:gd name="connsiteX14" fmla="*/ 2149843 w 2151178"/>
                  <a:gd name="connsiteY14" fmla="*/ 1065160 h 1917706"/>
                  <a:gd name="connsiteX15" fmla="*/ 2009954 w 2151178"/>
                  <a:gd name="connsiteY15" fmla="*/ 758085 h 1917706"/>
                  <a:gd name="connsiteX16" fmla="*/ 1900771 w 2151178"/>
                  <a:gd name="connsiteY16" fmla="*/ 601136 h 1917706"/>
                  <a:gd name="connsiteX17" fmla="*/ 1917831 w 2151178"/>
                  <a:gd name="connsiteY17" fmla="*/ 277002 h 1917706"/>
                  <a:gd name="connsiteX18" fmla="*/ 1687199 w 2151178"/>
                  <a:gd name="connsiteY18" fmla="*/ 1581 h 1917706"/>
                  <a:gd name="connsiteX19" fmla="*/ 1355126 w 2151178"/>
                  <a:gd name="connsiteY19" fmla="*/ 92279 h 1917706"/>
                  <a:gd name="connsiteX20" fmla="*/ 1068524 w 2151178"/>
                  <a:gd name="connsiteY20" fmla="*/ 126970 h 1917706"/>
                  <a:gd name="connsiteX21" fmla="*/ 759343 w 2151178"/>
                  <a:gd name="connsiteY21" fmla="*/ 62619 h 191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1178" h="1917706">
                    <a:moveTo>
                      <a:pt x="759343" y="62619"/>
                    </a:moveTo>
                    <a:cubicBezTo>
                      <a:pt x="547802" y="106973"/>
                      <a:pt x="505288" y="219663"/>
                      <a:pt x="447285" y="301549"/>
                    </a:cubicBezTo>
                    <a:cubicBezTo>
                      <a:pt x="414353" y="415945"/>
                      <a:pt x="423401" y="436225"/>
                      <a:pt x="286923" y="607960"/>
                    </a:cubicBezTo>
                    <a:cubicBezTo>
                      <a:pt x="192526" y="710318"/>
                      <a:pt x="82282" y="721349"/>
                      <a:pt x="17887" y="881028"/>
                    </a:cubicBezTo>
                    <a:cubicBezTo>
                      <a:pt x="-311" y="928795"/>
                      <a:pt x="-53400" y="1035495"/>
                      <a:pt x="187323" y="1239927"/>
                    </a:cubicBezTo>
                    <a:cubicBezTo>
                      <a:pt x="365881" y="1372992"/>
                      <a:pt x="396807" y="1331861"/>
                      <a:pt x="459360" y="1492223"/>
                    </a:cubicBezTo>
                    <a:cubicBezTo>
                      <a:pt x="481888" y="1652208"/>
                      <a:pt x="463207" y="1630405"/>
                      <a:pt x="477992" y="1730488"/>
                    </a:cubicBezTo>
                    <a:cubicBezTo>
                      <a:pt x="501876" y="1788490"/>
                      <a:pt x="559878" y="1931794"/>
                      <a:pt x="744123" y="1884026"/>
                    </a:cubicBezTo>
                    <a:cubicBezTo>
                      <a:pt x="876051" y="1847632"/>
                      <a:pt x="959937" y="1789174"/>
                      <a:pt x="1119437" y="1788491"/>
                    </a:cubicBezTo>
                    <a:cubicBezTo>
                      <a:pt x="1397333" y="1830409"/>
                      <a:pt x="1496744" y="1865958"/>
                      <a:pt x="1656658" y="1901508"/>
                    </a:cubicBezTo>
                    <a:cubicBezTo>
                      <a:pt x="1809467" y="1918795"/>
                      <a:pt x="1880883" y="1937198"/>
                      <a:pt x="1965405" y="1870760"/>
                    </a:cubicBezTo>
                    <a:cubicBezTo>
                      <a:pt x="2049565" y="1792285"/>
                      <a:pt x="2014503" y="1689546"/>
                      <a:pt x="2027013" y="1600835"/>
                    </a:cubicBezTo>
                    <a:cubicBezTo>
                      <a:pt x="2017914" y="1480279"/>
                      <a:pt x="2005404" y="1445023"/>
                      <a:pt x="1999717" y="1341527"/>
                    </a:cubicBezTo>
                    <a:cubicBezTo>
                      <a:pt x="2007678" y="1276700"/>
                      <a:pt x="2037816" y="1268170"/>
                      <a:pt x="2061131" y="1232345"/>
                    </a:cubicBezTo>
                    <a:cubicBezTo>
                      <a:pt x="2084446" y="1196520"/>
                      <a:pt x="2160647" y="1140791"/>
                      <a:pt x="2149843" y="1065160"/>
                    </a:cubicBezTo>
                    <a:cubicBezTo>
                      <a:pt x="2154392" y="979861"/>
                      <a:pt x="2155531" y="908211"/>
                      <a:pt x="2009954" y="758085"/>
                    </a:cubicBezTo>
                    <a:cubicBezTo>
                      <a:pt x="1908733" y="685298"/>
                      <a:pt x="1916694" y="687571"/>
                      <a:pt x="1900771" y="601136"/>
                    </a:cubicBezTo>
                    <a:lnTo>
                      <a:pt x="1917831" y="277002"/>
                    </a:lnTo>
                    <a:cubicBezTo>
                      <a:pt x="1907595" y="181468"/>
                      <a:pt x="1837324" y="42524"/>
                      <a:pt x="1687199" y="1581"/>
                    </a:cubicBezTo>
                    <a:cubicBezTo>
                      <a:pt x="1578017" y="-9792"/>
                      <a:pt x="1488192" y="42237"/>
                      <a:pt x="1355126" y="92279"/>
                    </a:cubicBezTo>
                    <a:cubicBezTo>
                      <a:pt x="1280064" y="115026"/>
                      <a:pt x="1240935" y="132389"/>
                      <a:pt x="1068524" y="126970"/>
                    </a:cubicBezTo>
                    <a:cubicBezTo>
                      <a:pt x="912509" y="78748"/>
                      <a:pt x="903783" y="70580"/>
                      <a:pt x="759343" y="62619"/>
                    </a:cubicBezTo>
                    <a:close/>
                  </a:path>
                </a:pathLst>
              </a:custGeom>
              <a:solidFill>
                <a:srgbClr val="FF902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77" name="矩形 56">
              <a:extLst>
                <a:ext uri="{FF2B5EF4-FFF2-40B4-BE49-F238E27FC236}">
                  <a16:creationId xmlns:a16="http://schemas.microsoft.com/office/drawing/2014/main" id="{087AC390-ECDB-4E76-8A20-DB3F298DD227}"/>
                </a:ext>
              </a:extLst>
            </p:cNvPr>
            <p:cNvSpPr/>
            <p:nvPr/>
          </p:nvSpPr>
          <p:spPr>
            <a:xfrm>
              <a:off x="3665042" y="4023287"/>
              <a:ext cx="802220" cy="984885"/>
            </a:xfrm>
            <a:prstGeom prst="rect">
              <a:avLst/>
            </a:prstGeom>
            <a:effectLst>
              <a:outerShdw blurRad="50800" dist="38100" dir="2700000" algn="tl" rotWithShape="0">
                <a:prstClr val="black">
                  <a:alpha val="40000"/>
                </a:prstClr>
              </a:outerShdw>
            </a:effectLst>
          </p:spPr>
          <p:txBody>
            <a:bodyPr wrap="square">
              <a:spAutoFit/>
            </a:bodyPr>
            <a:lstStyle/>
            <a:p>
              <a:r>
                <a:rPr lang="en-US" altLang="zh-CN"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D</a:t>
              </a:r>
              <a:endParaRPr lang="zh-CN" altLang="en-US" sz="58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924300" y="431800"/>
            <a:ext cx="7861300"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Thực dân Pháp xâm lược nước ta năm:</a:t>
            </a:r>
          </a:p>
        </p:txBody>
      </p:sp>
      <p:pic>
        <p:nvPicPr>
          <p:cNvPr id="80" name="Picture 6" descr="Káº¿t quáº£ hÃ¬nh áº£nh cho right wrong tick icon">
            <a:extLst>
              <a:ext uri="{FF2B5EF4-FFF2-40B4-BE49-F238E27FC236}">
                <a16:creationId xmlns:a16="http://schemas.microsoft.com/office/drawing/2014/main" id="{B03DBBD7-8B62-4454-8BF4-A3BAE245F905}"/>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54122" y="33100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2" descr="Káº¿t quáº£ hÃ¬nh áº£nh cho right wrong tick icon">
            <a:extLst>
              <a:ext uri="{FF2B5EF4-FFF2-40B4-BE49-F238E27FC236}">
                <a16:creationId xmlns:a16="http://schemas.microsoft.com/office/drawing/2014/main" id="{BC2B140B-69FD-4412-8C04-F084FEBDFE77}"/>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4374" y="22176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3" descr="Káº¿t quáº£ hÃ¬nh áº£nh cho right wrong tick icon">
            <a:extLst>
              <a:ext uri="{FF2B5EF4-FFF2-40B4-BE49-F238E27FC236}">
                <a16:creationId xmlns:a16="http://schemas.microsoft.com/office/drawing/2014/main" id="{A6EBEAB1-ED11-47DF-ABF3-AB2EA08FACE8}"/>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3581" y="338547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3" name="CẤM BUÔN BÁN, CẤM REUP" descr="Káº¿t quáº£ hÃ¬nh áº£nh cho right wrong tick icon">
            <a:extLst>
              <a:ext uri="{FF2B5EF4-FFF2-40B4-BE49-F238E27FC236}">
                <a16:creationId xmlns:a16="http://schemas.microsoft.com/office/drawing/2014/main" id="{86118AFD-5F16-4EED-85A9-B118098EE5CF}"/>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1940" y="229466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A711EBF1-8DED-4756-BA3F-028C1AC29A6C}"/>
              </a:ext>
            </a:extLst>
          </p:cNvPr>
          <p:cNvPicPr>
            <a:picLocks noChangeAspect="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5155" b="93557" l="3714" r="98429">
                        <a14:foregroundMark x1="45714" y1="10309" x2="45714" y2="10309"/>
                        <a14:foregroundMark x1="39857" y1="8505" x2="39857" y2="8505"/>
                        <a14:foregroundMark x1="35286" y1="6701" x2="35286" y2="6701"/>
                        <a14:foregroundMark x1="33571" y1="5928" x2="33571" y2="5928"/>
                        <a14:foregroundMark x1="32571" y1="5670" x2="32571" y2="5670"/>
                        <a14:foregroundMark x1="45143" y1="5155" x2="45143" y2="5155"/>
                        <a14:foregroundMark x1="95286" y1="49742" x2="95286" y2="49742"/>
                        <a14:foregroundMark x1="98571" y1="41495" x2="98571" y2="41495"/>
                        <a14:foregroundMark x1="59286" y1="93814" x2="59286" y2="93814"/>
                        <a14:foregroundMark x1="5857" y1="24485" x2="5857" y2="24485"/>
                        <a14:foregroundMark x1="4143" y1="34021" x2="4143" y2="34021"/>
                        <a14:foregroundMark x1="3714" y1="20619" x2="3714" y2="20619"/>
                        <a14:foregroundMark x1="35286" y1="62887" x2="35286" y2="62887"/>
                        <a14:foregroundMark x1="34571" y1="65206" x2="34571" y2="65206"/>
                        <a14:backgroundMark x1="9714" y1="39691" x2="9714" y2="39691"/>
                        <a14:backgroundMark x1="2571" y1="38402" x2="2571" y2="38402"/>
                      </a14:backgroundRemoval>
                    </a14:imgEffect>
                  </a14:imgLayer>
                </a14:imgProps>
              </a:ext>
              <a:ext uri="{28A0092B-C50C-407E-A947-70E740481C1C}">
                <a14:useLocalDpi xmlns:a14="http://schemas.microsoft.com/office/drawing/2010/main" val="0"/>
              </a:ext>
            </a:extLst>
          </a:blip>
          <a:stretch>
            <a:fillRect/>
          </a:stretch>
        </p:blipFill>
        <p:spPr>
          <a:xfrm>
            <a:off x="3832662" y="2174464"/>
            <a:ext cx="4526676" cy="2509072"/>
          </a:xfrm>
          <a:prstGeom prst="rect">
            <a:avLst/>
          </a:prstGeom>
        </p:spPr>
      </p:pic>
      <p:pic>
        <p:nvPicPr>
          <p:cNvPr id="47" name="图片 46">
            <a:hlinkClick r:id="rId16" action="ppaction://hlinksldjump"/>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31111" y="5064351"/>
            <a:ext cx="2864935" cy="1487494"/>
          </a:xfrm>
          <a:prstGeom prst="rect">
            <a:avLst/>
          </a:prstGeom>
        </p:spPr>
      </p:pic>
    </p:spTree>
    <p:extLst>
      <p:ext uri="{BB962C8B-B14F-4D97-AF65-F5344CB8AC3E}">
        <p14:creationId xmlns:p14="http://schemas.microsoft.com/office/powerpoint/2010/main" val="6954501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left)">
                                      <p:cBhvr>
                                        <p:cTn id="61" dur="500"/>
                                        <p:tgtEl>
                                          <p:spTgt spid="70"/>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500"/>
                                        <p:tgtEl>
                                          <p:spTgt spid="54"/>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left)">
                                      <p:cBhvr>
                                        <p:cTn id="69" dur="500"/>
                                        <p:tgtEl>
                                          <p:spTgt spid="75"/>
                                        </p:tgtEl>
                                      </p:cBhvr>
                                    </p:animEffect>
                                  </p:childTnLst>
                                </p:cTn>
                              </p:par>
                            </p:childTnLst>
                          </p:cTn>
                        </p:par>
                        <p:par>
                          <p:cTn id="70" fill="hold">
                            <p:stCondLst>
                              <p:cond delay="3500"/>
                            </p:stCondLst>
                            <p:childTnLst>
                              <p:par>
                                <p:cTn id="71" presetID="22" presetClass="entr" presetSubtype="8"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60"/>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60"/>
                  </p:tgtEl>
                </p:cond>
              </p:nextCondLst>
            </p:seq>
            <p:seq concurrent="1" nextAc="seek">
              <p:cTn id="79" restart="whenNotActive" fill="hold" evtFilter="cancelBubble" nodeType="interactiveSeq">
                <p:stCondLst>
                  <p:cond evt="onClick" delay="0">
                    <p:tgtEl>
                      <p:spTgt spid="65"/>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Am-thanh-tra-loi-sai-www_nhacchuongvui_com.wav"/>
                                        </p:tgtEl>
                                      </p:cMediaNode>
                                    </p:audio>
                                  </p:subTnLst>
                                </p:cTn>
                              </p:par>
                            </p:childTnLst>
                          </p:cTn>
                        </p:par>
                        <p:par>
                          <p:cTn id="84" fill="hold">
                            <p:stCondLst>
                              <p:cond delay="0"/>
                            </p:stCondLst>
                            <p:childTnLst>
                              <p:par>
                                <p:cTn id="85" presetID="10" presetClass="exit" presetSubtype="0" fill="hold" nodeType="afterEffect">
                                  <p:stCondLst>
                                    <p:cond delay="500"/>
                                  </p:stCondLst>
                                  <p:childTnLst>
                                    <p:animEffect transition="out" filter="fade">
                                      <p:cBhvr>
                                        <p:cTn id="86" dur="500"/>
                                        <p:tgtEl>
                                          <p:spTgt spid="80"/>
                                        </p:tgtEl>
                                      </p:cBhvr>
                                    </p:animEffect>
                                    <p:set>
                                      <p:cBhvr>
                                        <p:cTn id="87"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8" restart="whenNotActive" fill="hold" evtFilter="cancelBubble" nodeType="interactiveSeq">
                <p:stCondLst>
                  <p:cond evt="onClick" delay="0">
                    <p:tgtEl>
                      <p:spTgt spid="75"/>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Am-thanh-tra-loi-sai-www_nhacchuongvui_com.wav"/>
                                        </p:tgtEl>
                                      </p:cMediaNode>
                                    </p:audio>
                                  </p:subTnLst>
                                </p:cTn>
                              </p:par>
                            </p:childTnLst>
                          </p:cTn>
                        </p:par>
                        <p:par>
                          <p:cTn id="93" fill="hold">
                            <p:stCondLst>
                              <p:cond delay="0"/>
                            </p:stCondLst>
                            <p:childTnLst>
                              <p:par>
                                <p:cTn id="94" presetID="10" presetClass="exit" presetSubtype="0" fill="hold" nodeType="afterEffect">
                                  <p:stCondLst>
                                    <p:cond delay="500"/>
                                  </p:stCondLst>
                                  <p:childTnLst>
                                    <p:animEffect transition="out" filter="fade">
                                      <p:cBhvr>
                                        <p:cTn id="95" dur="500"/>
                                        <p:tgtEl>
                                          <p:spTgt spid="82"/>
                                        </p:tgtEl>
                                      </p:cBhvr>
                                    </p:animEffect>
                                    <p:set>
                                      <p:cBhvr>
                                        <p:cTn id="96"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7" restart="whenNotActive" fill="hold" evtFilter="cancelBubble" nodeType="interactiveSeq">
                <p:stCondLst>
                  <p:cond evt="onClick" delay="0">
                    <p:tgtEl>
                      <p:spTgt spid="70"/>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4" name="Am-thanh-tra-loi-sai-www_nhacchuongvui_com.wav"/>
                                        </p:tgtEl>
                                      </p:cMediaNode>
                                    </p:audio>
                                  </p:subTnLst>
                                </p:cTn>
                              </p:par>
                            </p:childTnLst>
                          </p:cTn>
                        </p:par>
                        <p:par>
                          <p:cTn id="102" fill="hold">
                            <p:stCondLst>
                              <p:cond delay="0"/>
                            </p:stCondLst>
                            <p:childTnLst>
                              <p:par>
                                <p:cTn id="103" presetID="10" presetClass="exit" presetSubtype="0" fill="hold" nodeType="afterEffect">
                                  <p:stCondLst>
                                    <p:cond delay="500"/>
                                  </p:stCondLst>
                                  <p:childTnLst>
                                    <p:animEffect transition="out" filter="fade">
                                      <p:cBhvr>
                                        <p:cTn id="104" dur="500"/>
                                        <p:tgtEl>
                                          <p:spTgt spid="81"/>
                                        </p:tgtEl>
                                      </p:cBhvr>
                                    </p:animEffect>
                                    <p:set>
                                      <p:cBhvr>
                                        <p:cTn id="10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86"/>
                                        </p:tgtEl>
                                        <p:attrNameLst>
                                          <p:attrName>style.visibility</p:attrName>
                                        </p:attrNameLst>
                                      </p:cBhvr>
                                      <p:to>
                                        <p:strVal val="visible"/>
                                      </p:to>
                                    </p:set>
                                    <p:anim calcmode="lin" valueType="num">
                                      <p:cBhvr>
                                        <p:cTn id="111" dur="500" fill="hold"/>
                                        <p:tgtEl>
                                          <p:spTgt spid="86"/>
                                        </p:tgtEl>
                                        <p:attrNameLst>
                                          <p:attrName>ppt_w</p:attrName>
                                        </p:attrNameLst>
                                      </p:cBhvr>
                                      <p:tavLst>
                                        <p:tav tm="0">
                                          <p:val>
                                            <p:fltVal val="0"/>
                                          </p:val>
                                        </p:tav>
                                        <p:tav tm="100000">
                                          <p:val>
                                            <p:strVal val="#ppt_w"/>
                                          </p:val>
                                        </p:tav>
                                      </p:tavLst>
                                    </p:anim>
                                    <p:anim calcmode="lin" valueType="num">
                                      <p:cBhvr>
                                        <p:cTn id="112" dur="500" fill="hold"/>
                                        <p:tgtEl>
                                          <p:spTgt spid="86"/>
                                        </p:tgtEl>
                                        <p:attrNameLst>
                                          <p:attrName>ppt_h</p:attrName>
                                        </p:attrNameLst>
                                      </p:cBhvr>
                                      <p:tavLst>
                                        <p:tav tm="0">
                                          <p:val>
                                            <p:fltVal val="0"/>
                                          </p:val>
                                        </p:tav>
                                        <p:tav tm="100000">
                                          <p:val>
                                            <p:strVal val="#ppt_h"/>
                                          </p:val>
                                        </p:tav>
                                      </p:tavLst>
                                    </p:anim>
                                    <p:animEffect transition="in" filter="fade">
                                      <p:cBhvr>
                                        <p:cTn id="113" dur="500"/>
                                        <p:tgtEl>
                                          <p:spTgt spid="86"/>
                                        </p:tgtEl>
                                      </p:cBhvr>
                                    </p:animEffect>
                                  </p:childTnLst>
                                </p:cTn>
                              </p:par>
                            </p:childTnLst>
                          </p:cTn>
                        </p:par>
                        <p:par>
                          <p:cTn id="114" fill="hold">
                            <p:stCondLst>
                              <p:cond delay="500"/>
                            </p:stCondLst>
                            <p:childTnLst>
                              <p:par>
                                <p:cTn id="115" presetID="42" presetClass="path" presetSubtype="0" accel="50000" decel="50000" fill="hold" nodeType="afterEffect">
                                  <p:stCondLst>
                                    <p:cond delay="0"/>
                                  </p:stCondLst>
                                  <p:childTnLst>
                                    <p:animMotion origin="layout" path="M 0 0 L -0.3612 0.36227 " pathEditMode="relative" rAng="0" ptsTypes="AA">
                                      <p:cBhvr>
                                        <p:cTn id="116" dur="2000" fill="hold"/>
                                        <p:tgtEl>
                                          <p:spTgt spid="86"/>
                                        </p:tgtEl>
                                        <p:attrNameLst>
                                          <p:attrName>ppt_x</p:attrName>
                                          <p:attrName>ppt_y</p:attrName>
                                        </p:attrNameLst>
                                      </p:cBhvr>
                                      <p:rCtr x="-18060" y="18102"/>
                                    </p:animMotion>
                                  </p:childTnLst>
                                </p:cTn>
                              </p:par>
                              <p:par>
                                <p:cTn id="117" presetID="53" presetClass="exit" presetSubtype="32" fill="hold" nodeType="withEffect">
                                  <p:stCondLst>
                                    <p:cond delay="1250"/>
                                  </p:stCondLst>
                                  <p:childTnLst>
                                    <p:anim calcmode="lin" valueType="num">
                                      <p:cBhvr>
                                        <p:cTn id="118" dur="750"/>
                                        <p:tgtEl>
                                          <p:spTgt spid="86"/>
                                        </p:tgtEl>
                                        <p:attrNameLst>
                                          <p:attrName>ppt_w</p:attrName>
                                        </p:attrNameLst>
                                      </p:cBhvr>
                                      <p:tavLst>
                                        <p:tav tm="0">
                                          <p:val>
                                            <p:strVal val="ppt_w"/>
                                          </p:val>
                                        </p:tav>
                                        <p:tav tm="100000">
                                          <p:val>
                                            <p:fltVal val="0"/>
                                          </p:val>
                                        </p:tav>
                                      </p:tavLst>
                                    </p:anim>
                                    <p:anim calcmode="lin" valueType="num">
                                      <p:cBhvr>
                                        <p:cTn id="119" dur="750"/>
                                        <p:tgtEl>
                                          <p:spTgt spid="86"/>
                                        </p:tgtEl>
                                        <p:attrNameLst>
                                          <p:attrName>ppt_h</p:attrName>
                                        </p:attrNameLst>
                                      </p:cBhvr>
                                      <p:tavLst>
                                        <p:tav tm="0">
                                          <p:val>
                                            <p:strVal val="ppt_h"/>
                                          </p:val>
                                        </p:tav>
                                        <p:tav tm="100000">
                                          <p:val>
                                            <p:fltVal val="0"/>
                                          </p:val>
                                        </p:tav>
                                      </p:tavLst>
                                    </p:anim>
                                    <p:animEffect transition="out" filter="fade">
                                      <p:cBhvr>
                                        <p:cTn id="120" dur="750"/>
                                        <p:tgtEl>
                                          <p:spTgt spid="86"/>
                                        </p:tgtEl>
                                      </p:cBhvr>
                                    </p:animEffect>
                                    <p:set>
                                      <p:cBhvr>
                                        <p:cTn id="121" dur="1" fill="hold">
                                          <p:stCondLst>
                                            <p:cond delay="74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195"/>
            <a:ext cx="4263081" cy="1643027"/>
          </a:xfrm>
          <a:prstGeom prst="rect">
            <a:avLst/>
          </a:prstGeom>
        </p:spPr>
      </p:pic>
      <p:grpSp>
        <p:nvGrpSpPr>
          <p:cNvPr id="14" name="组合 13"/>
          <p:cNvGrpSpPr/>
          <p:nvPr/>
        </p:nvGrpSpPr>
        <p:grpSpPr>
          <a:xfrm>
            <a:off x="787400" y="558948"/>
            <a:ext cx="2966089" cy="876151"/>
            <a:chOff x="7927785" y="460861"/>
            <a:chExt cx="3564675" cy="861355"/>
          </a:xfrm>
        </p:grpSpPr>
        <p:grpSp>
          <p:nvGrpSpPr>
            <p:cNvPr id="13" name="组合 12"/>
            <p:cNvGrpSpPr/>
            <p:nvPr/>
          </p:nvGrpSpPr>
          <p:grpSpPr>
            <a:xfrm>
              <a:off x="7927785" y="460861"/>
              <a:ext cx="1066803" cy="861355"/>
              <a:chOff x="8223442" y="721260"/>
              <a:chExt cx="1066803" cy="949082"/>
            </a:xfrm>
          </p:grpSpPr>
          <p:sp>
            <p:nvSpPr>
              <p:cNvPr id="12" name="任意多边形 11"/>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任意多边形 19"/>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8760409" y="460861"/>
              <a:ext cx="1066803" cy="861355"/>
              <a:chOff x="8223442" y="721260"/>
              <a:chExt cx="1066803" cy="949082"/>
            </a:xfrm>
          </p:grpSpPr>
          <p:sp>
            <p:nvSpPr>
              <p:cNvPr id="25" name="任意多边形 24"/>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任意多边形 25"/>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7" name="组合 26"/>
            <p:cNvGrpSpPr/>
            <p:nvPr/>
          </p:nvGrpSpPr>
          <p:grpSpPr>
            <a:xfrm>
              <a:off x="9593033" y="460861"/>
              <a:ext cx="1066803" cy="861355"/>
              <a:chOff x="8223442" y="721260"/>
              <a:chExt cx="1066803" cy="949082"/>
            </a:xfrm>
          </p:grpSpPr>
          <p:sp>
            <p:nvSpPr>
              <p:cNvPr id="28" name="任意多边形 27"/>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任意多边形 28"/>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0" name="组合 29"/>
            <p:cNvGrpSpPr/>
            <p:nvPr/>
          </p:nvGrpSpPr>
          <p:grpSpPr>
            <a:xfrm>
              <a:off x="10425657" y="460861"/>
              <a:ext cx="1066803" cy="861355"/>
              <a:chOff x="8223442" y="721260"/>
              <a:chExt cx="1066803" cy="949082"/>
            </a:xfrm>
          </p:grpSpPr>
          <p:sp>
            <p:nvSpPr>
              <p:cNvPr id="31" name="任意多边形 30"/>
              <p:cNvSpPr/>
              <p:nvPr/>
            </p:nvSpPr>
            <p:spPr>
              <a:xfrm>
                <a:off x="8223442" y="721260"/>
                <a:ext cx="1066803" cy="949082"/>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99A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任意多边形 31"/>
              <p:cNvSpPr/>
              <p:nvPr/>
            </p:nvSpPr>
            <p:spPr>
              <a:xfrm>
                <a:off x="8307182" y="791727"/>
                <a:ext cx="910922" cy="785236"/>
              </a:xfrm>
              <a:custGeom>
                <a:avLst/>
                <a:gdLst>
                  <a:gd name="connsiteX0" fmla="*/ 505610 w 1011219"/>
                  <a:gd name="connsiteY0" fmla="*/ 0 h 946673"/>
                  <a:gd name="connsiteX1" fmla="*/ 0 w 1011219"/>
                  <a:gd name="connsiteY1" fmla="*/ 311972 h 946673"/>
                  <a:gd name="connsiteX2" fmla="*/ 69925 w 1011219"/>
                  <a:gd name="connsiteY2" fmla="*/ 753035 h 946673"/>
                  <a:gd name="connsiteX3" fmla="*/ 602429 w 1011219"/>
                  <a:gd name="connsiteY3" fmla="*/ 946673 h 946673"/>
                  <a:gd name="connsiteX4" fmla="*/ 1011219 w 1011219"/>
                  <a:gd name="connsiteY4" fmla="*/ 758414 h 946673"/>
                  <a:gd name="connsiteX5" fmla="*/ 962810 w 1011219"/>
                  <a:gd name="connsiteY5" fmla="*/ 252805 h 946673"/>
                  <a:gd name="connsiteX6" fmla="*/ 505610 w 1011219"/>
                  <a:gd name="connsiteY6" fmla="*/ 0 h 946673"/>
                  <a:gd name="connsiteX0" fmla="*/ 498657 w 1011219"/>
                  <a:gd name="connsiteY0" fmla="*/ 0 h 960580"/>
                  <a:gd name="connsiteX1" fmla="*/ 0 w 1011219"/>
                  <a:gd name="connsiteY1" fmla="*/ 325879 h 960580"/>
                  <a:gd name="connsiteX2" fmla="*/ 69925 w 1011219"/>
                  <a:gd name="connsiteY2" fmla="*/ 766942 h 960580"/>
                  <a:gd name="connsiteX3" fmla="*/ 602429 w 1011219"/>
                  <a:gd name="connsiteY3" fmla="*/ 960580 h 960580"/>
                  <a:gd name="connsiteX4" fmla="*/ 1011219 w 1011219"/>
                  <a:gd name="connsiteY4" fmla="*/ 772321 h 960580"/>
                  <a:gd name="connsiteX5" fmla="*/ 962810 w 1011219"/>
                  <a:gd name="connsiteY5" fmla="*/ 266712 h 960580"/>
                  <a:gd name="connsiteX6" fmla="*/ 498657 w 1011219"/>
                  <a:gd name="connsiteY6" fmla="*/ 0 h 960580"/>
                  <a:gd name="connsiteX0" fmla="*/ 498657 w 1011219"/>
                  <a:gd name="connsiteY0" fmla="*/ 9 h 960589"/>
                  <a:gd name="connsiteX1" fmla="*/ 0 w 1011219"/>
                  <a:gd name="connsiteY1" fmla="*/ 325888 h 960589"/>
                  <a:gd name="connsiteX2" fmla="*/ 69925 w 1011219"/>
                  <a:gd name="connsiteY2" fmla="*/ 766951 h 960589"/>
                  <a:gd name="connsiteX3" fmla="*/ 602429 w 1011219"/>
                  <a:gd name="connsiteY3" fmla="*/ 960589 h 960589"/>
                  <a:gd name="connsiteX4" fmla="*/ 1011219 w 1011219"/>
                  <a:gd name="connsiteY4" fmla="*/ 772330 h 960589"/>
                  <a:gd name="connsiteX5" fmla="*/ 962810 w 1011219"/>
                  <a:gd name="connsiteY5" fmla="*/ 266721 h 960589"/>
                  <a:gd name="connsiteX6" fmla="*/ 498657 w 1011219"/>
                  <a:gd name="connsiteY6" fmla="*/ 9 h 960589"/>
                  <a:gd name="connsiteX0" fmla="*/ 498657 w 1011219"/>
                  <a:gd name="connsiteY0" fmla="*/ 10 h 960590"/>
                  <a:gd name="connsiteX1" fmla="*/ 0 w 1011219"/>
                  <a:gd name="connsiteY1" fmla="*/ 325889 h 960590"/>
                  <a:gd name="connsiteX2" fmla="*/ 69925 w 1011219"/>
                  <a:gd name="connsiteY2" fmla="*/ 766952 h 960590"/>
                  <a:gd name="connsiteX3" fmla="*/ 602429 w 1011219"/>
                  <a:gd name="connsiteY3" fmla="*/ 960590 h 960590"/>
                  <a:gd name="connsiteX4" fmla="*/ 1011219 w 1011219"/>
                  <a:gd name="connsiteY4" fmla="*/ 772331 h 960590"/>
                  <a:gd name="connsiteX5" fmla="*/ 962810 w 1011219"/>
                  <a:gd name="connsiteY5" fmla="*/ 266722 h 960590"/>
                  <a:gd name="connsiteX6" fmla="*/ 498657 w 101121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498657 w 1021529"/>
                  <a:gd name="connsiteY0" fmla="*/ 10 h 960590"/>
                  <a:gd name="connsiteX1" fmla="*/ 0 w 1021529"/>
                  <a:gd name="connsiteY1" fmla="*/ 325889 h 960590"/>
                  <a:gd name="connsiteX2" fmla="*/ 69925 w 1021529"/>
                  <a:gd name="connsiteY2" fmla="*/ 766952 h 960590"/>
                  <a:gd name="connsiteX3" fmla="*/ 602429 w 1021529"/>
                  <a:gd name="connsiteY3" fmla="*/ 960590 h 960590"/>
                  <a:gd name="connsiteX4" fmla="*/ 1011219 w 1021529"/>
                  <a:gd name="connsiteY4" fmla="*/ 772331 h 960590"/>
                  <a:gd name="connsiteX5" fmla="*/ 962810 w 1021529"/>
                  <a:gd name="connsiteY5" fmla="*/ 266722 h 960590"/>
                  <a:gd name="connsiteX6" fmla="*/ 498657 w 1021529"/>
                  <a:gd name="connsiteY6" fmla="*/ 10 h 960590"/>
                  <a:gd name="connsiteX0" fmla="*/ 532514 w 1055386"/>
                  <a:gd name="connsiteY0" fmla="*/ 10 h 960590"/>
                  <a:gd name="connsiteX1" fmla="*/ 33857 w 1055386"/>
                  <a:gd name="connsiteY1" fmla="*/ 325889 h 960590"/>
                  <a:gd name="connsiteX2" fmla="*/ 103782 w 1055386"/>
                  <a:gd name="connsiteY2" fmla="*/ 766952 h 960590"/>
                  <a:gd name="connsiteX3" fmla="*/ 636286 w 1055386"/>
                  <a:gd name="connsiteY3" fmla="*/ 960590 h 960590"/>
                  <a:gd name="connsiteX4" fmla="*/ 1045076 w 1055386"/>
                  <a:gd name="connsiteY4" fmla="*/ 772331 h 960590"/>
                  <a:gd name="connsiteX5" fmla="*/ 996667 w 1055386"/>
                  <a:gd name="connsiteY5" fmla="*/ 266722 h 960590"/>
                  <a:gd name="connsiteX6" fmla="*/ 532514 w 1055386"/>
                  <a:gd name="connsiteY6" fmla="*/ 10 h 960590"/>
                  <a:gd name="connsiteX0" fmla="*/ 544399 w 1067271"/>
                  <a:gd name="connsiteY0" fmla="*/ 10 h 960590"/>
                  <a:gd name="connsiteX1" fmla="*/ 31834 w 1067271"/>
                  <a:gd name="connsiteY1" fmla="*/ 336319 h 960590"/>
                  <a:gd name="connsiteX2" fmla="*/ 115667 w 1067271"/>
                  <a:gd name="connsiteY2" fmla="*/ 766952 h 960590"/>
                  <a:gd name="connsiteX3" fmla="*/ 648171 w 1067271"/>
                  <a:gd name="connsiteY3" fmla="*/ 960590 h 960590"/>
                  <a:gd name="connsiteX4" fmla="*/ 1056961 w 1067271"/>
                  <a:gd name="connsiteY4" fmla="*/ 772331 h 960590"/>
                  <a:gd name="connsiteX5" fmla="*/ 1008552 w 1067271"/>
                  <a:gd name="connsiteY5" fmla="*/ 266722 h 960590"/>
                  <a:gd name="connsiteX6" fmla="*/ 544399 w 1067271"/>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34577 w 1057449"/>
                  <a:gd name="connsiteY0" fmla="*/ 10 h 960590"/>
                  <a:gd name="connsiteX1" fmla="*/ 22012 w 1057449"/>
                  <a:gd name="connsiteY1" fmla="*/ 336319 h 960590"/>
                  <a:gd name="connsiteX2" fmla="*/ 105845 w 1057449"/>
                  <a:gd name="connsiteY2" fmla="*/ 766952 h 960590"/>
                  <a:gd name="connsiteX3" fmla="*/ 638349 w 1057449"/>
                  <a:gd name="connsiteY3" fmla="*/ 960590 h 960590"/>
                  <a:gd name="connsiteX4" fmla="*/ 1047139 w 1057449"/>
                  <a:gd name="connsiteY4" fmla="*/ 772331 h 960590"/>
                  <a:gd name="connsiteX5" fmla="*/ 998730 w 1057449"/>
                  <a:gd name="connsiteY5" fmla="*/ 266722 h 960590"/>
                  <a:gd name="connsiteX6" fmla="*/ 534577 w 1057449"/>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60590"/>
                  <a:gd name="connsiteX1" fmla="*/ 32771 w 1068208"/>
                  <a:gd name="connsiteY1" fmla="*/ 336319 h 960590"/>
                  <a:gd name="connsiteX2" fmla="*/ 116604 w 1068208"/>
                  <a:gd name="connsiteY2" fmla="*/ 766952 h 960590"/>
                  <a:gd name="connsiteX3" fmla="*/ 649108 w 1068208"/>
                  <a:gd name="connsiteY3" fmla="*/ 960590 h 960590"/>
                  <a:gd name="connsiteX4" fmla="*/ 1057898 w 1068208"/>
                  <a:gd name="connsiteY4" fmla="*/ 772331 h 960590"/>
                  <a:gd name="connsiteX5" fmla="*/ 1009489 w 1068208"/>
                  <a:gd name="connsiteY5" fmla="*/ 266722 h 960590"/>
                  <a:gd name="connsiteX6" fmla="*/ 545336 w 1068208"/>
                  <a:gd name="connsiteY6" fmla="*/ 10 h 960590"/>
                  <a:gd name="connsiteX0" fmla="*/ 545336 w 1068208"/>
                  <a:gd name="connsiteY0" fmla="*/ 10 h 939729"/>
                  <a:gd name="connsiteX1" fmla="*/ 32771 w 1068208"/>
                  <a:gd name="connsiteY1" fmla="*/ 336319 h 939729"/>
                  <a:gd name="connsiteX2" fmla="*/ 116604 w 1068208"/>
                  <a:gd name="connsiteY2" fmla="*/ 766952 h 939729"/>
                  <a:gd name="connsiteX3" fmla="*/ 697783 w 1068208"/>
                  <a:gd name="connsiteY3" fmla="*/ 939729 h 939729"/>
                  <a:gd name="connsiteX4" fmla="*/ 1057898 w 1068208"/>
                  <a:gd name="connsiteY4" fmla="*/ 772331 h 939729"/>
                  <a:gd name="connsiteX5" fmla="*/ 1009489 w 1068208"/>
                  <a:gd name="connsiteY5" fmla="*/ 266722 h 939729"/>
                  <a:gd name="connsiteX6" fmla="*/ 545336 w 1068208"/>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108130"/>
                  <a:gd name="connsiteY0" fmla="*/ 10 h 939729"/>
                  <a:gd name="connsiteX1" fmla="*/ 32771 w 1108130"/>
                  <a:gd name="connsiteY1" fmla="*/ 336319 h 939729"/>
                  <a:gd name="connsiteX2" fmla="*/ 116604 w 1108130"/>
                  <a:gd name="connsiteY2" fmla="*/ 766952 h 939729"/>
                  <a:gd name="connsiteX3" fmla="*/ 697783 w 1108130"/>
                  <a:gd name="connsiteY3" fmla="*/ 939729 h 939729"/>
                  <a:gd name="connsiteX4" fmla="*/ 1057898 w 1108130"/>
                  <a:gd name="connsiteY4" fmla="*/ 772331 h 939729"/>
                  <a:gd name="connsiteX5" fmla="*/ 1009489 w 1108130"/>
                  <a:gd name="connsiteY5" fmla="*/ 266722 h 939729"/>
                  <a:gd name="connsiteX6" fmla="*/ 545336 w 1108130"/>
                  <a:gd name="connsiteY6" fmla="*/ 10 h 939729"/>
                  <a:gd name="connsiteX0" fmla="*/ 545336 w 1084577"/>
                  <a:gd name="connsiteY0" fmla="*/ 10 h 939729"/>
                  <a:gd name="connsiteX1" fmla="*/ 32771 w 1084577"/>
                  <a:gd name="connsiteY1" fmla="*/ 336319 h 939729"/>
                  <a:gd name="connsiteX2" fmla="*/ 116604 w 1084577"/>
                  <a:gd name="connsiteY2" fmla="*/ 766952 h 939729"/>
                  <a:gd name="connsiteX3" fmla="*/ 697783 w 1084577"/>
                  <a:gd name="connsiteY3" fmla="*/ 939729 h 939729"/>
                  <a:gd name="connsiteX4" fmla="*/ 1016177 w 1084577"/>
                  <a:gd name="connsiteY4" fmla="*/ 709749 h 939729"/>
                  <a:gd name="connsiteX5" fmla="*/ 1009489 w 1084577"/>
                  <a:gd name="connsiteY5" fmla="*/ 266722 h 939729"/>
                  <a:gd name="connsiteX6" fmla="*/ 545336 w 1084577"/>
                  <a:gd name="connsiteY6" fmla="*/ 10 h 939729"/>
                  <a:gd name="connsiteX0" fmla="*/ 545336 w 1074845"/>
                  <a:gd name="connsiteY0" fmla="*/ 10 h 939729"/>
                  <a:gd name="connsiteX1" fmla="*/ 32771 w 1074845"/>
                  <a:gd name="connsiteY1" fmla="*/ 336319 h 939729"/>
                  <a:gd name="connsiteX2" fmla="*/ 116604 w 1074845"/>
                  <a:gd name="connsiteY2" fmla="*/ 766952 h 939729"/>
                  <a:gd name="connsiteX3" fmla="*/ 697783 w 1074845"/>
                  <a:gd name="connsiteY3" fmla="*/ 939729 h 939729"/>
                  <a:gd name="connsiteX4" fmla="*/ 1016177 w 1074845"/>
                  <a:gd name="connsiteY4" fmla="*/ 709749 h 939729"/>
                  <a:gd name="connsiteX5" fmla="*/ 1009489 w 1074845"/>
                  <a:gd name="connsiteY5" fmla="*/ 266722 h 939729"/>
                  <a:gd name="connsiteX6" fmla="*/ 545336 w 107484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39729"/>
                  <a:gd name="connsiteX1" fmla="*/ 32771 w 1064285"/>
                  <a:gd name="connsiteY1" fmla="*/ 336319 h 939729"/>
                  <a:gd name="connsiteX2" fmla="*/ 116604 w 1064285"/>
                  <a:gd name="connsiteY2" fmla="*/ 766952 h 939729"/>
                  <a:gd name="connsiteX3" fmla="*/ 697783 w 1064285"/>
                  <a:gd name="connsiteY3" fmla="*/ 939729 h 939729"/>
                  <a:gd name="connsiteX4" fmla="*/ 1016177 w 1064285"/>
                  <a:gd name="connsiteY4" fmla="*/ 709749 h 939729"/>
                  <a:gd name="connsiteX5" fmla="*/ 1009489 w 1064285"/>
                  <a:gd name="connsiteY5" fmla="*/ 266722 h 939729"/>
                  <a:gd name="connsiteX6" fmla="*/ 545336 w 1064285"/>
                  <a:gd name="connsiteY6" fmla="*/ 10 h 939729"/>
                  <a:gd name="connsiteX0" fmla="*/ 545336 w 1064285"/>
                  <a:gd name="connsiteY0" fmla="*/ 10 h 950169"/>
                  <a:gd name="connsiteX1" fmla="*/ 32771 w 1064285"/>
                  <a:gd name="connsiteY1" fmla="*/ 336319 h 950169"/>
                  <a:gd name="connsiteX2" fmla="*/ 116604 w 1064285"/>
                  <a:gd name="connsiteY2" fmla="*/ 766952 h 950169"/>
                  <a:gd name="connsiteX3" fmla="*/ 697783 w 1064285"/>
                  <a:gd name="connsiteY3" fmla="*/ 939729 h 950169"/>
                  <a:gd name="connsiteX4" fmla="*/ 1016177 w 1064285"/>
                  <a:gd name="connsiteY4" fmla="*/ 709749 h 950169"/>
                  <a:gd name="connsiteX5" fmla="*/ 1009489 w 1064285"/>
                  <a:gd name="connsiteY5" fmla="*/ 266722 h 950169"/>
                  <a:gd name="connsiteX6" fmla="*/ 545336 w 1064285"/>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5336 w 1073592"/>
                  <a:gd name="connsiteY0" fmla="*/ 10 h 950169"/>
                  <a:gd name="connsiteX1" fmla="*/ 32771 w 1073592"/>
                  <a:gd name="connsiteY1" fmla="*/ 336319 h 950169"/>
                  <a:gd name="connsiteX2" fmla="*/ 116604 w 1073592"/>
                  <a:gd name="connsiteY2" fmla="*/ 766952 h 950169"/>
                  <a:gd name="connsiteX3" fmla="*/ 697783 w 1073592"/>
                  <a:gd name="connsiteY3" fmla="*/ 939729 h 950169"/>
                  <a:gd name="connsiteX4" fmla="*/ 1040514 w 1073592"/>
                  <a:gd name="connsiteY4" fmla="*/ 709749 h 950169"/>
                  <a:gd name="connsiteX5" fmla="*/ 1009489 w 1073592"/>
                  <a:gd name="connsiteY5" fmla="*/ 266722 h 950169"/>
                  <a:gd name="connsiteX6" fmla="*/ 545336 w 1073592"/>
                  <a:gd name="connsiteY6" fmla="*/ 10 h 950169"/>
                  <a:gd name="connsiteX0" fmla="*/ 540433 w 1068689"/>
                  <a:gd name="connsiteY0" fmla="*/ 10 h 950169"/>
                  <a:gd name="connsiteX1" fmla="*/ 27868 w 1068689"/>
                  <a:gd name="connsiteY1" fmla="*/ 336319 h 950169"/>
                  <a:gd name="connsiteX2" fmla="*/ 111701 w 1068689"/>
                  <a:gd name="connsiteY2" fmla="*/ 766952 h 950169"/>
                  <a:gd name="connsiteX3" fmla="*/ 692880 w 1068689"/>
                  <a:gd name="connsiteY3" fmla="*/ 939729 h 950169"/>
                  <a:gd name="connsiteX4" fmla="*/ 1035611 w 1068689"/>
                  <a:gd name="connsiteY4" fmla="*/ 709749 h 950169"/>
                  <a:gd name="connsiteX5" fmla="*/ 1004586 w 1068689"/>
                  <a:gd name="connsiteY5" fmla="*/ 266722 h 950169"/>
                  <a:gd name="connsiteX6" fmla="*/ 540433 w 1068689"/>
                  <a:gd name="connsiteY6" fmla="*/ 10 h 950169"/>
                  <a:gd name="connsiteX0" fmla="*/ 537169 w 1065425"/>
                  <a:gd name="connsiteY0" fmla="*/ 10 h 952910"/>
                  <a:gd name="connsiteX1" fmla="*/ 24604 w 1065425"/>
                  <a:gd name="connsiteY1" fmla="*/ 336319 h 952910"/>
                  <a:gd name="connsiteX2" fmla="*/ 129298 w 1065425"/>
                  <a:gd name="connsiteY2" fmla="*/ 777383 h 952910"/>
                  <a:gd name="connsiteX3" fmla="*/ 689616 w 1065425"/>
                  <a:gd name="connsiteY3" fmla="*/ 939729 h 952910"/>
                  <a:gd name="connsiteX4" fmla="*/ 1032347 w 1065425"/>
                  <a:gd name="connsiteY4" fmla="*/ 709749 h 952910"/>
                  <a:gd name="connsiteX5" fmla="*/ 1001322 w 1065425"/>
                  <a:gd name="connsiteY5" fmla="*/ 266722 h 952910"/>
                  <a:gd name="connsiteX6" fmla="*/ 537169 w 1065425"/>
                  <a:gd name="connsiteY6" fmla="*/ 10 h 952910"/>
                  <a:gd name="connsiteX0" fmla="*/ 545415 w 1073671"/>
                  <a:gd name="connsiteY0" fmla="*/ 10 h 952910"/>
                  <a:gd name="connsiteX1" fmla="*/ 32850 w 1073671"/>
                  <a:gd name="connsiteY1" fmla="*/ 336319 h 952910"/>
                  <a:gd name="connsiteX2" fmla="*/ 137544 w 1073671"/>
                  <a:gd name="connsiteY2" fmla="*/ 777383 h 952910"/>
                  <a:gd name="connsiteX3" fmla="*/ 697862 w 1073671"/>
                  <a:gd name="connsiteY3" fmla="*/ 939729 h 952910"/>
                  <a:gd name="connsiteX4" fmla="*/ 1040593 w 1073671"/>
                  <a:gd name="connsiteY4" fmla="*/ 709749 h 952910"/>
                  <a:gd name="connsiteX5" fmla="*/ 1009568 w 1073671"/>
                  <a:gd name="connsiteY5" fmla="*/ 266722 h 952910"/>
                  <a:gd name="connsiteX6" fmla="*/ 545415 w 1073671"/>
                  <a:gd name="connsiteY6" fmla="*/ 10 h 952910"/>
                  <a:gd name="connsiteX0" fmla="*/ 545415 w 1073671"/>
                  <a:gd name="connsiteY0" fmla="*/ 10 h 949082"/>
                  <a:gd name="connsiteX1" fmla="*/ 32850 w 1073671"/>
                  <a:gd name="connsiteY1" fmla="*/ 336319 h 949082"/>
                  <a:gd name="connsiteX2" fmla="*/ 137544 w 1073671"/>
                  <a:gd name="connsiteY2" fmla="*/ 777383 h 949082"/>
                  <a:gd name="connsiteX3" fmla="*/ 697862 w 1073671"/>
                  <a:gd name="connsiteY3" fmla="*/ 939729 h 949082"/>
                  <a:gd name="connsiteX4" fmla="*/ 1040593 w 1073671"/>
                  <a:gd name="connsiteY4" fmla="*/ 709749 h 949082"/>
                  <a:gd name="connsiteX5" fmla="*/ 1009568 w 1073671"/>
                  <a:gd name="connsiteY5" fmla="*/ 266722 h 949082"/>
                  <a:gd name="connsiteX6" fmla="*/ 545415 w 1073671"/>
                  <a:gd name="connsiteY6" fmla="*/ 10 h 949082"/>
                  <a:gd name="connsiteX0" fmla="*/ 538547 w 1066803"/>
                  <a:gd name="connsiteY0" fmla="*/ 10 h 949082"/>
                  <a:gd name="connsiteX1" fmla="*/ 25982 w 1066803"/>
                  <a:gd name="connsiteY1" fmla="*/ 336319 h 949082"/>
                  <a:gd name="connsiteX2" fmla="*/ 130676 w 1066803"/>
                  <a:gd name="connsiteY2" fmla="*/ 777383 h 949082"/>
                  <a:gd name="connsiteX3" fmla="*/ 690994 w 1066803"/>
                  <a:gd name="connsiteY3" fmla="*/ 939729 h 949082"/>
                  <a:gd name="connsiteX4" fmla="*/ 1033725 w 1066803"/>
                  <a:gd name="connsiteY4" fmla="*/ 709749 h 949082"/>
                  <a:gd name="connsiteX5" fmla="*/ 1002700 w 1066803"/>
                  <a:gd name="connsiteY5" fmla="*/ 266722 h 949082"/>
                  <a:gd name="connsiteX6" fmla="*/ 538547 w 1066803"/>
                  <a:gd name="connsiteY6" fmla="*/ 10 h 9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803" h="949082">
                    <a:moveTo>
                      <a:pt x="538547" y="10"/>
                    </a:moveTo>
                    <a:cubicBezTo>
                      <a:pt x="73323" y="73868"/>
                      <a:pt x="56605" y="265938"/>
                      <a:pt x="25982" y="336319"/>
                    </a:cubicBezTo>
                    <a:cubicBezTo>
                      <a:pt x="-48061" y="594599"/>
                      <a:pt x="51740" y="679038"/>
                      <a:pt x="130676" y="777383"/>
                    </a:cubicBezTo>
                    <a:cubicBezTo>
                      <a:pt x="353376" y="984478"/>
                      <a:pt x="576076" y="951672"/>
                      <a:pt x="690994" y="939729"/>
                    </a:cubicBezTo>
                    <a:cubicBezTo>
                      <a:pt x="987190" y="863069"/>
                      <a:pt x="998290" y="755118"/>
                      <a:pt x="1033725" y="709749"/>
                    </a:cubicBezTo>
                    <a:cubicBezTo>
                      <a:pt x="1055834" y="652471"/>
                      <a:pt x="1109233" y="494364"/>
                      <a:pt x="1002700" y="266722"/>
                    </a:cubicBezTo>
                    <a:cubicBezTo>
                      <a:pt x="938379" y="163911"/>
                      <a:pt x="856675" y="-1483"/>
                      <a:pt x="538547" y="10"/>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sp>
        <p:nvSpPr>
          <p:cNvPr id="37" name="矩形 36"/>
          <p:cNvSpPr/>
          <p:nvPr/>
        </p:nvSpPr>
        <p:spPr>
          <a:xfrm>
            <a:off x="857079" y="656631"/>
            <a:ext cx="2673522" cy="707886"/>
          </a:xfrm>
          <a:prstGeom prst="rect">
            <a:avLst/>
          </a:prstGeom>
        </p:spPr>
        <p:txBody>
          <a:bodyPr vert="horz" wrap="square">
            <a:spAutoFit/>
          </a:bodyPr>
          <a:lstStyle/>
          <a:p>
            <a:pPr algn="dist"/>
            <a:r>
              <a:rPr lang="en-US" altLang="zh-CN" sz="4000" b="1">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CÂU2</a:t>
            </a:r>
            <a:endParaRPr lang="zh-CN" altLang="en-US" sz="4000" b="1"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pic>
        <p:nvPicPr>
          <p:cNvPr id="36" name="图片 3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38" name="图片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grpSp>
        <p:nvGrpSpPr>
          <p:cNvPr id="42" name="组合 41"/>
          <p:cNvGrpSpPr/>
          <p:nvPr/>
        </p:nvGrpSpPr>
        <p:grpSpPr>
          <a:xfrm>
            <a:off x="1267" y="4423720"/>
            <a:ext cx="12215448" cy="2445422"/>
            <a:chOff x="-23447" y="4479679"/>
            <a:chExt cx="12215448" cy="2387174"/>
          </a:xfrm>
        </p:grpSpPr>
        <p:pic>
          <p:nvPicPr>
            <p:cNvPr id="43" name="图片 4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44" name="图片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45" name="图片 4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46" name="图片 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grpSp>
        <p:nvGrpSpPr>
          <p:cNvPr id="54" name="组合 131">
            <a:extLst>
              <a:ext uri="{FF2B5EF4-FFF2-40B4-BE49-F238E27FC236}">
                <a16:creationId xmlns:a16="http://schemas.microsoft.com/office/drawing/2014/main" id="{1C21F38F-9678-4B5D-9E52-D9C7CCFEE2A0}"/>
              </a:ext>
            </a:extLst>
          </p:cNvPr>
          <p:cNvGrpSpPr/>
          <p:nvPr/>
        </p:nvGrpSpPr>
        <p:grpSpPr>
          <a:xfrm>
            <a:off x="1339625" y="2384797"/>
            <a:ext cx="9979702" cy="3090844"/>
            <a:chOff x="4783688" y="3010104"/>
            <a:chExt cx="3475461" cy="1282263"/>
          </a:xfrm>
        </p:grpSpPr>
        <p:sp>
          <p:nvSpPr>
            <p:cNvPr id="55" name="任意多边形 49">
              <a:extLst>
                <a:ext uri="{FF2B5EF4-FFF2-40B4-BE49-F238E27FC236}">
                  <a16:creationId xmlns:a16="http://schemas.microsoft.com/office/drawing/2014/main" id="{617AC2A5-0228-442B-BFE5-89A80003C571}"/>
                </a:ext>
              </a:extLst>
            </p:cNvPr>
            <p:cNvSpPr/>
            <p:nvPr/>
          </p:nvSpPr>
          <p:spPr>
            <a:xfrm>
              <a:off x="4783688" y="3010104"/>
              <a:ext cx="3475461" cy="1209232"/>
            </a:xfrm>
            <a:custGeom>
              <a:avLst/>
              <a:gdLst>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54593 w 3627455"/>
                <a:gd name="connsiteY0" fmla="*/ 0 h 884255"/>
                <a:gd name="connsiteX1" fmla="*/ 0 w 3627455"/>
                <a:gd name="connsiteY1" fmla="*/ 311499 h 884255"/>
                <a:gd name="connsiteX2" fmla="*/ 100483 w 3627455"/>
                <a:gd name="connsiteY2" fmla="*/ 773723 h 884255"/>
                <a:gd name="connsiteX3" fmla="*/ 773723 w 3627455"/>
                <a:gd name="connsiteY3" fmla="*/ 884255 h 884255"/>
                <a:gd name="connsiteX4" fmla="*/ 2552281 w 3627455"/>
                <a:gd name="connsiteY4" fmla="*/ 864158 h 884255"/>
                <a:gd name="connsiteX5" fmla="*/ 3275762 w 3627455"/>
                <a:gd name="connsiteY5" fmla="*/ 844061 h 884255"/>
                <a:gd name="connsiteX6" fmla="*/ 3627455 w 3627455"/>
                <a:gd name="connsiteY6" fmla="*/ 582804 h 884255"/>
                <a:gd name="connsiteX7" fmla="*/ 3195375 w 3627455"/>
                <a:gd name="connsiteY7" fmla="*/ 70338 h 884255"/>
                <a:gd name="connsiteX8" fmla="*/ 954593 w 3627455"/>
                <a:gd name="connsiteY8" fmla="*/ 0 h 884255"/>
                <a:gd name="connsiteX0" fmla="*/ 977340 w 3650202"/>
                <a:gd name="connsiteY0" fmla="*/ 0 h 884255"/>
                <a:gd name="connsiteX1" fmla="*/ 22747 w 3650202"/>
                <a:gd name="connsiteY1" fmla="*/ 311499 h 884255"/>
                <a:gd name="connsiteX2" fmla="*/ 123230 w 3650202"/>
                <a:gd name="connsiteY2" fmla="*/ 773723 h 884255"/>
                <a:gd name="connsiteX3" fmla="*/ 796470 w 3650202"/>
                <a:gd name="connsiteY3" fmla="*/ 884255 h 884255"/>
                <a:gd name="connsiteX4" fmla="*/ 2575028 w 3650202"/>
                <a:gd name="connsiteY4" fmla="*/ 864158 h 884255"/>
                <a:gd name="connsiteX5" fmla="*/ 3298509 w 3650202"/>
                <a:gd name="connsiteY5" fmla="*/ 844061 h 884255"/>
                <a:gd name="connsiteX6" fmla="*/ 3650202 w 3650202"/>
                <a:gd name="connsiteY6" fmla="*/ 582804 h 884255"/>
                <a:gd name="connsiteX7" fmla="*/ 3218122 w 3650202"/>
                <a:gd name="connsiteY7" fmla="*/ 70338 h 884255"/>
                <a:gd name="connsiteX8" fmla="*/ 977340 w 3650202"/>
                <a:gd name="connsiteY8" fmla="*/ 0 h 884255"/>
                <a:gd name="connsiteX0" fmla="*/ 972614 w 3645476"/>
                <a:gd name="connsiteY0" fmla="*/ 0 h 884255"/>
                <a:gd name="connsiteX1" fmla="*/ 18021 w 3645476"/>
                <a:gd name="connsiteY1" fmla="*/ 311499 h 884255"/>
                <a:gd name="connsiteX2" fmla="*/ 172030 w 3645476"/>
                <a:gd name="connsiteY2" fmla="*/ 791565 h 884255"/>
                <a:gd name="connsiteX3" fmla="*/ 791744 w 3645476"/>
                <a:gd name="connsiteY3" fmla="*/ 884255 h 884255"/>
                <a:gd name="connsiteX4" fmla="*/ 2570302 w 3645476"/>
                <a:gd name="connsiteY4" fmla="*/ 864158 h 884255"/>
                <a:gd name="connsiteX5" fmla="*/ 3293783 w 3645476"/>
                <a:gd name="connsiteY5" fmla="*/ 844061 h 884255"/>
                <a:gd name="connsiteX6" fmla="*/ 3645476 w 3645476"/>
                <a:gd name="connsiteY6" fmla="*/ 582804 h 884255"/>
                <a:gd name="connsiteX7" fmla="*/ 3213396 w 3645476"/>
                <a:gd name="connsiteY7" fmla="*/ 70338 h 884255"/>
                <a:gd name="connsiteX8" fmla="*/ 972614 w 3645476"/>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884255"/>
                <a:gd name="connsiteX1" fmla="*/ 29939 w 3657394"/>
                <a:gd name="connsiteY1" fmla="*/ 311499 h 884255"/>
                <a:gd name="connsiteX2" fmla="*/ 183948 w 3657394"/>
                <a:gd name="connsiteY2" fmla="*/ 791565 h 884255"/>
                <a:gd name="connsiteX3" fmla="*/ 803662 w 3657394"/>
                <a:gd name="connsiteY3" fmla="*/ 884255 h 884255"/>
                <a:gd name="connsiteX4" fmla="*/ 2582220 w 3657394"/>
                <a:gd name="connsiteY4" fmla="*/ 864158 h 884255"/>
                <a:gd name="connsiteX5" fmla="*/ 3305701 w 3657394"/>
                <a:gd name="connsiteY5" fmla="*/ 844061 h 884255"/>
                <a:gd name="connsiteX6" fmla="*/ 3657394 w 3657394"/>
                <a:gd name="connsiteY6" fmla="*/ 582804 h 884255"/>
                <a:gd name="connsiteX7" fmla="*/ 3225314 w 3657394"/>
                <a:gd name="connsiteY7" fmla="*/ 70338 h 884255"/>
                <a:gd name="connsiteX8" fmla="*/ 984532 w 3657394"/>
                <a:gd name="connsiteY8" fmla="*/ 0 h 884255"/>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4532 w 3657394"/>
                <a:gd name="connsiteY0" fmla="*/ 0 h 906558"/>
                <a:gd name="connsiteX1" fmla="*/ 29939 w 3657394"/>
                <a:gd name="connsiteY1" fmla="*/ 311499 h 906558"/>
                <a:gd name="connsiteX2" fmla="*/ 183948 w 3657394"/>
                <a:gd name="connsiteY2" fmla="*/ 791565 h 906558"/>
                <a:gd name="connsiteX3" fmla="*/ 910713 w 3657394"/>
                <a:gd name="connsiteY3" fmla="*/ 906558 h 906558"/>
                <a:gd name="connsiteX4" fmla="*/ 2582220 w 3657394"/>
                <a:gd name="connsiteY4" fmla="*/ 864158 h 906558"/>
                <a:gd name="connsiteX5" fmla="*/ 3305701 w 3657394"/>
                <a:gd name="connsiteY5" fmla="*/ 844061 h 906558"/>
                <a:gd name="connsiteX6" fmla="*/ 3657394 w 3657394"/>
                <a:gd name="connsiteY6" fmla="*/ 582804 h 906558"/>
                <a:gd name="connsiteX7" fmla="*/ 3225314 w 3657394"/>
                <a:gd name="connsiteY7" fmla="*/ 70338 h 906558"/>
                <a:gd name="connsiteX8" fmla="*/ 984532 w 3657394"/>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81093 w 3653955"/>
                <a:gd name="connsiteY0" fmla="*/ 0 h 906558"/>
                <a:gd name="connsiteX1" fmla="*/ 26500 w 3653955"/>
                <a:gd name="connsiteY1" fmla="*/ 311499 h 906558"/>
                <a:gd name="connsiteX2" fmla="*/ 202811 w 3653955"/>
                <a:gd name="connsiteY2" fmla="*/ 791565 h 906558"/>
                <a:gd name="connsiteX3" fmla="*/ 907274 w 3653955"/>
                <a:gd name="connsiteY3" fmla="*/ 906558 h 906558"/>
                <a:gd name="connsiteX4" fmla="*/ 2578781 w 3653955"/>
                <a:gd name="connsiteY4" fmla="*/ 864158 h 906558"/>
                <a:gd name="connsiteX5" fmla="*/ 3302262 w 3653955"/>
                <a:gd name="connsiteY5" fmla="*/ 844061 h 906558"/>
                <a:gd name="connsiteX6" fmla="*/ 3653955 w 3653955"/>
                <a:gd name="connsiteY6" fmla="*/ 582804 h 906558"/>
                <a:gd name="connsiteX7" fmla="*/ 3221875 w 3653955"/>
                <a:gd name="connsiteY7" fmla="*/ 70338 h 906558"/>
                <a:gd name="connsiteX8" fmla="*/ 981093 w 3653955"/>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667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0157 w 3651850"/>
                <a:gd name="connsiteY5" fmla="*/ 844061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1850"/>
                <a:gd name="connsiteY0" fmla="*/ 0 h 906558"/>
                <a:gd name="connsiteX1" fmla="*/ 24395 w 3651850"/>
                <a:gd name="connsiteY1" fmla="*/ 311499 h 906558"/>
                <a:gd name="connsiteX2" fmla="*/ 200706 w 3651850"/>
                <a:gd name="connsiteY2" fmla="*/ 791565 h 906558"/>
                <a:gd name="connsiteX3" fmla="*/ 905169 w 3651850"/>
                <a:gd name="connsiteY3" fmla="*/ 906558 h 906558"/>
                <a:gd name="connsiteX4" fmla="*/ 2572216 w 3651850"/>
                <a:gd name="connsiteY4" fmla="*/ 864158 h 906558"/>
                <a:gd name="connsiteX5" fmla="*/ 3309078 w 3651850"/>
                <a:gd name="connsiteY5" fmla="*/ 826219 h 906558"/>
                <a:gd name="connsiteX6" fmla="*/ 3651850 w 3651850"/>
                <a:gd name="connsiteY6" fmla="*/ 582804 h 906558"/>
                <a:gd name="connsiteX7" fmla="*/ 3219770 w 3651850"/>
                <a:gd name="connsiteY7" fmla="*/ 70338 h 906558"/>
                <a:gd name="connsiteX8" fmla="*/ 978988 w 3651850"/>
                <a:gd name="connsiteY8" fmla="*/ 0 h 906558"/>
                <a:gd name="connsiteX0" fmla="*/ 978988 w 3656462"/>
                <a:gd name="connsiteY0" fmla="*/ 0 h 906558"/>
                <a:gd name="connsiteX1" fmla="*/ 24395 w 3656462"/>
                <a:gd name="connsiteY1" fmla="*/ 311499 h 906558"/>
                <a:gd name="connsiteX2" fmla="*/ 200706 w 3656462"/>
                <a:gd name="connsiteY2" fmla="*/ 791565 h 906558"/>
                <a:gd name="connsiteX3" fmla="*/ 905169 w 3656462"/>
                <a:gd name="connsiteY3" fmla="*/ 906558 h 906558"/>
                <a:gd name="connsiteX4" fmla="*/ 2572216 w 3656462"/>
                <a:gd name="connsiteY4" fmla="*/ 864158 h 906558"/>
                <a:gd name="connsiteX5" fmla="*/ 3309078 w 3656462"/>
                <a:gd name="connsiteY5" fmla="*/ 826219 h 906558"/>
                <a:gd name="connsiteX6" fmla="*/ 3651850 w 3656462"/>
                <a:gd name="connsiteY6" fmla="*/ 582804 h 906558"/>
                <a:gd name="connsiteX7" fmla="*/ 3219770 w 3656462"/>
                <a:gd name="connsiteY7" fmla="*/ 70338 h 906558"/>
                <a:gd name="connsiteX8" fmla="*/ 978988 w 3656462"/>
                <a:gd name="connsiteY8" fmla="*/ 0 h 906558"/>
                <a:gd name="connsiteX0" fmla="*/ 978988 w 3656686"/>
                <a:gd name="connsiteY0" fmla="*/ 0 h 906558"/>
                <a:gd name="connsiteX1" fmla="*/ 24395 w 3656686"/>
                <a:gd name="connsiteY1" fmla="*/ 311499 h 906558"/>
                <a:gd name="connsiteX2" fmla="*/ 200706 w 3656686"/>
                <a:gd name="connsiteY2" fmla="*/ 791565 h 906558"/>
                <a:gd name="connsiteX3" fmla="*/ 905169 w 3656686"/>
                <a:gd name="connsiteY3" fmla="*/ 906558 h 906558"/>
                <a:gd name="connsiteX4" fmla="*/ 2572216 w 3656686"/>
                <a:gd name="connsiteY4" fmla="*/ 864158 h 906558"/>
                <a:gd name="connsiteX5" fmla="*/ 3309078 w 3656686"/>
                <a:gd name="connsiteY5" fmla="*/ 826219 h 906558"/>
                <a:gd name="connsiteX6" fmla="*/ 3651850 w 3656686"/>
                <a:gd name="connsiteY6" fmla="*/ 582804 h 906558"/>
                <a:gd name="connsiteX7" fmla="*/ 3219770 w 3656686"/>
                <a:gd name="connsiteY7" fmla="*/ 70338 h 906558"/>
                <a:gd name="connsiteX8" fmla="*/ 978988 w 3656686"/>
                <a:gd name="connsiteY8" fmla="*/ 0 h 906558"/>
                <a:gd name="connsiteX0" fmla="*/ 978988 w 3656686"/>
                <a:gd name="connsiteY0" fmla="*/ 1647 h 908205"/>
                <a:gd name="connsiteX1" fmla="*/ 24395 w 3656686"/>
                <a:gd name="connsiteY1" fmla="*/ 313146 h 908205"/>
                <a:gd name="connsiteX2" fmla="*/ 200706 w 3656686"/>
                <a:gd name="connsiteY2" fmla="*/ 793212 h 908205"/>
                <a:gd name="connsiteX3" fmla="*/ 905169 w 3656686"/>
                <a:gd name="connsiteY3" fmla="*/ 908205 h 908205"/>
                <a:gd name="connsiteX4" fmla="*/ 2572216 w 3656686"/>
                <a:gd name="connsiteY4" fmla="*/ 865805 h 908205"/>
                <a:gd name="connsiteX5" fmla="*/ 3309078 w 3656686"/>
                <a:gd name="connsiteY5" fmla="*/ 827866 h 908205"/>
                <a:gd name="connsiteX6" fmla="*/ 3651850 w 3656686"/>
                <a:gd name="connsiteY6" fmla="*/ 584451 h 908205"/>
                <a:gd name="connsiteX7" fmla="*/ 3219770 w 3656686"/>
                <a:gd name="connsiteY7" fmla="*/ 71985 h 908205"/>
                <a:gd name="connsiteX8" fmla="*/ 978988 w 3656686"/>
                <a:gd name="connsiteY8" fmla="*/ 1647 h 908205"/>
                <a:gd name="connsiteX0" fmla="*/ 978988 w 3655881"/>
                <a:gd name="connsiteY0" fmla="*/ 1647 h 908205"/>
                <a:gd name="connsiteX1" fmla="*/ 24395 w 3655881"/>
                <a:gd name="connsiteY1" fmla="*/ 313146 h 908205"/>
                <a:gd name="connsiteX2" fmla="*/ 200706 w 3655881"/>
                <a:gd name="connsiteY2" fmla="*/ 793212 h 908205"/>
                <a:gd name="connsiteX3" fmla="*/ 905169 w 3655881"/>
                <a:gd name="connsiteY3" fmla="*/ 908205 h 908205"/>
                <a:gd name="connsiteX4" fmla="*/ 2572216 w 3655881"/>
                <a:gd name="connsiteY4" fmla="*/ 865805 h 908205"/>
                <a:gd name="connsiteX5" fmla="*/ 3309078 w 3655881"/>
                <a:gd name="connsiteY5" fmla="*/ 827866 h 908205"/>
                <a:gd name="connsiteX6" fmla="*/ 3651850 w 3655881"/>
                <a:gd name="connsiteY6" fmla="*/ 584451 h 908205"/>
                <a:gd name="connsiteX7" fmla="*/ 3148403 w 3655881"/>
                <a:gd name="connsiteY7" fmla="*/ 71985 h 908205"/>
                <a:gd name="connsiteX8" fmla="*/ 978988 w 3655881"/>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5685"/>
                <a:gd name="connsiteY0" fmla="*/ 1647 h 908205"/>
                <a:gd name="connsiteX1" fmla="*/ 24395 w 3655685"/>
                <a:gd name="connsiteY1" fmla="*/ 313146 h 908205"/>
                <a:gd name="connsiteX2" fmla="*/ 200706 w 3655685"/>
                <a:gd name="connsiteY2" fmla="*/ 793212 h 908205"/>
                <a:gd name="connsiteX3" fmla="*/ 905169 w 3655685"/>
                <a:gd name="connsiteY3" fmla="*/ 908205 h 908205"/>
                <a:gd name="connsiteX4" fmla="*/ 2572216 w 3655685"/>
                <a:gd name="connsiteY4" fmla="*/ 865805 h 908205"/>
                <a:gd name="connsiteX5" fmla="*/ 3309078 w 3655685"/>
                <a:gd name="connsiteY5" fmla="*/ 827866 h 908205"/>
                <a:gd name="connsiteX6" fmla="*/ 3651850 w 3655685"/>
                <a:gd name="connsiteY6" fmla="*/ 584451 h 908205"/>
                <a:gd name="connsiteX7" fmla="*/ 3148403 w 3655685"/>
                <a:gd name="connsiteY7" fmla="*/ 71985 h 908205"/>
                <a:gd name="connsiteX8" fmla="*/ 978988 w 3655685"/>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309078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309078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62142"/>
                <a:gd name="connsiteY0" fmla="*/ 1647 h 908205"/>
                <a:gd name="connsiteX1" fmla="*/ 24395 w 3662142"/>
                <a:gd name="connsiteY1" fmla="*/ 313146 h 908205"/>
                <a:gd name="connsiteX2" fmla="*/ 200706 w 3662142"/>
                <a:gd name="connsiteY2" fmla="*/ 793212 h 908205"/>
                <a:gd name="connsiteX3" fmla="*/ 905169 w 3662142"/>
                <a:gd name="connsiteY3" fmla="*/ 908205 h 908205"/>
                <a:gd name="connsiteX4" fmla="*/ 2572216 w 3662142"/>
                <a:gd name="connsiteY4" fmla="*/ 865805 h 908205"/>
                <a:gd name="connsiteX5" fmla="*/ 3228789 w 3662142"/>
                <a:gd name="connsiteY5" fmla="*/ 827866 h 908205"/>
                <a:gd name="connsiteX6" fmla="*/ 3651850 w 3662142"/>
                <a:gd name="connsiteY6" fmla="*/ 584451 h 908205"/>
                <a:gd name="connsiteX7" fmla="*/ 3148403 w 3662142"/>
                <a:gd name="connsiteY7" fmla="*/ 71985 h 908205"/>
                <a:gd name="connsiteX8" fmla="*/ 978988 w 366214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2216 w 3657072"/>
                <a:gd name="connsiteY4" fmla="*/ 865805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908205"/>
                <a:gd name="connsiteX1" fmla="*/ 24395 w 3657072"/>
                <a:gd name="connsiteY1" fmla="*/ 313146 h 908205"/>
                <a:gd name="connsiteX2" fmla="*/ 200706 w 3657072"/>
                <a:gd name="connsiteY2" fmla="*/ 793212 h 908205"/>
                <a:gd name="connsiteX3" fmla="*/ 905169 w 3657072"/>
                <a:gd name="connsiteY3" fmla="*/ 908205 h 908205"/>
                <a:gd name="connsiteX4" fmla="*/ 2576677 w 3657072"/>
                <a:gd name="connsiteY4" fmla="*/ 879187 h 908205"/>
                <a:gd name="connsiteX5" fmla="*/ 3228789 w 3657072"/>
                <a:gd name="connsiteY5" fmla="*/ 827866 h 908205"/>
                <a:gd name="connsiteX6" fmla="*/ 3651850 w 3657072"/>
                <a:gd name="connsiteY6" fmla="*/ 584451 h 908205"/>
                <a:gd name="connsiteX7" fmla="*/ 3148403 w 3657072"/>
                <a:gd name="connsiteY7" fmla="*/ 71985 h 908205"/>
                <a:gd name="connsiteX8" fmla="*/ 978988 w 3657072"/>
                <a:gd name="connsiteY8" fmla="*/ 1647 h 908205"/>
                <a:gd name="connsiteX0" fmla="*/ 978988 w 3657072"/>
                <a:gd name="connsiteY0" fmla="*/ 1647 h 899284"/>
                <a:gd name="connsiteX1" fmla="*/ 24395 w 3657072"/>
                <a:gd name="connsiteY1" fmla="*/ 313146 h 899284"/>
                <a:gd name="connsiteX2" fmla="*/ 200706 w 3657072"/>
                <a:gd name="connsiteY2" fmla="*/ 793212 h 899284"/>
                <a:gd name="connsiteX3" fmla="*/ 1083588 w 3657072"/>
                <a:gd name="connsiteY3" fmla="*/ 899284 h 899284"/>
                <a:gd name="connsiteX4" fmla="*/ 2576677 w 3657072"/>
                <a:gd name="connsiteY4" fmla="*/ 879187 h 899284"/>
                <a:gd name="connsiteX5" fmla="*/ 3228789 w 3657072"/>
                <a:gd name="connsiteY5" fmla="*/ 827866 h 899284"/>
                <a:gd name="connsiteX6" fmla="*/ 3651850 w 3657072"/>
                <a:gd name="connsiteY6" fmla="*/ 584451 h 899284"/>
                <a:gd name="connsiteX7" fmla="*/ 3148403 w 3657072"/>
                <a:gd name="connsiteY7" fmla="*/ 71985 h 899284"/>
                <a:gd name="connsiteX8" fmla="*/ 978988 w 3657072"/>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989969 w 3668053"/>
                <a:gd name="connsiteY0" fmla="*/ 1647 h 899284"/>
                <a:gd name="connsiteX1" fmla="*/ 35376 w 3668053"/>
                <a:gd name="connsiteY1" fmla="*/ 313146 h 899284"/>
                <a:gd name="connsiteX2" fmla="*/ 211687 w 3668053"/>
                <a:gd name="connsiteY2" fmla="*/ 793212 h 899284"/>
                <a:gd name="connsiteX3" fmla="*/ 1094569 w 3668053"/>
                <a:gd name="connsiteY3" fmla="*/ 899284 h 899284"/>
                <a:gd name="connsiteX4" fmla="*/ 2587658 w 3668053"/>
                <a:gd name="connsiteY4" fmla="*/ 879187 h 899284"/>
                <a:gd name="connsiteX5" fmla="*/ 3239770 w 3668053"/>
                <a:gd name="connsiteY5" fmla="*/ 827866 h 899284"/>
                <a:gd name="connsiteX6" fmla="*/ 3662831 w 3668053"/>
                <a:gd name="connsiteY6" fmla="*/ 584451 h 899284"/>
                <a:gd name="connsiteX7" fmla="*/ 3159384 w 3668053"/>
                <a:gd name="connsiteY7" fmla="*/ 71985 h 899284"/>
                <a:gd name="connsiteX8" fmla="*/ 989969 w 3668053"/>
                <a:gd name="connsiteY8" fmla="*/ 1647 h 899284"/>
                <a:gd name="connsiteX0" fmla="*/ 1019970 w 3668053"/>
                <a:gd name="connsiteY0" fmla="*/ 14003 h 890354"/>
                <a:gd name="connsiteX1" fmla="*/ 35376 w 3668053"/>
                <a:gd name="connsiteY1" fmla="*/ 304216 h 890354"/>
                <a:gd name="connsiteX2" fmla="*/ 211687 w 3668053"/>
                <a:gd name="connsiteY2" fmla="*/ 784282 h 890354"/>
                <a:gd name="connsiteX3" fmla="*/ 1094569 w 3668053"/>
                <a:gd name="connsiteY3" fmla="*/ 890354 h 890354"/>
                <a:gd name="connsiteX4" fmla="*/ 2587658 w 3668053"/>
                <a:gd name="connsiteY4" fmla="*/ 870257 h 890354"/>
                <a:gd name="connsiteX5" fmla="*/ 3239770 w 3668053"/>
                <a:gd name="connsiteY5" fmla="*/ 818936 h 890354"/>
                <a:gd name="connsiteX6" fmla="*/ 3662831 w 3668053"/>
                <a:gd name="connsiteY6" fmla="*/ 575521 h 890354"/>
                <a:gd name="connsiteX7" fmla="*/ 3159384 w 3668053"/>
                <a:gd name="connsiteY7" fmla="*/ 63055 h 890354"/>
                <a:gd name="connsiteX8" fmla="*/ 1019970 w 3668053"/>
                <a:gd name="connsiteY8" fmla="*/ 14003 h 890354"/>
                <a:gd name="connsiteX0" fmla="*/ 1019970 w 3668053"/>
                <a:gd name="connsiteY0" fmla="*/ 14003 h 870257"/>
                <a:gd name="connsiteX1" fmla="*/ 35376 w 3668053"/>
                <a:gd name="connsiteY1" fmla="*/ 304216 h 870257"/>
                <a:gd name="connsiteX2" fmla="*/ 211687 w 3668053"/>
                <a:gd name="connsiteY2" fmla="*/ 784282 h 870257"/>
                <a:gd name="connsiteX3" fmla="*/ 1129569 w 3668053"/>
                <a:gd name="connsiteY3" fmla="*/ 840687 h 870257"/>
                <a:gd name="connsiteX4" fmla="*/ 2587658 w 3668053"/>
                <a:gd name="connsiteY4" fmla="*/ 870257 h 870257"/>
                <a:gd name="connsiteX5" fmla="*/ 3239770 w 3668053"/>
                <a:gd name="connsiteY5" fmla="*/ 818936 h 870257"/>
                <a:gd name="connsiteX6" fmla="*/ 3662831 w 3668053"/>
                <a:gd name="connsiteY6" fmla="*/ 575521 h 870257"/>
                <a:gd name="connsiteX7" fmla="*/ 3159384 w 3668053"/>
                <a:gd name="connsiteY7" fmla="*/ 63055 h 870257"/>
                <a:gd name="connsiteX8" fmla="*/ 1019970 w 3668053"/>
                <a:gd name="connsiteY8" fmla="*/ 14003 h 87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8053" h="870257">
                  <a:moveTo>
                    <a:pt x="1019970" y="14003"/>
                  </a:moveTo>
                  <a:cubicBezTo>
                    <a:pt x="166513" y="55389"/>
                    <a:pt x="112708" y="178081"/>
                    <a:pt x="35376" y="304216"/>
                  </a:cubicBezTo>
                  <a:cubicBezTo>
                    <a:pt x="-42642" y="529659"/>
                    <a:pt x="5060" y="681098"/>
                    <a:pt x="211687" y="784282"/>
                  </a:cubicBezTo>
                  <a:cubicBezTo>
                    <a:pt x="541389" y="901544"/>
                    <a:pt x="989906" y="836553"/>
                    <a:pt x="1129569" y="840687"/>
                  </a:cubicBezTo>
                  <a:lnTo>
                    <a:pt x="2587658" y="870257"/>
                  </a:lnTo>
                  <a:lnTo>
                    <a:pt x="3239770" y="818936"/>
                  </a:lnTo>
                  <a:cubicBezTo>
                    <a:pt x="3572590" y="800245"/>
                    <a:pt x="3646706" y="661119"/>
                    <a:pt x="3662831" y="575521"/>
                  </a:cubicBezTo>
                  <a:cubicBezTo>
                    <a:pt x="3719525" y="261963"/>
                    <a:pt x="3298950" y="91142"/>
                    <a:pt x="3159384" y="63055"/>
                  </a:cubicBezTo>
                  <a:cubicBezTo>
                    <a:pt x="1761226" y="-58521"/>
                    <a:pt x="1766897" y="37449"/>
                    <a:pt x="1019970" y="14003"/>
                  </a:cubicBezTo>
                  <a:close/>
                </a:path>
              </a:pathLst>
            </a:custGeom>
            <a:solidFill>
              <a:srgbClr val="175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endParaRPr>
            </a:p>
          </p:txBody>
        </p:sp>
        <p:sp>
          <p:nvSpPr>
            <p:cNvPr id="56" name="矩形 50">
              <a:extLst>
                <a:ext uri="{FF2B5EF4-FFF2-40B4-BE49-F238E27FC236}">
                  <a16:creationId xmlns:a16="http://schemas.microsoft.com/office/drawing/2014/main" id="{392B63F4-A8CC-4192-BA30-F10F66714C07}"/>
                </a:ext>
              </a:extLst>
            </p:cNvPr>
            <p:cNvSpPr/>
            <p:nvPr/>
          </p:nvSpPr>
          <p:spPr>
            <a:xfrm>
              <a:off x="4920658" y="3174370"/>
              <a:ext cx="3089956" cy="1117997"/>
            </a:xfrm>
            <a:prstGeom prst="rect">
              <a:avLst/>
            </a:prstGeom>
          </p:spPr>
          <p:txBody>
            <a:bodyPr wrap="square">
              <a:spAutoFit/>
            </a:bodyPr>
            <a:lstStyle/>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 Các cuộc khởi nghĩa của: Trương Định, Hồ Huân Nghiệp, Nguyễn Hữu Huân, Nguyễn Trung Trực,...</a:t>
              </a:r>
            </a:p>
            <a:p>
              <a:pPr algn="just"/>
              <a:r>
                <a:rPr lang="en-US" altLang="zh-CN" sz="360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rPr>
                <a:t>- Phong trào Cần Vương.</a:t>
              </a:r>
              <a:endParaRPr lang="zh-CN" altLang="en-US" sz="3600" dirty="0">
                <a:solidFill>
                  <a:schemeClr val="bg1"/>
                </a:solidFill>
                <a:latin typeface="Times New Roman" panose="02020603050405020304" pitchFamily="18" charset="0"/>
                <a:ea typeface="迷你简少儿" panose="03000509000000000000" pitchFamily="65" charset="-122"/>
                <a:cs typeface="Times New Roman" panose="02020603050405020304" pitchFamily="18" charset="0"/>
              </a:endParaRPr>
            </a:p>
          </p:txBody>
        </p:sp>
      </p:grpSp>
      <p:sp>
        <p:nvSpPr>
          <p:cNvPr id="2" name="Double Wave 1">
            <a:extLst>
              <a:ext uri="{FF2B5EF4-FFF2-40B4-BE49-F238E27FC236}">
                <a16:creationId xmlns:a16="http://schemas.microsoft.com/office/drawing/2014/main" id="{22DEC533-BDE1-49D4-ACEA-C4115268CC32}"/>
              </a:ext>
            </a:extLst>
          </p:cNvPr>
          <p:cNvSpPr/>
          <p:nvPr/>
        </p:nvSpPr>
        <p:spPr>
          <a:xfrm>
            <a:off x="3823167" y="353616"/>
            <a:ext cx="8092138" cy="1657474"/>
          </a:xfrm>
          <a:custGeom>
            <a:avLst/>
            <a:gdLst>
              <a:gd name="connsiteX0" fmla="*/ 0 w 7480300"/>
              <a:gd name="connsiteY0" fmla="*/ 81264 h 1300221"/>
              <a:gd name="connsiteX1" fmla="*/ 3740150 w 7480300"/>
              <a:gd name="connsiteY1" fmla="*/ 81264 h 1300221"/>
              <a:gd name="connsiteX2" fmla="*/ 7480300 w 7480300"/>
              <a:gd name="connsiteY2" fmla="*/ 81264 h 1300221"/>
              <a:gd name="connsiteX3" fmla="*/ 7480300 w 7480300"/>
              <a:gd name="connsiteY3" fmla="*/ 1218957 h 1300221"/>
              <a:gd name="connsiteX4" fmla="*/ 3740150 w 7480300"/>
              <a:gd name="connsiteY4" fmla="*/ 1218957 h 1300221"/>
              <a:gd name="connsiteX5" fmla="*/ 0 w 7480300"/>
              <a:gd name="connsiteY5" fmla="*/ 1218957 h 1300221"/>
              <a:gd name="connsiteX6" fmla="*/ 0 w 7480300"/>
              <a:gd name="connsiteY6" fmla="*/ 81264 h 1300221"/>
              <a:gd name="connsiteX0" fmla="*/ 0 w 7480300"/>
              <a:gd name="connsiteY0" fmla="*/ 69191 h 1285080"/>
              <a:gd name="connsiteX1" fmla="*/ 3740150 w 7480300"/>
              <a:gd name="connsiteY1" fmla="*/ 158091 h 1285080"/>
              <a:gd name="connsiteX2" fmla="*/ 7480300 w 7480300"/>
              <a:gd name="connsiteY2" fmla="*/ 69191 h 1285080"/>
              <a:gd name="connsiteX3" fmla="*/ 7480300 w 7480300"/>
              <a:gd name="connsiteY3" fmla="*/ 1206884 h 1285080"/>
              <a:gd name="connsiteX4" fmla="*/ 3740150 w 7480300"/>
              <a:gd name="connsiteY4" fmla="*/ 1206884 h 1285080"/>
              <a:gd name="connsiteX5" fmla="*/ 0 w 7480300"/>
              <a:gd name="connsiteY5" fmla="*/ 1206884 h 1285080"/>
              <a:gd name="connsiteX6" fmla="*/ 0 w 7480300"/>
              <a:gd name="connsiteY6" fmla="*/ 69191 h 1285080"/>
              <a:gd name="connsiteX0" fmla="*/ 0 w 7480300"/>
              <a:gd name="connsiteY0" fmla="*/ 69191 h 1278420"/>
              <a:gd name="connsiteX1" fmla="*/ 3740150 w 7480300"/>
              <a:gd name="connsiteY1" fmla="*/ 158091 h 1278420"/>
              <a:gd name="connsiteX2" fmla="*/ 7480300 w 7480300"/>
              <a:gd name="connsiteY2" fmla="*/ 69191 h 1278420"/>
              <a:gd name="connsiteX3" fmla="*/ 7480300 w 7480300"/>
              <a:gd name="connsiteY3" fmla="*/ 1206884 h 1278420"/>
              <a:gd name="connsiteX4" fmla="*/ 3714750 w 7480300"/>
              <a:gd name="connsiteY4" fmla="*/ 1143384 h 1278420"/>
              <a:gd name="connsiteX5" fmla="*/ 0 w 7480300"/>
              <a:gd name="connsiteY5" fmla="*/ 1206884 h 1278420"/>
              <a:gd name="connsiteX6" fmla="*/ 0 w 7480300"/>
              <a:gd name="connsiteY6" fmla="*/ 69191 h 127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0300" h="1278420">
                <a:moveTo>
                  <a:pt x="0" y="69191"/>
                </a:moveTo>
                <a:cubicBezTo>
                  <a:pt x="1246717" y="-201689"/>
                  <a:pt x="2493433" y="428970"/>
                  <a:pt x="3740150" y="158091"/>
                </a:cubicBezTo>
                <a:cubicBezTo>
                  <a:pt x="4986867" y="-112789"/>
                  <a:pt x="6233583" y="340070"/>
                  <a:pt x="7480300" y="69191"/>
                </a:cubicBezTo>
                <a:lnTo>
                  <a:pt x="7480300" y="1206884"/>
                </a:lnTo>
                <a:cubicBezTo>
                  <a:pt x="6233583" y="1477764"/>
                  <a:pt x="4961467" y="872505"/>
                  <a:pt x="3714750" y="1143384"/>
                </a:cubicBezTo>
                <a:cubicBezTo>
                  <a:pt x="2468033" y="1414264"/>
                  <a:pt x="1246717" y="936005"/>
                  <a:pt x="0" y="1206884"/>
                </a:cubicBezTo>
                <a:lnTo>
                  <a:pt x="0" y="69191"/>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Kể tên những cuộc khởi nghĩa, phong trào chống Pháp tiêu biểu nữa cuối thế kỉ XIX:</a:t>
            </a:r>
          </a:p>
        </p:txBody>
      </p:sp>
      <p:pic>
        <p:nvPicPr>
          <p:cNvPr id="85" name="Picture 84">
            <a:extLst>
              <a:ext uri="{FF2B5EF4-FFF2-40B4-BE49-F238E27FC236}">
                <a16:creationId xmlns:a16="http://schemas.microsoft.com/office/drawing/2014/main" id="{0C07CAC5-C71E-42E2-814B-26614EB6FD4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6606" b="89170" l="6250" r="96387">
                        <a14:foregroundMark x1="8496" y1="23827" x2="15918" y2="38628"/>
                        <a14:foregroundMark x1="15918" y1="39892" x2="10547" y2="48195"/>
                        <a14:foregroundMark x1="7715" y1="29783" x2="7520" y2="46751"/>
                        <a14:foregroundMark x1="7520" y1="46751" x2="7715" y2="46931"/>
                        <a14:foregroundMark x1="8691" y1="35379" x2="25977" y2="44946"/>
                        <a14:foregroundMark x1="25977" y1="44946" x2="26172" y2="45487"/>
                        <a14:foregroundMark x1="27637" y1="54693" x2="25977" y2="64260"/>
                        <a14:foregroundMark x1="15527" y1="44043" x2="12012" y2="46931"/>
                        <a14:foregroundMark x1="8203" y1="24007" x2="23438" y2="34477"/>
                        <a14:foregroundMark x1="26563" y1="52708" x2="23828" y2="61913"/>
                        <a14:foregroundMark x1="26660" y1="47112" x2="23145" y2="61913"/>
                        <a14:foregroundMark x1="23340" y1="62274" x2="28418" y2="68592"/>
                        <a14:foregroundMark x1="30957" y1="55235" x2="29004" y2="65884"/>
                        <a14:foregroundMark x1="7617" y1="48014" x2="11621" y2="49819"/>
                        <a14:foregroundMark x1="7617" y1="24188" x2="6836" y2="31588"/>
                        <a14:foregroundMark x1="7617" y1="29422" x2="7422" y2="31769"/>
                        <a14:foregroundMark x1="8301" y1="23285" x2="8301" y2="23285"/>
                        <a14:foregroundMark x1="8398" y1="22744" x2="8398" y2="22744"/>
                        <a14:foregroundMark x1="8008" y1="23285" x2="7031" y2="29783"/>
                        <a14:foregroundMark x1="7422" y1="24910" x2="22070" y2="30686"/>
                        <a14:foregroundMark x1="21582" y1="29422" x2="11328" y2="23105"/>
                        <a14:foregroundMark x1="11328" y1="23105" x2="8105" y2="24368"/>
                        <a14:foregroundMark x1="8203" y1="23285" x2="6250" y2="29603"/>
                        <a14:foregroundMark x1="10547" y1="22383" x2="16797" y2="25993"/>
                        <a14:foregroundMark x1="8691" y1="20758" x2="13086" y2="20217"/>
                        <a14:foregroundMark x1="10547" y1="20939" x2="7324" y2="25993"/>
                        <a14:foregroundMark x1="8203" y1="21661" x2="7324" y2="27617"/>
                        <a14:foregroundMark x1="7910" y1="23105" x2="8105" y2="39170"/>
                        <a14:foregroundMark x1="10742" y1="50000" x2="14746" y2="49097"/>
                        <a14:foregroundMark x1="12109" y1="48375" x2="9375" y2="49819"/>
                        <a14:foregroundMark x1="22754" y1="59567" x2="24414" y2="67329"/>
                        <a14:foregroundMark x1="37793" y1="66065" x2="40723" y2="83213"/>
                        <a14:foregroundMark x1="40723" y1="83213" x2="48242" y2="83213"/>
                        <a14:foregroundMark x1="48508" y1="73357" x2="49512" y2="80505"/>
                        <a14:foregroundMark x1="47631" y1="67114" x2="47778" y2="68161"/>
                        <a14:foregroundMark x1="46875" y1="61733" x2="47611" y2="66974"/>
                        <a14:foregroundMark x1="49512" y1="80505" x2="41113" y2="89350"/>
                        <a14:foregroundMark x1="41211" y1="84657" x2="46875" y2="84838"/>
                        <a14:foregroundMark x1="49805" y1="82310" x2="49512" y2="83574"/>
                        <a14:foregroundMark x1="57582" y1="72575" x2="58594" y2="85921"/>
                        <a14:foregroundMark x1="56445" y1="57581" x2="57178" y2="67242"/>
                        <a14:foregroundMark x1="67480" y1="51625" x2="64063" y2="63899"/>
                        <a14:foregroundMark x1="64941" y1="41697" x2="87598" y2="66606"/>
                        <a14:foregroundMark x1="76660" y1="42238" x2="96484" y2="74549"/>
                        <a14:foregroundMark x1="92480" y1="68412" x2="66016" y2="63718"/>
                        <a14:foregroundMark x1="66895" y1="59025" x2="61621" y2="76715"/>
                        <a14:foregroundMark x1="62012" y1="65343" x2="61328" y2="75993"/>
                        <a14:foregroundMark x1="86523" y1="59567" x2="92383" y2="70758"/>
                        <a14:foregroundMark x1="92383" y1="70758" x2="86816" y2="68773"/>
                        <a14:foregroundMark x1="91895" y1="64801" x2="93164" y2="66426"/>
                        <a14:foregroundMark x1="91602" y1="65162" x2="89063" y2="62455"/>
                        <a14:foregroundMark x1="90820" y1="62635" x2="93945" y2="66245"/>
                        <a14:foregroundMark x1="32129" y1="21119" x2="46094" y2="25271"/>
                        <a14:foregroundMark x1="30371" y1="16606" x2="45508" y2="18231"/>
                        <a14:foregroundMark x1="44141" y1="18051" x2="36719" y2="22383"/>
                        <a14:foregroundMark x1="31836" y1="21480" x2="26855" y2="28520"/>
                        <a14:foregroundMark x1="28223" y1="24910" x2="24805" y2="31769"/>
                        <a14:foregroundMark x1="27246" y1="26354" x2="23828" y2="31588"/>
                        <a14:foregroundMark x1="27246" y1="25090" x2="19531" y2="30686"/>
                        <a14:foregroundMark x1="43848" y1="34296" x2="66113" y2="41697"/>
                        <a14:backgroundMark x1="47852" y1="69134" x2="56250" y2="69856"/>
                        <a14:backgroundMark x1="57031" y1="68412" x2="56152" y2="72202"/>
                        <a14:backgroundMark x1="56934" y1="67509" x2="56641" y2="72383"/>
                        <a14:backgroundMark x1="56348" y1="67690" x2="53906" y2="71480"/>
                        <a14:backgroundMark x1="54785" y1="68231" x2="53027" y2="71300"/>
                        <a14:backgroundMark x1="52539" y1="68051" x2="52246" y2="70397"/>
                        <a14:backgroundMark x1="53711" y1="68773" x2="53320" y2="71300"/>
                        <a14:backgroundMark x1="53711" y1="68773" x2="51660" y2="69675"/>
                        <a14:backgroundMark x1="51367" y1="69134" x2="49121" y2="69495"/>
                        <a14:backgroundMark x1="51172" y1="68773" x2="48535" y2="69495"/>
                        <a14:backgroundMark x1="47461" y1="68773" x2="49805" y2="71300"/>
                        <a14:backgroundMark x1="48926" y1="69134" x2="52051" y2="69134"/>
                        <a14:backgroundMark x1="48828" y1="69134" x2="54590" y2="69675"/>
                        <a14:backgroundMark x1="54004" y1="69134" x2="48828" y2="69314"/>
                      </a14:backgroundRemoval>
                    </a14:imgEffect>
                  </a14:imgLayer>
                </a14:imgProps>
              </a:ext>
              <a:ext uri="{28A0092B-C50C-407E-A947-70E740481C1C}">
                <a14:useLocalDpi xmlns:a14="http://schemas.microsoft.com/office/drawing/2010/main" val="0"/>
              </a:ext>
            </a:extLst>
          </a:blip>
          <a:srcRect l="6250" t="14293" r="5245" b="9992"/>
          <a:stretch/>
        </p:blipFill>
        <p:spPr>
          <a:xfrm flipH="1">
            <a:off x="3954821" y="2438003"/>
            <a:ext cx="4282358" cy="1981994"/>
          </a:xfrm>
          <a:prstGeom prst="rect">
            <a:avLst/>
          </a:prstGeom>
        </p:spPr>
      </p:pic>
      <p:pic>
        <p:nvPicPr>
          <p:cNvPr id="47" name="图片 46">
            <a:hlinkClick r:id="rId13" action="ppaction://hlinksldjump"/>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31111" y="5064351"/>
            <a:ext cx="2864935" cy="1487494"/>
          </a:xfrm>
          <a:prstGeom prst="rect">
            <a:avLst/>
          </a:prstGeom>
        </p:spPr>
      </p:pic>
    </p:spTree>
    <p:extLst>
      <p:ext uri="{BB962C8B-B14F-4D97-AF65-F5344CB8AC3E}">
        <p14:creationId xmlns:p14="http://schemas.microsoft.com/office/powerpoint/2010/main" val="28893393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42" presetClass="entr" presetSubtype="0" fill="hold" nodeType="with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100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p:cTn id="51" dur="500" fill="hold"/>
                                        <p:tgtEl>
                                          <p:spTgt spid="85"/>
                                        </p:tgtEl>
                                        <p:attrNameLst>
                                          <p:attrName>ppt_w</p:attrName>
                                        </p:attrNameLst>
                                      </p:cBhvr>
                                      <p:tavLst>
                                        <p:tav tm="0">
                                          <p:val>
                                            <p:fltVal val="0"/>
                                          </p:val>
                                        </p:tav>
                                        <p:tav tm="100000">
                                          <p:val>
                                            <p:strVal val="#ppt_w"/>
                                          </p:val>
                                        </p:tav>
                                      </p:tavLst>
                                    </p:anim>
                                    <p:anim calcmode="lin" valueType="num">
                                      <p:cBhvr>
                                        <p:cTn id="52" dur="500" fill="hold"/>
                                        <p:tgtEl>
                                          <p:spTgt spid="85"/>
                                        </p:tgtEl>
                                        <p:attrNameLst>
                                          <p:attrName>ppt_h</p:attrName>
                                        </p:attrNameLst>
                                      </p:cBhvr>
                                      <p:tavLst>
                                        <p:tav tm="0">
                                          <p:val>
                                            <p:fltVal val="0"/>
                                          </p:val>
                                        </p:tav>
                                        <p:tav tm="100000">
                                          <p:val>
                                            <p:strVal val="#ppt_h"/>
                                          </p:val>
                                        </p:tav>
                                      </p:tavLst>
                                    </p:anim>
                                    <p:animEffect transition="in" filter="fade">
                                      <p:cBhvr>
                                        <p:cTn id="53" dur="500"/>
                                        <p:tgtEl>
                                          <p:spTgt spid="85"/>
                                        </p:tgtEl>
                                      </p:cBhvr>
                                    </p:animEffect>
                                  </p:childTnLst>
                                </p:cTn>
                              </p:par>
                            </p:childTnLst>
                          </p:cTn>
                        </p:par>
                        <p:par>
                          <p:cTn id="54" fill="hold">
                            <p:stCondLst>
                              <p:cond delay="500"/>
                            </p:stCondLst>
                            <p:childTnLst>
                              <p:par>
                                <p:cTn id="55" presetID="42" presetClass="path" presetSubtype="0" accel="50000" decel="50000" fill="hold" nodeType="afterEffect">
                                  <p:stCondLst>
                                    <p:cond delay="0"/>
                                  </p:stCondLst>
                                  <p:childTnLst>
                                    <p:animMotion origin="layout" path="M 0 0 L -0.3612 0.36227 " pathEditMode="relative" rAng="0" ptsTypes="AA">
                                      <p:cBhvr>
                                        <p:cTn id="56" dur="2000" fill="hold"/>
                                        <p:tgtEl>
                                          <p:spTgt spid="85"/>
                                        </p:tgtEl>
                                        <p:attrNameLst>
                                          <p:attrName>ppt_x</p:attrName>
                                          <p:attrName>ppt_y</p:attrName>
                                        </p:attrNameLst>
                                      </p:cBhvr>
                                      <p:rCtr x="-18060" y="18102"/>
                                    </p:animMotion>
                                  </p:childTnLst>
                                </p:cTn>
                              </p:par>
                              <p:par>
                                <p:cTn id="57" presetID="53" presetClass="exit" presetSubtype="32" fill="hold" nodeType="withEffect">
                                  <p:stCondLst>
                                    <p:cond delay="1250"/>
                                  </p:stCondLst>
                                  <p:childTnLst>
                                    <p:anim calcmode="lin" valueType="num">
                                      <p:cBhvr>
                                        <p:cTn id="58" dur="750"/>
                                        <p:tgtEl>
                                          <p:spTgt spid="85"/>
                                        </p:tgtEl>
                                        <p:attrNameLst>
                                          <p:attrName>ppt_w</p:attrName>
                                        </p:attrNameLst>
                                      </p:cBhvr>
                                      <p:tavLst>
                                        <p:tav tm="0">
                                          <p:val>
                                            <p:strVal val="ppt_w"/>
                                          </p:val>
                                        </p:tav>
                                        <p:tav tm="100000">
                                          <p:val>
                                            <p:fltVal val="0"/>
                                          </p:val>
                                        </p:tav>
                                      </p:tavLst>
                                    </p:anim>
                                    <p:anim calcmode="lin" valueType="num">
                                      <p:cBhvr>
                                        <p:cTn id="59" dur="750"/>
                                        <p:tgtEl>
                                          <p:spTgt spid="85"/>
                                        </p:tgtEl>
                                        <p:attrNameLst>
                                          <p:attrName>ppt_h</p:attrName>
                                        </p:attrNameLst>
                                      </p:cBhvr>
                                      <p:tavLst>
                                        <p:tav tm="0">
                                          <p:val>
                                            <p:strVal val="ppt_h"/>
                                          </p:val>
                                        </p:tav>
                                        <p:tav tm="100000">
                                          <p:val>
                                            <p:fltVal val="0"/>
                                          </p:val>
                                        </p:tav>
                                      </p:tavLst>
                                    </p:anim>
                                    <p:animEffect transition="out" filter="fade">
                                      <p:cBhvr>
                                        <p:cTn id="60" dur="750"/>
                                        <p:tgtEl>
                                          <p:spTgt spid="85"/>
                                        </p:tgtEl>
                                      </p:cBhvr>
                                    </p:animEffect>
                                    <p:set>
                                      <p:cBhvr>
                                        <p:cTn id="61" dur="1" fill="hold">
                                          <p:stCondLst>
                                            <p:cond delay="74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37"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1346</TotalTime>
  <Words>842</Words>
  <Application>Microsoft Office PowerPoint</Application>
  <PresentationFormat>Widescreen</PresentationFormat>
  <Paragraphs>138</Paragraphs>
  <Slides>22</Slides>
  <Notes>18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宋体</vt:lpstr>
      <vt:lpstr>Arial</vt:lpstr>
      <vt:lpstr>Calibri</vt:lpstr>
      <vt:lpstr>Calibri Light</vt:lpstr>
      <vt:lpstr>Source Han Serif SC</vt:lpstr>
      <vt:lpstr>Tahoma</vt:lpstr>
      <vt:lpstr>Times New Roman</vt:lpstr>
      <vt:lpstr>UTM Alberta Heavy</vt:lpstr>
      <vt:lpstr>UTM Cookies</vt:lpstr>
      <vt:lpstr>UTM Showcard</vt:lpstr>
      <vt:lpstr>UTM Windsor BT</vt:lpstr>
      <vt:lpstr>VNI-Broad</vt:lpstr>
      <vt:lpstr>迷你简少儿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Admin</cp:lastModifiedBy>
  <cp:revision>90</cp:revision>
  <dcterms:created xsi:type="dcterms:W3CDTF">2018-06-01T00:49:31Z</dcterms:created>
  <dcterms:modified xsi:type="dcterms:W3CDTF">2021-11-14T09:37:30Z</dcterms:modified>
  <cp:category>9Slide.vn</cp:category>
</cp:coreProperties>
</file>