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304" r:id="rId3"/>
    <p:sldId id="306" r:id="rId4"/>
    <p:sldId id="294" r:id="rId5"/>
    <p:sldId id="297" r:id="rId6"/>
    <p:sldId id="298" r:id="rId7"/>
    <p:sldId id="299" r:id="rId8"/>
    <p:sldId id="287" r:id="rId9"/>
    <p:sldId id="285" r:id="rId10"/>
    <p:sldId id="291" r:id="rId11"/>
    <p:sldId id="289" r:id="rId12"/>
    <p:sldId id="292" r:id="rId13"/>
    <p:sldId id="290" r:id="rId14"/>
    <p:sldId id="293" r:id="rId15"/>
    <p:sldId id="305" r:id="rId16"/>
    <p:sldId id="303" r:id="rId17"/>
    <p:sldId id="302" r:id="rId18"/>
    <p:sldId id="30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iCiel Cadena" panose="02000503000000020004" pitchFamily="2" charset="77"/>
      <p:bold r:id="rId26"/>
    </p:embeddedFont>
    <p:embeddedFont>
      <p:font typeface="Noto Sans CJK Bold" panose="020B0800000000000000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VNI-Times" pitchFamily="2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F2A"/>
    <a:srgbClr val="D0402B"/>
    <a:srgbClr val="685131"/>
    <a:srgbClr val="E6932E"/>
    <a:srgbClr val="E6E6E6"/>
    <a:srgbClr val="D35031"/>
    <a:srgbClr val="A5000D"/>
    <a:srgbClr val="E17A27"/>
    <a:srgbClr val="9F7755"/>
    <a:srgbClr val="886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7" autoAdjust="0"/>
    <p:restoredTop sz="92328" autoAdjust="0"/>
  </p:normalViewPr>
  <p:slideViewPr>
    <p:cSldViewPr snapToGrid="0" showGuides="1">
      <p:cViewPr varScale="1">
        <p:scale>
          <a:sx n="57" d="100"/>
          <a:sy n="57" d="100"/>
        </p:scale>
        <p:origin x="2744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369E4-03C0-47CE-86A4-34B9BAFD3404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037CB-2750-4602-816D-B91FB007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3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1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quả cam lần 1 ra bài tập.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đề bài: ra đáp án.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quả cam lần 2: cam rơi.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bé: ra lời thoại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3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củ cà rốt lần 1 ra bài tập.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củ cà rốt lần 2: ra đáp án.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củ cà rốt lần 3: cậu bé xuất hiện nhổ cà rốt.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6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trình tự bình thường.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làm đúng câu a nho sẽ rơi vào giỏ.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2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tiếp: Sau khi làm đúng câu b nho sẽ rơi vào giỏ.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60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Giải bình thường, sau khi giải xong lúa sẽ rơi vào giỏ của ông lão.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32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Giải bình thường.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037CB-2750-4602-816D-B91FB007E5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8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11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0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0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5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40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52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16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7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44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56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BD1AD368-079B-4056-B7F3-8FC9CA48594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260F3E-EED3-40A1-AA4A-A962DAA1A66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72343" y="0"/>
            <a:ext cx="1086304" cy="1086304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60BAE9-5E37-467A-B85E-8147A49BED8D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424668" y="5827145"/>
            <a:ext cx="1086304" cy="1086304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8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44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microsoft.com/office/2007/relationships/hdphoto" Target="../media/hdphoto9.wdp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9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oleObject" Target="../embeddings/oleObject3.bin"/><Relationship Id="rId3" Type="http://schemas.openxmlformats.org/officeDocument/2006/relationships/image" Target="../media/image6.jpg"/><Relationship Id="rId7" Type="http://schemas.openxmlformats.org/officeDocument/2006/relationships/image" Target="../media/image7.png"/><Relationship Id="rId12" Type="http://schemas.openxmlformats.org/officeDocument/2006/relationships/oleObject" Target="../embeddings/oleObject2.bin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5" Type="http://schemas.openxmlformats.org/officeDocument/2006/relationships/image" Target="../media/image5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1.png"/><Relationship Id="rId9" Type="http://schemas.openxmlformats.org/officeDocument/2006/relationships/image" Target="../media/image8.png"/><Relationship Id="rId1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audio" Target="../media/media1.wav"/><Relationship Id="rId21" Type="http://schemas.microsoft.com/office/2007/relationships/hdphoto" Target="../media/hdphoto1.wdp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microsoft.com/office/2007/relationships/media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5.png"/><Relationship Id="rId29" Type="http://schemas.openxmlformats.org/officeDocument/2006/relationships/image" Target="../media/image22.jpe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audio" Target="../media/media2.mp3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28" Type="http://schemas.openxmlformats.org/officeDocument/2006/relationships/image" Target="../media/image4.png"/><Relationship Id="rId10" Type="http://schemas.openxmlformats.org/officeDocument/2006/relationships/image" Target="../media/image6.jpg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microsoft.com/office/2007/relationships/hdphoto" Target="../media/hdphoto4.wdp"/><Relationship Id="rId30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18.png"/><Relationship Id="rId26" Type="http://schemas.openxmlformats.org/officeDocument/2006/relationships/image" Target="../media/image23.jpeg"/><Relationship Id="rId3" Type="http://schemas.openxmlformats.org/officeDocument/2006/relationships/audio" Target="../media/media1.wav"/><Relationship Id="rId21" Type="http://schemas.openxmlformats.org/officeDocument/2006/relationships/image" Target="../media/image20.png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2.jpeg"/><Relationship Id="rId2" Type="http://schemas.microsoft.com/office/2007/relationships/media" Target="../media/media1.wav"/><Relationship Id="rId16" Type="http://schemas.openxmlformats.org/officeDocument/2006/relationships/image" Target="../media/image5.png"/><Relationship Id="rId20" Type="http://schemas.openxmlformats.org/officeDocument/2006/relationships/image" Target="../media/image19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24" Type="http://schemas.openxmlformats.org/officeDocument/2006/relationships/image" Target="../media/image4.png"/><Relationship Id="rId5" Type="http://schemas.openxmlformats.org/officeDocument/2006/relationships/audio" Target="../media/media2.mp3"/><Relationship Id="rId15" Type="http://schemas.openxmlformats.org/officeDocument/2006/relationships/image" Target="../media/image17.png"/><Relationship Id="rId23" Type="http://schemas.microsoft.com/office/2007/relationships/hdphoto" Target="../media/hdphoto4.wdp"/><Relationship Id="rId10" Type="http://schemas.openxmlformats.org/officeDocument/2006/relationships/image" Target="../media/image6.jpg"/><Relationship Id="rId19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18.png"/><Relationship Id="rId26" Type="http://schemas.openxmlformats.org/officeDocument/2006/relationships/image" Target="../media/image23.jpeg"/><Relationship Id="rId3" Type="http://schemas.openxmlformats.org/officeDocument/2006/relationships/audio" Target="../media/media1.wav"/><Relationship Id="rId21" Type="http://schemas.openxmlformats.org/officeDocument/2006/relationships/image" Target="../media/image20.png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2.jpeg"/><Relationship Id="rId2" Type="http://schemas.microsoft.com/office/2007/relationships/media" Target="../media/media1.wav"/><Relationship Id="rId16" Type="http://schemas.openxmlformats.org/officeDocument/2006/relationships/image" Target="../media/image5.png"/><Relationship Id="rId20" Type="http://schemas.openxmlformats.org/officeDocument/2006/relationships/image" Target="../media/image19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24" Type="http://schemas.openxmlformats.org/officeDocument/2006/relationships/image" Target="../media/image4.png"/><Relationship Id="rId5" Type="http://schemas.openxmlformats.org/officeDocument/2006/relationships/audio" Target="../media/media2.mp3"/><Relationship Id="rId15" Type="http://schemas.openxmlformats.org/officeDocument/2006/relationships/image" Target="../media/image17.png"/><Relationship Id="rId23" Type="http://schemas.microsoft.com/office/2007/relationships/hdphoto" Target="../media/hdphoto4.wdp"/><Relationship Id="rId10" Type="http://schemas.openxmlformats.org/officeDocument/2006/relationships/image" Target="../media/image6.jpg"/><Relationship Id="rId19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26" Type="http://schemas.openxmlformats.org/officeDocument/2006/relationships/image" Target="../media/image24.png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5" Type="http://schemas.openxmlformats.org/officeDocument/2006/relationships/image" Target="../media/image23.jpeg"/><Relationship Id="rId2" Type="http://schemas.openxmlformats.org/officeDocument/2006/relationships/audio" Target="../media/media1.wav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24" Type="http://schemas.openxmlformats.org/officeDocument/2006/relationships/image" Target="../media/image22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23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6.jpg"/><Relationship Id="rId14" Type="http://schemas.openxmlformats.org/officeDocument/2006/relationships/image" Target="../media/image17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6.jpg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1763760" y="2923508"/>
            <a:ext cx="3293601" cy="4086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4" y="3484299"/>
            <a:ext cx="1854185" cy="26371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7403902" y="3818833"/>
            <a:ext cx="2676925" cy="281443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57171F6-89EF-4813-9EE6-1D9898402676}"/>
              </a:ext>
            </a:extLst>
          </p:cNvPr>
          <p:cNvSpPr txBox="1"/>
          <p:nvPr/>
        </p:nvSpPr>
        <p:spPr>
          <a:xfrm>
            <a:off x="3331681" y="668644"/>
            <a:ext cx="2178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ln w="38100">
                  <a:solidFill>
                    <a:schemeClr val="bg1"/>
                  </a:solidFill>
                </a:ln>
                <a:latin typeface="UVN Bach Tuyet Nang" panose="02090907080705020403" pitchFamily="18" charset="0"/>
                <a:ea typeface="字魂27号-布丁体" panose="00000500000000000000" pitchFamily="2" charset="-122"/>
              </a:rPr>
              <a:t>TOÁN</a:t>
            </a:r>
            <a:endParaRPr lang="zh-CN" altLang="en-US" sz="4800" b="1" dirty="0">
              <a:ln w="38100">
                <a:solidFill>
                  <a:schemeClr val="bg1"/>
                </a:solidFill>
              </a:ln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010CF67-ADB2-4C50-B59E-4203A5725358}"/>
              </a:ext>
            </a:extLst>
          </p:cNvPr>
          <p:cNvSpPr txBox="1"/>
          <p:nvPr/>
        </p:nvSpPr>
        <p:spPr>
          <a:xfrm>
            <a:off x="1222322" y="1502533"/>
            <a:ext cx="61911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>
                <a:ln w="38100">
                  <a:noFill/>
                </a:ln>
                <a:solidFill>
                  <a:srgbClr val="D35031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KIỂM TRA </a:t>
            </a:r>
          </a:p>
          <a:p>
            <a:pPr algn="ctr"/>
            <a:r>
              <a:rPr lang="en-US" altLang="zh-CN" sz="5400">
                <a:ln w="38100">
                  <a:noFill/>
                </a:ln>
                <a:solidFill>
                  <a:srgbClr val="D35031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GIỮA HỌC KÌ I</a:t>
            </a:r>
            <a:endParaRPr lang="zh-CN" altLang="en-US" sz="5400" dirty="0">
              <a:ln w="38100">
                <a:noFill/>
              </a:ln>
              <a:solidFill>
                <a:srgbClr val="D35031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64BD59C-8F64-4ADF-9EE4-8AF2F5D4EE57}"/>
              </a:ext>
            </a:extLst>
          </p:cNvPr>
          <p:cNvSpPr/>
          <p:nvPr/>
        </p:nvSpPr>
        <p:spPr>
          <a:xfrm>
            <a:off x="4421207" y="3256859"/>
            <a:ext cx="2992233" cy="8509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latin typeface="UVN Bach Tuyet Nang" panose="02090907080705020403" pitchFamily="18" charset="0"/>
                <a:ea typeface="字魂27号-布丁体" panose="00000500000000000000" pitchFamily="2" charset="-122"/>
              </a:rPr>
              <a:t>Lớp</a:t>
            </a:r>
            <a:r>
              <a:rPr lang="en-US" altLang="zh-CN" sz="2800" dirty="0">
                <a:latin typeface="UVN Bach Tuyet Nang" panose="02090907080705020403" pitchFamily="18" charset="0"/>
                <a:ea typeface="字魂27号-布丁体" panose="00000500000000000000" pitchFamily="2" charset="-122"/>
              </a:rPr>
              <a:t> 5</a:t>
            </a:r>
            <a:endParaRPr lang="zh-CN" altLang="en-US" sz="2800" dirty="0"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" name="D7190A">
            <a:extLst>
              <a:ext uri="{FF2B5EF4-FFF2-40B4-BE49-F238E27FC236}">
                <a16:creationId xmlns:a16="http://schemas.microsoft.com/office/drawing/2014/main" id="{2834DEDB-B2E0-4902-8204-978AF1FD5801}"/>
              </a:ext>
            </a:extLst>
          </p:cNvPr>
          <p:cNvSpPr txBox="1"/>
          <p:nvPr/>
        </p:nvSpPr>
        <p:spPr>
          <a:xfrm>
            <a:off x="0" y="-850900"/>
            <a:ext cx="635000" cy="31393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D:\Thảo\NGUYÊN LIỆU LÀM GADT\hình ảnh\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8FE5BF-D5D3-4FC0-BB79-D53DEEA977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0" b="71765" l="21858" r="52277">
                        <a14:foregroundMark x1="36976" y1="45000" x2="38951" y2="47551"/>
                        <a14:foregroundMark x1="52095" y1="57647" x2="52641" y2="57941"/>
                        <a14:foregroundMark x1="21858" y1="58529" x2="22404" y2="59118"/>
                        <a14:foregroundMark x1="37887" y1="71765" x2="37887" y2="71765"/>
                        <a14:backgroundMark x1="40255" y1="45000" x2="51913" y2="5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43792" r="46042" b="26219"/>
          <a:stretch/>
        </p:blipFill>
        <p:spPr>
          <a:xfrm>
            <a:off x="9490217" y="5683323"/>
            <a:ext cx="2138088" cy="11960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10126872" y="4768777"/>
            <a:ext cx="1957053" cy="20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1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3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C90C0EB-DE47-49E7-B7EC-2DDE816AF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6" name="矩形 5">
            <a:extLst>
              <a:ext uri="{FF2B5EF4-FFF2-40B4-BE49-F238E27FC236}">
                <a16:creationId xmlns:a16="http://schemas.microsoft.com/office/drawing/2014/main" id="{D199A625-3CFD-429A-BD86-0D18B9D11777}"/>
              </a:ext>
            </a:extLst>
          </p:cNvPr>
          <p:cNvSpPr/>
          <p:nvPr/>
        </p:nvSpPr>
        <p:spPr>
          <a:xfrm flipV="1">
            <a:off x="679450" y="476250"/>
            <a:ext cx="10833100" cy="62547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6A558FAE-9BFF-48A2-BF21-ADFDEFEB69D9}"/>
              </a:ext>
            </a:extLst>
          </p:cNvPr>
          <p:cNvSpPr/>
          <p:nvPr/>
        </p:nvSpPr>
        <p:spPr>
          <a:xfrm>
            <a:off x="679449" y="510014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5824ED-7719-4E28-82F3-DF3BC2CA7090}"/>
              </a:ext>
            </a:extLst>
          </p:cNvPr>
          <p:cNvSpPr txBox="1"/>
          <p:nvPr/>
        </p:nvSpPr>
        <p:spPr>
          <a:xfrm>
            <a:off x="2201162" y="2302998"/>
            <a:ext cx="4244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Tìm 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(1 điểm)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300 : 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= 25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4">
            <a:extLst>
              <a:ext uri="{FF2B5EF4-FFF2-40B4-BE49-F238E27FC236}">
                <a16:creationId xmlns:a16="http://schemas.microsoft.com/office/drawing/2014/main" id="{D4184C1A-4E9B-46D5-97F3-CF7D4EB2FD63}"/>
              </a:ext>
            </a:extLst>
          </p:cNvPr>
          <p:cNvGrpSpPr/>
          <p:nvPr/>
        </p:nvGrpSpPr>
        <p:grpSpPr>
          <a:xfrm>
            <a:off x="10594315" y="56997"/>
            <a:ext cx="1752022" cy="1942292"/>
            <a:chOff x="296535" y="3603180"/>
            <a:chExt cx="3823681" cy="423893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60EA36A6-71BF-4C19-BE98-3F7C1B788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>
              <a:off x="1503667" y="3650635"/>
              <a:ext cx="2616549" cy="332702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6BFCC1-BD60-47D5-A3FC-89C7E4115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1054003" flipH="1">
              <a:off x="296535" y="3603180"/>
              <a:ext cx="3333727" cy="423893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AF9A222-A989-459E-9780-3D0B597AD57B}"/>
              </a:ext>
            </a:extLst>
          </p:cNvPr>
          <p:cNvSpPr txBox="1"/>
          <p:nvPr/>
        </p:nvSpPr>
        <p:spPr>
          <a:xfrm>
            <a:off x="1503228" y="3806037"/>
            <a:ext cx="43790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300 :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= 25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300 : 25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=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CA9E8C-0EEE-4790-92D6-E3AE17527B41}"/>
                  </a:ext>
                </a:extLst>
              </p:cNvPr>
              <p:cNvSpPr txBox="1"/>
              <p:nvPr/>
            </p:nvSpPr>
            <p:spPr>
              <a:xfrm>
                <a:off x="6037080" y="3580527"/>
                <a:ext cx="4127580" cy="2701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</a:rPr>
                  <a:t>=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</a:rPr>
                  <a:t>   =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nl-NL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CA9E8C-0EEE-4790-92D6-E3AE17527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080" y="3580527"/>
                <a:ext cx="4127580" cy="2701124"/>
              </a:xfrm>
              <a:prstGeom prst="rect">
                <a:avLst/>
              </a:prstGeom>
              <a:blipFill>
                <a:blip r:embed="rId5"/>
                <a:stretch>
                  <a:fillRect l="-5170" t="-451" b="-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4">
            <a:extLst>
              <a:ext uri="{FF2B5EF4-FFF2-40B4-BE49-F238E27FC236}">
                <a16:creationId xmlns:a16="http://schemas.microsoft.com/office/drawing/2014/main" id="{A99D095F-251E-492A-9311-49E2039125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5" t="78819" r="44851"/>
          <a:stretch/>
        </p:blipFill>
        <p:spPr>
          <a:xfrm flipH="1">
            <a:off x="10594315" y="3565906"/>
            <a:ext cx="1857101" cy="3507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6AB0C4-CC9A-4B55-BC2F-F94CF32A4DAA}"/>
                  </a:ext>
                </a:extLst>
              </p:cNvPr>
              <p:cNvSpPr txBox="1"/>
              <p:nvPr/>
            </p:nvSpPr>
            <p:spPr>
              <a:xfrm>
                <a:off x="5569975" y="2302998"/>
                <a:ext cx="6223000" cy="1307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Tính giá trị biểu thức: (1 điểm)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6AB0C4-CC9A-4B55-BC2F-F94CF32A4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975" y="2302998"/>
                <a:ext cx="6223000" cy="1307024"/>
              </a:xfrm>
              <a:prstGeom prst="rect">
                <a:avLst/>
              </a:prstGeom>
              <a:blipFill>
                <a:blip r:embed="rId7"/>
                <a:stretch>
                  <a:fillRect l="-2057" t="-5140" b="-7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2">
            <a:extLst>
              <a:ext uri="{FF2B5EF4-FFF2-40B4-BE49-F238E27FC236}">
                <a16:creationId xmlns:a16="http://schemas.microsoft.com/office/drawing/2014/main" id="{8B12B24C-3C70-4C87-AF07-99B3D92BA20C}"/>
              </a:ext>
            </a:extLst>
          </p:cNvPr>
          <p:cNvGrpSpPr/>
          <p:nvPr/>
        </p:nvGrpSpPr>
        <p:grpSpPr>
          <a:xfrm>
            <a:off x="4455908" y="-74844"/>
            <a:ext cx="3494500" cy="2132064"/>
            <a:chOff x="1669409" y="2888509"/>
            <a:chExt cx="8530674" cy="5204733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F2590574-5019-4C65-A859-AE33C3374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>
              <a:off x="3099025" y="3129239"/>
              <a:ext cx="3098800" cy="3940218"/>
            </a:xfrm>
            <a:prstGeom prst="rect">
              <a:avLst/>
            </a:prstGeom>
          </p:spPr>
        </p:pic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EC1DA287-7665-4A45-85BA-FBC3BBCDE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1054003" flipH="1">
              <a:off x="1669409" y="3073037"/>
              <a:ext cx="3948160" cy="5020205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1ADE6EE-AD4D-48FA-BEC8-A47BFE62F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 flipH="1">
              <a:off x="4907618" y="2888509"/>
              <a:ext cx="3098800" cy="3940218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81B9DB9D-8F43-4775-ADBA-B4CBF31CB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787668">
              <a:off x="6794847" y="2917782"/>
              <a:ext cx="3098800" cy="3940218"/>
            </a:xfrm>
            <a:prstGeom prst="rect">
              <a:avLst/>
            </a:prstGeom>
          </p:spPr>
        </p:pic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128D0537-E48B-42CA-B740-BCDEB1585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54876" flipH="1">
              <a:off x="7316068" y="3665502"/>
              <a:ext cx="2884015" cy="3667112"/>
            </a:xfrm>
            <a:prstGeom prst="rect">
              <a:avLst/>
            </a:prstGeom>
          </p:spPr>
        </p:pic>
      </p:grpSp>
      <p:grpSp>
        <p:nvGrpSpPr>
          <p:cNvPr id="24" name="组合 15">
            <a:extLst>
              <a:ext uri="{FF2B5EF4-FFF2-40B4-BE49-F238E27FC236}">
                <a16:creationId xmlns:a16="http://schemas.microsoft.com/office/drawing/2014/main" id="{D89C68C1-DDB5-41E2-9CCC-B17AB4021A40}"/>
              </a:ext>
            </a:extLst>
          </p:cNvPr>
          <p:cNvGrpSpPr/>
          <p:nvPr/>
        </p:nvGrpSpPr>
        <p:grpSpPr>
          <a:xfrm>
            <a:off x="7512950" y="-23592"/>
            <a:ext cx="3428066" cy="1997414"/>
            <a:chOff x="1669409" y="2888509"/>
            <a:chExt cx="8530674" cy="5204733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82B30126-82BB-4385-8B71-0084518EA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>
              <a:off x="3099025" y="3129239"/>
              <a:ext cx="3098800" cy="3940218"/>
            </a:xfrm>
            <a:prstGeom prst="rect">
              <a:avLst/>
            </a:prstGeom>
          </p:spPr>
        </p:pic>
        <p:pic>
          <p:nvPicPr>
            <p:cNvPr id="26" name="图片 17">
              <a:extLst>
                <a:ext uri="{FF2B5EF4-FFF2-40B4-BE49-F238E27FC236}">
                  <a16:creationId xmlns:a16="http://schemas.microsoft.com/office/drawing/2014/main" id="{B5CC85DF-204D-440F-96DC-BA0FF1D07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1054003" flipH="1">
              <a:off x="1669409" y="3073037"/>
              <a:ext cx="3948160" cy="5020205"/>
            </a:xfrm>
            <a:prstGeom prst="rect">
              <a:avLst/>
            </a:prstGeom>
          </p:spPr>
        </p:pic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A0684738-8BE6-4A8A-A08D-E2612B1E4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 flipH="1">
              <a:off x="4907618" y="2888509"/>
              <a:ext cx="3098800" cy="3940218"/>
            </a:xfrm>
            <a:prstGeom prst="rect">
              <a:avLst/>
            </a:prstGeom>
          </p:spPr>
        </p:pic>
        <p:pic>
          <p:nvPicPr>
            <p:cNvPr id="28" name="图片 19">
              <a:extLst>
                <a:ext uri="{FF2B5EF4-FFF2-40B4-BE49-F238E27FC236}">
                  <a16:creationId xmlns:a16="http://schemas.microsoft.com/office/drawing/2014/main" id="{166E6FA7-E7CE-4B96-B127-141CC6B18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787668">
              <a:off x="6794847" y="2917782"/>
              <a:ext cx="3098800" cy="3940218"/>
            </a:xfrm>
            <a:prstGeom prst="rect">
              <a:avLst/>
            </a:prstGeom>
          </p:spPr>
        </p:pic>
        <p:pic>
          <p:nvPicPr>
            <p:cNvPr id="29" name="图片 20">
              <a:extLst>
                <a:ext uri="{FF2B5EF4-FFF2-40B4-BE49-F238E27FC236}">
                  <a16:creationId xmlns:a16="http://schemas.microsoft.com/office/drawing/2014/main" id="{7BB2785A-4147-4031-85F3-BB0FC861D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54876" flipH="1">
              <a:off x="7316068" y="3665502"/>
              <a:ext cx="2884015" cy="3667112"/>
            </a:xfrm>
            <a:prstGeom prst="rect">
              <a:avLst/>
            </a:prstGeom>
          </p:spPr>
        </p:pic>
      </p:grpSp>
      <p:grpSp>
        <p:nvGrpSpPr>
          <p:cNvPr id="30" name="组合 15">
            <a:extLst>
              <a:ext uri="{FF2B5EF4-FFF2-40B4-BE49-F238E27FC236}">
                <a16:creationId xmlns:a16="http://schemas.microsoft.com/office/drawing/2014/main" id="{0202653D-CF79-4CCE-B8A4-57B5EB9B2728}"/>
              </a:ext>
            </a:extLst>
          </p:cNvPr>
          <p:cNvGrpSpPr/>
          <p:nvPr/>
        </p:nvGrpSpPr>
        <p:grpSpPr>
          <a:xfrm>
            <a:off x="1555305" y="-127526"/>
            <a:ext cx="3428066" cy="1997414"/>
            <a:chOff x="1669409" y="2888509"/>
            <a:chExt cx="8530674" cy="5204733"/>
          </a:xfrm>
        </p:grpSpPr>
        <p:pic>
          <p:nvPicPr>
            <p:cNvPr id="31" name="图片 16">
              <a:extLst>
                <a:ext uri="{FF2B5EF4-FFF2-40B4-BE49-F238E27FC236}">
                  <a16:creationId xmlns:a16="http://schemas.microsoft.com/office/drawing/2014/main" id="{91D78DFC-C509-44E9-A9EC-16960F389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>
              <a:off x="3099025" y="3129239"/>
              <a:ext cx="3098800" cy="3940218"/>
            </a:xfrm>
            <a:prstGeom prst="rect">
              <a:avLst/>
            </a:prstGeom>
          </p:spPr>
        </p:pic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FD2EC0C2-1245-484A-8CFA-57ED7EBB1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1054003" flipH="1">
              <a:off x="1669409" y="3073037"/>
              <a:ext cx="3948160" cy="5020205"/>
            </a:xfrm>
            <a:prstGeom prst="rect">
              <a:avLst/>
            </a:prstGeom>
          </p:spPr>
        </p:pic>
        <p:pic>
          <p:nvPicPr>
            <p:cNvPr id="33" name="图片 18">
              <a:extLst>
                <a:ext uri="{FF2B5EF4-FFF2-40B4-BE49-F238E27FC236}">
                  <a16:creationId xmlns:a16="http://schemas.microsoft.com/office/drawing/2014/main" id="{AA34C7B0-738D-4A4E-96D0-761608677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 flipH="1">
              <a:off x="4907618" y="2888509"/>
              <a:ext cx="3098800" cy="3940218"/>
            </a:xfrm>
            <a:prstGeom prst="rect">
              <a:avLst/>
            </a:prstGeom>
          </p:spPr>
        </p:pic>
        <p:pic>
          <p:nvPicPr>
            <p:cNvPr id="34" name="图片 19">
              <a:extLst>
                <a:ext uri="{FF2B5EF4-FFF2-40B4-BE49-F238E27FC236}">
                  <a16:creationId xmlns:a16="http://schemas.microsoft.com/office/drawing/2014/main" id="{25A39B27-CB72-46B0-A85B-FC027A603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787668">
              <a:off x="6794847" y="2917782"/>
              <a:ext cx="3098800" cy="3940218"/>
            </a:xfrm>
            <a:prstGeom prst="rect">
              <a:avLst/>
            </a:prstGeom>
          </p:spPr>
        </p:pic>
        <p:pic>
          <p:nvPicPr>
            <p:cNvPr id="35" name="图片 20">
              <a:extLst>
                <a:ext uri="{FF2B5EF4-FFF2-40B4-BE49-F238E27FC236}">
                  <a16:creationId xmlns:a16="http://schemas.microsoft.com/office/drawing/2014/main" id="{9E0579C3-AF7E-4D90-8DF9-7A7A6A4DB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54876" flipH="1">
              <a:off x="7316068" y="3665502"/>
              <a:ext cx="2884015" cy="3667112"/>
            </a:xfrm>
            <a:prstGeom prst="rect">
              <a:avLst/>
            </a:prstGeom>
          </p:spPr>
        </p:pic>
      </p:grpSp>
      <p:grpSp>
        <p:nvGrpSpPr>
          <p:cNvPr id="36" name="组合 2">
            <a:extLst>
              <a:ext uri="{FF2B5EF4-FFF2-40B4-BE49-F238E27FC236}">
                <a16:creationId xmlns:a16="http://schemas.microsoft.com/office/drawing/2014/main" id="{8A98ACEC-260D-43C0-B593-024775F74D68}"/>
              </a:ext>
            </a:extLst>
          </p:cNvPr>
          <p:cNvGrpSpPr/>
          <p:nvPr/>
        </p:nvGrpSpPr>
        <p:grpSpPr>
          <a:xfrm>
            <a:off x="-1097141" y="-136002"/>
            <a:ext cx="3494500" cy="2132064"/>
            <a:chOff x="1669409" y="2888509"/>
            <a:chExt cx="8530674" cy="5204733"/>
          </a:xfrm>
        </p:grpSpPr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13D49E1C-D540-4EA2-A305-1D1E5A0E8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>
              <a:off x="3099025" y="3129239"/>
              <a:ext cx="3098800" cy="3940218"/>
            </a:xfrm>
            <a:prstGeom prst="rect">
              <a:avLst/>
            </a:prstGeom>
          </p:spPr>
        </p:pic>
        <p:pic>
          <p:nvPicPr>
            <p:cNvPr id="38" name="图片 10">
              <a:extLst>
                <a:ext uri="{FF2B5EF4-FFF2-40B4-BE49-F238E27FC236}">
                  <a16:creationId xmlns:a16="http://schemas.microsoft.com/office/drawing/2014/main" id="{1292BC64-0CFC-4492-B1C2-45ED070D6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1054003" flipH="1">
              <a:off x="1669409" y="3073037"/>
              <a:ext cx="3948160" cy="5020205"/>
            </a:xfrm>
            <a:prstGeom prst="rect">
              <a:avLst/>
            </a:prstGeom>
          </p:spPr>
        </p:pic>
        <p:pic>
          <p:nvPicPr>
            <p:cNvPr id="39" name="图片 11">
              <a:extLst>
                <a:ext uri="{FF2B5EF4-FFF2-40B4-BE49-F238E27FC236}">
                  <a16:creationId xmlns:a16="http://schemas.microsoft.com/office/drawing/2014/main" id="{ACAC408A-ABD8-4AAC-899B-867308E59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 flipH="1">
              <a:off x="4907618" y="2888509"/>
              <a:ext cx="3098800" cy="3940218"/>
            </a:xfrm>
            <a:prstGeom prst="rect">
              <a:avLst/>
            </a:prstGeom>
          </p:spPr>
        </p:pic>
        <p:pic>
          <p:nvPicPr>
            <p:cNvPr id="40" name="图片 12">
              <a:extLst>
                <a:ext uri="{FF2B5EF4-FFF2-40B4-BE49-F238E27FC236}">
                  <a16:creationId xmlns:a16="http://schemas.microsoft.com/office/drawing/2014/main" id="{CDF7A731-29FE-409C-8754-4428DEE76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787668">
              <a:off x="6794847" y="2917782"/>
              <a:ext cx="3098800" cy="3940218"/>
            </a:xfrm>
            <a:prstGeom prst="rect">
              <a:avLst/>
            </a:prstGeom>
          </p:spPr>
        </p:pic>
        <p:pic>
          <p:nvPicPr>
            <p:cNvPr id="41" name="图片 13">
              <a:extLst>
                <a:ext uri="{FF2B5EF4-FFF2-40B4-BE49-F238E27FC236}">
                  <a16:creationId xmlns:a16="http://schemas.microsoft.com/office/drawing/2014/main" id="{AFF75172-6D46-4D10-A564-94DDB8D8F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54876" flipH="1">
              <a:off x="7316068" y="3665502"/>
              <a:ext cx="2884015" cy="3667112"/>
            </a:xfrm>
            <a:prstGeom prst="rect">
              <a:avLst/>
            </a:prstGeom>
          </p:spPr>
        </p:pic>
      </p:grpSp>
      <p:grpSp>
        <p:nvGrpSpPr>
          <p:cNvPr id="42" name="组合 4">
            <a:extLst>
              <a:ext uri="{FF2B5EF4-FFF2-40B4-BE49-F238E27FC236}">
                <a16:creationId xmlns:a16="http://schemas.microsoft.com/office/drawing/2014/main" id="{CB5B397B-F15D-4012-9CC7-55326B62E0B9}"/>
              </a:ext>
            </a:extLst>
          </p:cNvPr>
          <p:cNvGrpSpPr/>
          <p:nvPr/>
        </p:nvGrpSpPr>
        <p:grpSpPr>
          <a:xfrm>
            <a:off x="-118758" y="4676809"/>
            <a:ext cx="2023757" cy="2214001"/>
            <a:chOff x="296535" y="3603180"/>
            <a:chExt cx="3823681" cy="4238935"/>
          </a:xfrm>
        </p:grpSpPr>
        <p:pic>
          <p:nvPicPr>
            <p:cNvPr id="43" name="图片 8">
              <a:extLst>
                <a:ext uri="{FF2B5EF4-FFF2-40B4-BE49-F238E27FC236}">
                  <a16:creationId xmlns:a16="http://schemas.microsoft.com/office/drawing/2014/main" id="{91093076-C68A-4495-8BA1-5E90D635E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511349">
              <a:off x="1503667" y="3650635"/>
              <a:ext cx="2616549" cy="3327021"/>
            </a:xfrm>
            <a:prstGeom prst="rect">
              <a:avLst/>
            </a:prstGeom>
          </p:spPr>
        </p:pic>
        <p:pic>
          <p:nvPicPr>
            <p:cNvPr id="44" name="图片 10">
              <a:extLst>
                <a:ext uri="{FF2B5EF4-FFF2-40B4-BE49-F238E27FC236}">
                  <a16:creationId xmlns:a16="http://schemas.microsoft.com/office/drawing/2014/main" id="{CF11F95F-9F02-45A1-862A-24EF64FC3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3" r="19348"/>
            <a:stretch/>
          </p:blipFill>
          <p:spPr>
            <a:xfrm rot="21054003" flipH="1">
              <a:off x="296535" y="3603180"/>
              <a:ext cx="3333727" cy="423893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54667AC-8D10-403D-BFC8-FD57B9484A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90" b="95122" l="10000" r="90000">
                        <a14:foregroundMark x1="49111" y1="5122" x2="49111" y2="5122"/>
                        <a14:foregroundMark x1="48667" y1="4634" x2="48444" y2="20122"/>
                        <a14:foregroundMark x1="48444" y1="20122" x2="48444" y2="20122"/>
                        <a14:foregroundMark x1="48667" y1="90610" x2="48667" y2="90610"/>
                        <a14:foregroundMark x1="50667" y1="95122" x2="50667" y2="95122"/>
                        <a14:foregroundMark x1="35000" y1="29634" x2="45111" y2="38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315" y="634818"/>
            <a:ext cx="749660" cy="68302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A527E3-35ED-4CD8-8851-5318136F8362}"/>
              </a:ext>
            </a:extLst>
          </p:cNvPr>
          <p:cNvSpPr txBox="1"/>
          <p:nvPr/>
        </p:nvSpPr>
        <p:spPr>
          <a:xfrm>
            <a:off x="900528" y="1845979"/>
            <a:ext cx="225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29275" algn="l"/>
              </a:tabLst>
              <a:defRPr/>
            </a:pPr>
            <a:r>
              <a:rPr kumimoji="0" lang="en-US" alt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AA1CC2C-0A9C-4586-B3CE-7C54310B9F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90" b="95122" l="10000" r="90000">
                        <a14:foregroundMark x1="49111" y1="5122" x2="49111" y2="5122"/>
                        <a14:foregroundMark x1="48667" y1="4634" x2="48444" y2="20122"/>
                        <a14:foregroundMark x1="48444" y1="20122" x2="48444" y2="20122"/>
                        <a14:foregroundMark x1="48667" y1="90610" x2="48667" y2="90610"/>
                        <a14:foregroundMark x1="50667" y1="95122" x2="50667" y2="95122"/>
                        <a14:foregroundMark x1="35000" y1="29634" x2="45111" y2="38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1555" y="540230"/>
            <a:ext cx="749660" cy="6830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84B1C0-5D2D-45B6-B7AF-9C74BE777C2E}"/>
              </a:ext>
            </a:extLst>
          </p:cNvPr>
          <p:cNvCxnSpPr/>
          <p:nvPr/>
        </p:nvCxnSpPr>
        <p:spPr>
          <a:xfrm>
            <a:off x="5569975" y="2302998"/>
            <a:ext cx="0" cy="411251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3F5C528-69A2-4914-8CF8-AAE7470FB2D6}"/>
              </a:ext>
            </a:extLst>
          </p:cNvPr>
          <p:cNvSpPr txBox="1"/>
          <p:nvPr/>
        </p:nvSpPr>
        <p:spPr>
          <a:xfrm>
            <a:off x="-3841334" y="1223252"/>
            <a:ext cx="3176003" cy="39703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trình tự bình thường.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làm đúng câu a nho sẽ rơi vào giỏ.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tiếp: Sau khi làm đúng câu b nho sẽ rơi vào giỏ.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70026 0.6842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08203 0.6810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6" grpId="0"/>
      <p:bldP spid="13" grpId="0" build="p"/>
      <p:bldP spid="15" grpId="0" uiExpand="1" build="p"/>
      <p:bldP spid="14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AFBA29BE-961A-44BC-8599-BC8862DCB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3463A-FE42-4579-B501-C13266A4D090}"/>
              </a:ext>
            </a:extLst>
          </p:cNvPr>
          <p:cNvGrpSpPr/>
          <p:nvPr/>
        </p:nvGrpSpPr>
        <p:grpSpPr>
          <a:xfrm rot="20759822">
            <a:off x="-2358489" y="1634580"/>
            <a:ext cx="16993051" cy="6613459"/>
            <a:chOff x="-3057904" y="1487724"/>
            <a:chExt cx="16993051" cy="661345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1D927CA-046A-48FA-9F6C-5692CC3585BC}"/>
                </a:ext>
              </a:extLst>
            </p:cNvPr>
            <p:cNvGrpSpPr/>
            <p:nvPr/>
          </p:nvGrpSpPr>
          <p:grpSpPr>
            <a:xfrm rot="20482009">
              <a:off x="-3057904" y="1487724"/>
              <a:ext cx="5488693" cy="3496438"/>
              <a:chOff x="2637749" y="806662"/>
              <a:chExt cx="5488693" cy="3496438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AD545F7-CB80-49BD-B6FF-8EA97467D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5213098" y="806662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BCF9D930-4860-43C3-A7E7-2384B1859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4358044" y="1234714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06465B8C-AE1E-47C1-96AB-C5BEC3B61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6086092" y="1302473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9464D721-F592-4165-B99B-E9952A9170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5254159" y="1759042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3BB067B-E103-4ACB-9685-9EBFD90820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3507125" y="1675018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C82D2028-0ABC-445E-867B-9A82681532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2637749" y="2105236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7C24107F-25AE-4685-86B2-50FAA0C5B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4353908" y="2238587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A98E4137-8AC3-49FE-88F3-D1D5276C04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3521975" y="2695156"/>
                <a:ext cx="2040350" cy="1607944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11BB90D-12F4-4379-89C7-46FF7579D68E}"/>
                </a:ext>
              </a:extLst>
            </p:cNvPr>
            <p:cNvGrpSpPr/>
            <p:nvPr/>
          </p:nvGrpSpPr>
          <p:grpSpPr>
            <a:xfrm>
              <a:off x="-1125390" y="1942876"/>
              <a:ext cx="15060537" cy="6158307"/>
              <a:chOff x="-1125390" y="1942876"/>
              <a:chExt cx="15060537" cy="615830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2398366-5818-4289-A121-F824AFDDB7BE}"/>
                  </a:ext>
                </a:extLst>
              </p:cNvPr>
              <p:cNvGrpSpPr/>
              <p:nvPr/>
            </p:nvGrpSpPr>
            <p:grpSpPr>
              <a:xfrm rot="20561711">
                <a:off x="-1125390" y="1942876"/>
                <a:ext cx="5463293" cy="3571018"/>
                <a:chOff x="-184891" y="228"/>
                <a:chExt cx="5463293" cy="3571018"/>
              </a:xfrm>
            </p:grpSpPr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D79E56C5-AD06-42CA-B342-45435427BC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065D7439-E77B-4224-9ABA-F7697C041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1055978E-B84F-472C-80F8-3D08154DC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DA893131-45DD-4C0A-B48D-406E09A383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2B8B6C99-7A5D-49CA-8271-886075DBF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7F898101-6A06-4A2C-9D92-22297EBC96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470067A6-741A-4147-A6CD-126D878644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83CE1F56-771B-4514-9F78-65C44D46F8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24C2D6B-39E6-40C5-B498-24376F613C95}"/>
                  </a:ext>
                </a:extLst>
              </p:cNvPr>
              <p:cNvGrpSpPr/>
              <p:nvPr/>
            </p:nvGrpSpPr>
            <p:grpSpPr>
              <a:xfrm rot="20482009">
                <a:off x="765202" y="2536714"/>
                <a:ext cx="5488693" cy="3496438"/>
                <a:chOff x="2637749" y="806662"/>
                <a:chExt cx="5488693" cy="3496438"/>
              </a:xfrm>
            </p:grpSpPr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7F142781-FBCF-4BCE-A33F-78DA42A6F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13098" y="80666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9F6CF950-04AB-4AD5-9A0B-66BD9A02A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8044" y="1234714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8A0A4664-6242-4364-9737-7B876BFE72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086092" y="130247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5CF678A6-E0BF-4430-863D-1F22C3264F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54159" y="175904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0FB6A697-A30F-4550-B96A-CBE50684A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07125" y="16750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3D6EB82A-FB0A-429B-94F9-B08FC9A3B2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637749" y="2105236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0AB3F131-DAA3-4746-AECC-0B6F708AA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3908" y="2238587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C1ADD241-D042-4A2D-994A-B9FED7937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21975" y="2695156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DFE837E-BA06-40E7-BE2E-4F2C82EB2B76}"/>
                  </a:ext>
                </a:extLst>
              </p:cNvPr>
              <p:cNvGrpSpPr/>
              <p:nvPr/>
            </p:nvGrpSpPr>
            <p:grpSpPr>
              <a:xfrm rot="20561711">
                <a:off x="2697716" y="2991866"/>
                <a:ext cx="5463293" cy="3571018"/>
                <a:chOff x="-184891" y="228"/>
                <a:chExt cx="5463293" cy="3571018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981D5416-09CF-4A16-9EC5-10F944BC0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E0BC5E94-DBFF-4950-ADF9-9A2FB15F12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CFC48FC6-DA25-42D2-B962-7EA3093AB7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4CA36794-CD41-41DE-94D5-E5C6F29FE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41F22AFB-FE12-49AD-9624-9C182EF699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32F9582B-CB05-4851-8F08-770C33629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CC193E30-2AA1-4EDD-BB3B-0880D29D10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9A6FF50B-3B42-4058-817A-DD0E72D82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82993CA-D4FE-4F1D-93D4-DCF8958E8983}"/>
                  </a:ext>
                </a:extLst>
              </p:cNvPr>
              <p:cNvGrpSpPr/>
              <p:nvPr/>
            </p:nvGrpSpPr>
            <p:grpSpPr>
              <a:xfrm rot="20482009">
                <a:off x="4588308" y="3585704"/>
                <a:ext cx="5488693" cy="3496438"/>
                <a:chOff x="2637749" y="806662"/>
                <a:chExt cx="5488693" cy="3496438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806B82F3-5295-4720-B80A-692C5E4BF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13098" y="80666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069E26D2-2CBC-4547-BDD4-4D1AEEBA4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8044" y="1234714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C799D245-6AFE-4CEE-9E7E-E63005FE79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086092" y="130247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C84CA5F6-DC80-4447-8028-D5243DACB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54159" y="175904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9CF4A3AC-D2D1-4C0B-9F4E-15073F1747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07125" y="16750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857BFBB1-FD68-4A15-951C-140FD96DD8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637749" y="2105236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3B59EBA3-9EFC-4F41-AC82-82F486E7E9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3908" y="2238587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E12EA2A4-2EF4-4132-9C93-7E295ABF10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21975" y="2695156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6E5AAC2-D630-4673-A7AE-37F28099FE25}"/>
                  </a:ext>
                </a:extLst>
              </p:cNvPr>
              <p:cNvGrpSpPr/>
              <p:nvPr/>
            </p:nvGrpSpPr>
            <p:grpSpPr>
              <a:xfrm rot="20561711">
                <a:off x="6520822" y="4040856"/>
                <a:ext cx="5463293" cy="3571018"/>
                <a:chOff x="-184891" y="228"/>
                <a:chExt cx="5463293" cy="3571018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F4908DA1-DEC6-4328-9B06-5C2C1CD1A8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B6E582DA-DF97-491F-AAFB-61B904E02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91E79D73-6859-48C5-814C-B4807E8AB2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F3C68612-F376-452E-90EE-E13C977F76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D924212C-1EA6-4B71-9E44-2654A269BC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687A1267-F6EF-43C4-B959-8ECB8D0A9A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1DBB987E-96F1-44B0-98ED-605DAC28A7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AAB770B2-9E70-407F-9C35-0A725C8F9C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E61E905-69A1-48E6-91F9-6B4F92F46C23}"/>
                  </a:ext>
                </a:extLst>
              </p:cNvPr>
              <p:cNvGrpSpPr/>
              <p:nvPr/>
            </p:nvGrpSpPr>
            <p:grpSpPr>
              <a:xfrm rot="20561711">
                <a:off x="8471854" y="4530165"/>
                <a:ext cx="5463293" cy="3571018"/>
                <a:chOff x="-184891" y="228"/>
                <a:chExt cx="5463293" cy="3571018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C8FEF635-C919-4759-874B-403784F781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44367C69-AE65-45F1-A4D2-F9C333E296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D205EFFD-CF6E-4938-B52E-4745F1D89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4B0D676D-0F63-4BE4-B7BF-787C0F91B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BF77E85-C2F6-413F-B43C-A8BF177657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80F0D77C-63FD-414A-9442-55F27A033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0E65FCFC-447F-45A0-8056-D2D44302CC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F61BDEFD-5FDF-4C0F-8E5C-EFE2590866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3" name="矩形 5">
            <a:extLst>
              <a:ext uri="{FF2B5EF4-FFF2-40B4-BE49-F238E27FC236}">
                <a16:creationId xmlns:a16="http://schemas.microsoft.com/office/drawing/2014/main" id="{E5A8F799-F127-4271-8732-223ADB506342}"/>
              </a:ext>
            </a:extLst>
          </p:cNvPr>
          <p:cNvSpPr/>
          <p:nvPr/>
        </p:nvSpPr>
        <p:spPr>
          <a:xfrm flipV="1">
            <a:off x="306797" y="301625"/>
            <a:ext cx="11679878" cy="62547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4" name="矩形 5">
            <a:extLst>
              <a:ext uri="{FF2B5EF4-FFF2-40B4-BE49-F238E27FC236}">
                <a16:creationId xmlns:a16="http://schemas.microsoft.com/office/drawing/2014/main" id="{34F741E1-89BA-4A02-9154-8FA4C504E1B8}"/>
              </a:ext>
            </a:extLst>
          </p:cNvPr>
          <p:cNvSpPr/>
          <p:nvPr/>
        </p:nvSpPr>
        <p:spPr>
          <a:xfrm>
            <a:off x="329987" y="290508"/>
            <a:ext cx="11624934" cy="633715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FA0D7-A34E-4D3A-98B5-26DB4C5AD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810" y="4200821"/>
            <a:ext cx="1057842" cy="148097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4CD0F7D-9A5C-4479-8FDA-5D2460C4BB97}"/>
              </a:ext>
            </a:extLst>
          </p:cNvPr>
          <p:cNvGrpSpPr/>
          <p:nvPr/>
        </p:nvGrpSpPr>
        <p:grpSpPr>
          <a:xfrm>
            <a:off x="-287245" y="5070267"/>
            <a:ext cx="2614316" cy="1836836"/>
            <a:chOff x="3392784" y="3263900"/>
            <a:chExt cx="4460836" cy="3131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A9F0F4-AB85-422A-B71C-2D062AADB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4" t="34828" r="36742" b="26219"/>
            <a:stretch/>
          </p:blipFill>
          <p:spPr>
            <a:xfrm>
              <a:off x="3392784" y="3863563"/>
              <a:ext cx="4460836" cy="253190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C800A9B-EC65-43DB-ADDF-A40C1FEF5A2D}"/>
                </a:ext>
              </a:extLst>
            </p:cNvPr>
            <p:cNvGrpSpPr/>
            <p:nvPr/>
          </p:nvGrpSpPr>
          <p:grpSpPr>
            <a:xfrm>
              <a:off x="3686161" y="4025924"/>
              <a:ext cx="1144283" cy="1368611"/>
              <a:chOff x="-349231" y="3429000"/>
              <a:chExt cx="2192171" cy="256978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B3EE821-5DDC-420A-82C9-F07C1299E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231" y="3429000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F460F0A-4673-4BC5-9323-FCC8C73FA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287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288CB27-6FD0-4974-BCC4-DAD14699B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7785" y="3689645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C3001A4-FC35-4D5A-9EF2-EDDDCCECB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6978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605EF26-AB50-49B3-B682-770A427EE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3209" flipH="1">
                <a:off x="202641" y="3984384"/>
                <a:ext cx="1233099" cy="196921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EACAE3-D9B0-4E9B-99B8-4267BB5214DC}"/>
                </a:ext>
              </a:extLst>
            </p:cNvPr>
            <p:cNvGrpSpPr/>
            <p:nvPr/>
          </p:nvGrpSpPr>
          <p:grpSpPr>
            <a:xfrm>
              <a:off x="4612045" y="4548430"/>
              <a:ext cx="1144283" cy="1368611"/>
              <a:chOff x="-349231" y="3429000"/>
              <a:chExt cx="2192171" cy="256978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83C3B4A-2BB5-41D8-9DB7-58AB00C32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231" y="3429000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13200F4-952F-4B68-99D2-D09EC25BC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287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BCE3781-9CF7-4A82-B20F-0DE53EB4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7785" y="3689645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4B8DEF-DD95-4276-B5B1-6CEE65D2B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6978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92825E6-15F8-404A-B84E-9822B4784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3209" flipH="1">
                <a:off x="202641" y="3984384"/>
                <a:ext cx="1233099" cy="196921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C91D7E-8C82-49DE-BF3F-1DBB8E7B262D}"/>
                </a:ext>
              </a:extLst>
            </p:cNvPr>
            <p:cNvGrpSpPr/>
            <p:nvPr/>
          </p:nvGrpSpPr>
          <p:grpSpPr>
            <a:xfrm>
              <a:off x="5450525" y="4172928"/>
              <a:ext cx="1144283" cy="1368611"/>
              <a:chOff x="-349231" y="3429000"/>
              <a:chExt cx="2192171" cy="256978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A22AFF-034F-4C48-B64B-860857CA8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231" y="3429000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441378-B70F-4E08-AA75-2FF8FBE48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287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19398A4-E0C9-4456-9DE4-8407E486E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7785" y="3689645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E64C8CA-DDB7-487E-BBDD-A64914B48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6978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9298269-44D9-4427-AF3A-D60C5DE59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3209" flipH="1">
                <a:off x="202641" y="3984384"/>
                <a:ext cx="1233099" cy="196921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A75D7FC-A42B-4C12-9CE5-969012644049}"/>
                </a:ext>
              </a:extLst>
            </p:cNvPr>
            <p:cNvGrpSpPr/>
            <p:nvPr/>
          </p:nvGrpSpPr>
          <p:grpSpPr>
            <a:xfrm>
              <a:off x="6355584" y="3611316"/>
              <a:ext cx="1144283" cy="1368611"/>
              <a:chOff x="-349231" y="3429000"/>
              <a:chExt cx="2192171" cy="256978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C0B45FA-7209-4665-BFCD-0226EC98F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231" y="3429000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896125C-A54D-4862-8B1A-630202EB8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287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EDE06E2-4884-4C52-9997-9669A88E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7785" y="3689645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88E48E8-D741-45AC-837A-7DB970166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6978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D9CC0B2-8EF8-44D8-8856-1982B827C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3209" flipH="1">
                <a:off x="202641" y="3984384"/>
                <a:ext cx="1233099" cy="1969210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1358BB1-7DC5-42D0-853B-882E9B0FC65E}"/>
                </a:ext>
              </a:extLst>
            </p:cNvPr>
            <p:cNvGrpSpPr/>
            <p:nvPr/>
          </p:nvGrpSpPr>
          <p:grpSpPr>
            <a:xfrm>
              <a:off x="5440076" y="3263900"/>
              <a:ext cx="1144283" cy="1368611"/>
              <a:chOff x="-349231" y="3429000"/>
              <a:chExt cx="2192171" cy="256978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3C7CFD9-2D08-41AA-A334-1B3805BB6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231" y="3429000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7C5B6DD-F61A-4753-9A91-A127B4E64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287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EB57BAC-F8B5-489C-A666-B324F4C8D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7785" y="3689645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8111FB1-B9D1-468A-8ADF-885F92634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6978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8E18C22-47A1-44EA-9CDC-EB012148D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3209" flipH="1">
                <a:off x="202641" y="3984384"/>
                <a:ext cx="1233099" cy="1969210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DDDF939-43C2-440D-9DB4-A9E69D377130}"/>
                </a:ext>
              </a:extLst>
            </p:cNvPr>
            <p:cNvGrpSpPr/>
            <p:nvPr/>
          </p:nvGrpSpPr>
          <p:grpSpPr>
            <a:xfrm>
              <a:off x="4410358" y="3617660"/>
              <a:ext cx="1144283" cy="1368611"/>
              <a:chOff x="-349231" y="3429000"/>
              <a:chExt cx="2192171" cy="256978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DD95EBA-83D6-4258-8400-4688A9C27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9231" y="3429000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0BAAC36-0C35-4A0A-820A-AF1454DDB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287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0A82E07-FBFC-4A09-B12B-F419D10D5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7785" y="3689645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3D5FEE3-A645-4A88-9E4A-CDB2CD70B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96978" y="3481373"/>
                <a:ext cx="1445962" cy="230914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00D1460-D2EC-49A2-A639-7541E6310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83209" flipH="1">
                <a:off x="202641" y="3984384"/>
                <a:ext cx="1233099" cy="1969210"/>
              </a:xfrm>
              <a:prstGeom prst="rect">
                <a:avLst/>
              </a:prstGeom>
            </p:spPr>
          </p:pic>
        </p:grpSp>
      </p:grpSp>
      <p:sp>
        <p:nvSpPr>
          <p:cNvPr id="42" name="Rectangle 9">
            <a:extLst>
              <a:ext uri="{FF2B5EF4-FFF2-40B4-BE49-F238E27FC236}">
                <a16:creationId xmlns:a16="http://schemas.microsoft.com/office/drawing/2014/main" id="{C8E2FA37-9870-4290-81BD-FF248514C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49" y="309793"/>
            <a:ext cx="115697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62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29275" algn="l"/>
              </a:tabLst>
            </a:pPr>
            <a:r>
              <a:rPr kumimoji="0" lang="en-US" altLang="en-US" sz="3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Một thửa ruộng hình chữ nhật có nửa chu vi là 50m và chiều dài là 30m.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629275" algn="l"/>
              </a:tabLst>
            </a:pPr>
            <a:r>
              <a:rPr lang="en-US" altLang="en-US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diện tích của thửa ruộng đó.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629275" algn="l"/>
              </a:tabLst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Cứ 50m</a:t>
            </a:r>
            <a:r>
              <a:rPr kumimoji="0" lang="en-US" altLang="en-US" sz="3200" b="1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 thu hoạch được 60kg thóc. Tính số thóc thu được trên cả thửa ruộng.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011A00-A91F-4954-9D23-BC6273D7919B}"/>
              </a:ext>
            </a:extLst>
          </p:cNvPr>
          <p:cNvGrpSpPr/>
          <p:nvPr/>
        </p:nvGrpSpPr>
        <p:grpSpPr>
          <a:xfrm>
            <a:off x="9993911" y="4014908"/>
            <a:ext cx="2558750" cy="3096025"/>
            <a:chOff x="2933577" y="-626492"/>
            <a:chExt cx="5731614" cy="6817683"/>
          </a:xfrm>
        </p:grpSpPr>
        <p:pic>
          <p:nvPicPr>
            <p:cNvPr id="47" name="图片 14">
              <a:extLst>
                <a:ext uri="{FF2B5EF4-FFF2-40B4-BE49-F238E27FC236}">
                  <a16:creationId xmlns:a16="http://schemas.microsoft.com/office/drawing/2014/main" id="{DF012307-6E8D-4C67-BD9B-804DFEC7C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681" b="98424" l="39236" r="46938">
                          <a14:foregroundMark x1="45866" y1="85320" x2="42268" y2="86944"/>
                          <a14:foregroundMark x1="42268" y1="86944" x2="41662" y2="89046"/>
                          <a14:foregroundMark x1="41662" y1="89046" x2="42450" y2="93290"/>
                          <a14:foregroundMark x1="45603" y1="85893" x2="44876" y2="90501"/>
                          <a14:foregroundMark x1="44876" y1="90501" x2="43905" y2="91754"/>
                          <a14:foregroundMark x1="46028" y1="86209" x2="46028" y2="87631"/>
                          <a14:foregroundMark x1="41358" y1="87429" x2="41358" y2="87429"/>
                          <a14:foregroundMark x1="41419" y1="87470" x2="42511" y2="87065"/>
                          <a14:foregroundMark x1="46028" y1="86015" x2="46392" y2="84681"/>
                          <a14:backgroundMark x1="46574" y1="85408" x2="48393" y2="87793"/>
                          <a14:backgroundMark x1="47544" y1="84842" x2="46938" y2="85651"/>
                          <a14:backgroundMark x1="47301" y1="87833" x2="47544" y2="92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5" t="84460" r="52177"/>
            <a:stretch/>
          </p:blipFill>
          <p:spPr>
            <a:xfrm rot="2514284">
              <a:off x="2933577" y="-626492"/>
              <a:ext cx="2130150" cy="5228862"/>
            </a:xfrm>
            <a:prstGeom prst="rect">
              <a:avLst/>
            </a:prstGeom>
          </p:spPr>
        </p:pic>
        <p:pic>
          <p:nvPicPr>
            <p:cNvPr id="48" name="图片 14">
              <a:extLst>
                <a:ext uri="{FF2B5EF4-FFF2-40B4-BE49-F238E27FC236}">
                  <a16:creationId xmlns:a16="http://schemas.microsoft.com/office/drawing/2014/main" id="{245E92E4-84A1-4A57-90CA-D02AC13E2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1609" b="98060" l="39600" r="53002">
                          <a14:foregroundMark x1="48029" y1="84357" x2="48029" y2="86176"/>
                          <a14:foregroundMark x1="49242" y1="82013" x2="47059" y2="82053"/>
                          <a14:foregroundMark x1="47059" y1="82053" x2="44936" y2="81973"/>
                          <a14:foregroundMark x1="45240" y1="82377" x2="44936" y2="82862"/>
                          <a14:foregroundMark x1="51122" y1="86257" x2="52577" y2="90016"/>
                          <a14:foregroundMark x1="52335" y1="89127" x2="52820" y2="90582"/>
                          <a14:foregroundMark x1="52820" y1="90582" x2="52577" y2="90582"/>
                          <a14:foregroundMark x1="52153" y1="96160" x2="53002" y2="97332"/>
                          <a14:foregroundMark x1="51789" y1="92563" x2="52032" y2="95271"/>
                          <a14:foregroundMark x1="48272" y1="96443" x2="45907" y2="97332"/>
                          <a14:foregroundMark x1="48211" y1="94867" x2="46998" y2="96039"/>
                          <a14:foregroundMark x1="46998" y1="96039" x2="46998" y2="96039"/>
                          <a14:foregroundMark x1="45058" y1="83791" x2="45058" y2="84600"/>
                          <a14:foregroundMark x1="48636" y1="82943" x2="48636" y2="83791"/>
                          <a14:foregroundMark x1="48757" y1="81609" x2="47847" y2="81730"/>
                          <a14:foregroundMark x1="48636" y1="83023" x2="48817" y2="83791"/>
                          <a14:foregroundMark x1="46877" y1="96807" x2="45846" y2="97292"/>
                          <a14:foregroundMark x1="46452" y1="96766" x2="45664" y2="97211"/>
                          <a14:foregroundMark x1="51910" y1="95432" x2="53002" y2="97090"/>
                          <a14:backgroundMark x1="52881" y1="82336" x2="52395" y2="83306"/>
                          <a14:backgroundMark x1="52092" y1="85166" x2="51789" y2="8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t="80689" r="45355" b="-346"/>
            <a:stretch/>
          </p:blipFill>
          <p:spPr>
            <a:xfrm flipH="1">
              <a:off x="4921962" y="-422720"/>
              <a:ext cx="3743229" cy="6613911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2AE996E-BE0F-4EFD-A988-9C712866A9F2}"/>
              </a:ext>
            </a:extLst>
          </p:cNvPr>
          <p:cNvGrpSpPr/>
          <p:nvPr/>
        </p:nvGrpSpPr>
        <p:grpSpPr>
          <a:xfrm>
            <a:off x="4615236" y="4122155"/>
            <a:ext cx="3539573" cy="365944"/>
            <a:chOff x="3614519" y="3105387"/>
            <a:chExt cx="3539573" cy="365944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81F53CE-62C0-4C60-8DFC-A407BA2C387B}"/>
                </a:ext>
              </a:extLst>
            </p:cNvPr>
            <p:cNvCxnSpPr/>
            <p:nvPr/>
          </p:nvCxnSpPr>
          <p:spPr>
            <a:xfrm>
              <a:off x="3614519" y="3277952"/>
              <a:ext cx="3539573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B120A0-09EC-424F-A760-15A810FBCFC5}"/>
                </a:ext>
              </a:extLst>
            </p:cNvPr>
            <p:cNvCxnSpPr>
              <a:cxnSpLocks/>
            </p:cNvCxnSpPr>
            <p:nvPr/>
          </p:nvCxnSpPr>
          <p:spPr>
            <a:xfrm>
              <a:off x="3614519" y="3105387"/>
              <a:ext cx="0" cy="36594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E7E4BF8-A3D4-482B-B798-76DE413B25D6}"/>
                </a:ext>
              </a:extLst>
            </p:cNvPr>
            <p:cNvCxnSpPr>
              <a:cxnSpLocks/>
            </p:cNvCxnSpPr>
            <p:nvPr/>
          </p:nvCxnSpPr>
          <p:spPr>
            <a:xfrm>
              <a:off x="7154092" y="3105387"/>
              <a:ext cx="0" cy="36594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9FC4C9E-0471-49E8-9CAE-EA50FCBCAB5F}"/>
              </a:ext>
            </a:extLst>
          </p:cNvPr>
          <p:cNvGrpSpPr/>
          <p:nvPr/>
        </p:nvGrpSpPr>
        <p:grpSpPr>
          <a:xfrm>
            <a:off x="4615236" y="5380784"/>
            <a:ext cx="2338522" cy="365944"/>
            <a:chOff x="3614519" y="3105387"/>
            <a:chExt cx="3539573" cy="365944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C3DC3F2-862D-44F8-B31D-7BE7669E181D}"/>
                </a:ext>
              </a:extLst>
            </p:cNvPr>
            <p:cNvCxnSpPr/>
            <p:nvPr/>
          </p:nvCxnSpPr>
          <p:spPr>
            <a:xfrm>
              <a:off x="3614519" y="3277952"/>
              <a:ext cx="3539573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2A78E81-2542-482B-A3B0-12406BED045B}"/>
                </a:ext>
              </a:extLst>
            </p:cNvPr>
            <p:cNvCxnSpPr>
              <a:cxnSpLocks/>
            </p:cNvCxnSpPr>
            <p:nvPr/>
          </p:nvCxnSpPr>
          <p:spPr>
            <a:xfrm>
              <a:off x="3614519" y="3105387"/>
              <a:ext cx="0" cy="36594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980242E-661D-4ADF-82C1-1B39A3DED93D}"/>
                </a:ext>
              </a:extLst>
            </p:cNvPr>
            <p:cNvCxnSpPr>
              <a:cxnSpLocks/>
            </p:cNvCxnSpPr>
            <p:nvPr/>
          </p:nvCxnSpPr>
          <p:spPr>
            <a:xfrm>
              <a:off x="7154092" y="3105387"/>
              <a:ext cx="0" cy="36594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Right Brace 143">
            <a:extLst>
              <a:ext uri="{FF2B5EF4-FFF2-40B4-BE49-F238E27FC236}">
                <a16:creationId xmlns:a16="http://schemas.microsoft.com/office/drawing/2014/main" id="{BBDF2665-61D7-4E86-81D1-D66842FF92A6}"/>
              </a:ext>
            </a:extLst>
          </p:cNvPr>
          <p:cNvSpPr/>
          <p:nvPr/>
        </p:nvSpPr>
        <p:spPr>
          <a:xfrm>
            <a:off x="8172258" y="3678849"/>
            <a:ext cx="463548" cy="2163867"/>
          </a:xfrm>
          <a:prstGeom prst="rightBrace">
            <a:avLst>
              <a:gd name="adj1" fmla="val 2085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402C9BEE-F9A2-453F-BCDE-E735270935BC}"/>
              </a:ext>
            </a:extLst>
          </p:cNvPr>
          <p:cNvCxnSpPr/>
          <p:nvPr/>
        </p:nvCxnSpPr>
        <p:spPr>
          <a:xfrm>
            <a:off x="4600931" y="4567171"/>
            <a:ext cx="0" cy="76896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A8DC4CD-C46D-4285-8731-203EBDFC972C}"/>
              </a:ext>
            </a:extLst>
          </p:cNvPr>
          <p:cNvCxnSpPr/>
          <p:nvPr/>
        </p:nvCxnSpPr>
        <p:spPr>
          <a:xfrm>
            <a:off x="6933316" y="4499257"/>
            <a:ext cx="0" cy="76896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1C14C0A-FE75-4CDB-9806-56C2F686E21D}"/>
              </a:ext>
            </a:extLst>
          </p:cNvPr>
          <p:cNvCxnSpPr>
            <a:cxnSpLocks/>
          </p:cNvCxnSpPr>
          <p:nvPr/>
        </p:nvCxnSpPr>
        <p:spPr>
          <a:xfrm>
            <a:off x="6940111" y="4087257"/>
            <a:ext cx="0" cy="3659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427100D6-DC7A-4F36-97AF-81195078C717}"/>
              </a:ext>
            </a:extLst>
          </p:cNvPr>
          <p:cNvSpPr txBox="1"/>
          <p:nvPr/>
        </p:nvSpPr>
        <p:spPr>
          <a:xfrm>
            <a:off x="2230237" y="3909808"/>
            <a:ext cx="2164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Chiều dài: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DE5772B-175B-429D-AC36-14F60797A35F}"/>
              </a:ext>
            </a:extLst>
          </p:cNvPr>
          <p:cNvSpPr txBox="1"/>
          <p:nvPr/>
        </p:nvSpPr>
        <p:spPr>
          <a:xfrm>
            <a:off x="2281275" y="5179790"/>
            <a:ext cx="260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rộng: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FA57BC6-9D26-4FEB-8BE8-566F6E4593B9}"/>
              </a:ext>
            </a:extLst>
          </p:cNvPr>
          <p:cNvSpPr txBox="1"/>
          <p:nvPr/>
        </p:nvSpPr>
        <p:spPr>
          <a:xfrm>
            <a:off x="8770410" y="4340866"/>
            <a:ext cx="1450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D04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</a:t>
            </a:r>
          </a:p>
        </p:txBody>
      </p:sp>
      <p:sp>
        <p:nvSpPr>
          <p:cNvPr id="154" name="Arc 153">
            <a:extLst>
              <a:ext uri="{FF2B5EF4-FFF2-40B4-BE49-F238E27FC236}">
                <a16:creationId xmlns:a16="http://schemas.microsoft.com/office/drawing/2014/main" id="{CE8B7448-2518-4ABF-86B6-F21AC002EE0E}"/>
              </a:ext>
            </a:extLst>
          </p:cNvPr>
          <p:cNvSpPr/>
          <p:nvPr/>
        </p:nvSpPr>
        <p:spPr>
          <a:xfrm>
            <a:off x="4615235" y="3815933"/>
            <a:ext cx="3489641" cy="1077749"/>
          </a:xfrm>
          <a:prstGeom prst="arc">
            <a:avLst>
              <a:gd name="adj1" fmla="val 10920414"/>
              <a:gd name="adj2" fmla="val 0"/>
            </a:avLst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7BB57CA-C36C-4E73-BC81-010B499B5A13}"/>
              </a:ext>
            </a:extLst>
          </p:cNvPr>
          <p:cNvSpPr txBox="1"/>
          <p:nvPr/>
        </p:nvSpPr>
        <p:spPr>
          <a:xfrm>
            <a:off x="5685987" y="3176014"/>
            <a:ext cx="126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30 m</a:t>
            </a:r>
          </a:p>
        </p:txBody>
      </p:sp>
      <p:sp>
        <p:nvSpPr>
          <p:cNvPr id="156" name="Arc 155">
            <a:extLst>
              <a:ext uri="{FF2B5EF4-FFF2-40B4-BE49-F238E27FC236}">
                <a16:creationId xmlns:a16="http://schemas.microsoft.com/office/drawing/2014/main" id="{52250223-E03C-43BE-A1EB-0CAAF6EB8B91}"/>
              </a:ext>
            </a:extLst>
          </p:cNvPr>
          <p:cNvSpPr/>
          <p:nvPr/>
        </p:nvSpPr>
        <p:spPr>
          <a:xfrm flipV="1">
            <a:off x="4678695" y="5236737"/>
            <a:ext cx="2198021" cy="710584"/>
          </a:xfrm>
          <a:prstGeom prst="arc">
            <a:avLst>
              <a:gd name="adj1" fmla="val 10920414"/>
              <a:gd name="adj2" fmla="val 0"/>
            </a:avLst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1F116E-717F-4B98-88CD-72940498A4DE}"/>
              </a:ext>
            </a:extLst>
          </p:cNvPr>
          <p:cNvSpPr txBox="1"/>
          <p:nvPr/>
        </p:nvSpPr>
        <p:spPr>
          <a:xfrm>
            <a:off x="5111791" y="5927774"/>
            <a:ext cx="126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C89ACF1-83DF-4440-A20D-758C290A348F}"/>
              </a:ext>
            </a:extLst>
          </p:cNvPr>
          <p:cNvCxnSpPr/>
          <p:nvPr/>
        </p:nvCxnSpPr>
        <p:spPr>
          <a:xfrm>
            <a:off x="7908228" y="856343"/>
            <a:ext cx="32409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7A806EED-20CF-498E-AC76-D0DDC5AA663B}"/>
              </a:ext>
            </a:extLst>
          </p:cNvPr>
          <p:cNvCxnSpPr>
            <a:cxnSpLocks/>
          </p:cNvCxnSpPr>
          <p:nvPr/>
        </p:nvCxnSpPr>
        <p:spPr>
          <a:xfrm>
            <a:off x="402216" y="1308201"/>
            <a:ext cx="28203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8C909619-5294-4852-B42D-243025557C32}"/>
              </a:ext>
            </a:extLst>
          </p:cNvPr>
          <p:cNvCxnSpPr>
            <a:cxnSpLocks/>
          </p:cNvCxnSpPr>
          <p:nvPr/>
        </p:nvCxnSpPr>
        <p:spPr>
          <a:xfrm>
            <a:off x="1806788" y="1847145"/>
            <a:ext cx="48490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E08B32B7-8540-463B-871B-216C0AC47C9B}"/>
              </a:ext>
            </a:extLst>
          </p:cNvPr>
          <p:cNvCxnSpPr>
            <a:cxnSpLocks/>
          </p:cNvCxnSpPr>
          <p:nvPr/>
        </p:nvCxnSpPr>
        <p:spPr>
          <a:xfrm>
            <a:off x="8819360" y="2339369"/>
            <a:ext cx="3030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65267459-17AC-4889-9C83-C787E6C3C7D1}"/>
              </a:ext>
            </a:extLst>
          </p:cNvPr>
          <p:cNvCxnSpPr>
            <a:cxnSpLocks/>
          </p:cNvCxnSpPr>
          <p:nvPr/>
        </p:nvCxnSpPr>
        <p:spPr>
          <a:xfrm>
            <a:off x="473395" y="2772652"/>
            <a:ext cx="3030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6E6F5022-46AC-4D98-8464-FDF9CB53F842}"/>
              </a:ext>
            </a:extLst>
          </p:cNvPr>
          <p:cNvSpPr txBox="1"/>
          <p:nvPr/>
        </p:nvSpPr>
        <p:spPr>
          <a:xfrm>
            <a:off x="198278" y="3041832"/>
            <a:ext cx="560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04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đề bài, ta có sơ đồ:</a:t>
            </a:r>
          </a:p>
        </p:txBody>
      </p:sp>
    </p:spTree>
    <p:extLst>
      <p:ext uri="{BB962C8B-B14F-4D97-AF65-F5344CB8AC3E}">
        <p14:creationId xmlns:p14="http://schemas.microsoft.com/office/powerpoint/2010/main" val="267238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44" grpId="0" animBg="1"/>
      <p:bldP spid="149" grpId="0"/>
      <p:bldP spid="150" grpId="0"/>
      <p:bldP spid="151" grpId="0"/>
      <p:bldP spid="154" grpId="0" animBg="1"/>
      <p:bldP spid="155" grpId="0"/>
      <p:bldP spid="156" grpId="0" animBg="1"/>
      <p:bldP spid="157" grpId="0"/>
      <p:bldP spid="1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">
            <a:extLst>
              <a:ext uri="{FF2B5EF4-FFF2-40B4-BE49-F238E27FC236}">
                <a16:creationId xmlns:a16="http://schemas.microsoft.com/office/drawing/2014/main" id="{F7205C35-2E27-45EE-9936-4600C1288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2B534C-9BF4-4ACA-AAF4-1DDADA5F3D1C}"/>
              </a:ext>
            </a:extLst>
          </p:cNvPr>
          <p:cNvGrpSpPr/>
          <p:nvPr/>
        </p:nvGrpSpPr>
        <p:grpSpPr>
          <a:xfrm rot="20759822">
            <a:off x="-2400527" y="1805176"/>
            <a:ext cx="16993051" cy="6613459"/>
            <a:chOff x="-3057904" y="1487724"/>
            <a:chExt cx="16993051" cy="66134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B29197-3EB4-4D64-A8FF-EE1EA26F3EBD}"/>
                </a:ext>
              </a:extLst>
            </p:cNvPr>
            <p:cNvGrpSpPr/>
            <p:nvPr/>
          </p:nvGrpSpPr>
          <p:grpSpPr>
            <a:xfrm rot="20482009">
              <a:off x="-3057904" y="1487724"/>
              <a:ext cx="5488693" cy="3496438"/>
              <a:chOff x="2637749" y="806662"/>
              <a:chExt cx="5488693" cy="3496438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86E0627-8362-4785-B4E1-545D0CC496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5213098" y="806662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150904F4-CAFE-4367-8B32-E2E7CFB43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4358044" y="1234714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02AA52CF-9D90-42D3-A6F7-CAE3460B94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6086092" y="1302473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47D4F1C-158E-4DF6-9B47-9C36DB0139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5254159" y="1759042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85E2011-8769-4B42-B95E-B08BBFED5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3507125" y="1675018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77A4FA1A-1847-4806-A04A-9BCD0CF25D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2637749" y="2105236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D504DE69-64C5-4E3A-9B27-6C71206ED2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4353908" y="2238587"/>
                <a:ext cx="2040350" cy="1607944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584AA74-20F9-4518-A4E5-A8D8C1C037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AFD250"/>
                  </a:clrFrom>
                  <a:clrTo>
                    <a:srgbClr val="AFD25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51" b="88455" l="37700" r="54400">
                            <a14:foregroundMark x1="38200" y1="75844" x2="41800" y2="84192"/>
                            <a14:foregroundMark x1="41800" y1="84192" x2="48600" y2="85080"/>
                            <a14:foregroundMark x1="48600" y1="85080" x2="53400" y2="81350"/>
                            <a14:foregroundMark x1="53400" y1="81350" x2="49400" y2="71403"/>
                            <a14:foregroundMark x1="49400" y1="71403" x2="46200" y2="68206"/>
                            <a14:foregroundMark x1="37900" y1="81528" x2="46400" y2="88455"/>
                            <a14:foregroundMark x1="37800" y1="76021" x2="38400" y2="81705"/>
                            <a14:foregroundMark x1="46400" y1="68028" x2="49900" y2="70515"/>
                            <a14:foregroundMark x1="52400" y1="73357" x2="54400" y2="75844"/>
                            <a14:foregroundMark x1="53600" y1="77442" x2="53200" y2="80284"/>
                          </a14:backgroundRemoval>
                        </a14:imgEffect>
                      </a14:imgLayer>
                    </a14:imgProps>
                  </a:ext>
                </a:extLst>
              </a:blip>
              <a:srcRect l="36900" t="66519" r="44000" b="10213"/>
              <a:stretch/>
            </p:blipFill>
            <p:spPr>
              <a:xfrm rot="180776">
                <a:off x="3521975" y="2695156"/>
                <a:ext cx="2040350" cy="1607944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CD16F-4D71-4D3A-81D6-30E1426783DF}"/>
                </a:ext>
              </a:extLst>
            </p:cNvPr>
            <p:cNvGrpSpPr/>
            <p:nvPr/>
          </p:nvGrpSpPr>
          <p:grpSpPr>
            <a:xfrm>
              <a:off x="-1125390" y="1942876"/>
              <a:ext cx="15060537" cy="6158307"/>
              <a:chOff x="-1125390" y="1942876"/>
              <a:chExt cx="15060537" cy="61583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531EEB1-24CD-43E6-80CB-E51B4259B69F}"/>
                  </a:ext>
                </a:extLst>
              </p:cNvPr>
              <p:cNvGrpSpPr/>
              <p:nvPr/>
            </p:nvGrpSpPr>
            <p:grpSpPr>
              <a:xfrm rot="20561711">
                <a:off x="-1125390" y="1942876"/>
                <a:ext cx="5463293" cy="3571018"/>
                <a:chOff x="-184891" y="228"/>
                <a:chExt cx="5463293" cy="3571018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036E2D41-B634-40F7-AA92-3C93E77276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C15110F2-86B6-43AF-9F3A-DA594ADC68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262656FB-A6E7-41A5-A67C-E8DA046E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180846E9-9CF5-4077-B22F-F1B1F0BB27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C04CBBDD-3A9D-4A56-8E7D-15F673B4F7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81A0142E-5CB0-47AC-B798-220D37566F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CD97199F-7D4F-4EA1-8931-0A46A38655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30654913-0179-44BA-810C-A84E1E329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3A3D348-CCC3-49E4-A4F4-5A795AF7F381}"/>
                  </a:ext>
                </a:extLst>
              </p:cNvPr>
              <p:cNvGrpSpPr/>
              <p:nvPr/>
            </p:nvGrpSpPr>
            <p:grpSpPr>
              <a:xfrm rot="20482009">
                <a:off x="765202" y="2536714"/>
                <a:ext cx="5488693" cy="3496438"/>
                <a:chOff x="2637749" y="806662"/>
                <a:chExt cx="5488693" cy="3496438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3682AA5-D58F-4075-BFD0-45F942D415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13098" y="80666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E3E9E8BF-B1C1-40B1-ACD8-8D4284FA0F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8044" y="1234714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9C397877-DDE9-49C7-9770-67C7408180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086092" y="130247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3C9CEEC0-6C72-469D-9860-2036EF8B7D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54159" y="175904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E4B1CBAC-7E79-485A-A1A9-05F8FBD1B2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07125" y="16750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D9EFB08E-2B54-449D-B3A1-8AB871F014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637749" y="2105236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7B639A00-5D3F-4B48-8906-AA02A27156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3908" y="2238587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A957A0B9-3B36-4CAD-8D92-EA8159DEFC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21975" y="2695156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A2BD21-FC64-48DC-A507-7D064A67654B}"/>
                  </a:ext>
                </a:extLst>
              </p:cNvPr>
              <p:cNvGrpSpPr/>
              <p:nvPr/>
            </p:nvGrpSpPr>
            <p:grpSpPr>
              <a:xfrm rot="20561711">
                <a:off x="2697716" y="2991866"/>
                <a:ext cx="5463293" cy="3571018"/>
                <a:chOff x="-184891" y="228"/>
                <a:chExt cx="5463293" cy="3571018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05569500-081F-4682-9B93-7CC43ADD3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F01C10D8-F70E-4DD8-8639-93B16A5614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6523A185-8F72-4092-8546-4ED875289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9C229DD5-5B8B-49BE-A699-E566A3F1E5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2DEB738-658B-45C8-9EE4-F2051C0A5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0FB9B9CB-28C6-4DB2-98CE-E1705F375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CF28FAB3-D835-4CEE-98C4-F2803BF22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861E218E-DF28-45F8-8BAB-BE04CD2E0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C51AEA0-C150-48DC-B765-606D206DC156}"/>
                  </a:ext>
                </a:extLst>
              </p:cNvPr>
              <p:cNvGrpSpPr/>
              <p:nvPr/>
            </p:nvGrpSpPr>
            <p:grpSpPr>
              <a:xfrm rot="20482009">
                <a:off x="4588308" y="3585704"/>
                <a:ext cx="5488693" cy="3496438"/>
                <a:chOff x="2637749" y="806662"/>
                <a:chExt cx="5488693" cy="3496438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0F77E892-1064-49F4-A6AD-D4F3528232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13098" y="80666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4044C2B8-3699-464E-AD72-AA1A76C344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8044" y="1234714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4EE703F-33C8-483C-8469-291D13B5D1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086092" y="130247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CC0C3A4-73F0-4049-8839-DAD20EBB31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5254159" y="175904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BB66DF6-BE47-41EC-A6DF-DC2B60B00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07125" y="16750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9999F95-826A-432B-98EB-0453977ECD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637749" y="2105236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A5EBC4DC-7EAC-41A4-9631-50DB5A478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4353908" y="2238587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2182294B-068A-4398-8C4B-ED9A0ACD8D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521975" y="2695156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D5FC0D1-8559-4033-B678-17B73B95E641}"/>
                  </a:ext>
                </a:extLst>
              </p:cNvPr>
              <p:cNvGrpSpPr/>
              <p:nvPr/>
            </p:nvGrpSpPr>
            <p:grpSpPr>
              <a:xfrm rot="20561711">
                <a:off x="6520822" y="4040856"/>
                <a:ext cx="5463293" cy="3571018"/>
                <a:chOff x="-184891" y="228"/>
                <a:chExt cx="5463293" cy="3571018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7989A81E-50D6-42B6-88B4-0FF12BBB3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64BA0025-C302-4360-926F-20523872A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058B302-E8D2-40E0-89AB-0B61E6E30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A8DCC79B-C363-415A-BF5C-2C27468C08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7D9C6B45-FB75-49B1-9658-F1151E2CB1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192CB488-A965-4BBE-B82E-BAD2683EF6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FAE0E30C-BF03-4278-902C-1B7D132E1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3D80F517-C47B-4F45-B7A3-03E88D819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B68B742-ED57-4BFD-8716-A147A2B05502}"/>
                  </a:ext>
                </a:extLst>
              </p:cNvPr>
              <p:cNvGrpSpPr/>
              <p:nvPr/>
            </p:nvGrpSpPr>
            <p:grpSpPr>
              <a:xfrm rot="20561711">
                <a:off x="8471854" y="4530165"/>
                <a:ext cx="5463293" cy="3571018"/>
                <a:chOff x="-184891" y="228"/>
                <a:chExt cx="5463293" cy="357101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075AE70-8E6E-4044-9587-70131B8565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62241" y="22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FA5A106-B212-418B-81F8-812F6C4C9C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483793" y="57061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DC7A3940-F7E8-474D-90C8-A7BB06A48D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3238052" y="570619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6CCCE99B-2937-4228-A760-01F0902BE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2406119" y="1027188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ED00C550-804C-44DC-9BEA-52A555EA56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32874" y="101092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525EA20-E2C4-498C-B740-519BE5F13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-184891" y="1443232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E115538A-E85A-43C6-9B8E-AD04EDBDA0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1505868" y="1506733"/>
                  <a:ext cx="2040350" cy="1607944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8A0DFC5E-115E-4F1D-AE0F-7594AA45D1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AFD250"/>
                    </a:clrFrom>
                    <a:clrTo>
                      <a:srgbClr val="AFD25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7851" b="88455" l="37700" r="54400">
                              <a14:foregroundMark x1="38200" y1="75844" x2="41800" y2="84192"/>
                              <a14:foregroundMark x1="41800" y1="84192" x2="48600" y2="85080"/>
                              <a14:foregroundMark x1="48600" y1="85080" x2="53400" y2="81350"/>
                              <a14:foregroundMark x1="53400" y1="81350" x2="49400" y2="71403"/>
                              <a14:foregroundMark x1="49400" y1="71403" x2="46200" y2="68206"/>
                              <a14:foregroundMark x1="37900" y1="81528" x2="46400" y2="88455"/>
                              <a14:foregroundMark x1="37800" y1="76021" x2="38400" y2="81705"/>
                              <a14:foregroundMark x1="46400" y1="68028" x2="49900" y2="70515"/>
                              <a14:foregroundMark x1="52400" y1="73357" x2="54400" y2="75844"/>
                              <a14:foregroundMark x1="53600" y1="77442" x2="53200" y2="802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900" t="66519" r="44000" b="10213"/>
                <a:stretch/>
              </p:blipFill>
              <p:spPr>
                <a:xfrm rot="180776">
                  <a:off x="673935" y="1963302"/>
                  <a:ext cx="2040350" cy="160794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矩形 5">
            <a:extLst>
              <a:ext uri="{FF2B5EF4-FFF2-40B4-BE49-F238E27FC236}">
                <a16:creationId xmlns:a16="http://schemas.microsoft.com/office/drawing/2014/main" id="{98308C76-F9FB-47AE-AAB5-327867828A6F}"/>
              </a:ext>
            </a:extLst>
          </p:cNvPr>
          <p:cNvSpPr/>
          <p:nvPr/>
        </p:nvSpPr>
        <p:spPr>
          <a:xfrm flipV="1">
            <a:off x="679450" y="476250"/>
            <a:ext cx="10833100" cy="62547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39" name="矩形 5">
            <a:extLst>
              <a:ext uri="{FF2B5EF4-FFF2-40B4-BE49-F238E27FC236}">
                <a16:creationId xmlns:a16="http://schemas.microsoft.com/office/drawing/2014/main" id="{47B2AA67-31D2-49C8-A18E-DB09B4B800A9}"/>
              </a:ext>
            </a:extLst>
          </p:cNvPr>
          <p:cNvSpPr/>
          <p:nvPr/>
        </p:nvSpPr>
        <p:spPr>
          <a:xfrm>
            <a:off x="679449" y="510014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55449E6-FEA9-49F5-99D8-39A175BC04BE}"/>
              </a:ext>
            </a:extLst>
          </p:cNvPr>
          <p:cNvGrpSpPr/>
          <p:nvPr/>
        </p:nvGrpSpPr>
        <p:grpSpPr>
          <a:xfrm flipH="1">
            <a:off x="-209509" y="3587716"/>
            <a:ext cx="2938838" cy="3580046"/>
            <a:chOff x="2933577" y="-626492"/>
            <a:chExt cx="5731614" cy="6817683"/>
          </a:xfrm>
        </p:grpSpPr>
        <p:pic>
          <p:nvPicPr>
            <p:cNvPr id="113" name="图片 14">
              <a:extLst>
                <a:ext uri="{FF2B5EF4-FFF2-40B4-BE49-F238E27FC236}">
                  <a16:creationId xmlns:a16="http://schemas.microsoft.com/office/drawing/2014/main" id="{9BD02C38-FB8F-4183-B664-205CC1F47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4681" b="98424" l="39236" r="46938">
                          <a14:foregroundMark x1="45866" y1="85320" x2="42268" y2="86944"/>
                          <a14:foregroundMark x1="42268" y1="86944" x2="41662" y2="89046"/>
                          <a14:foregroundMark x1="41662" y1="89046" x2="42450" y2="93290"/>
                          <a14:foregroundMark x1="45603" y1="85893" x2="44876" y2="90501"/>
                          <a14:foregroundMark x1="44876" y1="90501" x2="43905" y2="91754"/>
                          <a14:foregroundMark x1="46028" y1="86209" x2="46028" y2="87631"/>
                          <a14:foregroundMark x1="41358" y1="87429" x2="41358" y2="87429"/>
                          <a14:foregroundMark x1="41419" y1="87470" x2="42511" y2="87065"/>
                          <a14:foregroundMark x1="46028" y1="86015" x2="46392" y2="84681"/>
                          <a14:backgroundMark x1="46574" y1="85408" x2="48393" y2="87793"/>
                          <a14:backgroundMark x1="47544" y1="84842" x2="46938" y2="85651"/>
                          <a14:backgroundMark x1="47301" y1="87833" x2="47544" y2="92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5" t="84460" r="52177"/>
            <a:stretch/>
          </p:blipFill>
          <p:spPr>
            <a:xfrm rot="2514284">
              <a:off x="2933577" y="-626492"/>
              <a:ext cx="2130150" cy="5228862"/>
            </a:xfrm>
            <a:prstGeom prst="rect">
              <a:avLst/>
            </a:prstGeom>
          </p:spPr>
        </p:pic>
        <p:pic>
          <p:nvPicPr>
            <p:cNvPr id="114" name="图片 14">
              <a:extLst>
                <a:ext uri="{FF2B5EF4-FFF2-40B4-BE49-F238E27FC236}">
                  <a16:creationId xmlns:a16="http://schemas.microsoft.com/office/drawing/2014/main" id="{B5E50776-F2BC-4A41-BF26-896EEEDD3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609" b="98060" l="39600" r="53002">
                          <a14:foregroundMark x1="48029" y1="84357" x2="48029" y2="86176"/>
                          <a14:foregroundMark x1="49242" y1="82013" x2="47059" y2="82053"/>
                          <a14:foregroundMark x1="47059" y1="82053" x2="44936" y2="81973"/>
                          <a14:foregroundMark x1="45240" y1="82377" x2="44936" y2="82862"/>
                          <a14:foregroundMark x1="51122" y1="86257" x2="52577" y2="90016"/>
                          <a14:foregroundMark x1="52335" y1="89127" x2="52820" y2="90582"/>
                          <a14:foregroundMark x1="52820" y1="90582" x2="52577" y2="90582"/>
                          <a14:foregroundMark x1="52153" y1="96160" x2="53002" y2="97332"/>
                          <a14:foregroundMark x1="51789" y1="92563" x2="52032" y2="95271"/>
                          <a14:foregroundMark x1="48272" y1="96443" x2="45907" y2="97332"/>
                          <a14:foregroundMark x1="48211" y1="94867" x2="46998" y2="96039"/>
                          <a14:foregroundMark x1="46998" y1="96039" x2="46998" y2="96039"/>
                          <a14:foregroundMark x1="45058" y1="83791" x2="45058" y2="84600"/>
                          <a14:foregroundMark x1="48636" y1="82943" x2="48636" y2="83791"/>
                          <a14:foregroundMark x1="48757" y1="81609" x2="47847" y2="81730"/>
                          <a14:foregroundMark x1="48636" y1="83023" x2="48817" y2="83791"/>
                          <a14:foregroundMark x1="46877" y1="96807" x2="45846" y2="97292"/>
                          <a14:foregroundMark x1="46452" y1="96766" x2="45664" y2="97211"/>
                          <a14:foregroundMark x1="51910" y1="95432" x2="53002" y2="97090"/>
                          <a14:backgroundMark x1="52881" y1="82336" x2="52395" y2="83306"/>
                          <a14:backgroundMark x1="52092" y1="85166" x2="51789" y2="8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t="80689" r="45355" b="-346"/>
            <a:stretch/>
          </p:blipFill>
          <p:spPr>
            <a:xfrm flipH="1">
              <a:off x="4921962" y="-422720"/>
              <a:ext cx="3743229" cy="661391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7D2C395-A1C1-4120-834B-06E2B70C098B}"/>
              </a:ext>
            </a:extLst>
          </p:cNvPr>
          <p:cNvSpPr txBox="1"/>
          <p:nvPr/>
        </p:nvSpPr>
        <p:spPr>
          <a:xfrm>
            <a:off x="4257807" y="554647"/>
            <a:ext cx="72136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ctr">
              <a:tabLst>
                <a:tab pos="2787015" algn="l"/>
              </a:tabLst>
            </a:pPr>
            <a:r>
              <a:rPr lang="pt-BR" sz="3600" b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</a:t>
            </a:r>
            <a:r>
              <a:rPr lang="pt-BR" sz="36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pt-BR" sz="3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u="sng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 Chiều </a:t>
            </a:r>
            <a:r>
              <a:rPr lang="pt-BR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thửa ruộng:                                           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– 30 = 20 (m)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thửa ruộng:     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  <a:tab pos="483425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x 20 = 600 (m</a:t>
            </a:r>
            <a:r>
              <a:rPr lang="pt-BR" sz="3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                                            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>
              <a:tabLst>
                <a:tab pos="2787015" algn="l"/>
                <a:tab pos="483425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 600 m</a:t>
            </a:r>
            <a:r>
              <a:rPr lang="pt-BR" sz="3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gấp 50 m</a:t>
            </a:r>
            <a:r>
              <a:rPr lang="pt-BR" sz="3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lần là: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  <a:tab pos="483425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: 50  =  12 (lần)                                            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>
              <a:tabLst>
                <a:tab pos="2787015" algn="l"/>
                <a:tab pos="483425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thóc thu được:               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  <a:tab pos="483425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x 12 = 720 (kg)                                               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</a:t>
            </a: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600 m</a:t>
            </a:r>
            <a:r>
              <a:rPr lang="pt-BR" sz="3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b) 720 kg                            </a:t>
            </a:r>
            <a:endParaRPr lang="en-US" sz="36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7B2AEB5-92C0-459A-81F4-57B10364B6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34828" r="36742" b="26219"/>
          <a:stretch/>
        </p:blipFill>
        <p:spPr>
          <a:xfrm>
            <a:off x="1904064" y="5463642"/>
            <a:ext cx="2614316" cy="1485100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46164D7-3D7B-4DB5-99FA-4436B96900FA}"/>
              </a:ext>
            </a:extLst>
          </p:cNvPr>
          <p:cNvGrpSpPr/>
          <p:nvPr/>
        </p:nvGrpSpPr>
        <p:grpSpPr>
          <a:xfrm>
            <a:off x="9915432" y="-90129"/>
            <a:ext cx="2606140" cy="1804282"/>
            <a:chOff x="5125666" y="4770483"/>
            <a:chExt cx="3780729" cy="2617474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4EE1336-F503-4036-B7D5-9D5828BC4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AFD250"/>
                </a:clrFrom>
                <a:clrTo>
                  <a:srgbClr val="AFD25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851" b="88455" l="37700" r="54400">
                          <a14:foregroundMark x1="38200" y1="75844" x2="41800" y2="84192"/>
                          <a14:foregroundMark x1="41800" y1="84192" x2="48600" y2="85080"/>
                          <a14:foregroundMark x1="48600" y1="85080" x2="53400" y2="81350"/>
                          <a14:foregroundMark x1="53400" y1="81350" x2="49400" y2="71403"/>
                          <a14:foregroundMark x1="49400" y1="71403" x2="46200" y2="68206"/>
                          <a14:foregroundMark x1="37900" y1="81528" x2="46400" y2="88455"/>
                          <a14:foregroundMark x1="37800" y1="76021" x2="38400" y2="81705"/>
                          <a14:foregroundMark x1="46400" y1="68028" x2="49900" y2="70515"/>
                          <a14:foregroundMark x1="52400" y1="73357" x2="54400" y2="75844"/>
                          <a14:foregroundMark x1="53600" y1="77442" x2="53200" y2="80284"/>
                        </a14:backgroundRemoval>
                      </a14:imgEffect>
                    </a14:imgLayer>
                  </a14:imgProps>
                </a:ext>
              </a:extLst>
            </a:blip>
            <a:srcRect l="36900" t="66519" r="44000" b="10213"/>
            <a:stretch/>
          </p:blipFill>
          <p:spPr>
            <a:xfrm rot="180776">
              <a:off x="6006931" y="4770483"/>
              <a:ext cx="2040350" cy="16079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186B414-12A2-4971-A1F2-041705961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AFD250"/>
                </a:clrFrom>
                <a:clrTo>
                  <a:srgbClr val="AFD25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851" b="88455" l="37700" r="54400">
                          <a14:foregroundMark x1="38200" y1="75844" x2="41800" y2="84192"/>
                          <a14:foregroundMark x1="41800" y1="84192" x2="48600" y2="85080"/>
                          <a14:foregroundMark x1="48600" y1="85080" x2="53400" y2="81350"/>
                          <a14:foregroundMark x1="53400" y1="81350" x2="49400" y2="71403"/>
                          <a14:foregroundMark x1="49400" y1="71403" x2="46200" y2="68206"/>
                          <a14:foregroundMark x1="37900" y1="81528" x2="46400" y2="88455"/>
                          <a14:foregroundMark x1="37800" y1="76021" x2="38400" y2="81705"/>
                          <a14:foregroundMark x1="46400" y1="68028" x2="49900" y2="70515"/>
                          <a14:foregroundMark x1="52400" y1="73357" x2="54400" y2="75844"/>
                          <a14:foregroundMark x1="53600" y1="77442" x2="53200" y2="80284"/>
                        </a14:backgroundRemoval>
                      </a14:imgEffect>
                    </a14:imgLayer>
                  </a14:imgProps>
                </a:ext>
              </a:extLst>
            </a:blip>
            <a:srcRect l="36900" t="66519" r="44000" b="10213"/>
            <a:stretch/>
          </p:blipFill>
          <p:spPr>
            <a:xfrm rot="180776">
              <a:off x="5125666" y="5266293"/>
              <a:ext cx="2040350" cy="160794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E44EFBE-2CC9-4DA2-AAB1-63B4548CD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AFD250"/>
                </a:clrFrom>
                <a:clrTo>
                  <a:srgbClr val="AFD25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851" b="88455" l="37700" r="54400">
                          <a14:foregroundMark x1="38200" y1="75844" x2="41800" y2="84192"/>
                          <a14:foregroundMark x1="41800" y1="84192" x2="48600" y2="85080"/>
                          <a14:foregroundMark x1="48600" y1="85080" x2="53400" y2="81350"/>
                          <a14:foregroundMark x1="53400" y1="81350" x2="49400" y2="71403"/>
                          <a14:foregroundMark x1="49400" y1="71403" x2="46200" y2="68206"/>
                          <a14:foregroundMark x1="37900" y1="81528" x2="46400" y2="88455"/>
                          <a14:foregroundMark x1="37800" y1="76021" x2="38400" y2="81705"/>
                          <a14:foregroundMark x1="46400" y1="68028" x2="49900" y2="70515"/>
                          <a14:foregroundMark x1="52400" y1="73357" x2="54400" y2="75844"/>
                          <a14:foregroundMark x1="53600" y1="77442" x2="53200" y2="80284"/>
                        </a14:backgroundRemoval>
                      </a14:imgEffect>
                    </a14:imgLayer>
                  </a14:imgProps>
                </a:ext>
              </a:extLst>
            </a:blip>
            <a:srcRect l="36900" t="66519" r="44000" b="10213"/>
            <a:stretch/>
          </p:blipFill>
          <p:spPr>
            <a:xfrm rot="180776">
              <a:off x="6866045" y="5311233"/>
              <a:ext cx="2040350" cy="1607944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E384542-2AC5-4368-A3E9-4CC479AE5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AFD250"/>
                </a:clrFrom>
                <a:clrTo>
                  <a:srgbClr val="AFD25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851" b="88455" l="37700" r="54400">
                          <a14:foregroundMark x1="38200" y1="75844" x2="41800" y2="84192"/>
                          <a14:foregroundMark x1="41800" y1="84192" x2="48600" y2="85080"/>
                          <a14:foregroundMark x1="48600" y1="85080" x2="53400" y2="81350"/>
                          <a14:foregroundMark x1="53400" y1="81350" x2="49400" y2="71403"/>
                          <a14:foregroundMark x1="49400" y1="71403" x2="46200" y2="68206"/>
                          <a14:foregroundMark x1="37900" y1="81528" x2="46400" y2="88455"/>
                          <a14:foregroundMark x1="37800" y1="76021" x2="38400" y2="81705"/>
                          <a14:foregroundMark x1="46400" y1="68028" x2="49900" y2="70515"/>
                          <a14:foregroundMark x1="52400" y1="73357" x2="54400" y2="75844"/>
                          <a14:foregroundMark x1="53600" y1="77442" x2="53200" y2="80284"/>
                        </a14:backgroundRemoval>
                      </a14:imgEffect>
                    </a14:imgLayer>
                  </a14:imgProps>
                </a:ext>
              </a:extLst>
            </a:blip>
            <a:srcRect l="36900" t="66519" r="44000" b="10213"/>
            <a:stretch/>
          </p:blipFill>
          <p:spPr>
            <a:xfrm rot="180776">
              <a:off x="5933692" y="5780013"/>
              <a:ext cx="2040350" cy="1607944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9734FB17-1BB2-4555-A31E-29F9541806EA}"/>
              </a:ext>
            </a:extLst>
          </p:cNvPr>
          <p:cNvSpPr txBox="1"/>
          <p:nvPr/>
        </p:nvSpPr>
        <p:spPr>
          <a:xfrm>
            <a:off x="926791" y="726540"/>
            <a:ext cx="2362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sng" strike="noStrike" cap="none" normalizeH="0" baseline="0">
                <a:ln>
                  <a:noFill/>
                </a:ln>
                <a:solidFill>
                  <a:srgbClr val="D040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r>
              <a:rPr kumimoji="0" lang="en-US" altLang="en-US" sz="4800" b="1" i="0" u="none" strike="noStrike" cap="none" normalizeH="0" baseline="0">
                <a:ln>
                  <a:noFill/>
                </a:ln>
                <a:solidFill>
                  <a:srgbClr val="D040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>
              <a:solidFill>
                <a:srgbClr val="D0402B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21FF46C-0927-44E7-A945-48A31299BE15}"/>
              </a:ext>
            </a:extLst>
          </p:cNvPr>
          <p:cNvGrpSpPr/>
          <p:nvPr/>
        </p:nvGrpSpPr>
        <p:grpSpPr>
          <a:xfrm>
            <a:off x="2618624" y="5865354"/>
            <a:ext cx="670618" cy="802766"/>
            <a:chOff x="-349231" y="3429000"/>
            <a:chExt cx="2192171" cy="2569789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1B786F4-F785-4949-807F-5ABB5224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0721A0E-35F8-4624-B931-E379DE9B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0AE633E6-1495-4E7D-8303-8624F367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24A8E02-6865-4429-AD04-3207B6A0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DC28DD5-068C-4189-97F6-FBDD8AE68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4C04A98-CCB5-4BEF-B363-EF031ED2B970}"/>
              </a:ext>
            </a:extLst>
          </p:cNvPr>
          <p:cNvGrpSpPr/>
          <p:nvPr/>
        </p:nvGrpSpPr>
        <p:grpSpPr>
          <a:xfrm>
            <a:off x="3110023" y="5645101"/>
            <a:ext cx="670618" cy="802766"/>
            <a:chOff x="-349231" y="3429000"/>
            <a:chExt cx="2192171" cy="2569789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0FD2484B-1567-44DB-9ED9-3C07A84CD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B88AA3B-97B2-495A-946D-68BC6539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49F6D57-CF58-46A8-9825-E7698D8C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081B5347-CD61-41BC-BE23-BE7E3824A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BF735D2-8F5E-488B-895A-15DC64D8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DFF1F3F-FF79-4B4E-90B9-FAE2BE69B859}"/>
              </a:ext>
            </a:extLst>
          </p:cNvPr>
          <p:cNvGrpSpPr/>
          <p:nvPr/>
        </p:nvGrpSpPr>
        <p:grpSpPr>
          <a:xfrm>
            <a:off x="3640442" y="5315685"/>
            <a:ext cx="670618" cy="802766"/>
            <a:chOff x="-349231" y="3429000"/>
            <a:chExt cx="2192171" cy="2569789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EC0DFBB-313A-4970-896F-6C2A5555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C5A5A2B-DCAA-46F4-8CEC-DB06CCE55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14FA947-011D-4258-ACCA-B34101C1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AE8258C-87E8-4DA1-8110-2A333726A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FF5FA40-7867-4D31-B01A-091FDE6D7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8DCDC82-77CA-4C06-AE5B-167BF54FABED}"/>
              </a:ext>
            </a:extLst>
          </p:cNvPr>
          <p:cNvGrpSpPr/>
          <p:nvPr/>
        </p:nvGrpSpPr>
        <p:grpSpPr>
          <a:xfrm>
            <a:off x="3103899" y="5111906"/>
            <a:ext cx="670618" cy="802766"/>
            <a:chOff x="-349231" y="3429000"/>
            <a:chExt cx="2192171" cy="2569789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1560C8C-3D59-4D94-BD88-9EBEFBC8C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45C1AB-1DC7-46E6-B13C-234116213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0256C7E-F7E7-4509-9C00-EEE825615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32D51CE-3F67-4FFC-AE93-C73DCB0E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29E4036-047D-4B1A-BF85-C0A74D619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ACA7491-8CE4-4D01-B9C5-41BC6A81BFDB}"/>
              </a:ext>
            </a:extLst>
          </p:cNvPr>
          <p:cNvGrpSpPr/>
          <p:nvPr/>
        </p:nvGrpSpPr>
        <p:grpSpPr>
          <a:xfrm>
            <a:off x="2076000" y="5558875"/>
            <a:ext cx="670618" cy="802766"/>
            <a:chOff x="-349231" y="3429000"/>
            <a:chExt cx="2192171" cy="2569789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69246244-C033-4031-988F-770CCA3D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1871EA0-D4FB-43E9-8CB3-C45762692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656FCCD4-11A4-43E3-A917-AD2F17235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2DAD767-F174-4A1C-AD38-24D683BB7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FB04FB78-DC00-4CCC-9D4E-DACCCCD3C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529D1F0-D969-40D0-A5ED-5BE3E9AE959C}"/>
              </a:ext>
            </a:extLst>
          </p:cNvPr>
          <p:cNvGrpSpPr/>
          <p:nvPr/>
        </p:nvGrpSpPr>
        <p:grpSpPr>
          <a:xfrm>
            <a:off x="2500423" y="5319406"/>
            <a:ext cx="670618" cy="802766"/>
            <a:chOff x="-349231" y="3429000"/>
            <a:chExt cx="2192171" cy="2569789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B40A42E-95D3-4174-B929-77D8BFEAB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E0881E3-6BE5-442B-A703-BB9E3C485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6DF25A9-2C30-4340-9FD1-6BECA12E1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D319679-52F0-4499-98F5-36A5E741D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EFD05739-820F-40F2-9F33-596134FEC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5182 -0.0972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486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08307 -0.0886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444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776 0.0004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2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0664 -0.0844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-4236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2149 -0.1300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650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24935 -0.0414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3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">
            <a:extLst>
              <a:ext uri="{FF2B5EF4-FFF2-40B4-BE49-F238E27FC236}">
                <a16:creationId xmlns:a16="http://schemas.microsoft.com/office/drawing/2014/main" id="{8E6E0B8B-EE61-4D9B-8F05-6D35DD57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4" name="矩形 5">
            <a:extLst>
              <a:ext uri="{FF2B5EF4-FFF2-40B4-BE49-F238E27FC236}">
                <a16:creationId xmlns:a16="http://schemas.microsoft.com/office/drawing/2014/main" id="{2A252AAC-5989-473F-A013-B851DD731966}"/>
              </a:ext>
            </a:extLst>
          </p:cNvPr>
          <p:cNvSpPr/>
          <p:nvPr/>
        </p:nvSpPr>
        <p:spPr>
          <a:xfrm>
            <a:off x="470137" y="510014"/>
            <a:ext cx="11251727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38B04-6A2C-4B74-B9AF-29B05CF02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34828" r="36742" b="26219"/>
          <a:stretch/>
        </p:blipFill>
        <p:spPr>
          <a:xfrm>
            <a:off x="8780" y="4022961"/>
            <a:ext cx="5107444" cy="2898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5456F-EB29-478A-AC83-533D405F5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9" y="4951758"/>
            <a:ext cx="1419826" cy="1009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DAE24-ECB0-4C64-B453-73051FE3E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53" y="5068302"/>
            <a:ext cx="1419826" cy="1009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A03A0-D53C-4679-B85F-917056902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36" y="4400653"/>
            <a:ext cx="1419826" cy="1009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05EA7-1496-476F-A7CF-FD231DD9F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46" y="5588500"/>
            <a:ext cx="1419826" cy="1009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E7B96-B20A-4889-B44A-E141122EA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22" y="4563475"/>
            <a:ext cx="1419826" cy="1009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27B6A-50C1-4E47-B3A4-AAA4E3970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05" y="3895826"/>
            <a:ext cx="1419826" cy="10096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E29D445-F688-4606-9BA4-66452D3BE4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5" t="78819" r="44851"/>
          <a:stretch/>
        </p:blipFill>
        <p:spPr>
          <a:xfrm flipH="1">
            <a:off x="14576363" y="618486"/>
            <a:ext cx="3773413" cy="71266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2EF125-D149-4DD0-BED4-3B0A51515A1F}"/>
              </a:ext>
            </a:extLst>
          </p:cNvPr>
          <p:cNvGrpSpPr/>
          <p:nvPr/>
        </p:nvGrpSpPr>
        <p:grpSpPr>
          <a:xfrm>
            <a:off x="8555619" y="3160447"/>
            <a:ext cx="3856891" cy="4152523"/>
            <a:chOff x="2933577" y="-626492"/>
            <a:chExt cx="5731614" cy="6817683"/>
          </a:xfrm>
        </p:grpSpPr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AA2238D5-60E8-475D-B8CD-C44EF884F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4681" b="98424" l="39236" r="46938">
                          <a14:foregroundMark x1="45866" y1="85320" x2="42268" y2="86944"/>
                          <a14:foregroundMark x1="42268" y1="86944" x2="41662" y2="89046"/>
                          <a14:foregroundMark x1="41662" y1="89046" x2="42450" y2="93290"/>
                          <a14:foregroundMark x1="45603" y1="85893" x2="44876" y2="90501"/>
                          <a14:foregroundMark x1="44876" y1="90501" x2="43905" y2="91754"/>
                          <a14:foregroundMark x1="46028" y1="86209" x2="46028" y2="87631"/>
                          <a14:foregroundMark x1="41358" y1="87429" x2="41358" y2="87429"/>
                          <a14:foregroundMark x1="41419" y1="87470" x2="42511" y2="87065"/>
                          <a14:foregroundMark x1="46028" y1="86015" x2="46392" y2="84681"/>
                          <a14:backgroundMark x1="46574" y1="85408" x2="48393" y2="87793"/>
                          <a14:backgroundMark x1="47544" y1="84842" x2="46938" y2="85651"/>
                          <a14:backgroundMark x1="47301" y1="87833" x2="47544" y2="92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5" t="84460" r="52177"/>
            <a:stretch/>
          </p:blipFill>
          <p:spPr>
            <a:xfrm rot="2514284">
              <a:off x="2933577" y="-626492"/>
              <a:ext cx="2130150" cy="5228862"/>
            </a:xfrm>
            <a:prstGeom prst="rect">
              <a:avLst/>
            </a:prstGeom>
          </p:spPr>
        </p:pic>
        <p:pic>
          <p:nvPicPr>
            <p:cNvPr id="12" name="图片 14">
              <a:extLst>
                <a:ext uri="{FF2B5EF4-FFF2-40B4-BE49-F238E27FC236}">
                  <a16:creationId xmlns:a16="http://schemas.microsoft.com/office/drawing/2014/main" id="{494655D6-334C-4F9A-84E5-B613A8247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609" b="98060" l="39600" r="53002">
                          <a14:foregroundMark x1="48029" y1="84357" x2="48029" y2="86176"/>
                          <a14:foregroundMark x1="49242" y1="82013" x2="47059" y2="82053"/>
                          <a14:foregroundMark x1="47059" y1="82053" x2="44936" y2="81973"/>
                          <a14:foregroundMark x1="45240" y1="82377" x2="44936" y2="82862"/>
                          <a14:foregroundMark x1="51122" y1="86257" x2="52577" y2="90016"/>
                          <a14:foregroundMark x1="52335" y1="89127" x2="52820" y2="90582"/>
                          <a14:foregroundMark x1="52820" y1="90582" x2="52577" y2="90582"/>
                          <a14:foregroundMark x1="52153" y1="96160" x2="53002" y2="97332"/>
                          <a14:foregroundMark x1="51789" y1="92563" x2="52032" y2="95271"/>
                          <a14:foregroundMark x1="48272" y1="96443" x2="45907" y2="97332"/>
                          <a14:foregroundMark x1="48211" y1="94867" x2="46998" y2="96039"/>
                          <a14:foregroundMark x1="46998" y1="96039" x2="46998" y2="96039"/>
                          <a14:foregroundMark x1="45058" y1="83791" x2="45058" y2="84600"/>
                          <a14:foregroundMark x1="48636" y1="82943" x2="48636" y2="83791"/>
                          <a14:foregroundMark x1="48757" y1="81609" x2="47847" y2="81730"/>
                          <a14:foregroundMark x1="48636" y1="83023" x2="48817" y2="83791"/>
                          <a14:foregroundMark x1="46877" y1="96807" x2="45846" y2="97292"/>
                          <a14:foregroundMark x1="46452" y1="96766" x2="45664" y2="97211"/>
                          <a14:foregroundMark x1="51910" y1="95432" x2="53002" y2="97090"/>
                          <a14:backgroundMark x1="52881" y1="82336" x2="52395" y2="83306"/>
                          <a14:backgroundMark x1="52092" y1="85166" x2="51789" y2="8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t="80689" r="45355" b="-346"/>
            <a:stretch/>
          </p:blipFill>
          <p:spPr>
            <a:xfrm flipH="1">
              <a:off x="4921962" y="-422720"/>
              <a:ext cx="3743229" cy="6613911"/>
            </a:xfrm>
            <a:prstGeom prst="rect">
              <a:avLst/>
            </a:prstGeom>
          </p:spPr>
        </p:pic>
      </p:grpSp>
      <p:grpSp>
        <p:nvGrpSpPr>
          <p:cNvPr id="14" name="Group 5">
            <a:extLst>
              <a:ext uri="{FF2B5EF4-FFF2-40B4-BE49-F238E27FC236}">
                <a16:creationId xmlns:a16="http://schemas.microsoft.com/office/drawing/2014/main" id="{D2DE48BE-DA8F-4F79-B1B9-9F722FCB23AA}"/>
              </a:ext>
            </a:extLst>
          </p:cNvPr>
          <p:cNvGrpSpPr>
            <a:grpSpLocks/>
          </p:cNvGrpSpPr>
          <p:nvPr/>
        </p:nvGrpSpPr>
        <p:grpSpPr bwMode="auto">
          <a:xfrm>
            <a:off x="3398830" y="2874090"/>
            <a:ext cx="2154551" cy="1119545"/>
            <a:chOff x="2359" y="12017"/>
            <a:chExt cx="1742" cy="804"/>
          </a:xfrm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CEE0C8F0-C6AD-4D50-9947-4A8E6E3CA7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99" y="12409"/>
            <a:ext cx="871" cy="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Bitmap Image" r:id="rId10" imgW="940014" imgH="444601" progId="Paint.Picture">
                    <p:embed/>
                  </p:oleObj>
                </mc:Choice>
                <mc:Fallback>
                  <p:oleObj name="Bitmap Image" r:id="rId10" imgW="940014" imgH="444601" progId="Paint.Picture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622F1398-932C-4686-A9EC-915553431A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9" y="12409"/>
                          <a:ext cx="871" cy="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FA758FB-A464-4C09-9A68-835FE373A1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9" y="12017"/>
            <a:ext cx="871" cy="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Bitmap Image" r:id="rId12" imgW="940014" imgH="444601" progId="Paint.Picture">
                    <p:embed/>
                  </p:oleObj>
                </mc:Choice>
                <mc:Fallback>
                  <p:oleObj name="Bitmap Image" r:id="rId12" imgW="940014" imgH="444601" progId="Paint.Picture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6A117986-ABC3-4E73-846A-1D56E5A2E33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9" y="12017"/>
                          <a:ext cx="871" cy="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FEEABF47-3DDE-456A-9FEF-2FD5DA95029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8042135"/>
                </p:ext>
              </p:extLst>
            </p:nvPr>
          </p:nvGraphicFramePr>
          <p:xfrm>
            <a:off x="3230" y="12021"/>
            <a:ext cx="871" cy="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Bitmap Image" r:id="rId13" imgW="940014" imgH="444601" progId="Paint.Picture">
                    <p:embed/>
                  </p:oleObj>
                </mc:Choice>
                <mc:Fallback>
                  <p:oleObj name="Bitmap Image" r:id="rId13" imgW="940014" imgH="444601" progId="Paint.Picture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5FCA5568-C559-4EC4-A2EE-6D4D8FAD64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0" y="12021"/>
                          <a:ext cx="871" cy="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">
            <a:extLst>
              <a:ext uri="{FF2B5EF4-FFF2-40B4-BE49-F238E27FC236}">
                <a16:creationId xmlns:a16="http://schemas.microsoft.com/office/drawing/2014/main" id="{37F2B767-D6BA-4E89-990D-BA83A608707F}"/>
              </a:ext>
            </a:extLst>
          </p:cNvPr>
          <p:cNvGrpSpPr>
            <a:grpSpLocks/>
          </p:cNvGrpSpPr>
          <p:nvPr/>
        </p:nvGrpSpPr>
        <p:grpSpPr bwMode="auto">
          <a:xfrm>
            <a:off x="7823139" y="2743250"/>
            <a:ext cx="1795305" cy="1173522"/>
            <a:chOff x="6931" y="11652"/>
            <a:chExt cx="1189" cy="864"/>
          </a:xfrm>
        </p:grpSpPr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C7F64602-6DFB-4F7E-9111-3824C80EC1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0797177"/>
                </p:ext>
              </p:extLst>
            </p:nvPr>
          </p:nvGraphicFramePr>
          <p:xfrm>
            <a:off x="6931" y="11652"/>
            <a:ext cx="403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Bitmap Image" r:id="rId14" imgW="438095" imgH="940014" progId="Paint.Picture">
                    <p:embed/>
                  </p:oleObj>
                </mc:Choice>
                <mc:Fallback>
                  <p:oleObj name="Bitmap Image" r:id="rId14" imgW="438095" imgH="940014" progId="Paint.Picture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C04A258A-A58C-43C6-9B6E-CA13F65101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1" y="11652"/>
                          <a:ext cx="403" cy="8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D73FB79C-9E96-4910-8930-74A409B3BD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6129042"/>
                </p:ext>
              </p:extLst>
            </p:nvPr>
          </p:nvGraphicFramePr>
          <p:xfrm>
            <a:off x="7717" y="11652"/>
            <a:ext cx="403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Bitmap Image" r:id="rId16" imgW="438095" imgH="940014" progId="Paint.Picture">
                    <p:embed/>
                  </p:oleObj>
                </mc:Choice>
                <mc:Fallback>
                  <p:oleObj name="Bitmap Image" r:id="rId16" imgW="438095" imgH="940014" progId="Paint.Picture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FAF4A36A-6A84-4C9F-AD8F-0137D3B11C9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7" y="11652"/>
                          <a:ext cx="403" cy="8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8E2EAEA3-F4AB-4EBF-B34E-1CE2DEEB5F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4900041"/>
                </p:ext>
              </p:extLst>
            </p:nvPr>
          </p:nvGraphicFramePr>
          <p:xfrm>
            <a:off x="7324" y="11652"/>
            <a:ext cx="403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Bitmap Image" r:id="rId17" imgW="438095" imgH="940014" progId="Paint.Picture">
                    <p:embed/>
                  </p:oleObj>
                </mc:Choice>
                <mc:Fallback>
                  <p:oleObj name="Bitmap Image" r:id="rId17" imgW="438095" imgH="940014" progId="Paint.Picture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799BFDDD-8763-4206-B0D1-82366B68318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24" y="11652"/>
                          <a:ext cx="403" cy="8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ectangle 10">
            <a:extLst>
              <a:ext uri="{FF2B5EF4-FFF2-40B4-BE49-F238E27FC236}">
                <a16:creationId xmlns:a16="http://schemas.microsoft.com/office/drawing/2014/main" id="{97B72505-A79C-46AE-8A5B-C089E1AF9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36" y="586203"/>
            <a:ext cx="112517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Bạn Huy muốn dùng vữa đính 3 viên gạch hình chữ nhật có chiều dài 20cm và chiều rộng 10cm vào nhau. Theo em cách đính nào tiết kiệm vữa hơn? Vì sao?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		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938598FB-655F-47C0-AB98-E03ABD53B3AF}"/>
              </a:ext>
            </a:extLst>
          </p:cNvPr>
          <p:cNvSpPr txBox="1"/>
          <p:nvPr/>
        </p:nvSpPr>
        <p:spPr>
          <a:xfrm rot="719057" flipH="1">
            <a:off x="11151958" y="2297745"/>
            <a:ext cx="1239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>
                <a:latin typeface="Noto Sans CJK Bold" panose="020B0800000000000000" pitchFamily="34" charset="-122"/>
                <a:ea typeface="Noto Sans CJK Bold" panose="020B0800000000000000" pitchFamily="34" charset="-122"/>
              </a:rPr>
              <a:t>？</a:t>
            </a:r>
            <a:endParaRPr lang="zh-CN" altLang="en-US" sz="9600" dirty="0">
              <a:latin typeface="Noto Sans CJK Bold" panose="020B0800000000000000" pitchFamily="34" charset="-122"/>
              <a:ea typeface="Noto Sans CJK Bold" panose="020B0800000000000000" pitchFamily="34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84BA16-C8C0-4763-8135-EE3559D9EA7C}"/>
              </a:ext>
            </a:extLst>
          </p:cNvPr>
          <p:cNvSpPr txBox="1"/>
          <p:nvPr/>
        </p:nvSpPr>
        <p:spPr>
          <a:xfrm>
            <a:off x="3592583" y="2262466"/>
            <a:ext cx="1767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1</a:t>
            </a:r>
            <a:endParaRPr lang="en-US" sz="2000" b="1" i="1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AC1E35-7BBB-4C42-A81C-9D29106A4EB3}"/>
              </a:ext>
            </a:extLst>
          </p:cNvPr>
          <p:cNvSpPr txBox="1"/>
          <p:nvPr/>
        </p:nvSpPr>
        <p:spPr>
          <a:xfrm>
            <a:off x="7866647" y="2112248"/>
            <a:ext cx="1708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2</a:t>
            </a:r>
            <a:endParaRPr lang="en-US" sz="20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/>
      <p:bldP spid="25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FD9A13-4EED-4246-880B-EF441444A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43EB4944-D9AE-47DF-A0B3-C1AC0D5763A4}"/>
              </a:ext>
            </a:extLst>
          </p:cNvPr>
          <p:cNvSpPr/>
          <p:nvPr/>
        </p:nvSpPr>
        <p:spPr>
          <a:xfrm>
            <a:off x="470135" y="143292"/>
            <a:ext cx="11251727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EFBC5-B98B-4C6F-8538-0F5E2F5C7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34828" r="36742" b="26219"/>
          <a:stretch/>
        </p:blipFill>
        <p:spPr>
          <a:xfrm>
            <a:off x="8780" y="4022961"/>
            <a:ext cx="5107444" cy="2898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4BD301-D3F9-42BD-89EE-0E0F66C3D884}"/>
              </a:ext>
            </a:extLst>
          </p:cNvPr>
          <p:cNvSpPr txBox="1"/>
          <p:nvPr/>
        </p:nvSpPr>
        <p:spPr>
          <a:xfrm>
            <a:off x="499773" y="131896"/>
            <a:ext cx="112220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ctr">
              <a:tabLst>
                <a:tab pos="2787015" algn="l"/>
              </a:tabLst>
            </a:pPr>
            <a:r>
              <a:rPr lang="pt-BR" sz="3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1 tiết kiệm vữa hơn.</a:t>
            </a:r>
            <a:endParaRPr lang="en-US" sz="32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 độ dài phần gạch cần trét vữa ở cách 1 là:</a:t>
            </a:r>
            <a:endParaRPr lang="en-US" sz="32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+ 10 = 30 (cm)</a:t>
            </a:r>
            <a:endParaRPr lang="en-US" sz="32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dài phần gạch cần trét vữa ở cách 2 là:</a:t>
            </a:r>
            <a:endParaRPr lang="en-US" sz="32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+ 20 = 40 (cm)</a:t>
            </a:r>
            <a:endParaRPr lang="en-US" sz="32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algn="ctr">
              <a:tabLst>
                <a:tab pos="2787015" algn="l"/>
              </a:tabLst>
            </a:pPr>
            <a:r>
              <a:rPr lang="pt-BR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 30cm &lt; 40cm nên cách 1 tiết kiệm vữa hơn.</a:t>
            </a:r>
            <a:endParaRPr lang="en-US" sz="320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59799C-512C-4981-B978-C3DB00876D63}"/>
              </a:ext>
            </a:extLst>
          </p:cNvPr>
          <p:cNvGrpSpPr/>
          <p:nvPr/>
        </p:nvGrpSpPr>
        <p:grpSpPr>
          <a:xfrm>
            <a:off x="9027886" y="3429000"/>
            <a:ext cx="3414352" cy="3879538"/>
            <a:chOff x="2933577" y="-626492"/>
            <a:chExt cx="5731614" cy="6817683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159A65F1-D7B8-4B9D-894E-CF68912C4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4681" b="98424" l="39236" r="46938">
                          <a14:foregroundMark x1="45866" y1="85320" x2="42268" y2="86944"/>
                          <a14:foregroundMark x1="42268" y1="86944" x2="41662" y2="89046"/>
                          <a14:foregroundMark x1="41662" y1="89046" x2="42450" y2="93290"/>
                          <a14:foregroundMark x1="45603" y1="85893" x2="44876" y2="90501"/>
                          <a14:foregroundMark x1="44876" y1="90501" x2="43905" y2="91754"/>
                          <a14:foregroundMark x1="46028" y1="86209" x2="46028" y2="87631"/>
                          <a14:foregroundMark x1="41358" y1="87429" x2="41358" y2="87429"/>
                          <a14:foregroundMark x1="41419" y1="87470" x2="42511" y2="87065"/>
                          <a14:foregroundMark x1="46028" y1="86015" x2="46392" y2="84681"/>
                          <a14:backgroundMark x1="46574" y1="85408" x2="48393" y2="87793"/>
                          <a14:backgroundMark x1="47544" y1="84842" x2="46938" y2="85651"/>
                          <a14:backgroundMark x1="47301" y1="87833" x2="47544" y2="92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5" t="84460" r="52177"/>
            <a:stretch/>
          </p:blipFill>
          <p:spPr>
            <a:xfrm rot="2514284">
              <a:off x="2933577" y="-626492"/>
              <a:ext cx="2130150" cy="522886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92276EB-C2FC-43C9-BE50-4CAB23B52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609" b="98060" l="39600" r="53002">
                          <a14:foregroundMark x1="48029" y1="84357" x2="48029" y2="86176"/>
                          <a14:foregroundMark x1="49242" y1="82013" x2="47059" y2="82053"/>
                          <a14:foregroundMark x1="47059" y1="82053" x2="44936" y2="81973"/>
                          <a14:foregroundMark x1="45240" y1="82377" x2="44936" y2="82862"/>
                          <a14:foregroundMark x1="51122" y1="86257" x2="52577" y2="90016"/>
                          <a14:foregroundMark x1="52335" y1="89127" x2="52820" y2="90582"/>
                          <a14:foregroundMark x1="52820" y1="90582" x2="52577" y2="90582"/>
                          <a14:foregroundMark x1="52153" y1="96160" x2="53002" y2="97332"/>
                          <a14:foregroundMark x1="51789" y1="92563" x2="52032" y2="95271"/>
                          <a14:foregroundMark x1="48272" y1="96443" x2="45907" y2="97332"/>
                          <a14:foregroundMark x1="48211" y1="94867" x2="46998" y2="96039"/>
                          <a14:foregroundMark x1="46998" y1="96039" x2="46998" y2="96039"/>
                          <a14:foregroundMark x1="45058" y1="83791" x2="45058" y2="84600"/>
                          <a14:foregroundMark x1="48636" y1="82943" x2="48636" y2="83791"/>
                          <a14:foregroundMark x1="48757" y1="81609" x2="47847" y2="81730"/>
                          <a14:foregroundMark x1="48636" y1="83023" x2="48817" y2="83791"/>
                          <a14:foregroundMark x1="46877" y1="96807" x2="45846" y2="97292"/>
                          <a14:foregroundMark x1="46452" y1="96766" x2="45664" y2="97211"/>
                          <a14:foregroundMark x1="51910" y1="95432" x2="53002" y2="97090"/>
                          <a14:backgroundMark x1="52881" y1="82336" x2="52395" y2="83306"/>
                          <a14:backgroundMark x1="52092" y1="85166" x2="51789" y2="8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t="80689" r="45355" b="-346"/>
            <a:stretch/>
          </p:blipFill>
          <p:spPr>
            <a:xfrm flipH="1">
              <a:off x="4921962" y="-422720"/>
              <a:ext cx="3743229" cy="66139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191E275-5855-4ADF-B74D-5A66627FE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58" y="5166111"/>
            <a:ext cx="1419826" cy="1009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F854B-580A-4F39-8550-A85054465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51" y="5686309"/>
            <a:ext cx="1419826" cy="1009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75F414-D815-45EE-9560-45EF70DAD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27" y="4661284"/>
            <a:ext cx="1419826" cy="1009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353D6-BE0F-44BA-8603-8D5A881A9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4" y="5049567"/>
            <a:ext cx="1419826" cy="1009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7B0FF-7C0F-4EBC-B211-CBB3DB115C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41" y="4498462"/>
            <a:ext cx="1419826" cy="1009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99400B-FF40-439D-82BA-7A6B183A1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10" y="3993635"/>
            <a:ext cx="1419826" cy="10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34596 -0.0104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608 -0.0736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-36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27552 0.006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32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18294 0.0803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400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36406 0.0386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192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27669 0.128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6435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45156 -0.0208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8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BD7B00A5-D024-4CBB-AF41-8DAF06385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10" name="矩形 5">
            <a:extLst>
              <a:ext uri="{FF2B5EF4-FFF2-40B4-BE49-F238E27FC236}">
                <a16:creationId xmlns:a16="http://schemas.microsoft.com/office/drawing/2014/main" id="{1E02C146-CB0B-4299-95E0-BAA5F1849C28}"/>
              </a:ext>
            </a:extLst>
          </p:cNvPr>
          <p:cNvSpPr/>
          <p:nvPr/>
        </p:nvSpPr>
        <p:spPr>
          <a:xfrm>
            <a:off x="470135" y="143292"/>
            <a:ext cx="11251727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67467D6A-69B2-4CD5-AB3B-4F6455DE87A9}"/>
              </a:ext>
            </a:extLst>
          </p:cNvPr>
          <p:cNvSpPr/>
          <p:nvPr/>
        </p:nvSpPr>
        <p:spPr>
          <a:xfrm flipH="1" flipV="1">
            <a:off x="493736" y="769257"/>
            <a:ext cx="11251727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909EF79E-0846-4E7F-9AA1-3977BA36FB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>
            <a:off x="9192081" y="994671"/>
            <a:ext cx="3818918" cy="543153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FAB7687-6388-423C-926C-C52276F38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3895802" y="1750971"/>
            <a:ext cx="5033936" cy="5292518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C629FA1C-1C22-46CA-9611-8D27AE2BF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8090761" y="3360622"/>
            <a:ext cx="3427234" cy="36586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07016A-85DD-451E-AC92-CEA652728692}"/>
              </a:ext>
            </a:extLst>
          </p:cNvPr>
          <p:cNvGrpSpPr/>
          <p:nvPr/>
        </p:nvGrpSpPr>
        <p:grpSpPr>
          <a:xfrm flipH="1">
            <a:off x="-242730" y="1988436"/>
            <a:ext cx="4801412" cy="5455578"/>
            <a:chOff x="2933577" y="-626492"/>
            <a:chExt cx="5731614" cy="6817683"/>
          </a:xfrm>
        </p:grpSpPr>
        <p:pic>
          <p:nvPicPr>
            <p:cNvPr id="13" name="图片 14">
              <a:extLst>
                <a:ext uri="{FF2B5EF4-FFF2-40B4-BE49-F238E27FC236}">
                  <a16:creationId xmlns:a16="http://schemas.microsoft.com/office/drawing/2014/main" id="{3635245B-1D7E-4D0D-A2F8-80CCAB02A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681" b="98424" l="39236" r="46938">
                          <a14:foregroundMark x1="45866" y1="85320" x2="42268" y2="86944"/>
                          <a14:foregroundMark x1="42268" y1="86944" x2="41662" y2="89046"/>
                          <a14:foregroundMark x1="41662" y1="89046" x2="42450" y2="93290"/>
                          <a14:foregroundMark x1="45603" y1="85893" x2="44876" y2="90501"/>
                          <a14:foregroundMark x1="44876" y1="90501" x2="43905" y2="91754"/>
                          <a14:foregroundMark x1="46028" y1="86209" x2="46028" y2="87631"/>
                          <a14:foregroundMark x1="41358" y1="87429" x2="41358" y2="87429"/>
                          <a14:foregroundMark x1="41419" y1="87470" x2="42511" y2="87065"/>
                          <a14:foregroundMark x1="46028" y1="86015" x2="46392" y2="84681"/>
                          <a14:backgroundMark x1="46574" y1="85408" x2="48393" y2="87793"/>
                          <a14:backgroundMark x1="47544" y1="84842" x2="46938" y2="85651"/>
                          <a14:backgroundMark x1="47301" y1="87833" x2="47544" y2="92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5" t="84460" r="52177"/>
            <a:stretch/>
          </p:blipFill>
          <p:spPr>
            <a:xfrm rot="2514284">
              <a:off x="2933577" y="-626492"/>
              <a:ext cx="2130150" cy="5228862"/>
            </a:xfrm>
            <a:prstGeom prst="rect">
              <a:avLst/>
            </a:prstGeom>
          </p:spPr>
        </p:pic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26DA9934-14D4-431E-AB0C-A23E05AE1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1609" b="98060" l="39600" r="53002">
                          <a14:foregroundMark x1="48029" y1="84357" x2="48029" y2="86176"/>
                          <a14:foregroundMark x1="49242" y1="82013" x2="47059" y2="82053"/>
                          <a14:foregroundMark x1="47059" y1="82053" x2="44936" y2="81973"/>
                          <a14:foregroundMark x1="45240" y1="82377" x2="44936" y2="82862"/>
                          <a14:foregroundMark x1="51122" y1="86257" x2="52577" y2="90016"/>
                          <a14:foregroundMark x1="52335" y1="89127" x2="52820" y2="90582"/>
                          <a14:foregroundMark x1="52820" y1="90582" x2="52577" y2="90582"/>
                          <a14:foregroundMark x1="52153" y1="96160" x2="53002" y2="97332"/>
                          <a14:foregroundMark x1="51789" y1="92563" x2="52032" y2="95271"/>
                          <a14:foregroundMark x1="48272" y1="96443" x2="45907" y2="97332"/>
                          <a14:foregroundMark x1="48211" y1="94867" x2="46998" y2="96039"/>
                          <a14:foregroundMark x1="46998" y1="96039" x2="46998" y2="96039"/>
                          <a14:foregroundMark x1="45058" y1="83791" x2="45058" y2="84600"/>
                          <a14:foregroundMark x1="48636" y1="82943" x2="48636" y2="83791"/>
                          <a14:foregroundMark x1="48757" y1="81609" x2="47847" y2="81730"/>
                          <a14:foregroundMark x1="48636" y1="83023" x2="48817" y2="83791"/>
                          <a14:foregroundMark x1="46877" y1="96807" x2="45846" y2="97292"/>
                          <a14:foregroundMark x1="46452" y1="96766" x2="45664" y2="97211"/>
                          <a14:foregroundMark x1="51910" y1="95432" x2="53002" y2="97090"/>
                          <a14:backgroundMark x1="52881" y1="82336" x2="52395" y2="83306"/>
                          <a14:backgroundMark x1="52092" y1="85166" x2="51789" y2="8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t="80689" r="45355" b="-346"/>
            <a:stretch/>
          </p:blipFill>
          <p:spPr>
            <a:xfrm flipH="1">
              <a:off x="4921962" y="-422720"/>
              <a:ext cx="3743229" cy="6613911"/>
            </a:xfrm>
            <a:prstGeom prst="rect">
              <a:avLst/>
            </a:prstGeom>
          </p:spPr>
        </p:pic>
      </p:grpSp>
      <p:sp>
        <p:nvSpPr>
          <p:cNvPr id="16" name="对话气泡: 圆角矩形 1">
            <a:extLst>
              <a:ext uri="{FF2B5EF4-FFF2-40B4-BE49-F238E27FC236}">
                <a16:creationId xmlns:a16="http://schemas.microsoft.com/office/drawing/2014/main" id="{C8D8305E-707E-4A14-86F9-D38A31199708}"/>
              </a:ext>
            </a:extLst>
          </p:cNvPr>
          <p:cNvSpPr/>
          <p:nvPr/>
        </p:nvSpPr>
        <p:spPr>
          <a:xfrm>
            <a:off x="2161133" y="997456"/>
            <a:ext cx="7916931" cy="1021668"/>
          </a:xfrm>
          <a:prstGeom prst="wedgeRoundRectCallout">
            <a:avLst>
              <a:gd name="adj1" fmla="val -56342"/>
              <a:gd name="adj2" fmla="val 51263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Vậy là hôm nay chúng ta thu hoạch được rất là nhiều nông sản. Ta thật vui mừng, đúng là một năm bội thu!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17" name="对话气泡: 圆角矩形 26">
            <a:extLst>
              <a:ext uri="{FF2B5EF4-FFF2-40B4-BE49-F238E27FC236}">
                <a16:creationId xmlns:a16="http://schemas.microsoft.com/office/drawing/2014/main" id="{153267AA-E5CE-4DD6-9BE1-3EE52D29A7E9}"/>
              </a:ext>
            </a:extLst>
          </p:cNvPr>
          <p:cNvSpPr/>
          <p:nvPr/>
        </p:nvSpPr>
        <p:spPr>
          <a:xfrm>
            <a:off x="3626907" y="2238684"/>
            <a:ext cx="7438611" cy="1190316"/>
          </a:xfrm>
          <a:prstGeom prst="wedgeRectCallout">
            <a:avLst>
              <a:gd name="adj1" fmla="val 8445"/>
              <a:gd name="adj2" fmla="val 7809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Đúng vậy ạ, thật cảm ơn các bản nhỏ đã làm đúng các bài tập để giúp chúng ta thu hoạch. </a:t>
            </a:r>
            <a:r>
              <a:rPr lang="zh-CN" altLang="en-US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🤗😍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3902D8-1691-42BE-89E7-EE670B954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67" y="5186014"/>
            <a:ext cx="1419826" cy="10096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6BE03B-7BF6-45E3-B234-E8E82971B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0" b="95122" l="10000" r="90000">
                        <a14:foregroundMark x1="49111" y1="5122" x2="49111" y2="5122"/>
                        <a14:foregroundMark x1="48667" y1="4634" x2="48444" y2="20122"/>
                        <a14:foregroundMark x1="48444" y1="20122" x2="48444" y2="20122"/>
                        <a14:foregroundMark x1="48667" y1="90610" x2="48667" y2="90610"/>
                        <a14:foregroundMark x1="50667" y1="95122" x2="50667" y2="95122"/>
                        <a14:foregroundMark x1="35000" y1="29634" x2="45111" y2="38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130" y="4921609"/>
            <a:ext cx="749660" cy="683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EF9C91-5420-4F2E-8E6E-00FD5D6E98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0" b="95122" l="10000" r="90000">
                        <a14:foregroundMark x1="49111" y1="5122" x2="49111" y2="5122"/>
                        <a14:foregroundMark x1="48667" y1="4634" x2="48444" y2="20122"/>
                        <a14:foregroundMark x1="48444" y1="20122" x2="48444" y2="20122"/>
                        <a14:foregroundMark x1="48667" y1="90610" x2="48667" y2="90610"/>
                        <a14:foregroundMark x1="50667" y1="95122" x2="50667" y2="95122"/>
                        <a14:foregroundMark x1="35000" y1="29634" x2="45111" y2="38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561" y="4778317"/>
            <a:ext cx="749660" cy="6830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D4E296-B754-4696-9829-1C3ED62EB890}"/>
              </a:ext>
            </a:extLst>
          </p:cNvPr>
          <p:cNvGrpSpPr/>
          <p:nvPr/>
        </p:nvGrpSpPr>
        <p:grpSpPr>
          <a:xfrm>
            <a:off x="3239746" y="3836122"/>
            <a:ext cx="670618" cy="802766"/>
            <a:chOff x="-349231" y="3429000"/>
            <a:chExt cx="2192171" cy="25697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F15451-415E-4D60-99CA-09BB218D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4AA8110-B6FC-4B60-9FA7-2A426AA2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2C8A2D-A664-4420-99D5-F1802CD36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A3DA3C5-4809-4A67-A6F3-249B3545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9331CA-B3ED-4EC7-B723-610565B8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FDB1CB-32C1-4281-91D3-DB96C293B3D0}"/>
              </a:ext>
            </a:extLst>
          </p:cNvPr>
          <p:cNvGrpSpPr/>
          <p:nvPr/>
        </p:nvGrpSpPr>
        <p:grpSpPr>
          <a:xfrm>
            <a:off x="3564929" y="3570081"/>
            <a:ext cx="670618" cy="802766"/>
            <a:chOff x="-349231" y="3429000"/>
            <a:chExt cx="2192171" cy="25697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42D0CD-F138-475B-937C-63D7B9F37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8DA4B00-4720-43D1-864C-936A6AE1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F99C29-4420-46E2-BE31-DB24A11FF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6BD05A6-CA23-43E6-88C5-40DDB660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C69163C-DCF1-4D1B-A14C-419389E5B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6894A0-A6D6-4120-933F-658C9671D644}"/>
              </a:ext>
            </a:extLst>
          </p:cNvPr>
          <p:cNvGrpSpPr/>
          <p:nvPr/>
        </p:nvGrpSpPr>
        <p:grpSpPr>
          <a:xfrm>
            <a:off x="3802270" y="3710438"/>
            <a:ext cx="670618" cy="802766"/>
            <a:chOff x="-349231" y="3429000"/>
            <a:chExt cx="2192171" cy="256978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1058EFF-95BE-42EB-96E6-39234302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8E3496-9A7A-4BCA-A4BA-F00D8F6E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7799D4-7E7A-47CB-BA2E-48FDF4D59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4C1670C-DCBB-44E9-9B68-0C9FEB28F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EE7DE82-EB67-41D8-8DAD-032E0A17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0221F2-B4BE-4588-8FED-A28A61B17BA1}"/>
              </a:ext>
            </a:extLst>
          </p:cNvPr>
          <p:cNvGrpSpPr/>
          <p:nvPr/>
        </p:nvGrpSpPr>
        <p:grpSpPr>
          <a:xfrm>
            <a:off x="3074948" y="4139722"/>
            <a:ext cx="612239" cy="802766"/>
            <a:chOff x="-349231" y="3429000"/>
            <a:chExt cx="2192171" cy="256978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E2F8080-DCB0-44D3-8050-B0D4A302E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BA6A27C-05E8-4D74-9077-2F142E27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3685F3F-A3BA-4637-A5E5-CEADCFF5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D153B4A-A983-4AB5-AA15-71FC01425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4150105-494E-44FC-955D-3547BE1F4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3F584E5-C05C-4CFB-B3ED-A472C63232F1}"/>
              </a:ext>
            </a:extLst>
          </p:cNvPr>
          <p:cNvGrpSpPr/>
          <p:nvPr/>
        </p:nvGrpSpPr>
        <p:grpSpPr>
          <a:xfrm>
            <a:off x="3637472" y="4014038"/>
            <a:ext cx="612239" cy="802766"/>
            <a:chOff x="-349231" y="3429000"/>
            <a:chExt cx="2192171" cy="25697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763D2CB-5853-4A8A-A986-95CD15A6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8DA6E19-98A5-4A42-BB2C-C4EC23E79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1013FA5-BB60-4C17-9027-AF288BFC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FE172AB-CC1C-4805-873C-3FF76C7D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CCCA2E1-D8AE-4DD7-9534-223189E90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A4E6A9-72BF-492F-87F0-18F0BB25AB6F}"/>
              </a:ext>
            </a:extLst>
          </p:cNvPr>
          <p:cNvGrpSpPr/>
          <p:nvPr/>
        </p:nvGrpSpPr>
        <p:grpSpPr>
          <a:xfrm>
            <a:off x="3429068" y="4086263"/>
            <a:ext cx="612239" cy="802766"/>
            <a:chOff x="-349231" y="3429000"/>
            <a:chExt cx="2192171" cy="256978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3F27C78-0CE6-43AC-953D-DAA22613D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5D2F2A8-7322-4953-9000-1184FDC8F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BFF959-FFF8-4676-99DB-949420B2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C3D2BB4-AB92-4FC2-960B-F29DFBE9B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735AB8A-E92A-457B-B433-2180BB69E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2D7AF8-E662-4174-9545-F3D4D9130244}"/>
              </a:ext>
            </a:extLst>
          </p:cNvPr>
          <p:cNvGrpSpPr/>
          <p:nvPr/>
        </p:nvGrpSpPr>
        <p:grpSpPr>
          <a:xfrm>
            <a:off x="3991592" y="3960579"/>
            <a:ext cx="612239" cy="802766"/>
            <a:chOff x="-349231" y="3429000"/>
            <a:chExt cx="2192171" cy="25697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97D8C33-48DE-4EC3-8BD6-4C9E3982C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A484ABC-8233-4022-924B-9F205D28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3F382D5-6143-489D-9A29-BE6E9C382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B927F03-324A-4243-A4B0-B09917E8A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2437438-5DC5-47A9-A5A2-C610EB828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96F114F-82BF-48C1-8BB3-91A0EB27D385}"/>
              </a:ext>
            </a:extLst>
          </p:cNvPr>
          <p:cNvGrpSpPr/>
          <p:nvPr/>
        </p:nvGrpSpPr>
        <p:grpSpPr>
          <a:xfrm>
            <a:off x="3312284" y="4172202"/>
            <a:ext cx="612239" cy="802766"/>
            <a:chOff x="-349231" y="3429000"/>
            <a:chExt cx="2192171" cy="256978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770E298-85AF-4413-B6F7-4768B9D88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EFCD847-01E8-47F3-8CD4-B6D91610A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CFB64E3-27E9-4FC6-9BE1-A60F459D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9210D01-9481-46D7-B67A-65B48190C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3F45B48-16F9-4DFB-9AAF-472C7ADF1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350F34-C146-430B-B229-39DCF620DFBB}"/>
              </a:ext>
            </a:extLst>
          </p:cNvPr>
          <p:cNvGrpSpPr/>
          <p:nvPr/>
        </p:nvGrpSpPr>
        <p:grpSpPr>
          <a:xfrm>
            <a:off x="3874808" y="4046518"/>
            <a:ext cx="612239" cy="802766"/>
            <a:chOff x="-349231" y="3429000"/>
            <a:chExt cx="2192171" cy="2569789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4B666E1-37D4-489B-9185-89F63067F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31" y="3429000"/>
              <a:ext cx="1445962" cy="230914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F3A9BEB-DBE3-4862-8027-D028C9FC2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287" y="3481373"/>
              <a:ext cx="1445962" cy="230914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CA5FC92-BB3E-4255-B862-34DA8D077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85" y="3689645"/>
              <a:ext cx="1445962" cy="230914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CDACCE1-20D9-4AA6-8095-B12C990B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978" y="3481373"/>
              <a:ext cx="1445962" cy="230914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08DD46D-1A7E-4B88-8E26-19820CC2A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3209" flipH="1">
              <a:off x="202641" y="3984384"/>
              <a:ext cx="1233099" cy="1969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1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16605" y="114910"/>
            <a:ext cx="12158790" cy="662818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100C525-C4DC-48DD-9CA4-16F492675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 flipH="1">
            <a:off x="248842" y="4483121"/>
            <a:ext cx="2278458" cy="24323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696DB03-0A4F-4526-9996-5848DC8D3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>
            <a:off x="21053" y="-58286"/>
            <a:ext cx="3252975" cy="34200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7E9D4D8-6408-4984-A3F5-53977C90F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>
            <a:off x="10000641" y="2504237"/>
            <a:ext cx="2849201" cy="4052338"/>
          </a:xfrm>
          <a:prstGeom prst="rect">
            <a:avLst/>
          </a:prstGeom>
        </p:spPr>
      </p:pic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3A37177D-E6F0-4E1C-AAFE-F4FB3D438691}"/>
              </a:ext>
            </a:extLst>
          </p:cNvPr>
          <p:cNvSpPr/>
          <p:nvPr/>
        </p:nvSpPr>
        <p:spPr>
          <a:xfrm>
            <a:off x="2967259" y="1066427"/>
            <a:ext cx="7916931" cy="1021668"/>
          </a:xfrm>
          <a:prstGeom prst="wedgeRoundRectCallout">
            <a:avLst>
              <a:gd name="adj1" fmla="val -60559"/>
              <a:gd name="adj2" fmla="val 49842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Viết số thập phân, giá trị theo vị trí của chữ số trong số thập phân.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26" name="对话气泡: 圆角矩形 25">
            <a:extLst>
              <a:ext uri="{FF2B5EF4-FFF2-40B4-BE49-F238E27FC236}">
                <a16:creationId xmlns:a16="http://schemas.microsoft.com/office/drawing/2014/main" id="{73EFC758-6712-4ABF-8AFA-51270E0654DF}"/>
              </a:ext>
            </a:extLst>
          </p:cNvPr>
          <p:cNvSpPr/>
          <p:nvPr/>
        </p:nvSpPr>
        <p:spPr>
          <a:xfrm flipH="1">
            <a:off x="2191359" y="3420074"/>
            <a:ext cx="6477581" cy="1110332"/>
          </a:xfrm>
          <a:prstGeom prst="wedgeRoundRectCallout">
            <a:avLst>
              <a:gd name="adj1" fmla="val 58477"/>
              <a:gd name="adj2" fmla="val 78294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Giải bài toán bằng cách "tìm tỉ số" hoặc "rút về đơn vị".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27" name="对话气泡: 圆角矩形 26">
            <a:extLst>
              <a:ext uri="{FF2B5EF4-FFF2-40B4-BE49-F238E27FC236}">
                <a16:creationId xmlns:a16="http://schemas.microsoft.com/office/drawing/2014/main" id="{14346EA6-3FDF-47B6-AB60-3A086BE05B6F}"/>
              </a:ext>
            </a:extLst>
          </p:cNvPr>
          <p:cNvSpPr/>
          <p:nvPr/>
        </p:nvSpPr>
        <p:spPr>
          <a:xfrm>
            <a:off x="3626907" y="2238684"/>
            <a:ext cx="7438611" cy="859205"/>
          </a:xfrm>
          <a:prstGeom prst="wedgeRectCallout">
            <a:avLst>
              <a:gd name="adj1" fmla="val 47664"/>
              <a:gd name="adj2" fmla="val 109800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So sánh số thập phân. Đổi đơn vị đo diện tích.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A76E8DAF-D59B-49FE-878D-FF0BF185DC9C}"/>
              </a:ext>
            </a:extLst>
          </p:cNvPr>
          <p:cNvSpPr txBox="1"/>
          <p:nvPr/>
        </p:nvSpPr>
        <p:spPr>
          <a:xfrm>
            <a:off x="4176245" y="256004"/>
            <a:ext cx="3839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CỦNG CỐ</a:t>
            </a:r>
            <a:endParaRPr lang="zh-CN" altLang="en-US" sz="54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69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6" grpId="0" animBg="1"/>
      <p:bldP spid="27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16605" y="114910"/>
            <a:ext cx="12158790" cy="662818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3A37177D-E6F0-4E1C-AAFE-F4FB3D438691}"/>
              </a:ext>
            </a:extLst>
          </p:cNvPr>
          <p:cNvSpPr/>
          <p:nvPr/>
        </p:nvSpPr>
        <p:spPr>
          <a:xfrm>
            <a:off x="2891144" y="1756332"/>
            <a:ext cx="7734308" cy="102166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Ôn lại kiến thức đã học.</a:t>
            </a:r>
            <a:endParaRPr lang="en-US" altLang="zh-CN" sz="320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27" name="对话气泡: 圆角矩形 26">
            <a:extLst>
              <a:ext uri="{FF2B5EF4-FFF2-40B4-BE49-F238E27FC236}">
                <a16:creationId xmlns:a16="http://schemas.microsoft.com/office/drawing/2014/main" id="{14346EA6-3FDF-47B6-AB60-3A086BE05B6F}"/>
              </a:ext>
            </a:extLst>
          </p:cNvPr>
          <p:cNvSpPr/>
          <p:nvPr/>
        </p:nvSpPr>
        <p:spPr>
          <a:xfrm>
            <a:off x="3502025" y="3694065"/>
            <a:ext cx="7438611" cy="10664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Chuẩn bị bài: Cộng hai số thập phân</a:t>
            </a:r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 </a:t>
            </a: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A76E8DAF-D59B-49FE-878D-FF0BF185DC9C}"/>
              </a:ext>
            </a:extLst>
          </p:cNvPr>
          <p:cNvSpPr txBox="1"/>
          <p:nvPr/>
        </p:nvSpPr>
        <p:spPr>
          <a:xfrm>
            <a:off x="3138951" y="496570"/>
            <a:ext cx="629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38100">
                  <a:solidFill>
                    <a:schemeClr val="bg1"/>
                  </a:solidFill>
                </a:ln>
                <a:solidFill>
                  <a:srgbClr val="D0402B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Dặn dò</a:t>
            </a:r>
            <a:endParaRPr lang="zh-CN" altLang="en-US" sz="6000" b="1" dirty="0">
              <a:ln w="38100">
                <a:solidFill>
                  <a:schemeClr val="bg1"/>
                </a:solidFill>
              </a:ln>
              <a:solidFill>
                <a:srgbClr val="D0402B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100C525-C4DC-48DD-9CA4-16F492675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 flipH="1">
            <a:off x="2145151" y="3667532"/>
            <a:ext cx="2278458" cy="24323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696DB03-0A4F-4526-9996-5848DC8D3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>
            <a:off x="709486" y="356082"/>
            <a:ext cx="3252975" cy="342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4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065128" y="3297426"/>
            <a:ext cx="2992233" cy="37125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4" y="3484299"/>
            <a:ext cx="1854185" cy="26371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7403902" y="3818833"/>
            <a:ext cx="2676925" cy="281443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57171F6-89EF-4813-9EE6-1D9898402676}"/>
              </a:ext>
            </a:extLst>
          </p:cNvPr>
          <p:cNvSpPr txBox="1"/>
          <p:nvPr/>
        </p:nvSpPr>
        <p:spPr>
          <a:xfrm>
            <a:off x="1210910" y="1192497"/>
            <a:ext cx="6420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ln w="38100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CHÚC CÁC EM</a:t>
            </a:r>
            <a:endParaRPr lang="zh-CN" altLang="en-US" sz="6000" b="1" dirty="0">
              <a:ln w="38100">
                <a:solidFill>
                  <a:schemeClr val="bg1"/>
                </a:solidFill>
              </a:ln>
              <a:solidFill>
                <a:schemeClr val="accent2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010CF67-ADB2-4C50-B59E-4203A5725358}"/>
              </a:ext>
            </a:extLst>
          </p:cNvPr>
          <p:cNvSpPr txBox="1"/>
          <p:nvPr/>
        </p:nvSpPr>
        <p:spPr>
          <a:xfrm>
            <a:off x="1907415" y="2044823"/>
            <a:ext cx="5027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>
                <a:ln w="38100">
                  <a:noFill/>
                </a:ln>
                <a:solidFill>
                  <a:srgbClr val="D35031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HỌC TỐT!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64BD59C-8F64-4ADF-9EE4-8AF2F5D4EE57}"/>
              </a:ext>
            </a:extLst>
          </p:cNvPr>
          <p:cNvSpPr/>
          <p:nvPr/>
        </p:nvSpPr>
        <p:spPr>
          <a:xfrm>
            <a:off x="4421207" y="3256859"/>
            <a:ext cx="2992233" cy="8509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latin typeface="UVN Bach Tuyet Nang" panose="02090907080705020403" pitchFamily="18" charset="0"/>
                <a:ea typeface="字魂27号-布丁体" panose="00000500000000000000" pitchFamily="2" charset="-122"/>
              </a:rPr>
              <a:t>Thực hiện: EduFive</a:t>
            </a:r>
            <a:endParaRPr lang="zh-CN" altLang="en-US" sz="2800" dirty="0"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" name="D7190A">
            <a:extLst>
              <a:ext uri="{FF2B5EF4-FFF2-40B4-BE49-F238E27FC236}">
                <a16:creationId xmlns:a16="http://schemas.microsoft.com/office/drawing/2014/main" id="{2834DEDB-B2E0-4902-8204-978AF1FD5801}"/>
              </a:ext>
            </a:extLst>
          </p:cNvPr>
          <p:cNvSpPr txBox="1"/>
          <p:nvPr/>
        </p:nvSpPr>
        <p:spPr>
          <a:xfrm>
            <a:off x="0" y="-850900"/>
            <a:ext cx="635000" cy="31393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D:\Thảo\NGUYÊN LIỆU LÀM GADT\hình ảnh\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8FE5BF-D5D3-4FC0-BB79-D53DEEA977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0" b="71765" l="21858" r="52277">
                        <a14:foregroundMark x1="36976" y1="45000" x2="38951" y2="47551"/>
                        <a14:foregroundMark x1="52095" y1="57647" x2="52641" y2="57941"/>
                        <a14:foregroundMark x1="21858" y1="58529" x2="22404" y2="59118"/>
                        <a14:foregroundMark x1="37887" y1="71765" x2="37887" y2="71765"/>
                        <a14:backgroundMark x1="40255" y1="45000" x2="51913" y2="5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43792" r="46042" b="26219"/>
          <a:stretch/>
        </p:blipFill>
        <p:spPr>
          <a:xfrm>
            <a:off x="9490217" y="5683323"/>
            <a:ext cx="2138088" cy="11960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10126872" y="4768777"/>
            <a:ext cx="1957053" cy="20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16605" y="114910"/>
            <a:ext cx="12158790" cy="662818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100C525-C4DC-48DD-9CA4-16F492675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 flipH="1">
            <a:off x="248842" y="4483121"/>
            <a:ext cx="2278458" cy="24323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696DB03-0A4F-4526-9996-5848DC8D3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>
            <a:off x="21053" y="-58286"/>
            <a:ext cx="3252975" cy="34200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7E9D4D8-6408-4984-A3F5-53977C90F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>
            <a:off x="10000641" y="2504237"/>
            <a:ext cx="2849201" cy="4052338"/>
          </a:xfrm>
          <a:prstGeom prst="rect">
            <a:avLst/>
          </a:prstGeom>
        </p:spPr>
      </p:pic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3A37177D-E6F0-4E1C-AAFE-F4FB3D438691}"/>
              </a:ext>
            </a:extLst>
          </p:cNvPr>
          <p:cNvSpPr/>
          <p:nvPr/>
        </p:nvSpPr>
        <p:spPr>
          <a:xfrm>
            <a:off x="2967259" y="1066427"/>
            <a:ext cx="7916931" cy="1021668"/>
          </a:xfrm>
          <a:prstGeom prst="wedgeRoundRectCallout">
            <a:avLst>
              <a:gd name="adj1" fmla="val -60559"/>
              <a:gd name="adj2" fmla="val 49842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Viết số thập phân, giá trị theo vị trí của chữ số trong số thập phân.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26" name="对话气泡: 圆角矩形 25">
            <a:extLst>
              <a:ext uri="{FF2B5EF4-FFF2-40B4-BE49-F238E27FC236}">
                <a16:creationId xmlns:a16="http://schemas.microsoft.com/office/drawing/2014/main" id="{73EFC758-6712-4ABF-8AFA-51270E0654DF}"/>
              </a:ext>
            </a:extLst>
          </p:cNvPr>
          <p:cNvSpPr/>
          <p:nvPr/>
        </p:nvSpPr>
        <p:spPr>
          <a:xfrm flipH="1">
            <a:off x="2191359" y="3420074"/>
            <a:ext cx="6477581" cy="1110332"/>
          </a:xfrm>
          <a:prstGeom prst="wedgeRoundRectCallout">
            <a:avLst>
              <a:gd name="adj1" fmla="val 58477"/>
              <a:gd name="adj2" fmla="val 78294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Giải bài toán bằng cách "tìm tỉ số" hoặc "rút về đơn vị".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27" name="对话气泡: 圆角矩形 26">
            <a:extLst>
              <a:ext uri="{FF2B5EF4-FFF2-40B4-BE49-F238E27FC236}">
                <a16:creationId xmlns:a16="http://schemas.microsoft.com/office/drawing/2014/main" id="{14346EA6-3FDF-47B6-AB60-3A086BE05B6F}"/>
              </a:ext>
            </a:extLst>
          </p:cNvPr>
          <p:cNvSpPr/>
          <p:nvPr/>
        </p:nvSpPr>
        <p:spPr>
          <a:xfrm>
            <a:off x="3626907" y="2238684"/>
            <a:ext cx="7438611" cy="859205"/>
          </a:xfrm>
          <a:prstGeom prst="wedgeRectCallout">
            <a:avLst>
              <a:gd name="adj1" fmla="val 47664"/>
              <a:gd name="adj2" fmla="val 109800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UTM Deutsch Gothic" panose="02040603050506020204" pitchFamily="18" charset="0"/>
                <a:ea typeface="Noto Sans CJK Bold" panose="020B0800000000000000" pitchFamily="34" charset="-122"/>
              </a:rPr>
              <a:t>So sánh số thập phân. Đổi đơn vị đo diện tích.</a:t>
            </a:r>
            <a:endParaRPr lang="zh-CN" altLang="en-US" sz="3200" dirty="0">
              <a:solidFill>
                <a:schemeClr val="tx1"/>
              </a:solidFill>
              <a:latin typeface="UTM Deutsch Gothic" panose="02040603050506020204" pitchFamily="18" charset="0"/>
              <a:ea typeface="Noto Sans CJK Bold" panose="020B0800000000000000" pitchFamily="34" charset="-122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A76E8DAF-D59B-49FE-878D-FF0BF185DC9C}"/>
              </a:ext>
            </a:extLst>
          </p:cNvPr>
          <p:cNvSpPr txBox="1"/>
          <p:nvPr/>
        </p:nvSpPr>
        <p:spPr>
          <a:xfrm>
            <a:off x="4031978" y="129004"/>
            <a:ext cx="4128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ln w="38100">
                  <a:solidFill>
                    <a:schemeClr val="bg1"/>
                  </a:solidFill>
                </a:ln>
                <a:solidFill>
                  <a:srgbClr val="D03F2A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MỤC TIÊU</a:t>
            </a:r>
            <a:endParaRPr lang="zh-CN" altLang="en-US" sz="5400" b="1" dirty="0">
              <a:ln w="38100">
                <a:solidFill>
                  <a:schemeClr val="bg1"/>
                </a:solidFill>
              </a:ln>
              <a:solidFill>
                <a:srgbClr val="D03F2A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7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6" grpId="0" animBg="1"/>
      <p:bldP spid="2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BD7B00A5-D024-4CBB-AF41-8DAF06385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10" name="矩形 5">
            <a:extLst>
              <a:ext uri="{FF2B5EF4-FFF2-40B4-BE49-F238E27FC236}">
                <a16:creationId xmlns:a16="http://schemas.microsoft.com/office/drawing/2014/main" id="{1E02C146-CB0B-4299-95E0-BAA5F1849C28}"/>
              </a:ext>
            </a:extLst>
          </p:cNvPr>
          <p:cNvSpPr/>
          <p:nvPr/>
        </p:nvSpPr>
        <p:spPr>
          <a:xfrm>
            <a:off x="470135" y="143292"/>
            <a:ext cx="11251727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67467D6A-69B2-4CD5-AB3B-4F6455DE87A9}"/>
              </a:ext>
            </a:extLst>
          </p:cNvPr>
          <p:cNvSpPr/>
          <p:nvPr/>
        </p:nvSpPr>
        <p:spPr>
          <a:xfrm flipH="1" flipV="1">
            <a:off x="493736" y="769257"/>
            <a:ext cx="11251727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909EF79E-0846-4E7F-9AA1-3977BA36F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>
            <a:off x="9192081" y="994671"/>
            <a:ext cx="3818918" cy="543153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FAB7687-6388-423C-926C-C52276F38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3895802" y="1750971"/>
            <a:ext cx="5033936" cy="5292518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C629FA1C-1C22-46CA-9611-8D27AE2BF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8090761" y="3360622"/>
            <a:ext cx="3427234" cy="36586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07016A-85DD-451E-AC92-CEA652728692}"/>
              </a:ext>
            </a:extLst>
          </p:cNvPr>
          <p:cNvGrpSpPr/>
          <p:nvPr/>
        </p:nvGrpSpPr>
        <p:grpSpPr>
          <a:xfrm flipH="1">
            <a:off x="-239573" y="1778744"/>
            <a:ext cx="4801412" cy="5455578"/>
            <a:chOff x="2933577" y="-626492"/>
            <a:chExt cx="5731614" cy="6817683"/>
          </a:xfrm>
        </p:grpSpPr>
        <p:pic>
          <p:nvPicPr>
            <p:cNvPr id="13" name="图片 14">
              <a:extLst>
                <a:ext uri="{FF2B5EF4-FFF2-40B4-BE49-F238E27FC236}">
                  <a16:creationId xmlns:a16="http://schemas.microsoft.com/office/drawing/2014/main" id="{3635245B-1D7E-4D0D-A2F8-80CCAB02A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4681" b="98424" l="39236" r="46938">
                          <a14:foregroundMark x1="45866" y1="85320" x2="42268" y2="86944"/>
                          <a14:foregroundMark x1="42268" y1="86944" x2="41662" y2="89046"/>
                          <a14:foregroundMark x1="41662" y1="89046" x2="42450" y2="93290"/>
                          <a14:foregroundMark x1="45603" y1="85893" x2="44876" y2="90501"/>
                          <a14:foregroundMark x1="44876" y1="90501" x2="43905" y2="91754"/>
                          <a14:foregroundMark x1="46028" y1="86209" x2="46028" y2="87631"/>
                          <a14:foregroundMark x1="41358" y1="87429" x2="41358" y2="87429"/>
                          <a14:foregroundMark x1="41419" y1="87470" x2="42511" y2="87065"/>
                          <a14:foregroundMark x1="46028" y1="86015" x2="46392" y2="84681"/>
                          <a14:backgroundMark x1="46574" y1="85408" x2="48393" y2="87793"/>
                          <a14:backgroundMark x1="47544" y1="84842" x2="46938" y2="85651"/>
                          <a14:backgroundMark x1="47301" y1="87833" x2="47544" y2="92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5" t="84460" r="52177"/>
            <a:stretch/>
          </p:blipFill>
          <p:spPr>
            <a:xfrm rot="2514284">
              <a:off x="2933577" y="-626492"/>
              <a:ext cx="2130150" cy="5228862"/>
            </a:xfrm>
            <a:prstGeom prst="rect">
              <a:avLst/>
            </a:prstGeom>
          </p:spPr>
        </p:pic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26DA9934-14D4-431E-AB0C-A23E05AE1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609" b="98060" l="39600" r="53002">
                          <a14:foregroundMark x1="48029" y1="84357" x2="48029" y2="86176"/>
                          <a14:foregroundMark x1="49242" y1="82013" x2="47059" y2="82053"/>
                          <a14:foregroundMark x1="47059" y1="82053" x2="44936" y2="81973"/>
                          <a14:foregroundMark x1="45240" y1="82377" x2="44936" y2="82862"/>
                          <a14:foregroundMark x1="51122" y1="86257" x2="52577" y2="90016"/>
                          <a14:foregroundMark x1="52335" y1="89127" x2="52820" y2="90582"/>
                          <a14:foregroundMark x1="52820" y1="90582" x2="52577" y2="90582"/>
                          <a14:foregroundMark x1="52153" y1="96160" x2="53002" y2="97332"/>
                          <a14:foregroundMark x1="51789" y1="92563" x2="52032" y2="95271"/>
                          <a14:foregroundMark x1="48272" y1="96443" x2="45907" y2="97332"/>
                          <a14:foregroundMark x1="48211" y1="94867" x2="46998" y2="96039"/>
                          <a14:foregroundMark x1="46998" y1="96039" x2="46998" y2="96039"/>
                          <a14:foregroundMark x1="45058" y1="83791" x2="45058" y2="84600"/>
                          <a14:foregroundMark x1="48636" y1="82943" x2="48636" y2="83791"/>
                          <a14:foregroundMark x1="48757" y1="81609" x2="47847" y2="81730"/>
                          <a14:foregroundMark x1="48636" y1="83023" x2="48817" y2="83791"/>
                          <a14:foregroundMark x1="46877" y1="96807" x2="45846" y2="97292"/>
                          <a14:foregroundMark x1="46452" y1="96766" x2="45664" y2="97211"/>
                          <a14:foregroundMark x1="51910" y1="95432" x2="53002" y2="97090"/>
                          <a14:backgroundMark x1="52881" y1="82336" x2="52395" y2="83306"/>
                          <a14:backgroundMark x1="52092" y1="85166" x2="51789" y2="8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t="80689" r="45355" b="-346"/>
            <a:stretch/>
          </p:blipFill>
          <p:spPr>
            <a:xfrm flipH="1">
              <a:off x="4921962" y="-422720"/>
              <a:ext cx="3743229" cy="6613911"/>
            </a:xfrm>
            <a:prstGeom prst="rect">
              <a:avLst/>
            </a:prstGeom>
          </p:spPr>
        </p:pic>
      </p:grpSp>
      <p:sp>
        <p:nvSpPr>
          <p:cNvPr id="16" name="对话气泡: 圆角矩形 1">
            <a:extLst>
              <a:ext uri="{FF2B5EF4-FFF2-40B4-BE49-F238E27FC236}">
                <a16:creationId xmlns:a16="http://schemas.microsoft.com/office/drawing/2014/main" id="{C8D8305E-707E-4A14-86F9-D38A31199708}"/>
              </a:ext>
            </a:extLst>
          </p:cNvPr>
          <p:cNvSpPr/>
          <p:nvPr/>
        </p:nvSpPr>
        <p:spPr>
          <a:xfrm>
            <a:off x="2161133" y="997456"/>
            <a:ext cx="7916931" cy="1021668"/>
          </a:xfrm>
          <a:prstGeom prst="wedgeRoundRectCallout">
            <a:avLst>
              <a:gd name="adj1" fmla="val -56342"/>
              <a:gd name="adj2" fmla="val 51263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Hôm nay chúng ta hãy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 đi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thu hoạch nông sản nào!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eutsch Gothic" panose="02040603050506020204" pitchFamily="18" charset="0"/>
              <a:ea typeface="Noto Sans CJK Bold" panose="020B0800000000000000" pitchFamily="34" charset="-122"/>
              <a:cs typeface="+mn-cs"/>
            </a:endParaRPr>
          </a:p>
        </p:txBody>
      </p:sp>
      <p:sp>
        <p:nvSpPr>
          <p:cNvPr id="17" name="对话气泡: 圆角矩形 26">
            <a:extLst>
              <a:ext uri="{FF2B5EF4-FFF2-40B4-BE49-F238E27FC236}">
                <a16:creationId xmlns:a16="http://schemas.microsoft.com/office/drawing/2014/main" id="{153267AA-E5CE-4DD6-9BE1-3EE52D29A7E9}"/>
              </a:ext>
            </a:extLst>
          </p:cNvPr>
          <p:cNvSpPr/>
          <p:nvPr/>
        </p:nvSpPr>
        <p:spPr>
          <a:xfrm>
            <a:off x="3641460" y="2151496"/>
            <a:ext cx="7256993" cy="1190316"/>
          </a:xfrm>
          <a:prstGeom prst="wedgeRectCallout">
            <a:avLst>
              <a:gd name="adj1" fmla="val 8445"/>
              <a:gd name="adj2" fmla="val 7809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Vâng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 ạ, hi vọng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các bản nhỏ làm đúng các bài tập để giúp chúng ta thu hoạch thật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 tốt!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Noto Sans CJK Bold" panose="020B0800000000000000" pitchFamily="34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eutsch Gothic" panose="02040603050506020204" pitchFamily="18" charset="0"/>
              <a:ea typeface="Noto Sans CJK Bold" panose="020B0800000000000000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2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7706FC-9536-4803-8640-C646C1BA6C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5BEF28D7-407D-487C-B7CE-73E93ABC0F5A}"/>
              </a:ext>
            </a:extLst>
          </p:cNvPr>
          <p:cNvSpPr/>
          <p:nvPr/>
        </p:nvSpPr>
        <p:spPr>
          <a:xfrm>
            <a:off x="679449" y="510014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6BEF0D-BE2F-44FD-A8D6-E9BC21337091}"/>
              </a:ext>
            </a:extLst>
          </p:cNvPr>
          <p:cNvSpPr/>
          <p:nvPr/>
        </p:nvSpPr>
        <p:spPr>
          <a:xfrm>
            <a:off x="336550" y="372140"/>
            <a:ext cx="11518900" cy="210135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664F3-7270-4778-93A0-4CB849D39A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38" y="4558638"/>
            <a:ext cx="4325696" cy="1436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FC927-69C7-4496-A096-C30CFD4FEB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06" y="2901227"/>
            <a:ext cx="4330760" cy="1436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15B38-2EC3-4CC5-87A0-B811853E2D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96" y="2915985"/>
            <a:ext cx="4325696" cy="1436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F3B8C-C944-4985-86E0-D57F05B2A7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99" y="4558638"/>
            <a:ext cx="4330760" cy="1436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E036B8-317A-4C8B-AC23-E9FADDDCE7C6}"/>
              </a:ext>
            </a:extLst>
          </p:cNvPr>
          <p:cNvSpPr txBox="1"/>
          <p:nvPr/>
        </p:nvSpPr>
        <p:spPr>
          <a:xfrm>
            <a:off x="410375" y="619750"/>
            <a:ext cx="11319336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1663700" algn="l"/>
                <a:tab pos="3101975" algn="l"/>
                <a:tab pos="4549775" algn="l"/>
              </a:tabLst>
            </a:pP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Bài 1:</a:t>
            </a: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Chữ số 5 trong số 79,563 có giá trị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437EF6-A891-4BF3-A9A5-21C27C1E224C}"/>
                  </a:ext>
                </a:extLst>
              </p:cNvPr>
              <p:cNvSpPr txBox="1"/>
              <p:nvPr/>
            </p:nvSpPr>
            <p:spPr>
              <a:xfrm>
                <a:off x="2712713" y="3063551"/>
                <a:ext cx="2306846" cy="10520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60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437EF6-A891-4BF3-A9A5-21C27C1E2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713" y="3063551"/>
                <a:ext cx="2306846" cy="1052019"/>
              </a:xfrm>
              <a:prstGeom prst="rect">
                <a:avLst/>
              </a:prstGeom>
              <a:blipFill>
                <a:blip r:embed="rId15"/>
                <a:stretch>
                  <a:fillRect b="-87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BF2A45-A053-4A54-9931-03B7E13B2F5B}"/>
                  </a:ext>
                </a:extLst>
              </p:cNvPr>
              <p:cNvSpPr txBox="1"/>
              <p:nvPr/>
            </p:nvSpPr>
            <p:spPr>
              <a:xfrm>
                <a:off x="3286842" y="4724521"/>
                <a:ext cx="1115690" cy="10520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360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BF2A45-A053-4A54-9931-03B7E13B2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842" y="4724521"/>
                <a:ext cx="1115690" cy="1052019"/>
              </a:xfrm>
              <a:prstGeom prst="rect">
                <a:avLst/>
              </a:prstGeom>
              <a:blipFill>
                <a:blip r:embed="rId16"/>
                <a:stretch>
                  <a:fillRect l="-3279" r="-546" b="-86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66918E-6DFC-4ED9-BD21-B0AE5D19F5A4}"/>
                  </a:ext>
                </a:extLst>
              </p:cNvPr>
              <p:cNvSpPr txBox="1"/>
              <p:nvPr/>
            </p:nvSpPr>
            <p:spPr>
              <a:xfrm>
                <a:off x="8501768" y="3097338"/>
                <a:ext cx="860813" cy="10520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60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66918E-6DFC-4ED9-BD21-B0AE5D19F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768" y="3097338"/>
                <a:ext cx="860813" cy="1052019"/>
              </a:xfrm>
              <a:prstGeom prst="rect">
                <a:avLst/>
              </a:prstGeom>
              <a:blipFill>
                <a:blip r:embed="rId17"/>
                <a:stretch>
                  <a:fillRect l="-4965" b="-86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CD92F6-E218-486B-B528-52C6AD24ACDE}"/>
                  </a:ext>
                </a:extLst>
              </p:cNvPr>
              <p:cNvSpPr txBox="1"/>
              <p:nvPr/>
            </p:nvSpPr>
            <p:spPr>
              <a:xfrm>
                <a:off x="8240281" y="4716372"/>
                <a:ext cx="1370568" cy="10520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en-US" sz="3600" b="0" i="1">
                              <a:ln w="31750">
                                <a:solidFill>
                                  <a:srgbClr val="002060"/>
                                </a:solidFill>
                              </a:ln>
                              <a:solidFill>
                                <a:schemeClr val="bg1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10000</m:t>
                          </m:r>
                        </m:den>
                      </m:f>
                    </m:oMath>
                  </m:oMathPara>
                </a14:m>
                <a:endParaRPr lang="en-US" sz="360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CD92F6-E218-486B-B528-52C6AD24A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281" y="4716372"/>
                <a:ext cx="1370568" cy="1052019"/>
              </a:xfrm>
              <a:prstGeom prst="rect">
                <a:avLst/>
              </a:prstGeom>
              <a:blipFill>
                <a:blip r:embed="rId18"/>
                <a:stretch>
                  <a:fillRect l="-2667" b="-87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thanhThua">
            <a:hlinkClick r:id="" action="ppaction://media"/>
            <a:extLst>
              <a:ext uri="{FF2B5EF4-FFF2-40B4-BE49-F238E27FC236}">
                <a16:creationId xmlns:a16="http://schemas.microsoft.com/office/drawing/2014/main" id="{37F605A2-6FAF-4589-9AB2-A89F25FE18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5B56D8-9863-4782-A2CC-751743F958C2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BC1D1-023C-4C0B-A2FE-D737E400DB3C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2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5773D8F-2D62-48E4-B14F-B2D2380E360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A5523BAE-62C1-4063-AAF3-E7638E246B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98392396-C563-4116-8D07-2EDFBD1AB4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97B689-E7BB-4C54-952D-7DFB68743E7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5000" b="71765" l="21858" r="52277">
                        <a14:foregroundMark x1="36976" y1="45000" x2="38951" y2="47551"/>
                        <a14:foregroundMark x1="52095" y1="57647" x2="52641" y2="57941"/>
                        <a14:foregroundMark x1="21858" y1="58529" x2="22404" y2="59118"/>
                        <a14:foregroundMark x1="37887" y1="71765" x2="37887" y2="71765"/>
                        <a14:backgroundMark x1="40255" y1="45000" x2="51913" y2="5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43792" r="46042" b="26219"/>
          <a:stretch/>
        </p:blipFill>
        <p:spPr>
          <a:xfrm>
            <a:off x="-6532" y="5577817"/>
            <a:ext cx="2136264" cy="13285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63896A-5D07-4870-8646-DDC59B13A3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6042" y="4611433"/>
            <a:ext cx="1581641" cy="1645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1ECC73-D262-457E-B8E5-7305771534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65" y="4354558"/>
            <a:ext cx="1581641" cy="16452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2A2D3D-1199-48E4-B90E-ADDD754F7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01" y="5460401"/>
            <a:ext cx="1064849" cy="106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79F813-AD55-4700-BBD6-EB509BFDB0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562" y="5146060"/>
            <a:ext cx="1064849" cy="10648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561C2A-1C13-4C32-BD51-976EE5E8FB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8482" y="3441129"/>
            <a:ext cx="1019732" cy="97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9EFE7E-9213-4CD7-8BA6-3BEEC4B478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273" y="5155649"/>
            <a:ext cx="1019732" cy="9744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75FA6B-9C8C-4C76-9969-617ACD5729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8462" y="3498826"/>
            <a:ext cx="1019732" cy="9744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C46202-B86A-47EF-A9EA-DDB58047DA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6693" y="5242024"/>
            <a:ext cx="1019732" cy="974412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A2BF93A8-5BD2-4A90-95E5-66DBB35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51845" r="4499" b="24956"/>
          <a:stretch/>
        </p:blipFill>
        <p:spPr>
          <a:xfrm flipH="1">
            <a:off x="10299698" y="862478"/>
            <a:ext cx="2257825" cy="2101359"/>
          </a:xfrm>
          <a:prstGeom prst="rect">
            <a:avLst/>
          </a:prstGeom>
        </p:spPr>
      </p:pic>
      <p:pic>
        <p:nvPicPr>
          <p:cNvPr id="3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313E47D9-2A41-4D97-A84E-1D87D5195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43246" y="335957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5C0025E2-1DE5-4756-A2AB-E55157AC1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23665" y="52219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21988E9F-E62C-4407-B36E-6A52DF810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79000" y="34794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7E887BA3-F5A4-4D10-B2B4-20F14DE39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4791" y="51191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6289F8-330C-4C43-B11C-3D9214E7FC0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8728" y2="60287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foregroundMark x1="10000" y1="34419" x2="9778" y2="34767"/>
                        <a14:foregroundMark x1="6222" y1="53953" x2="6889" y2="54419"/>
                        <a14:foregroundMark x1="9333" y1="33721" x2="7444" y2="36512"/>
                        <a14:foregroundMark x1="7111" y1="43140" x2="6222" y2="57093"/>
                        <a14:foregroundMark x1="6222" y1="57093" x2="7222" y2="58605"/>
                        <a14:backgroundMark x1="99778" y1="60465" x2="98889" y2="66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2311" y="937656"/>
            <a:ext cx="5066162" cy="48410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0D8BD0-B4FB-45C9-B45F-32155BDA3E88}"/>
              </a:ext>
            </a:extLst>
          </p:cNvPr>
          <p:cNvSpPr txBox="1"/>
          <p:nvPr/>
        </p:nvSpPr>
        <p:spPr>
          <a:xfrm>
            <a:off x="12865100" y="457200"/>
            <a:ext cx="293370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609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4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7706FC-9536-4803-8640-C646C1BA6C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5BEF28D7-407D-487C-B7CE-73E93ABC0F5A}"/>
              </a:ext>
            </a:extLst>
          </p:cNvPr>
          <p:cNvSpPr/>
          <p:nvPr/>
        </p:nvSpPr>
        <p:spPr>
          <a:xfrm>
            <a:off x="679449" y="510014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6BEF0D-BE2F-44FD-A8D6-E9BC21337091}"/>
              </a:ext>
            </a:extLst>
          </p:cNvPr>
          <p:cNvSpPr/>
          <p:nvPr/>
        </p:nvSpPr>
        <p:spPr>
          <a:xfrm>
            <a:off x="336550" y="372140"/>
            <a:ext cx="11518900" cy="210135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664F3-7270-4778-93A0-4CB849D39A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38" y="4558638"/>
            <a:ext cx="4325696" cy="1276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FC927-69C7-4496-A096-C30CFD4FEB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06" y="2901227"/>
            <a:ext cx="4330760" cy="127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15B38-2EC3-4CC5-87A0-B811853E2D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96" y="2915985"/>
            <a:ext cx="4325696" cy="1276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F3B8C-C944-4985-86E0-D57F05B2A7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99" y="4558638"/>
            <a:ext cx="4330760" cy="1276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E036B8-317A-4C8B-AC23-E9FADDDCE7C6}"/>
              </a:ext>
            </a:extLst>
          </p:cNvPr>
          <p:cNvSpPr txBox="1"/>
          <p:nvPr/>
        </p:nvSpPr>
        <p:spPr>
          <a:xfrm>
            <a:off x="410375" y="619750"/>
            <a:ext cx="11319336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Bài 2:</a:t>
            </a: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5193dm</a:t>
            </a:r>
            <a:r>
              <a:rPr lang="en-US" altLang="en-US" sz="5400" b="1" baseline="3000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2 </a:t>
            </a: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= ...... m</a:t>
            </a:r>
            <a:r>
              <a:rPr lang="en-US" altLang="en-US" sz="5400" b="1" baseline="3000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2</a:t>
            </a: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. </a:t>
            </a:r>
          </a:p>
          <a:p>
            <a:pPr algn="ctr"/>
            <a:r>
              <a:rPr lang="sv-SE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Số cần điền vào chỗ chấm là: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37EF6-A891-4BF3-A9A5-21C27C1E224C}"/>
              </a:ext>
            </a:extLst>
          </p:cNvPr>
          <p:cNvSpPr txBox="1"/>
          <p:nvPr/>
        </p:nvSpPr>
        <p:spPr>
          <a:xfrm>
            <a:off x="2562048" y="3063913"/>
            <a:ext cx="2306846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5,193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BF2A45-A053-4A54-9931-03B7E13B2F5B}"/>
              </a:ext>
            </a:extLst>
          </p:cNvPr>
          <p:cNvSpPr txBox="1"/>
          <p:nvPr/>
        </p:nvSpPr>
        <p:spPr>
          <a:xfrm>
            <a:off x="2988953" y="4761664"/>
            <a:ext cx="1728165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519,3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6918E-6DFC-4ED9-BD21-B0AE5D19F5A4}"/>
              </a:ext>
            </a:extLst>
          </p:cNvPr>
          <p:cNvSpPr txBox="1"/>
          <p:nvPr/>
        </p:nvSpPr>
        <p:spPr>
          <a:xfrm>
            <a:off x="8110411" y="3097338"/>
            <a:ext cx="1643527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51,93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D92F6-E218-486B-B528-52C6AD24ACDE}"/>
              </a:ext>
            </a:extLst>
          </p:cNvPr>
          <p:cNvSpPr txBox="1"/>
          <p:nvPr/>
        </p:nvSpPr>
        <p:spPr>
          <a:xfrm>
            <a:off x="7793012" y="4716372"/>
            <a:ext cx="2265107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519300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17" name="AmthanhThua">
            <a:hlinkClick r:id="" action="ppaction://media"/>
            <a:extLst>
              <a:ext uri="{FF2B5EF4-FFF2-40B4-BE49-F238E27FC236}">
                <a16:creationId xmlns:a16="http://schemas.microsoft.com/office/drawing/2014/main" id="{37F605A2-6FAF-4589-9AB2-A89F25FE18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5B56D8-9863-4782-A2CC-751743F958C2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BC1D1-023C-4C0B-A2FE-D737E400DB3C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2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5773D8F-2D62-48E4-B14F-B2D2380E360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A5523BAE-62C1-4063-AAF3-E7638E246B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98392396-C563-4116-8D07-2EDFBD1AB4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97B689-E7BB-4C54-952D-7DFB68743E7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0" b="71765" l="21858" r="52277">
                        <a14:foregroundMark x1="36976" y1="45000" x2="38951" y2="47551"/>
                        <a14:foregroundMark x1="52095" y1="57647" x2="52641" y2="57941"/>
                        <a14:foregroundMark x1="21858" y1="58529" x2="22404" y2="59118"/>
                        <a14:foregroundMark x1="37887" y1="71765" x2="37887" y2="71765"/>
                        <a14:backgroundMark x1="40255" y1="45000" x2="51913" y2="5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43792" r="46042" b="26219"/>
          <a:stretch/>
        </p:blipFill>
        <p:spPr>
          <a:xfrm>
            <a:off x="-6532" y="5577817"/>
            <a:ext cx="2136264" cy="13285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63896A-5D07-4870-8646-DDC59B13A3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6042" y="4611433"/>
            <a:ext cx="1581641" cy="1645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1ECC73-D262-457E-B8E5-7305771534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65" y="4354558"/>
            <a:ext cx="1581641" cy="16452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2A2D3D-1199-48E4-B90E-ADDD754F7C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01" y="5460401"/>
            <a:ext cx="1064849" cy="106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79F813-AD55-4700-BBD6-EB509BFDB0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562" y="5146060"/>
            <a:ext cx="1064849" cy="10648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561C2A-1C13-4C32-BD51-976EE5E8FB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8482" y="3441129"/>
            <a:ext cx="1019732" cy="97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9EFE7E-9213-4CD7-8BA6-3BEEC4B478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273" y="5155649"/>
            <a:ext cx="1019732" cy="9744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75FA6B-9C8C-4C76-9969-617ACD57298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8462" y="3498826"/>
            <a:ext cx="1019732" cy="9744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C46202-B86A-47EF-A9EA-DDB58047DA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6693" y="5242024"/>
            <a:ext cx="1019732" cy="974412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A2BF93A8-5BD2-4A90-95E5-66DBB35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51845" r="4499" b="24956"/>
          <a:stretch/>
        </p:blipFill>
        <p:spPr>
          <a:xfrm flipH="1">
            <a:off x="10299698" y="862478"/>
            <a:ext cx="2257825" cy="2101359"/>
          </a:xfrm>
          <a:prstGeom prst="rect">
            <a:avLst/>
          </a:prstGeom>
        </p:spPr>
      </p:pic>
      <p:pic>
        <p:nvPicPr>
          <p:cNvPr id="3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313E47D9-2A41-4D97-A84E-1D87D5195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62290" y="333860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5C0025E2-1DE5-4756-A2AB-E55157AC1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23665" y="52219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21988E9F-E62C-4407-B36E-6A52DF810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1031" y="34406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7E887BA3-F5A4-4D10-B2B4-20F14DE39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4791" y="51191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6289F8-330C-4C43-B11C-3D9214E7FC0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8728" y2="60287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foregroundMark x1="10000" y1="34419" x2="9778" y2="34767"/>
                        <a14:foregroundMark x1="6222" y1="53953" x2="6889" y2="54419"/>
                        <a14:foregroundMark x1="9333" y1="33721" x2="7444" y2="36512"/>
                        <a14:foregroundMark x1="7111" y1="43140" x2="6222" y2="57093"/>
                        <a14:foregroundMark x1="6222" y1="57093" x2="7222" y2="58605"/>
                        <a14:backgroundMark x1="99778" y1="60465" x2="98889" y2="66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785" y="1339580"/>
            <a:ext cx="5066162" cy="48410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C4B75C8-00FA-4044-80BE-F6353B52CEF5}"/>
              </a:ext>
            </a:extLst>
          </p:cNvPr>
          <p:cNvSpPr txBox="1"/>
          <p:nvPr/>
        </p:nvSpPr>
        <p:spPr>
          <a:xfrm>
            <a:off x="12865100" y="457200"/>
            <a:ext cx="293370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0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4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7706FC-9536-4803-8640-C646C1BA6C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5BEF28D7-407D-487C-B7CE-73E93ABC0F5A}"/>
              </a:ext>
            </a:extLst>
          </p:cNvPr>
          <p:cNvSpPr/>
          <p:nvPr/>
        </p:nvSpPr>
        <p:spPr>
          <a:xfrm>
            <a:off x="679449" y="510014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6BEF0D-BE2F-44FD-A8D6-E9BC21337091}"/>
              </a:ext>
            </a:extLst>
          </p:cNvPr>
          <p:cNvSpPr/>
          <p:nvPr/>
        </p:nvSpPr>
        <p:spPr>
          <a:xfrm>
            <a:off x="336550" y="372140"/>
            <a:ext cx="11518900" cy="210135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664F3-7270-4778-93A0-4CB849D39A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38" y="4558638"/>
            <a:ext cx="4325696" cy="1276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FC927-69C7-4496-A096-C30CFD4FEB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06" y="2901227"/>
            <a:ext cx="4330760" cy="127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15B38-2EC3-4CC5-87A0-B811853E2D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96" y="2915985"/>
            <a:ext cx="4325696" cy="1276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F3B8C-C944-4985-86E0-D57F05B2A7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99" y="4558638"/>
            <a:ext cx="4330760" cy="1276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E036B8-317A-4C8B-AC23-E9FADDDCE7C6}"/>
              </a:ext>
            </a:extLst>
          </p:cNvPr>
          <p:cNvSpPr txBox="1"/>
          <p:nvPr/>
        </p:nvSpPr>
        <p:spPr>
          <a:xfrm>
            <a:off x="410375" y="619750"/>
            <a:ext cx="11319336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Bài 3:</a:t>
            </a: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Viết số thập phân gồm: </a:t>
            </a:r>
          </a:p>
          <a:p>
            <a:pPr algn="ctr"/>
            <a:r>
              <a:rPr lang="sv-SE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 trăm, 5 đơn vị, 8 phần trăm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37EF6-A891-4BF3-A9A5-21C27C1E224C}"/>
              </a:ext>
            </a:extLst>
          </p:cNvPr>
          <p:cNvSpPr txBox="1"/>
          <p:nvPr/>
        </p:nvSpPr>
        <p:spPr>
          <a:xfrm>
            <a:off x="2562048" y="3063913"/>
            <a:ext cx="2306846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75,8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BF2A45-A053-4A54-9931-03B7E13B2F5B}"/>
              </a:ext>
            </a:extLst>
          </p:cNvPr>
          <p:cNvSpPr txBox="1"/>
          <p:nvPr/>
        </p:nvSpPr>
        <p:spPr>
          <a:xfrm>
            <a:off x="2722855" y="4761664"/>
            <a:ext cx="2260363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705,08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6918E-6DFC-4ED9-BD21-B0AE5D19F5A4}"/>
              </a:ext>
            </a:extLst>
          </p:cNvPr>
          <p:cNvSpPr txBox="1"/>
          <p:nvPr/>
        </p:nvSpPr>
        <p:spPr>
          <a:xfrm>
            <a:off x="8079986" y="3097338"/>
            <a:ext cx="1704377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75,08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D92F6-E218-486B-B528-52C6AD24ACDE}"/>
              </a:ext>
            </a:extLst>
          </p:cNvPr>
          <p:cNvSpPr txBox="1"/>
          <p:nvPr/>
        </p:nvSpPr>
        <p:spPr>
          <a:xfrm>
            <a:off x="8059528" y="4716372"/>
            <a:ext cx="1732077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705,8</a:t>
            </a:r>
            <a:endParaRPr lang="en-US" sz="54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17" name="AmthanhThua">
            <a:hlinkClick r:id="" action="ppaction://media"/>
            <a:extLst>
              <a:ext uri="{FF2B5EF4-FFF2-40B4-BE49-F238E27FC236}">
                <a16:creationId xmlns:a16="http://schemas.microsoft.com/office/drawing/2014/main" id="{37F605A2-6FAF-4589-9AB2-A89F25FE18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5B56D8-9863-4782-A2CC-751743F958C2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BC1D1-023C-4C0B-A2FE-D737E400DB3C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2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5773D8F-2D62-48E4-B14F-B2D2380E360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A5523BAE-62C1-4063-AAF3-E7638E246B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98392396-C563-4116-8D07-2EDFBD1AB4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97B689-E7BB-4C54-952D-7DFB68743E7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0" b="71765" l="21858" r="52277">
                        <a14:foregroundMark x1="36976" y1="45000" x2="38951" y2="47551"/>
                        <a14:foregroundMark x1="52095" y1="57647" x2="52641" y2="57941"/>
                        <a14:foregroundMark x1="21858" y1="58529" x2="22404" y2="59118"/>
                        <a14:foregroundMark x1="37887" y1="71765" x2="37887" y2="71765"/>
                        <a14:backgroundMark x1="40255" y1="45000" x2="51913" y2="5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43792" r="46042" b="26219"/>
          <a:stretch/>
        </p:blipFill>
        <p:spPr>
          <a:xfrm>
            <a:off x="-6532" y="5577817"/>
            <a:ext cx="2136264" cy="13285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63896A-5D07-4870-8646-DDC59B13A3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6042" y="4611433"/>
            <a:ext cx="1581641" cy="1645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1ECC73-D262-457E-B8E5-7305771534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65" y="4354558"/>
            <a:ext cx="1581641" cy="16452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2A2D3D-1199-48E4-B90E-ADDD754F7C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01" y="5460401"/>
            <a:ext cx="1064849" cy="106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79F813-AD55-4700-BBD6-EB509BFDB0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562" y="5146060"/>
            <a:ext cx="1064849" cy="10648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561C2A-1C13-4C32-BD51-976EE5E8FB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8482" y="3441129"/>
            <a:ext cx="1019732" cy="97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9EFE7E-9213-4CD7-8BA6-3BEEC4B478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273" y="5155649"/>
            <a:ext cx="1019732" cy="9744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75FA6B-9C8C-4C76-9969-617ACD57298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8462" y="3498826"/>
            <a:ext cx="1019732" cy="9744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C46202-B86A-47EF-A9EA-DDB58047DA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6693" y="5242024"/>
            <a:ext cx="1019732" cy="974412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A2BF93A8-5BD2-4A90-95E5-66DBB35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51845" r="4499" b="24956"/>
          <a:stretch/>
        </p:blipFill>
        <p:spPr>
          <a:xfrm flipH="1">
            <a:off x="10299698" y="862478"/>
            <a:ext cx="2257825" cy="2101359"/>
          </a:xfrm>
          <a:prstGeom prst="rect">
            <a:avLst/>
          </a:prstGeom>
        </p:spPr>
      </p:pic>
      <p:pic>
        <p:nvPicPr>
          <p:cNvPr id="3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313E47D9-2A41-4D97-A84E-1D87D5195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4478" y="50771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5C0025E2-1DE5-4756-A2AB-E55157AC1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23665" y="52219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21988E9F-E62C-4407-B36E-6A52DF810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1031" y="34406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7E887BA3-F5A4-4D10-B2B4-20F14DE39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53437" y="3510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6289F8-330C-4C43-B11C-3D9214E7FC0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8728" y2="60287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foregroundMark x1="10000" y1="34419" x2="9778" y2="34767"/>
                        <a14:foregroundMark x1="6222" y1="53953" x2="6889" y2="54419"/>
                        <a14:foregroundMark x1="9333" y1="33721" x2="7444" y2="36512"/>
                        <a14:foregroundMark x1="7111" y1="43140" x2="6222" y2="57093"/>
                        <a14:foregroundMark x1="6222" y1="57093" x2="7222" y2="58605"/>
                        <a14:backgroundMark x1="99778" y1="60465" x2="98889" y2="66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976" y="1008497"/>
            <a:ext cx="5066162" cy="48410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105D7DA-2B10-4AE7-9E80-4F8E35A0680D}"/>
              </a:ext>
            </a:extLst>
          </p:cNvPr>
          <p:cNvSpPr txBox="1"/>
          <p:nvPr/>
        </p:nvSpPr>
        <p:spPr>
          <a:xfrm>
            <a:off x="12865100" y="457200"/>
            <a:ext cx="293370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1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7706FC-9536-4803-8640-C646C1BA6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5BEF28D7-407D-487C-B7CE-73E93ABC0F5A}"/>
              </a:ext>
            </a:extLst>
          </p:cNvPr>
          <p:cNvSpPr/>
          <p:nvPr/>
        </p:nvSpPr>
        <p:spPr>
          <a:xfrm>
            <a:off x="679449" y="510014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6BEF0D-BE2F-44FD-A8D6-E9BC21337091}"/>
              </a:ext>
            </a:extLst>
          </p:cNvPr>
          <p:cNvSpPr/>
          <p:nvPr/>
        </p:nvSpPr>
        <p:spPr>
          <a:xfrm>
            <a:off x="355613" y="198660"/>
            <a:ext cx="11518900" cy="210135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664F3-7270-4778-93A0-4CB849D39A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38" y="4558638"/>
            <a:ext cx="4325696" cy="1276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FC927-69C7-4496-A096-C30CFD4FEB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06" y="2901227"/>
            <a:ext cx="4330760" cy="127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15B38-2EC3-4CC5-87A0-B811853E2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96" y="2915985"/>
            <a:ext cx="4325696" cy="1276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F3B8C-C944-4985-86E0-D57F05B2A7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99" y="4558638"/>
            <a:ext cx="4330760" cy="1276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E036B8-317A-4C8B-AC23-E9FADDDCE7C6}"/>
              </a:ext>
            </a:extLst>
          </p:cNvPr>
          <p:cNvSpPr txBox="1"/>
          <p:nvPr/>
        </p:nvSpPr>
        <p:spPr>
          <a:xfrm>
            <a:off x="278491" y="505171"/>
            <a:ext cx="11319336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en-US" sz="4800" b="1">
                <a:ln w="3175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Bài 4:</a:t>
            </a:r>
            <a:r>
              <a:rPr lang="en-US" altLang="en-US" sz="48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Số có giá trị lớn nhất trong các số thập phân 78,22 ; 68,8 ; 78,35 ; 78,6 là:</a:t>
            </a:r>
            <a:endParaRPr lang="en-US" sz="48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37EF6-A891-4BF3-A9A5-21C27C1E224C}"/>
              </a:ext>
            </a:extLst>
          </p:cNvPr>
          <p:cNvSpPr txBox="1"/>
          <p:nvPr/>
        </p:nvSpPr>
        <p:spPr>
          <a:xfrm>
            <a:off x="2562048" y="3063913"/>
            <a:ext cx="2306846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en-US" sz="66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78,22</a:t>
            </a:r>
            <a:endParaRPr lang="en-US" sz="66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BF2A45-A053-4A54-9931-03B7E13B2F5B}"/>
              </a:ext>
            </a:extLst>
          </p:cNvPr>
          <p:cNvSpPr txBox="1"/>
          <p:nvPr/>
        </p:nvSpPr>
        <p:spPr>
          <a:xfrm>
            <a:off x="2754114" y="4716372"/>
            <a:ext cx="2197846" cy="10156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78,35</a:t>
            </a:r>
            <a:endParaRPr lang="en-US" sz="66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6918E-6DFC-4ED9-BD21-B0AE5D19F5A4}"/>
              </a:ext>
            </a:extLst>
          </p:cNvPr>
          <p:cNvSpPr txBox="1"/>
          <p:nvPr/>
        </p:nvSpPr>
        <p:spPr>
          <a:xfrm>
            <a:off x="8079378" y="3063913"/>
            <a:ext cx="1705595" cy="10156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66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68,8</a:t>
            </a:r>
            <a:endParaRPr lang="en-US" sz="66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D92F6-E218-486B-B528-52C6AD24ACDE}"/>
              </a:ext>
            </a:extLst>
          </p:cNvPr>
          <p:cNvSpPr txBox="1"/>
          <p:nvPr/>
        </p:nvSpPr>
        <p:spPr>
          <a:xfrm>
            <a:off x="8100758" y="4716372"/>
            <a:ext cx="1649619" cy="10156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en-US" sz="66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78,6</a:t>
            </a:r>
            <a:endParaRPr lang="en-US" sz="66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17" name="AmthanhThua">
            <a:hlinkClick r:id="" action="ppaction://media"/>
            <a:extLst>
              <a:ext uri="{FF2B5EF4-FFF2-40B4-BE49-F238E27FC236}">
                <a16:creationId xmlns:a16="http://schemas.microsoft.com/office/drawing/2014/main" id="{37F605A2-6FAF-4589-9AB2-A89F25FE1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5B56D8-9863-4782-A2CC-751743F958C2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BC1D1-023C-4C0B-A2FE-D737E400DB3C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2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5773D8F-2D62-48E4-B14F-B2D2380E36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id="{A5523BAE-62C1-4063-AAF3-E7638E246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98392396-C563-4116-8D07-2EDFBD1AB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97B689-E7BB-4C54-952D-7DFB68743E7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00" b="71765" l="21858" r="52277">
                        <a14:foregroundMark x1="36976" y1="45000" x2="38951" y2="47551"/>
                        <a14:foregroundMark x1="52095" y1="57647" x2="52641" y2="57941"/>
                        <a14:foregroundMark x1="21858" y1="58529" x2="22404" y2="59118"/>
                        <a14:foregroundMark x1="37887" y1="71765" x2="37887" y2="71765"/>
                        <a14:backgroundMark x1="40255" y1="45000" x2="51913" y2="5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43792" r="46042" b="26219"/>
          <a:stretch/>
        </p:blipFill>
        <p:spPr>
          <a:xfrm>
            <a:off x="-6532" y="5577817"/>
            <a:ext cx="2136264" cy="13285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63896A-5D07-4870-8646-DDC59B13A3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6042" y="4611433"/>
            <a:ext cx="1581641" cy="1645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1ECC73-D262-457E-B8E5-7305771534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65" y="4354558"/>
            <a:ext cx="1581641" cy="16452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2A2D3D-1199-48E4-B90E-ADDD754F7C8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01" y="5460401"/>
            <a:ext cx="1064849" cy="106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79F813-AD55-4700-BBD6-EB509BFDB0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22" b="99111" l="10000" r="90000">
                        <a14:foregroundMark x1="50000" y1="3333" x2="50000" y2="3333"/>
                        <a14:foregroundMark x1="39111" y1="93111" x2="39111" y2="93111"/>
                        <a14:foregroundMark x1="45889" y1="95222" x2="45889" y2="95222"/>
                        <a14:foregroundMark x1="56889" y1="95222" x2="56889" y2="95222"/>
                        <a14:foregroundMark x1="43889" y1="99222" x2="43889" y2="99222"/>
                        <a14:foregroundMark x1="52222" y1="2222" x2="52222" y2="2222"/>
                        <a14:backgroundMark x1="70667" y1="38111" x2="70667" y2="38111"/>
                        <a14:backgroundMark x1="71111" y1="41444" x2="71111" y2="41444"/>
                        <a14:backgroundMark x1="56444" y1="43333" x2="56444" y2="43333"/>
                        <a14:backgroundMark x1="34222" y1="56000" x2="34222" y2="56000"/>
                        <a14:backgroundMark x1="31889" y1="33000" x2="31889" y2="33000"/>
                        <a14:backgroundMark x1="49889" y1="67111" x2="49889" y2="6711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562" y="5146060"/>
            <a:ext cx="1064849" cy="10648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561C2A-1C13-4C32-BD51-976EE5E8FB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8482" y="3441129"/>
            <a:ext cx="1019732" cy="97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9EFE7E-9213-4CD7-8BA6-3BEEC4B478E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273" y="5155649"/>
            <a:ext cx="1019732" cy="9744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75FA6B-9C8C-4C76-9969-617ACD5729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8462" y="3498826"/>
            <a:ext cx="1019732" cy="9744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C46202-B86A-47EF-A9EA-DDB58047DA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9556" y2="64651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backgroundMark x1="6949" y1="54432" x2="6874" y2="55747"/>
                        <a14:backgroundMark x1="8111" y1="34070" x2="8058" y2="35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6693" y="5242024"/>
            <a:ext cx="1019732" cy="974412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A2BF93A8-5BD2-4A90-95E5-66DBB35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51845" r="4499" b="24956"/>
          <a:stretch/>
        </p:blipFill>
        <p:spPr>
          <a:xfrm flipH="1">
            <a:off x="10322756" y="1284865"/>
            <a:ext cx="2257825" cy="2101359"/>
          </a:xfrm>
          <a:prstGeom prst="rect">
            <a:avLst/>
          </a:prstGeom>
        </p:spPr>
      </p:pic>
      <p:pic>
        <p:nvPicPr>
          <p:cNvPr id="3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313E47D9-2A41-4D97-A84E-1D87D5195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74373" y="52219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5C0025E2-1DE5-4756-A2AB-E55157AC1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6805" y="52219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21988E9F-E62C-4407-B36E-6A52DF810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1031" y="34406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7E887BA3-F5A4-4D10-B2B4-20F14DE39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53437" y="3510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6289F8-330C-4C43-B11C-3D9214E7FC0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26" b="95233" l="1889" r="99556">
                        <a14:foregroundMark x1="7111" y1="44419" x2="10667" y2="64651"/>
                        <a14:foregroundMark x1="93556" y1="33023" x2="98728" y2="60287"/>
                        <a14:foregroundMark x1="6889" y1="34884" x2="4556" y2="60116"/>
                        <a14:foregroundMark x1="30667" y1="90465" x2="57333" y2="88721"/>
                        <a14:foregroundMark x1="1889" y1="47209" x2="10111" y2="70814"/>
                        <a14:foregroundMark x1="41222" y1="95233" x2="41222" y2="95233"/>
                        <a14:foregroundMark x1="49778" y1="3605" x2="49778" y2="4419"/>
                        <a14:foregroundMark x1="50222" y1="9419" x2="53000" y2="17791"/>
                        <a14:foregroundMark x1="60556" y1="2326" x2="60556" y2="2326"/>
                        <a14:foregroundMark x1="10000" y1="34419" x2="9778" y2="34767"/>
                        <a14:foregroundMark x1="6222" y1="53953" x2="6889" y2="54419"/>
                        <a14:foregroundMark x1="9333" y1="33721" x2="7444" y2="36512"/>
                        <a14:foregroundMark x1="7111" y1="43140" x2="6222" y2="57093"/>
                        <a14:foregroundMark x1="6222" y1="57093" x2="7222" y2="58605"/>
                        <a14:backgroundMark x1="99778" y1="60465" x2="98889" y2="66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729" y="1757160"/>
            <a:ext cx="5066162" cy="48410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2CBDF9F-C2EA-4135-9B49-CA778F83BBF7}"/>
              </a:ext>
            </a:extLst>
          </p:cNvPr>
          <p:cNvSpPr txBox="1"/>
          <p:nvPr/>
        </p:nvSpPr>
        <p:spPr>
          <a:xfrm>
            <a:off x="12865100" y="457200"/>
            <a:ext cx="293370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bác nông dân để ra phần quà.</a:t>
            </a:r>
          </a:p>
        </p:txBody>
      </p:sp>
    </p:spTree>
    <p:extLst>
      <p:ext uri="{BB962C8B-B14F-4D97-AF65-F5344CB8AC3E}">
        <p14:creationId xmlns:p14="http://schemas.microsoft.com/office/powerpoint/2010/main" val="13492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FCE7A549-27B8-43B6-BF0B-220D6F70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8" name="矩形 5">
            <a:extLst>
              <a:ext uri="{FF2B5EF4-FFF2-40B4-BE49-F238E27FC236}">
                <a16:creationId xmlns:a16="http://schemas.microsoft.com/office/drawing/2014/main" id="{ECB27D7A-70DA-4636-9725-FF387FE5BEDE}"/>
              </a:ext>
            </a:extLst>
          </p:cNvPr>
          <p:cNvSpPr/>
          <p:nvPr/>
        </p:nvSpPr>
        <p:spPr>
          <a:xfrm>
            <a:off x="1806" y="320198"/>
            <a:ext cx="12190194" cy="636635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1375EC8F-9F5B-41DD-AE7C-438A320554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5995" l="0" r="30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2" r="69851" b="24179"/>
          <a:stretch/>
        </p:blipFill>
        <p:spPr>
          <a:xfrm>
            <a:off x="0" y="0"/>
            <a:ext cx="494937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782F7-F902-4CD0-8F8B-A496FCDE5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111" r="93000">
                        <a14:foregroundMark x1="93222" y1="49000" x2="93222" y2="49000"/>
                        <a14:foregroundMark x1="61556" y1="15111" x2="61556" y2="15111"/>
                        <a14:foregroundMark x1="62222" y1="16333" x2="59333" y2="26000"/>
                        <a14:foregroundMark x1="8222" y1="42889" x2="8222" y2="42889"/>
                        <a14:foregroundMark x1="5111" y1="47000" x2="5111" y2="4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569" y="523462"/>
            <a:ext cx="1593318" cy="15933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8201C-9FC4-49F2-AE2F-64D8F9066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111" r="93000">
                        <a14:foregroundMark x1="93222" y1="49000" x2="93222" y2="49000"/>
                        <a14:foregroundMark x1="61556" y1="15111" x2="61556" y2="15111"/>
                        <a14:foregroundMark x1="62222" y1="16333" x2="59333" y2="26000"/>
                        <a14:foregroundMark x1="8222" y1="42889" x2="8222" y2="42889"/>
                        <a14:foregroundMark x1="5111" y1="47000" x2="5111" y2="47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5773" y="1276205"/>
            <a:ext cx="1461330" cy="1461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E427BB-85F2-464A-B07D-3F5C57CDB2F5}"/>
              </a:ext>
            </a:extLst>
          </p:cNvPr>
          <p:cNvGrpSpPr/>
          <p:nvPr/>
        </p:nvGrpSpPr>
        <p:grpSpPr>
          <a:xfrm>
            <a:off x="2505166" y="1898345"/>
            <a:ext cx="2996142" cy="5066641"/>
            <a:chOff x="4579608" y="-1173392"/>
            <a:chExt cx="3909231" cy="6747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6AA610-A3E8-4478-A985-0D14626D8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5" t="9827" r="47848" b="58915"/>
            <a:stretch/>
          </p:blipFill>
          <p:spPr>
            <a:xfrm rot="17902664" flipH="1">
              <a:off x="5515862" y="-1100771"/>
              <a:ext cx="2416362" cy="227111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3CBD49-BA47-4212-AE1E-3A73D340D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5" t="9827" r="35251"/>
            <a:stretch/>
          </p:blipFill>
          <p:spPr>
            <a:xfrm>
              <a:off x="4579608" y="-610098"/>
              <a:ext cx="3909231" cy="618408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1" name="Rectangle 6">
            <a:extLst>
              <a:ext uri="{FF2B5EF4-FFF2-40B4-BE49-F238E27FC236}">
                <a16:creationId xmlns:a16="http://schemas.microsoft.com/office/drawing/2014/main" id="{AA09A686-792D-4040-8068-0148E5DEF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106" y="1059353"/>
            <a:ext cx="669684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3797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79788" algn="l"/>
              </a:tabLst>
            </a:pPr>
            <a:r>
              <a:rPr kumimoji="0" lang="en-US" altLang="en-US" sz="36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Đúng ghi Đ, sai ghi S vào ô </a:t>
            </a: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</a:t>
            </a: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79788" algn="l"/>
              </a:tabLst>
            </a:pP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F9270E4-32F1-4C0E-A3B9-66D9FBD8B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106" y="3940817"/>
            <a:ext cx="653875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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Hình vuông có cạnh 8cm thì có diện tích bằng diện tích hình chữ nhật có chiều dài 8cm, chiều rộng 4cm.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2E5FF-C801-41F9-B57F-B94A487DFBC0}"/>
              </a:ext>
            </a:extLst>
          </p:cNvPr>
          <p:cNvSpPr txBox="1"/>
          <p:nvPr/>
        </p:nvSpPr>
        <p:spPr>
          <a:xfrm>
            <a:off x="5441321" y="2038105"/>
            <a:ext cx="654412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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Hình chữ nhật có chiều dài 5cm, diện tích 2000mm</a:t>
            </a:r>
            <a:r>
              <a:rPr kumimoji="0" lang="en-US" altLang="en-US" sz="36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chiều rộng là 4cm.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DD839048-D680-4C9D-B25E-184BF0EDCB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>
            <a:off x="15239366" y="132599"/>
            <a:ext cx="4380666" cy="62304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473E77-7DB6-4645-839A-F86D4ABD50DF}"/>
              </a:ext>
            </a:extLst>
          </p:cNvPr>
          <p:cNvSpPr txBox="1"/>
          <p:nvPr/>
        </p:nvSpPr>
        <p:spPr>
          <a:xfrm>
            <a:off x="5605690" y="2193337"/>
            <a:ext cx="593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1D47B7-0963-4F82-A0B9-2D6AF15E2CCD}"/>
              </a:ext>
            </a:extLst>
          </p:cNvPr>
          <p:cNvSpPr txBox="1"/>
          <p:nvPr/>
        </p:nvSpPr>
        <p:spPr>
          <a:xfrm>
            <a:off x="5612165" y="4077723"/>
            <a:ext cx="593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11097-984C-416D-AE12-536F92ECC345}"/>
              </a:ext>
            </a:extLst>
          </p:cNvPr>
          <p:cNvSpPr txBox="1"/>
          <p:nvPr/>
        </p:nvSpPr>
        <p:spPr>
          <a:xfrm>
            <a:off x="5612165" y="168209"/>
            <a:ext cx="6226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E6932E"/>
                </a:solidFill>
                <a:latin typeface="UTM Brewers KT" panose="02040603050506020204" pitchFamily="18" charset="0"/>
              </a:rPr>
              <a:t>Hái CAM</a:t>
            </a:r>
          </a:p>
        </p:txBody>
      </p:sp>
      <p:pic>
        <p:nvPicPr>
          <p:cNvPr id="21" name="图片 15">
            <a:extLst>
              <a:ext uri="{FF2B5EF4-FFF2-40B4-BE49-F238E27FC236}">
                <a16:creationId xmlns:a16="http://schemas.microsoft.com/office/drawing/2014/main" id="{0F6FB806-7BCD-4222-B40B-A4DC585CBC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1721808" y="1059353"/>
            <a:ext cx="4380666" cy="63370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C2CC9B9-58FD-4C92-8D77-52A5CCF76041}"/>
              </a:ext>
            </a:extLst>
          </p:cNvPr>
          <p:cNvGrpSpPr/>
          <p:nvPr/>
        </p:nvGrpSpPr>
        <p:grpSpPr>
          <a:xfrm>
            <a:off x="15127111" y="2662813"/>
            <a:ext cx="2996142" cy="5066641"/>
            <a:chOff x="4579608" y="-1173392"/>
            <a:chExt cx="3909231" cy="67473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FD2721-723F-4AC7-A066-D4371F1F6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5" t="9827" r="47848" b="58915"/>
            <a:stretch/>
          </p:blipFill>
          <p:spPr>
            <a:xfrm rot="17902664" flipH="1">
              <a:off x="5515862" y="-1100771"/>
              <a:ext cx="2416362" cy="227111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82F2786-9674-4BC1-8889-B5BBCEADF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5" t="9827" r="35251"/>
            <a:stretch/>
          </p:blipFill>
          <p:spPr>
            <a:xfrm>
              <a:off x="4579608" y="-610098"/>
              <a:ext cx="3909231" cy="618408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861BDE-3CC5-4D96-AF44-66ADC92B1C20}"/>
              </a:ext>
            </a:extLst>
          </p:cNvPr>
          <p:cNvSpPr txBox="1"/>
          <p:nvPr/>
        </p:nvSpPr>
        <p:spPr>
          <a:xfrm>
            <a:off x="-3565285" y="878685"/>
            <a:ext cx="2615907" cy="3539430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quả cam lần 1 ra bài tập.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đề bài: ra đáp án.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quả cam lần 2: cam rơi.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cậu bé: ra lời thoại</a:t>
            </a:r>
          </a:p>
        </p:txBody>
      </p:sp>
      <p:sp>
        <p:nvSpPr>
          <p:cNvPr id="26" name="Cloud Callout 60">
            <a:extLst>
              <a:ext uri="{FF2B5EF4-FFF2-40B4-BE49-F238E27FC236}">
                <a16:creationId xmlns:a16="http://schemas.microsoft.com/office/drawing/2014/main" id="{DE811D09-19C6-460D-8FBB-BADD128FF7CE}"/>
              </a:ext>
            </a:extLst>
          </p:cNvPr>
          <p:cNvSpPr/>
          <p:nvPr/>
        </p:nvSpPr>
        <p:spPr>
          <a:xfrm>
            <a:off x="4949371" y="626194"/>
            <a:ext cx="6147054" cy="2265313"/>
          </a:xfrm>
          <a:prstGeom prst="cloudCallout">
            <a:avLst>
              <a:gd name="adj1" fmla="val -69681"/>
              <a:gd name="adj2" fmla="val 43768"/>
            </a:avLst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 cam quá, cảm ơn các bạn đã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mình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nhé!</a:t>
            </a:r>
          </a:p>
        </p:txBody>
      </p:sp>
    </p:spTree>
    <p:extLst>
      <p:ext uri="{BB962C8B-B14F-4D97-AF65-F5344CB8AC3E}">
        <p14:creationId xmlns:p14="http://schemas.microsoft.com/office/powerpoint/2010/main" val="1178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23776 0.2481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76 0.24815 L 0.06536 0.70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10039 0.1479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24 0.14792 L -0.01068 0.6217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9" grpId="0"/>
      <p:bldP spid="20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>
            <a:extLst>
              <a:ext uri="{FF2B5EF4-FFF2-40B4-BE49-F238E27FC236}">
                <a16:creationId xmlns:a16="http://schemas.microsoft.com/office/drawing/2014/main" id="{E7DE7D5D-9F7D-4E5C-AC34-480F3D33B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1" name="矩形 5">
            <a:extLst>
              <a:ext uri="{FF2B5EF4-FFF2-40B4-BE49-F238E27FC236}">
                <a16:creationId xmlns:a16="http://schemas.microsoft.com/office/drawing/2014/main" id="{9E952846-910F-43DA-8C19-34C3C7B9EECE}"/>
              </a:ext>
            </a:extLst>
          </p:cNvPr>
          <p:cNvSpPr/>
          <p:nvPr/>
        </p:nvSpPr>
        <p:spPr>
          <a:xfrm flipV="1">
            <a:off x="679450" y="476250"/>
            <a:ext cx="10833100" cy="62547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6" name="矩形 51">
            <a:extLst>
              <a:ext uri="{FF2B5EF4-FFF2-40B4-BE49-F238E27FC236}">
                <a16:creationId xmlns:a16="http://schemas.microsoft.com/office/drawing/2014/main" id="{4A543E0A-EE74-40C0-84F0-181B7C4EEF20}"/>
              </a:ext>
            </a:extLst>
          </p:cNvPr>
          <p:cNvSpPr/>
          <p:nvPr/>
        </p:nvSpPr>
        <p:spPr>
          <a:xfrm>
            <a:off x="679449" y="160764"/>
            <a:ext cx="10833100" cy="62547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F7CFF59-E6DC-43B4-BC39-B3AE8C50A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0" b="62353" l="30419" r="67031">
                        <a14:foregroundMark x1="42987" y1="60000" x2="46084" y2="62353"/>
                        <a14:foregroundMark x1="32163" y1="52171" x2="33698" y2="53824"/>
                        <a14:foregroundMark x1="30419" y1="50294" x2="31824" y2="51806"/>
                        <a14:backgroundMark x1="29508" y1="55000" x2="35155" y2="6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32" t="26610" r="28364" b="34437"/>
          <a:stretch/>
        </p:blipFill>
        <p:spPr>
          <a:xfrm>
            <a:off x="7655743" y="3959094"/>
            <a:ext cx="5107444" cy="2898906"/>
          </a:xfrm>
          <a:prstGeom prst="rect">
            <a:avLst/>
          </a:prstGeom>
        </p:spPr>
      </p:pic>
      <p:pic>
        <p:nvPicPr>
          <p:cNvPr id="8" name="A - 9Slide.vn">
            <a:extLst>
              <a:ext uri="{FF2B5EF4-FFF2-40B4-BE49-F238E27FC236}">
                <a16:creationId xmlns:a16="http://schemas.microsoft.com/office/drawing/2014/main" id="{5F07ABEA-02B1-41CD-B42C-0A8DDBF55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96" b="87389" l="11250" r="64688">
                        <a14:foregroundMark x1="29375" y1="18599" x2="29375" y2="18599"/>
                        <a14:foregroundMark x1="11406" y1="27771" x2="35781" y2="19745"/>
                        <a14:foregroundMark x1="35781" y1="19745" x2="41719" y2="28153"/>
                        <a14:foregroundMark x1="41719" y1="28153" x2="39531" y2="41146"/>
                        <a14:foregroundMark x1="39531" y1="41146" x2="28438" y2="45223"/>
                        <a14:foregroundMark x1="28438" y1="45223" x2="18594" y2="24968"/>
                        <a14:foregroundMark x1="62031" y1="85350" x2="64688" y2="87389"/>
                        <a14:foregroundMark x1="26875" y1="15796" x2="30312" y2="22166"/>
                        <a14:foregroundMark x1="41094" y1="18599" x2="40156" y2="24204"/>
                        <a14:foregroundMark x1="42813" y1="19363" x2="36094" y2="22293"/>
                        <a14:foregroundMark x1="19531" y1="51083" x2="36563" y2="43312"/>
                        <a14:foregroundMark x1="48438" y1="34268" x2="37813" y2="37452"/>
                        <a14:foregroundMark x1="45469" y1="30446" x2="42344" y2="39108"/>
                        <a14:foregroundMark x1="43906" y1="29299" x2="44844" y2="32994"/>
                        <a14:foregroundMark x1="35469" y1="18344" x2="34375" y2="21401"/>
                        <a14:foregroundMark x1="42344" y1="18981" x2="39219" y2="23694"/>
                        <a14:foregroundMark x1="40000" y1="18089" x2="40313" y2="20255"/>
                        <a14:foregroundMark x1="44219" y1="20510" x2="44219" y2="24586"/>
                        <a14:foregroundMark x1="14375" y1="32357" x2="23438" y2="37197"/>
                        <a14:foregroundMark x1="19688" y1="49172" x2="31094" y2="38726"/>
                        <a14:foregroundMark x1="16094" y1="42420" x2="28438" y2="37707"/>
                        <a14:foregroundMark x1="16719" y1="39363" x2="19063" y2="50446"/>
                        <a14:foregroundMark x1="14063" y1="33885" x2="18594" y2="50701"/>
                        <a14:foregroundMark x1="13438" y1="27771" x2="38594" y2="22675"/>
                        <a14:foregroundMark x1="38594" y1="22675" x2="37969" y2="39873"/>
                        <a14:foregroundMark x1="37969" y1="39873" x2="37344" y2="41401"/>
                        <a14:foregroundMark x1="34688" y1="33248" x2="31563" y2="40255"/>
                        <a14:foregroundMark x1="34688" y1="29299" x2="31406" y2="40510"/>
                        <a14:foregroundMark x1="25313" y1="37834" x2="23125" y2="29172"/>
                        <a14:foregroundMark x1="23125" y1="29172" x2="18750" y2="37197"/>
                        <a14:foregroundMark x1="18750" y1="37197" x2="27344" y2="26242"/>
                        <a14:foregroundMark x1="27344" y1="26242" x2="44688" y2="19745"/>
                        <a14:foregroundMark x1="44688" y1="19745" x2="42813" y2="18344"/>
                      </a14:backgroundRemoval>
                    </a14:imgEffect>
                  </a14:imgLayer>
                </a14:imgProps>
              </a:ext>
            </a:extLst>
          </a:blip>
          <a:srcRect l="12271" t="13495" r="28918" b="18600"/>
          <a:stretch/>
        </p:blipFill>
        <p:spPr>
          <a:xfrm rot="1693201">
            <a:off x="7930904" y="3586076"/>
            <a:ext cx="1600210" cy="2266258"/>
          </a:xfrm>
          <a:prstGeom prst="rect">
            <a:avLst/>
          </a:prstGeom>
        </p:spPr>
      </p:pic>
      <p:pic>
        <p:nvPicPr>
          <p:cNvPr id="32" name="B - 9Slide.vn">
            <a:extLst>
              <a:ext uri="{FF2B5EF4-FFF2-40B4-BE49-F238E27FC236}">
                <a16:creationId xmlns:a16="http://schemas.microsoft.com/office/drawing/2014/main" id="{03264AD2-9D38-4FA5-BFA2-75880E5CC7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96" b="87389" l="11250" r="64688">
                        <a14:foregroundMark x1="29375" y1="18599" x2="29375" y2="18599"/>
                        <a14:foregroundMark x1="11406" y1="27771" x2="35781" y2="19745"/>
                        <a14:foregroundMark x1="35781" y1="19745" x2="41719" y2="28153"/>
                        <a14:foregroundMark x1="41719" y1="28153" x2="39531" y2="41146"/>
                        <a14:foregroundMark x1="39531" y1="41146" x2="28438" y2="45223"/>
                        <a14:foregroundMark x1="28438" y1="45223" x2="18594" y2="24968"/>
                        <a14:foregroundMark x1="62031" y1="85350" x2="64688" y2="87389"/>
                        <a14:foregroundMark x1="26875" y1="15796" x2="30312" y2="22166"/>
                        <a14:foregroundMark x1="41094" y1="18599" x2="40156" y2="24204"/>
                        <a14:foregroundMark x1="42813" y1="19363" x2="36094" y2="22293"/>
                        <a14:foregroundMark x1="19531" y1="51083" x2="36563" y2="43312"/>
                        <a14:foregroundMark x1="48438" y1="34268" x2="37813" y2="37452"/>
                        <a14:foregroundMark x1="45469" y1="30446" x2="42344" y2="39108"/>
                        <a14:foregroundMark x1="43906" y1="29299" x2="44844" y2="32994"/>
                        <a14:foregroundMark x1="35469" y1="18344" x2="34375" y2="21401"/>
                        <a14:foregroundMark x1="42344" y1="18981" x2="39219" y2="23694"/>
                        <a14:foregroundMark x1="40000" y1="18089" x2="40313" y2="20255"/>
                        <a14:foregroundMark x1="44219" y1="20510" x2="44219" y2="24586"/>
                        <a14:foregroundMark x1="14375" y1="32357" x2="23438" y2="37197"/>
                        <a14:foregroundMark x1="19688" y1="49172" x2="31094" y2="38726"/>
                        <a14:foregroundMark x1="16094" y1="42420" x2="28438" y2="37707"/>
                        <a14:foregroundMark x1="16719" y1="39363" x2="19063" y2="50446"/>
                        <a14:foregroundMark x1="14063" y1="33885" x2="18594" y2="50701"/>
                        <a14:foregroundMark x1="13438" y1="27771" x2="38594" y2="22675"/>
                        <a14:foregroundMark x1="38594" y1="22675" x2="37969" y2="39873"/>
                        <a14:foregroundMark x1="37969" y1="39873" x2="37344" y2="41401"/>
                        <a14:foregroundMark x1="34688" y1="33248" x2="31563" y2="40255"/>
                        <a14:foregroundMark x1="34688" y1="29299" x2="31406" y2="40510"/>
                        <a14:foregroundMark x1="25313" y1="37834" x2="23125" y2="29172"/>
                        <a14:foregroundMark x1="23125" y1="29172" x2="18750" y2="37197"/>
                        <a14:foregroundMark x1="18750" y1="37197" x2="27344" y2="26242"/>
                        <a14:foregroundMark x1="27344" y1="26242" x2="44688" y2="19745"/>
                        <a14:foregroundMark x1="44688" y1="19745" x2="42813" y2="18344"/>
                      </a14:backgroundRemoval>
                    </a14:imgEffect>
                  </a14:imgLayer>
                </a14:imgProps>
              </a:ext>
            </a:extLst>
          </a:blip>
          <a:srcRect l="13504" t="13495" r="28918" b="22934"/>
          <a:stretch/>
        </p:blipFill>
        <p:spPr>
          <a:xfrm rot="1693201">
            <a:off x="9266590" y="2930288"/>
            <a:ext cx="1566679" cy="21215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CCEF3B-9097-4617-BD27-891C5840BE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12" b="70882" l="20583" r="59381">
                        <a14:foregroundMark x1="59381" y1="50294" x2="59381" y2="50294"/>
                        <a14:foregroundMark x1="37705" y1="70882" x2="37705" y2="70882"/>
                        <a14:backgroundMark x1="25501" y1="61765" x2="49727" y2="40294"/>
                        <a14:backgroundMark x1="34791" y1="57059" x2="41894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1" t="35759" r="36742" b="34696"/>
          <a:stretch/>
        </p:blipFill>
        <p:spPr>
          <a:xfrm>
            <a:off x="8186226" y="4555379"/>
            <a:ext cx="3454374" cy="2198829"/>
          </a:xfrm>
          <a:prstGeom prst="rect">
            <a:avLst/>
          </a:prstGeom>
        </p:spPr>
      </p:pic>
      <p:pic>
        <p:nvPicPr>
          <p:cNvPr id="34" name="C - 9Slide.vn">
            <a:extLst>
              <a:ext uri="{FF2B5EF4-FFF2-40B4-BE49-F238E27FC236}">
                <a16:creationId xmlns:a16="http://schemas.microsoft.com/office/drawing/2014/main" id="{69D949DF-37AA-46DE-939A-1DC455B60A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96" b="87389" l="11250" r="64688">
                        <a14:foregroundMark x1="29375" y1="18599" x2="29375" y2="18599"/>
                        <a14:foregroundMark x1="11406" y1="27771" x2="35781" y2="19745"/>
                        <a14:foregroundMark x1="35781" y1="19745" x2="41719" y2="28153"/>
                        <a14:foregroundMark x1="41719" y1="28153" x2="39531" y2="41146"/>
                        <a14:foregroundMark x1="39531" y1="41146" x2="28438" y2="45223"/>
                        <a14:foregroundMark x1="28438" y1="45223" x2="18594" y2="24968"/>
                        <a14:foregroundMark x1="62031" y1="85350" x2="64688" y2="87389"/>
                        <a14:foregroundMark x1="26875" y1="15796" x2="30312" y2="22166"/>
                        <a14:foregroundMark x1="41094" y1="18599" x2="40156" y2="24204"/>
                        <a14:foregroundMark x1="42813" y1="19363" x2="36094" y2="22293"/>
                        <a14:foregroundMark x1="19531" y1="51083" x2="36563" y2="43312"/>
                        <a14:foregroundMark x1="48438" y1="34268" x2="37813" y2="37452"/>
                        <a14:foregroundMark x1="45469" y1="30446" x2="42344" y2="39108"/>
                        <a14:foregroundMark x1="43906" y1="29299" x2="44844" y2="32994"/>
                        <a14:foregroundMark x1="35469" y1="18344" x2="34375" y2="21401"/>
                        <a14:foregroundMark x1="42344" y1="18981" x2="39219" y2="23694"/>
                        <a14:foregroundMark x1="40000" y1="18089" x2="40313" y2="20255"/>
                        <a14:foregroundMark x1="44219" y1="20510" x2="44219" y2="24586"/>
                        <a14:foregroundMark x1="14375" y1="32357" x2="23438" y2="37197"/>
                        <a14:foregroundMark x1="19688" y1="49172" x2="31094" y2="38726"/>
                        <a14:foregroundMark x1="16094" y1="42420" x2="28438" y2="37707"/>
                        <a14:foregroundMark x1="16719" y1="39363" x2="19063" y2="50446"/>
                        <a14:foregroundMark x1="14063" y1="33885" x2="18594" y2="50701"/>
                        <a14:foregroundMark x1="13438" y1="27771" x2="38594" y2="22675"/>
                        <a14:foregroundMark x1="38594" y1="22675" x2="37969" y2="39873"/>
                        <a14:foregroundMark x1="37969" y1="39873" x2="37344" y2="41401"/>
                        <a14:foregroundMark x1="34688" y1="33248" x2="31563" y2="40255"/>
                        <a14:foregroundMark x1="34688" y1="29299" x2="31406" y2="40510"/>
                        <a14:foregroundMark x1="25313" y1="37834" x2="23125" y2="29172"/>
                        <a14:foregroundMark x1="23125" y1="29172" x2="18750" y2="37197"/>
                        <a14:foregroundMark x1="18750" y1="37197" x2="27344" y2="26242"/>
                        <a14:foregroundMark x1="27344" y1="26242" x2="44688" y2="19745"/>
                        <a14:foregroundMark x1="44688" y1="19745" x2="42813" y2="18344"/>
                      </a14:backgroundRemoval>
                    </a14:imgEffect>
                  </a14:imgLayer>
                </a14:imgProps>
              </a:ext>
            </a:extLst>
          </a:blip>
          <a:srcRect l="9523" t="13495" r="28918" b="19800"/>
          <a:stretch/>
        </p:blipFill>
        <p:spPr>
          <a:xfrm rot="1693201">
            <a:off x="8956694" y="4418276"/>
            <a:ext cx="1449672" cy="19267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1F8B5F-8D15-4F3D-A02F-7A71DDD420D6}"/>
                  </a:ext>
                </a:extLst>
              </p:cNvPr>
              <p:cNvSpPr txBox="1"/>
              <p:nvPr/>
            </p:nvSpPr>
            <p:spPr>
              <a:xfrm>
                <a:off x="945009" y="2585480"/>
                <a:ext cx="5657149" cy="1189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3</a:t>
                </a:r>
                <a:endParaRPr lang="en-US" sz="3600" b="1">
                  <a:effectLst/>
                  <a:latin typeface="VNI-Times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1F8B5F-8D15-4F3D-A02F-7A71DDD42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09" y="2585480"/>
                <a:ext cx="5657149" cy="1189749"/>
              </a:xfrm>
              <a:prstGeom prst="rect">
                <a:avLst/>
              </a:prstGeom>
              <a:blipFill>
                <a:blip r:embed="rId9"/>
                <a:stretch>
                  <a:fillRect l="-323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669F5-1A69-4B70-A8E8-3A2A1AAB7736}"/>
                  </a:ext>
                </a:extLst>
              </p:cNvPr>
              <p:cNvSpPr txBox="1"/>
              <p:nvPr/>
            </p:nvSpPr>
            <p:spPr>
              <a:xfrm>
                <a:off x="2953588" y="3473556"/>
                <a:ext cx="4659645" cy="1204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Verdana" panose="020B060403050404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</a:t>
                </a:r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600" b="1">
                  <a:solidFill>
                    <a:schemeClr val="accent2">
                      <a:lumMod val="50000"/>
                    </a:schemeClr>
                  </a:solidFill>
                  <a:effectLst/>
                  <a:latin typeface="VNI-Times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669F5-1A69-4B70-A8E8-3A2A1AAB7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588" y="3473556"/>
                <a:ext cx="4659645" cy="1204048"/>
              </a:xfrm>
              <a:prstGeom prst="rect">
                <a:avLst/>
              </a:prstGeom>
              <a:blipFill>
                <a:blip r:embed="rId10"/>
                <a:stretch>
                  <a:fillRect l="-4058" b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D1E636-C74A-4919-9745-EEA5355DF319}"/>
                  </a:ext>
                </a:extLst>
              </p:cNvPr>
              <p:cNvSpPr txBox="1"/>
              <p:nvPr/>
            </p:nvSpPr>
            <p:spPr>
              <a:xfrm>
                <a:off x="945009" y="4469982"/>
                <a:ext cx="5657149" cy="1192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vi-VN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­­</a:t>
                </a:r>
                <a:r>
                  <a:rPr lang="en-US" sz="3600" b="1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  <m:r>
                          <a:rPr lang="vi-VN" sz="3600" b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vi-VN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­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𝟏𝟏𝟗</m:t>
                        </m:r>
                      </m:num>
                      <m:den>
                        <m:r>
                          <a:rPr lang="vi-VN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𝟕𝟔</m:t>
                        </m:r>
                      </m:den>
                    </m:f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>
                  <a:effectLst/>
                  <a:latin typeface="VNI-Times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D1E636-C74A-4919-9745-EEA5355DF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09" y="4469982"/>
                <a:ext cx="5657149" cy="1192634"/>
              </a:xfrm>
              <a:prstGeom prst="rect">
                <a:avLst/>
              </a:prstGeom>
              <a:blipFill>
                <a:blip r:embed="rId11"/>
                <a:stretch>
                  <a:fillRect l="-3233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8ED4E7-D891-45EE-B476-326437F982F8}"/>
                  </a:ext>
                </a:extLst>
              </p:cNvPr>
              <p:cNvSpPr txBox="1"/>
              <p:nvPr/>
            </p:nvSpPr>
            <p:spPr>
              <a:xfrm>
                <a:off x="2953588" y="5361650"/>
                <a:ext cx="4988695" cy="1192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2787015" algn="l"/>
                  </a:tabLst>
                </a:pPr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8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vi-VN" sz="36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</a:t>
                </a:r>
                <a:endParaRPr lang="en-US" sz="3600" b="1">
                  <a:solidFill>
                    <a:schemeClr val="accent2">
                      <a:lumMod val="50000"/>
                    </a:schemeClr>
                  </a:solidFill>
                  <a:effectLst/>
                  <a:latin typeface="VNI-Times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8ED4E7-D891-45EE-B476-326437F98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588" y="5361650"/>
                <a:ext cx="4988695" cy="1192634"/>
              </a:xfrm>
              <a:prstGeom prst="rect">
                <a:avLst/>
              </a:prstGeom>
              <a:blipFill>
                <a:blip r:embed="rId12"/>
                <a:stretch>
                  <a:fillRect l="-3790" b="-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31E5DEA-2046-46AA-8153-947046BB7EC0}"/>
              </a:ext>
            </a:extLst>
          </p:cNvPr>
          <p:cNvSpPr txBox="1"/>
          <p:nvPr/>
        </p:nvSpPr>
        <p:spPr>
          <a:xfrm>
            <a:off x="874197" y="957916"/>
            <a:ext cx="2964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29275" algn="l"/>
              </a:tabLst>
            </a:pPr>
            <a:r>
              <a:rPr kumimoji="0" lang="en-US" altLang="en-US" sz="4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Tính:</a:t>
            </a:r>
            <a:endParaRPr lang="en-US" sz="4000"/>
          </a:p>
        </p:txBody>
      </p:sp>
      <p:pic>
        <p:nvPicPr>
          <p:cNvPr id="19" name="D - 9Slide.vn - 9Slide.vn">
            <a:extLst>
              <a:ext uri="{FF2B5EF4-FFF2-40B4-BE49-F238E27FC236}">
                <a16:creationId xmlns:a16="http://schemas.microsoft.com/office/drawing/2014/main" id="{7E740485-F008-4357-925D-4221CDAD8B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96" b="87389" l="11250" r="64688">
                        <a14:foregroundMark x1="29375" y1="18599" x2="29375" y2="18599"/>
                        <a14:foregroundMark x1="11406" y1="27771" x2="35781" y2="19745"/>
                        <a14:foregroundMark x1="35781" y1="19745" x2="41719" y2="28153"/>
                        <a14:foregroundMark x1="41719" y1="28153" x2="39531" y2="41146"/>
                        <a14:foregroundMark x1="39531" y1="41146" x2="28438" y2="45223"/>
                        <a14:foregroundMark x1="28438" y1="45223" x2="18594" y2="24968"/>
                        <a14:foregroundMark x1="62031" y1="85350" x2="64688" y2="87389"/>
                        <a14:foregroundMark x1="26875" y1="15796" x2="30312" y2="22166"/>
                        <a14:foregroundMark x1="41094" y1="18599" x2="40156" y2="24204"/>
                        <a14:foregroundMark x1="42813" y1="19363" x2="36094" y2="22293"/>
                        <a14:foregroundMark x1="19531" y1="51083" x2="36563" y2="43312"/>
                        <a14:foregroundMark x1="48438" y1="34268" x2="37813" y2="37452"/>
                        <a14:foregroundMark x1="45469" y1="30446" x2="42344" y2="39108"/>
                        <a14:foregroundMark x1="43906" y1="29299" x2="44844" y2="32994"/>
                        <a14:foregroundMark x1="35469" y1="18344" x2="34375" y2="21401"/>
                        <a14:foregroundMark x1="42344" y1="18981" x2="39219" y2="23694"/>
                        <a14:foregroundMark x1="40000" y1="18089" x2="40313" y2="20255"/>
                        <a14:foregroundMark x1="44219" y1="20510" x2="44219" y2="24586"/>
                        <a14:foregroundMark x1="14375" y1="32357" x2="23438" y2="37197"/>
                        <a14:foregroundMark x1="19688" y1="49172" x2="31094" y2="38726"/>
                        <a14:foregroundMark x1="16094" y1="42420" x2="28438" y2="37707"/>
                        <a14:foregroundMark x1="16719" y1="39363" x2="19063" y2="50446"/>
                        <a14:foregroundMark x1="14063" y1="33885" x2="18594" y2="50701"/>
                        <a14:foregroundMark x1="13438" y1="27771" x2="38594" y2="22675"/>
                        <a14:foregroundMark x1="38594" y1="22675" x2="37969" y2="39873"/>
                        <a14:foregroundMark x1="37969" y1="39873" x2="37344" y2="41401"/>
                        <a14:foregroundMark x1="34688" y1="33248" x2="31563" y2="40255"/>
                        <a14:foregroundMark x1="34688" y1="29299" x2="31406" y2="40510"/>
                        <a14:foregroundMark x1="25313" y1="37834" x2="23125" y2="29172"/>
                        <a14:foregroundMark x1="23125" y1="29172" x2="18750" y2="37197"/>
                        <a14:foregroundMark x1="18750" y1="37197" x2="27344" y2="26242"/>
                        <a14:foregroundMark x1="27344" y1="26242" x2="44688" y2="19745"/>
                        <a14:foregroundMark x1="44688" y1="19745" x2="42813" y2="18344"/>
                      </a14:backgroundRemoval>
                    </a14:imgEffect>
                  </a14:imgLayer>
                </a14:imgProps>
              </a:ext>
            </a:extLst>
          </a:blip>
          <a:srcRect l="11023" t="13495" r="28917" b="19974"/>
          <a:stretch/>
        </p:blipFill>
        <p:spPr>
          <a:xfrm rot="1693201">
            <a:off x="10010993" y="3624415"/>
            <a:ext cx="1495838" cy="20323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C5F07-1229-46CF-BB7D-B5E9F8A13A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12" b="70588" l="20583" r="59745">
                        <a14:foregroundMark x1="59381" y1="50294" x2="59381" y2="50294"/>
                        <a14:foregroundMark x1="52770" y1="55081" x2="46731" y2="61475"/>
                        <a14:foregroundMark x1="50820" y1="55588" x2="59745" y2="48824"/>
                        <a14:backgroundMark x1="25501" y1="61765" x2="49727" y2="40294"/>
                        <a14:backgroundMark x1="55436" y1="48066" x2="57195" y2="46471"/>
                        <a14:backgroundMark x1="33515" y1="67941" x2="44531" y2="57953"/>
                        <a14:backgroundMark x1="54827" y1="44706" x2="45355" y2="53529"/>
                        <a14:backgroundMark x1="45355" y1="53529" x2="45355" y2="53529"/>
                        <a14:backgroundMark x1="51274" y1="51812" x2="51002" y2="52059"/>
                        <a14:backgroundMark x1="56831" y1="46765" x2="52259" y2="50917"/>
                        <a14:backgroundMark x1="51002" y1="52059" x2="51002" y2="52059"/>
                        <a14:backgroundMark x1="42259" y1="50294" x2="34244" y2="58529"/>
                        <a14:backgroundMark x1="46812" y1="53235" x2="46812" y2="53235"/>
                        <a14:backgroundMark x1="47905" y1="53235" x2="47905" y2="53235"/>
                        <a14:backgroundMark x1="39891" y1="62353" x2="42805" y2="65882"/>
                        <a14:backgroundMark x1="42623" y1="63235" x2="44809" y2="65294"/>
                        <a14:backgroundMark x1="43352" y1="65882" x2="35701" y2="7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28" t="47689" r="36020" b="25704"/>
          <a:stretch/>
        </p:blipFill>
        <p:spPr>
          <a:xfrm>
            <a:off x="8063190" y="5492029"/>
            <a:ext cx="3821353" cy="2008416"/>
          </a:xfrm>
          <a:prstGeom prst="rect">
            <a:avLst/>
          </a:prstGeom>
        </p:spPr>
      </p:pic>
      <p:pic>
        <p:nvPicPr>
          <p:cNvPr id="37" name="图片 11">
            <a:extLst>
              <a:ext uri="{FF2B5EF4-FFF2-40B4-BE49-F238E27FC236}">
                <a16:creationId xmlns:a16="http://schemas.microsoft.com/office/drawing/2014/main" id="{204E76F4-53CE-41DB-A0F8-65DA8ADDBA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8084282" y="3679847"/>
            <a:ext cx="2636385" cy="28144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3634FB8-F091-44D3-BF73-0B6EEABFE63D}"/>
              </a:ext>
            </a:extLst>
          </p:cNvPr>
          <p:cNvSpPr txBox="1"/>
          <p:nvPr/>
        </p:nvSpPr>
        <p:spPr>
          <a:xfrm>
            <a:off x="874197" y="160764"/>
            <a:ext cx="10833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E6932E"/>
                </a:solidFill>
                <a:latin typeface="UTM Brewers KT" panose="02040603050506020204" pitchFamily="18" charset="0"/>
              </a:rPr>
              <a:t>NHỔ CỦ CÀ RỐT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7DFD4F-662C-4074-9B2D-0C7E433B97F7}"/>
                  </a:ext>
                </a:extLst>
              </p:cNvPr>
              <p:cNvSpPr txBox="1"/>
              <p:nvPr/>
            </p:nvSpPr>
            <p:spPr>
              <a:xfrm>
                <a:off x="874197" y="1682848"/>
                <a:ext cx="2406652" cy="963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7DFD4F-662C-4074-9B2D-0C7E433B9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97" y="1682848"/>
                <a:ext cx="2406652" cy="963725"/>
              </a:xfrm>
              <a:prstGeom prst="rect">
                <a:avLst/>
              </a:prstGeom>
              <a:blipFill>
                <a:blip r:embed="rId15"/>
                <a:stretch>
                  <a:fillRect l="-8861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3C72B6-DF3F-4B4F-90DC-4004393E8B78}"/>
                  </a:ext>
                </a:extLst>
              </p:cNvPr>
              <p:cNvSpPr txBox="1"/>
              <p:nvPr/>
            </p:nvSpPr>
            <p:spPr>
              <a:xfrm>
                <a:off x="3705633" y="1682848"/>
                <a:ext cx="2101058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3C72B6-DF3F-4B4F-90DC-4004393E8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633" y="1682848"/>
                <a:ext cx="2101058" cy="966675"/>
              </a:xfrm>
              <a:prstGeom prst="rect">
                <a:avLst/>
              </a:prstGeom>
              <a:blipFill>
                <a:blip r:embed="rId16"/>
                <a:stretch>
                  <a:fillRect l="-10435" t="-629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FF5445-F252-4EA4-9C9F-18CC2878C54B}"/>
                  </a:ext>
                </a:extLst>
              </p:cNvPr>
              <p:cNvSpPr txBox="1"/>
              <p:nvPr/>
            </p:nvSpPr>
            <p:spPr>
              <a:xfrm>
                <a:off x="6231475" y="1682848"/>
                <a:ext cx="2499302" cy="962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4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­­</a:t>
                </a:r>
                <a:r>
                  <a:rPr kumimoji="0" lang="en-US" sz="4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×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FF5445-F252-4EA4-9C9F-18CC2878C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75" y="1682848"/>
                <a:ext cx="2499302" cy="962636"/>
              </a:xfrm>
              <a:prstGeom prst="rect">
                <a:avLst/>
              </a:prstGeom>
              <a:blipFill>
                <a:blip r:embed="rId17"/>
                <a:stretch>
                  <a:fillRect l="-8537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C6A9FB-67DA-46E1-838F-790CDFB79016}"/>
                  </a:ext>
                </a:extLst>
              </p:cNvPr>
              <p:cNvSpPr txBox="1"/>
              <p:nvPr/>
            </p:nvSpPr>
            <p:spPr>
              <a:xfrm>
                <a:off x="9155560" y="1682848"/>
                <a:ext cx="2162243" cy="965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8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vi-V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C6A9FB-67DA-46E1-838F-790CDFB79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5560" y="1682848"/>
                <a:ext cx="2162243" cy="965905"/>
              </a:xfrm>
              <a:prstGeom prst="rect">
                <a:avLst/>
              </a:prstGeom>
              <a:blipFill>
                <a:blip r:embed="rId18"/>
                <a:stretch>
                  <a:fillRect l="-10141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11">
            <a:extLst>
              <a:ext uri="{FF2B5EF4-FFF2-40B4-BE49-F238E27FC236}">
                <a16:creationId xmlns:a16="http://schemas.microsoft.com/office/drawing/2014/main" id="{8E40E155-7CCC-451D-9122-E7BD179028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044510" y="4337238"/>
            <a:ext cx="2636385" cy="2814434"/>
          </a:xfrm>
          <a:prstGeom prst="rect">
            <a:avLst/>
          </a:prstGeom>
        </p:spPr>
      </p:pic>
      <p:pic>
        <p:nvPicPr>
          <p:cNvPr id="42" name="图片 11">
            <a:extLst>
              <a:ext uri="{FF2B5EF4-FFF2-40B4-BE49-F238E27FC236}">
                <a16:creationId xmlns:a16="http://schemas.microsoft.com/office/drawing/2014/main" id="{3CC1EB57-A46A-42AC-97F3-982D1841861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286432" y="3098800"/>
            <a:ext cx="2636385" cy="2814434"/>
          </a:xfrm>
          <a:prstGeom prst="rect">
            <a:avLst/>
          </a:prstGeom>
        </p:spPr>
      </p:pic>
      <p:pic>
        <p:nvPicPr>
          <p:cNvPr id="43" name="图片 11">
            <a:extLst>
              <a:ext uri="{FF2B5EF4-FFF2-40B4-BE49-F238E27FC236}">
                <a16:creationId xmlns:a16="http://schemas.microsoft.com/office/drawing/2014/main" id="{9A84A41B-486E-4354-A49E-0FF4102182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10092729" y="3795741"/>
            <a:ext cx="2636385" cy="28144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E9F86AF-626B-4276-AE5C-449EDEC175C5}"/>
              </a:ext>
            </a:extLst>
          </p:cNvPr>
          <p:cNvSpPr txBox="1"/>
          <p:nvPr/>
        </p:nvSpPr>
        <p:spPr>
          <a:xfrm>
            <a:off x="-3565285" y="878685"/>
            <a:ext cx="2615907" cy="3539430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củ cà rốt lần 1 ra bài tập.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củ cà rốt lần 2: ra đáp án.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Click củ cà rốt lần 3: cậu bé xuất hiện nhổ cà rốt.</a:t>
            </a:r>
          </a:p>
        </p:txBody>
      </p:sp>
    </p:spTree>
    <p:extLst>
      <p:ext uri="{BB962C8B-B14F-4D97-AF65-F5344CB8AC3E}">
        <p14:creationId xmlns:p14="http://schemas.microsoft.com/office/powerpoint/2010/main" val="26516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75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4388 -0.0018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32956 -0.0076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27904 0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35677 0.008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16" grpId="0"/>
      <p:bldP spid="18" grpId="0"/>
      <p:bldP spid="20" grpId="0"/>
      <p:bldP spid="22" grpId="0"/>
      <p:bldP spid="24" grpId="0"/>
      <p:bldP spid="30" grpId="0"/>
      <p:bldP spid="33" grpId="0"/>
      <p:bldP spid="38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8|0.6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8|1.1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0.8|0.6|0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87A18E-5710-4C6C-A250-50713D21EB3A}">
  <we:reference id="wa104380121" version="2.0.0.0" store="en-US" storeType="OMEX"/>
  <we:alternateReferences>
    <we:reference id="wa104380121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781</TotalTime>
  <Words>1318</Words>
  <Application>Microsoft Macintosh PowerPoint</Application>
  <PresentationFormat>Widescreen</PresentationFormat>
  <Paragraphs>169</Paragraphs>
  <Slides>18</Slides>
  <Notes>9</Notes>
  <HiddenSlides>0</HiddenSlides>
  <MMClips>16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VNI-Times</vt:lpstr>
      <vt:lpstr>等线</vt:lpstr>
      <vt:lpstr>Cambria Math</vt:lpstr>
      <vt:lpstr>Wingdings 2</vt:lpstr>
      <vt:lpstr>Calibri</vt:lpstr>
      <vt:lpstr>Noto Sans CJK Bold</vt:lpstr>
      <vt:lpstr>字魂27号-布丁体</vt:lpstr>
      <vt:lpstr>等线 Light</vt:lpstr>
      <vt:lpstr>iCiel Cadena</vt:lpstr>
      <vt:lpstr>Times New Roman</vt:lpstr>
      <vt:lpstr>UTM Deutsch Gothic</vt:lpstr>
      <vt:lpstr>Arial</vt:lpstr>
      <vt:lpstr>UTM Brewers KT</vt:lpstr>
      <vt:lpstr>UVN Bach Tuyet Nang</vt:lpstr>
      <vt:lpstr>Verdana</vt:lpstr>
      <vt:lpstr>Office 主题​​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Microsoft Office User</cp:lastModifiedBy>
  <cp:revision>23</cp:revision>
  <dcterms:created xsi:type="dcterms:W3CDTF">2021-02-01T05:38:31Z</dcterms:created>
  <dcterms:modified xsi:type="dcterms:W3CDTF">2021-11-22T07:30:08Z</dcterms:modified>
  <cp:category>9Slide.vn</cp:category>
</cp:coreProperties>
</file>