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48" r:id="rId1"/>
  </p:sldMasterIdLst>
  <p:notesMasterIdLst>
    <p:notesMasterId r:id="rId23"/>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Lst>
  <p:sldSz cx="9144000" cy="5143500" type="screen16x9"/>
  <p:notesSz cx="6858000" cy="9144000"/>
  <p:embeddedFontLst>
    <p:embeddedFont>
      <p:font typeface="Arial Black" panose="020B0604020202020204" pitchFamily="34" charset="0"/>
      <p:regular r:id="rId24"/>
    </p:embeddedFont>
    <p:embeddedFont>
      <p:font typeface="Didact Gothic" pitchFamily="2" charset="0"/>
      <p:regular r:id="rId25"/>
    </p:embeddedFont>
    <p:embeddedFont>
      <p:font typeface="Flamenco" panose="02000000000000000000" pitchFamily="2" charset="0"/>
      <p:regular r:id="rId26"/>
    </p:embeddedFont>
    <p:embeddedFont>
      <p:font typeface="Mitr" pitchFamily="2" charset="-34"/>
      <p:regular r:id="rId27"/>
      <p:bold r:id="rId28"/>
    </p:embeddedFont>
    <p:embeddedFont>
      <p:font typeface="Varela" panose="02000000000000000000" pitchFamily="2" charset="0"/>
      <p:regular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33" roundtripDataSignature="AMtx7miBvYXX0EUl3PfkoObnI9mYlEPAlA=="/>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268D368-4A19-49BF-90B0-AC1FBA65EEA3}">
  <a:tblStyle styleId="{C268D368-4A19-49BF-90B0-AC1FBA65EEA3}"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2857"/>
  </p:normalViewPr>
  <p:slideViewPr>
    <p:cSldViewPr snapToGrid="0" snapToObjects="1">
      <p:cViewPr varScale="1">
        <p:scale>
          <a:sx n="76" d="100"/>
          <a:sy n="76" d="100"/>
        </p:scale>
        <p:origin x="2680"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customschemas.google.com/relationships/presentationmetadata" Target="meta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5" Type="http://schemas.openxmlformats.org/officeDocument/2006/relationships/viewProps" Target="viewProp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126" name="Google Shape;2126;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7"/>
        <p:cNvGrpSpPr/>
        <p:nvPr/>
      </p:nvGrpSpPr>
      <p:grpSpPr>
        <a:xfrm>
          <a:off x="0" y="0"/>
          <a:ext cx="0" cy="0"/>
          <a:chOff x="0" y="0"/>
          <a:chExt cx="0" cy="0"/>
        </a:xfrm>
      </p:grpSpPr>
      <p:sp>
        <p:nvSpPr>
          <p:cNvPr id="4818" name="Google Shape;4818;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19" name="Google Shape;4819;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6"/>
        <p:cNvGrpSpPr/>
        <p:nvPr/>
      </p:nvGrpSpPr>
      <p:grpSpPr>
        <a:xfrm>
          <a:off x="0" y="0"/>
          <a:ext cx="0" cy="0"/>
          <a:chOff x="0" y="0"/>
          <a:chExt cx="0" cy="0"/>
        </a:xfrm>
      </p:grpSpPr>
      <p:sp>
        <p:nvSpPr>
          <p:cNvPr id="5907" name="Google Shape;5907;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08" name="Google Shape;5908;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4"/>
        <p:cNvGrpSpPr/>
        <p:nvPr/>
      </p:nvGrpSpPr>
      <p:grpSpPr>
        <a:xfrm>
          <a:off x="0" y="0"/>
          <a:ext cx="0" cy="0"/>
          <a:chOff x="0" y="0"/>
          <a:chExt cx="0" cy="0"/>
        </a:xfrm>
      </p:grpSpPr>
      <p:sp>
        <p:nvSpPr>
          <p:cNvPr id="5915" name="Google Shape;5915;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16" name="Google Shape;5916;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3"/>
        <p:cNvGrpSpPr/>
        <p:nvPr/>
      </p:nvGrpSpPr>
      <p:grpSpPr>
        <a:xfrm>
          <a:off x="0" y="0"/>
          <a:ext cx="0" cy="0"/>
          <a:chOff x="0" y="0"/>
          <a:chExt cx="0" cy="0"/>
        </a:xfrm>
      </p:grpSpPr>
      <p:sp>
        <p:nvSpPr>
          <p:cNvPr id="5924" name="Google Shape;5924;p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25" name="Google Shape;5925;p13: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2"/>
        <p:cNvGrpSpPr/>
        <p:nvPr/>
      </p:nvGrpSpPr>
      <p:grpSpPr>
        <a:xfrm>
          <a:off x="0" y="0"/>
          <a:ext cx="0" cy="0"/>
          <a:chOff x="0" y="0"/>
          <a:chExt cx="0" cy="0"/>
        </a:xfrm>
      </p:grpSpPr>
      <p:sp>
        <p:nvSpPr>
          <p:cNvPr id="5933" name="Google Shape;5933;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34" name="Google Shape;5934;p14: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1"/>
        <p:cNvGrpSpPr/>
        <p:nvPr/>
      </p:nvGrpSpPr>
      <p:grpSpPr>
        <a:xfrm>
          <a:off x="0" y="0"/>
          <a:ext cx="0" cy="0"/>
          <a:chOff x="0" y="0"/>
          <a:chExt cx="0" cy="0"/>
        </a:xfrm>
      </p:grpSpPr>
      <p:sp>
        <p:nvSpPr>
          <p:cNvPr id="5942" name="Google Shape;5942;p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43" name="Google Shape;5943;p15: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52" name="Google Shape;5952;p16: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8"/>
        <p:cNvGrpSpPr/>
        <p:nvPr/>
      </p:nvGrpSpPr>
      <p:grpSpPr>
        <a:xfrm>
          <a:off x="0" y="0"/>
          <a:ext cx="0" cy="0"/>
          <a:chOff x="0" y="0"/>
          <a:chExt cx="0" cy="0"/>
        </a:xfrm>
      </p:grpSpPr>
      <p:sp>
        <p:nvSpPr>
          <p:cNvPr id="5959" name="Google Shape;5959;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60" name="Google Shape;5960;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116" name="Google Shape;6116;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7"/>
        <p:cNvGrpSpPr/>
        <p:nvPr/>
      </p:nvGrpSpPr>
      <p:grpSpPr>
        <a:xfrm>
          <a:off x="0" y="0"/>
          <a:ext cx="0" cy="0"/>
          <a:chOff x="0" y="0"/>
          <a:chExt cx="0" cy="0"/>
        </a:xfrm>
      </p:grpSpPr>
      <p:sp>
        <p:nvSpPr>
          <p:cNvPr id="6128" name="Google Shape;6128;p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29" name="Google Shape;6129;p19: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7"/>
        <p:cNvGrpSpPr/>
        <p:nvPr/>
      </p:nvGrpSpPr>
      <p:grpSpPr>
        <a:xfrm>
          <a:off x="0" y="0"/>
          <a:ext cx="0" cy="0"/>
          <a:chOff x="0" y="0"/>
          <a:chExt cx="0" cy="0"/>
        </a:xfrm>
      </p:grpSpPr>
      <p:sp>
        <p:nvSpPr>
          <p:cNvPr id="3138" name="Google Shape;313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39" name="Google Shape;3139;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6"/>
        <p:cNvGrpSpPr/>
        <p:nvPr/>
      </p:nvGrpSpPr>
      <p:grpSpPr>
        <a:xfrm>
          <a:off x="0" y="0"/>
          <a:ext cx="0" cy="0"/>
          <a:chOff x="0" y="0"/>
          <a:chExt cx="0" cy="0"/>
        </a:xfrm>
      </p:grpSpPr>
      <p:sp>
        <p:nvSpPr>
          <p:cNvPr id="6147" name="Google Shape;6147;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148" name="Google Shape;6148;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2"/>
        <p:cNvGrpSpPr/>
        <p:nvPr/>
      </p:nvGrpSpPr>
      <p:grpSpPr>
        <a:xfrm>
          <a:off x="0" y="0"/>
          <a:ext cx="0" cy="0"/>
          <a:chOff x="0" y="0"/>
          <a:chExt cx="0" cy="0"/>
        </a:xfrm>
      </p:grpSpPr>
      <p:sp>
        <p:nvSpPr>
          <p:cNvPr id="6673" name="Google Shape;6673;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674" name="Google Shape;6674;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3"/>
        <p:cNvGrpSpPr/>
        <p:nvPr/>
      </p:nvGrpSpPr>
      <p:grpSpPr>
        <a:xfrm>
          <a:off x="0" y="0"/>
          <a:ext cx="0" cy="0"/>
          <a:chOff x="0" y="0"/>
          <a:chExt cx="0" cy="0"/>
        </a:xfrm>
      </p:grpSpPr>
      <p:sp>
        <p:nvSpPr>
          <p:cNvPr id="3504" name="Google Shape;3504;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505" name="Google Shape;3505;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9"/>
        <p:cNvGrpSpPr/>
        <p:nvPr/>
      </p:nvGrpSpPr>
      <p:grpSpPr>
        <a:xfrm>
          <a:off x="0" y="0"/>
          <a:ext cx="0" cy="0"/>
          <a:chOff x="0" y="0"/>
          <a:chExt cx="0" cy="0"/>
        </a:xfrm>
      </p:grpSpPr>
      <p:sp>
        <p:nvSpPr>
          <p:cNvPr id="3870" name="Google Shape;3870;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71" name="Google Shape;3871;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5"/>
        <p:cNvGrpSpPr/>
        <p:nvPr/>
      </p:nvGrpSpPr>
      <p:grpSpPr>
        <a:xfrm>
          <a:off x="0" y="0"/>
          <a:ext cx="0" cy="0"/>
          <a:chOff x="0" y="0"/>
          <a:chExt cx="0" cy="0"/>
        </a:xfrm>
      </p:grpSpPr>
      <p:sp>
        <p:nvSpPr>
          <p:cNvPr id="4036" name="Google Shape;4036;p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37" name="Google Shape;4037;p5: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5"/>
        <p:cNvGrpSpPr/>
        <p:nvPr/>
      </p:nvGrpSpPr>
      <p:grpSpPr>
        <a:xfrm>
          <a:off x="0" y="0"/>
          <a:ext cx="0" cy="0"/>
          <a:chOff x="0" y="0"/>
          <a:chExt cx="0" cy="0"/>
        </a:xfrm>
      </p:grpSpPr>
      <p:sp>
        <p:nvSpPr>
          <p:cNvPr id="4046" name="Google Shape;4046;p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47" name="Google Shape;4047;p6: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7"/>
        <p:cNvGrpSpPr/>
        <p:nvPr/>
      </p:nvGrpSpPr>
      <p:grpSpPr>
        <a:xfrm>
          <a:off x="0" y="0"/>
          <a:ext cx="0" cy="0"/>
          <a:chOff x="0" y="0"/>
          <a:chExt cx="0" cy="0"/>
        </a:xfrm>
      </p:grpSpPr>
      <p:sp>
        <p:nvSpPr>
          <p:cNvPr id="4218" name="Google Shape;4218;p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19" name="Google Shape;4219;p7: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8"/>
        <p:cNvGrpSpPr/>
        <p:nvPr/>
      </p:nvGrpSpPr>
      <p:grpSpPr>
        <a:xfrm>
          <a:off x="0" y="0"/>
          <a:ext cx="0" cy="0"/>
          <a:chOff x="0" y="0"/>
          <a:chExt cx="0" cy="0"/>
        </a:xfrm>
      </p:grpSpPr>
      <p:sp>
        <p:nvSpPr>
          <p:cNvPr id="4249" name="Google Shape;4249;p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50" name="Google Shape;4250;p8: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7"/>
        <p:cNvGrpSpPr/>
        <p:nvPr/>
      </p:nvGrpSpPr>
      <p:grpSpPr>
        <a:xfrm>
          <a:off x="0" y="0"/>
          <a:ext cx="0" cy="0"/>
          <a:chOff x="0" y="0"/>
          <a:chExt cx="0" cy="0"/>
        </a:xfrm>
      </p:grpSpPr>
      <p:sp>
        <p:nvSpPr>
          <p:cNvPr id="4278" name="Google Shape;427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79" name="Google Shape;427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3"/>
          <p:cNvGrpSpPr/>
          <p:nvPr/>
        </p:nvGrpSpPr>
        <p:grpSpPr>
          <a:xfrm>
            <a:off x="4014101" y="-820"/>
            <a:ext cx="5170321" cy="5143674"/>
            <a:chOff x="3604794" y="-827"/>
            <a:chExt cx="5579884" cy="5143674"/>
          </a:xfrm>
        </p:grpSpPr>
        <p:sp>
          <p:nvSpPr>
            <p:cNvPr id="11" name="Google Shape;11;p2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12;p2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 name="Google Shape;13;p23"/>
          <p:cNvSpPr txBox="1">
            <a:spLocks noGrp="1"/>
          </p:cNvSpPr>
          <p:nvPr>
            <p:ph type="ctrTitle"/>
          </p:nvPr>
        </p:nvSpPr>
        <p:spPr>
          <a:xfrm>
            <a:off x="720000" y="1031863"/>
            <a:ext cx="3650100" cy="20526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4" name="Google Shape;14;p23"/>
          <p:cNvSpPr txBox="1">
            <a:spLocks noGrp="1"/>
          </p:cNvSpPr>
          <p:nvPr>
            <p:ph type="subTitle" idx="1"/>
          </p:nvPr>
        </p:nvSpPr>
        <p:spPr>
          <a:xfrm>
            <a:off x="720000" y="3319050"/>
            <a:ext cx="3650100" cy="7926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79"/>
        <p:cNvGrpSpPr/>
        <p:nvPr/>
      </p:nvGrpSpPr>
      <p:grpSpPr>
        <a:xfrm>
          <a:off x="0" y="0"/>
          <a:ext cx="0" cy="0"/>
          <a:chOff x="0" y="0"/>
          <a:chExt cx="0" cy="0"/>
        </a:xfrm>
      </p:grpSpPr>
      <p:sp>
        <p:nvSpPr>
          <p:cNvPr id="380" name="Google Shape;380;p32"/>
          <p:cNvSpPr txBox="1">
            <a:spLocks noGrp="1"/>
          </p:cNvSpPr>
          <p:nvPr>
            <p:ph type="title"/>
          </p:nvPr>
        </p:nvSpPr>
        <p:spPr>
          <a:xfrm>
            <a:off x="5221800" y="1961525"/>
            <a:ext cx="3202200" cy="7557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2400"/>
              <a:buNone/>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81" name="Google Shape;381;p32"/>
          <p:cNvSpPr txBox="1">
            <a:spLocks noGrp="1"/>
          </p:cNvSpPr>
          <p:nvPr>
            <p:ph type="subTitle" idx="1"/>
          </p:nvPr>
        </p:nvSpPr>
        <p:spPr>
          <a:xfrm>
            <a:off x="5221800" y="2802375"/>
            <a:ext cx="3202200" cy="9558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382" name="Google Shape;382;p32"/>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32"/>
          <p:cNvSpPr/>
          <p:nvPr/>
        </p:nvSpPr>
        <p:spPr>
          <a:xfrm>
            <a:off x="-2086315" y="0"/>
            <a:ext cx="572700" cy="572700"/>
          </a:xfrm>
          <a:prstGeom prst="ellipse">
            <a:avLst/>
          </a:prstGeom>
          <a:blipFill rotWithShape="1">
            <a:blip r:embed="rId2">
              <a:alphaModFix/>
            </a:blip>
            <a:stretch>
              <a:fillRect/>
            </a:stretch>
          </a:blip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p:cSld name="1_Section header">
    <p:spTree>
      <p:nvGrpSpPr>
        <p:cNvPr id="1" name="Shape 384"/>
        <p:cNvGrpSpPr/>
        <p:nvPr/>
      </p:nvGrpSpPr>
      <p:grpSpPr>
        <a:xfrm>
          <a:off x="0" y="0"/>
          <a:ext cx="0" cy="0"/>
          <a:chOff x="0" y="0"/>
          <a:chExt cx="0" cy="0"/>
        </a:xfrm>
      </p:grpSpPr>
      <p:sp>
        <p:nvSpPr>
          <p:cNvPr id="385" name="Google Shape;385;p33"/>
          <p:cNvSpPr txBox="1">
            <a:spLocks noGrp="1"/>
          </p:cNvSpPr>
          <p:nvPr>
            <p:ph type="ctrTitle"/>
          </p:nvPr>
        </p:nvSpPr>
        <p:spPr>
          <a:xfrm>
            <a:off x="720000" y="1608300"/>
            <a:ext cx="3594900" cy="205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386" name="Google Shape;386;p33"/>
          <p:cNvSpPr txBox="1">
            <a:spLocks noGrp="1"/>
          </p:cNvSpPr>
          <p:nvPr>
            <p:ph type="subTitle" idx="1"/>
          </p:nvPr>
        </p:nvSpPr>
        <p:spPr>
          <a:xfrm>
            <a:off x="720000" y="3660900"/>
            <a:ext cx="3594900" cy="79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387" name="Google Shape;387;p33"/>
          <p:cNvSpPr txBox="1">
            <a:spLocks noGrp="1"/>
          </p:cNvSpPr>
          <p:nvPr>
            <p:ph type="title" idx="2"/>
          </p:nvPr>
        </p:nvSpPr>
        <p:spPr>
          <a:xfrm>
            <a:off x="720000" y="690000"/>
            <a:ext cx="3594900" cy="9183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grpSp>
        <p:nvGrpSpPr>
          <p:cNvPr id="388" name="Google Shape;388;p33"/>
          <p:cNvGrpSpPr/>
          <p:nvPr/>
        </p:nvGrpSpPr>
        <p:grpSpPr>
          <a:xfrm>
            <a:off x="4014101" y="-820"/>
            <a:ext cx="5170321" cy="5143674"/>
            <a:chOff x="3604794" y="-827"/>
            <a:chExt cx="5579884" cy="5143674"/>
          </a:xfrm>
        </p:grpSpPr>
        <p:sp>
          <p:nvSpPr>
            <p:cNvPr id="389" name="Google Shape;389;p3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3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p:cSld name="1_Section header 2">
    <p:spTree>
      <p:nvGrpSpPr>
        <p:cNvPr id="1" name="Shape 391"/>
        <p:cNvGrpSpPr/>
        <p:nvPr/>
      </p:nvGrpSpPr>
      <p:grpSpPr>
        <a:xfrm>
          <a:off x="0" y="0"/>
          <a:ext cx="0" cy="0"/>
          <a:chOff x="0" y="0"/>
          <a:chExt cx="0" cy="0"/>
        </a:xfrm>
      </p:grpSpPr>
      <p:sp>
        <p:nvSpPr>
          <p:cNvPr id="392" name="Google Shape;392;p34"/>
          <p:cNvSpPr txBox="1">
            <a:spLocks noGrp="1"/>
          </p:cNvSpPr>
          <p:nvPr>
            <p:ph type="ctrTitle"/>
          </p:nvPr>
        </p:nvSpPr>
        <p:spPr>
          <a:xfrm>
            <a:off x="720000" y="1608300"/>
            <a:ext cx="3594900" cy="205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393" name="Google Shape;393;p34"/>
          <p:cNvSpPr txBox="1">
            <a:spLocks noGrp="1"/>
          </p:cNvSpPr>
          <p:nvPr>
            <p:ph type="subTitle" idx="1"/>
          </p:nvPr>
        </p:nvSpPr>
        <p:spPr>
          <a:xfrm>
            <a:off x="720000" y="3660900"/>
            <a:ext cx="3594900" cy="79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394" name="Google Shape;394;p34"/>
          <p:cNvSpPr txBox="1">
            <a:spLocks noGrp="1"/>
          </p:cNvSpPr>
          <p:nvPr>
            <p:ph type="title" idx="2"/>
          </p:nvPr>
        </p:nvSpPr>
        <p:spPr>
          <a:xfrm>
            <a:off x="720000" y="690000"/>
            <a:ext cx="3594900" cy="9183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grpSp>
        <p:nvGrpSpPr>
          <p:cNvPr id="395" name="Google Shape;395;p34"/>
          <p:cNvGrpSpPr/>
          <p:nvPr/>
        </p:nvGrpSpPr>
        <p:grpSpPr>
          <a:xfrm>
            <a:off x="4014101" y="-820"/>
            <a:ext cx="5170321" cy="5143674"/>
            <a:chOff x="3604794" y="-827"/>
            <a:chExt cx="5579884" cy="5143674"/>
          </a:xfrm>
        </p:grpSpPr>
        <p:sp>
          <p:nvSpPr>
            <p:cNvPr id="396" name="Google Shape;396;p34"/>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34"/>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98"/>
        <p:cNvGrpSpPr/>
        <p:nvPr/>
      </p:nvGrpSpPr>
      <p:grpSpPr>
        <a:xfrm>
          <a:off x="0" y="0"/>
          <a:ext cx="0" cy="0"/>
          <a:chOff x="0" y="0"/>
          <a:chExt cx="0" cy="0"/>
        </a:xfrm>
      </p:grpSpPr>
      <p:sp>
        <p:nvSpPr>
          <p:cNvPr id="399" name="Google Shape;399;p35"/>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400" name="Google Shape;400;p35"/>
          <p:cNvGrpSpPr/>
          <p:nvPr/>
        </p:nvGrpSpPr>
        <p:grpSpPr>
          <a:xfrm rot="696193" flipH="1">
            <a:off x="-1912171" y="-1048206"/>
            <a:ext cx="6437373" cy="5056008"/>
            <a:chOff x="1367400" y="1176700"/>
            <a:chExt cx="4985625" cy="2814325"/>
          </a:xfrm>
        </p:grpSpPr>
        <p:sp>
          <p:nvSpPr>
            <p:cNvPr id="401" name="Google Shape;401;p35"/>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35"/>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3" name="Google Shape;403;p35"/>
          <p:cNvGrpSpPr/>
          <p:nvPr/>
        </p:nvGrpSpPr>
        <p:grpSpPr>
          <a:xfrm>
            <a:off x="-68993" y="-1452015"/>
            <a:ext cx="4942971" cy="3278510"/>
            <a:chOff x="-68993" y="-1452015"/>
            <a:chExt cx="4942971" cy="3278510"/>
          </a:xfrm>
        </p:grpSpPr>
        <p:grpSp>
          <p:nvGrpSpPr>
            <p:cNvPr id="404" name="Google Shape;404;p35"/>
            <p:cNvGrpSpPr/>
            <p:nvPr/>
          </p:nvGrpSpPr>
          <p:grpSpPr>
            <a:xfrm rot="1338152">
              <a:off x="445478" y="497828"/>
              <a:ext cx="763846" cy="767550"/>
              <a:chOff x="7881969" y="1962328"/>
              <a:chExt cx="763840" cy="767544"/>
            </a:xfrm>
          </p:grpSpPr>
          <p:sp>
            <p:nvSpPr>
              <p:cNvPr id="405" name="Google Shape;405;p35"/>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35"/>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35"/>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35"/>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35"/>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35"/>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35"/>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35"/>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35"/>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35"/>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35"/>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35"/>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35"/>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35"/>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35"/>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35"/>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35"/>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35"/>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35"/>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35"/>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35"/>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35"/>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7" name="Google Shape;427;p35"/>
              <p:cNvGrpSpPr/>
              <p:nvPr/>
            </p:nvGrpSpPr>
            <p:grpSpPr>
              <a:xfrm>
                <a:off x="7881969" y="2107317"/>
                <a:ext cx="763840" cy="546655"/>
                <a:chOff x="7881969" y="2107317"/>
                <a:chExt cx="763840" cy="546655"/>
              </a:xfrm>
            </p:grpSpPr>
            <p:sp>
              <p:nvSpPr>
                <p:cNvPr id="428" name="Google Shape;428;p35"/>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35"/>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35"/>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35"/>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35"/>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35"/>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35"/>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35"/>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35"/>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35"/>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35"/>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35"/>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35"/>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35"/>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35"/>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35"/>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35"/>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35"/>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35"/>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35"/>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35"/>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35"/>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35"/>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35"/>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35"/>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35"/>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35"/>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35"/>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35"/>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35"/>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35"/>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35"/>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35"/>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35"/>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35"/>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35"/>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35"/>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35"/>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35"/>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35"/>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35"/>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35"/>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35"/>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35"/>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35"/>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35"/>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35"/>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35"/>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35"/>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35"/>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35"/>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35"/>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35"/>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81" name="Google Shape;481;p35"/>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35"/>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35"/>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35"/>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5" name="Google Shape;485;p35"/>
            <p:cNvGrpSpPr/>
            <p:nvPr/>
          </p:nvGrpSpPr>
          <p:grpSpPr>
            <a:xfrm rot="2902616" flipH="1">
              <a:off x="1638360" y="289131"/>
              <a:ext cx="169066" cy="177310"/>
              <a:chOff x="4298580" y="207227"/>
              <a:chExt cx="169073" cy="177317"/>
            </a:xfrm>
          </p:grpSpPr>
          <p:sp>
            <p:nvSpPr>
              <p:cNvPr id="486" name="Google Shape;486;p35"/>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35"/>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35"/>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35"/>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35"/>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35"/>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2" name="Google Shape;492;p35"/>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3" name="Google Shape;493;p35"/>
            <p:cNvGrpSpPr/>
            <p:nvPr/>
          </p:nvGrpSpPr>
          <p:grpSpPr>
            <a:xfrm rot="-3959737" flipH="1">
              <a:off x="3946363" y="-19477"/>
              <a:ext cx="275188" cy="229969"/>
              <a:chOff x="1192779" y="389220"/>
              <a:chExt cx="275192" cy="229972"/>
            </a:xfrm>
          </p:grpSpPr>
          <p:sp>
            <p:nvSpPr>
              <p:cNvPr id="494" name="Google Shape;494;p35"/>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35"/>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35"/>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35"/>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35"/>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35"/>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 name="Google Shape;500;p35"/>
            <p:cNvGrpSpPr/>
            <p:nvPr/>
          </p:nvGrpSpPr>
          <p:grpSpPr>
            <a:xfrm>
              <a:off x="-68993" y="1501394"/>
              <a:ext cx="325081" cy="325101"/>
              <a:chOff x="2252932" y="2731382"/>
              <a:chExt cx="325081" cy="325101"/>
            </a:xfrm>
          </p:grpSpPr>
          <p:sp>
            <p:nvSpPr>
              <p:cNvPr id="501" name="Google Shape;501;p35"/>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35"/>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35"/>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35"/>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35"/>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35"/>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35"/>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35"/>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35"/>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35"/>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35"/>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35"/>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35"/>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35"/>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35"/>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35"/>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35"/>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 name="Google Shape;518;p35"/>
            <p:cNvGrpSpPr/>
            <p:nvPr/>
          </p:nvGrpSpPr>
          <p:grpSpPr>
            <a:xfrm rot="-2603834">
              <a:off x="2630193" y="505795"/>
              <a:ext cx="301834" cy="319216"/>
              <a:chOff x="2669654" y="1177911"/>
              <a:chExt cx="226121" cy="239143"/>
            </a:xfrm>
          </p:grpSpPr>
          <p:sp>
            <p:nvSpPr>
              <p:cNvPr id="519" name="Google Shape;519;p35"/>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35"/>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35"/>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35"/>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35"/>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35"/>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35"/>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35"/>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35"/>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35"/>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9" name="Google Shape;529;p35"/>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0" name="Google Shape;530;p35"/>
            <p:cNvGrpSpPr/>
            <p:nvPr/>
          </p:nvGrpSpPr>
          <p:grpSpPr>
            <a:xfrm rot="5400000" flipH="1">
              <a:off x="898362" y="57492"/>
              <a:ext cx="275192" cy="229972"/>
              <a:chOff x="1192779" y="389220"/>
              <a:chExt cx="275192" cy="229972"/>
            </a:xfrm>
          </p:grpSpPr>
          <p:sp>
            <p:nvSpPr>
              <p:cNvPr id="531" name="Google Shape;531;p35"/>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35"/>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35"/>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35"/>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35"/>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35"/>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7" name="Google Shape;537;p35"/>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35"/>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35"/>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35"/>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35"/>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35"/>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35"/>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35"/>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35"/>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35"/>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35"/>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35"/>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p:cSld name="1_Title only 2">
    <p:spTree>
      <p:nvGrpSpPr>
        <p:cNvPr id="1" name="Shape 549"/>
        <p:cNvGrpSpPr/>
        <p:nvPr/>
      </p:nvGrpSpPr>
      <p:grpSpPr>
        <a:xfrm>
          <a:off x="0" y="0"/>
          <a:ext cx="0" cy="0"/>
          <a:chOff x="0" y="0"/>
          <a:chExt cx="0" cy="0"/>
        </a:xfrm>
      </p:grpSpPr>
      <p:sp>
        <p:nvSpPr>
          <p:cNvPr id="550" name="Google Shape;550;p36"/>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551" name="Google Shape;551;p36"/>
          <p:cNvGrpSpPr/>
          <p:nvPr/>
        </p:nvGrpSpPr>
        <p:grpSpPr>
          <a:xfrm rot="696193" flipH="1">
            <a:off x="-1912171" y="-1048206"/>
            <a:ext cx="6437373" cy="5056008"/>
            <a:chOff x="1367400" y="1176700"/>
            <a:chExt cx="4985625" cy="2814325"/>
          </a:xfrm>
        </p:grpSpPr>
        <p:sp>
          <p:nvSpPr>
            <p:cNvPr id="552" name="Google Shape;552;p3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3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 name="Google Shape;554;p36"/>
          <p:cNvGrpSpPr/>
          <p:nvPr/>
        </p:nvGrpSpPr>
        <p:grpSpPr>
          <a:xfrm>
            <a:off x="-68993" y="-1452015"/>
            <a:ext cx="4942971" cy="3278510"/>
            <a:chOff x="-68993" y="-1452015"/>
            <a:chExt cx="4942971" cy="3278510"/>
          </a:xfrm>
        </p:grpSpPr>
        <p:grpSp>
          <p:nvGrpSpPr>
            <p:cNvPr id="555" name="Google Shape;555;p36"/>
            <p:cNvGrpSpPr/>
            <p:nvPr/>
          </p:nvGrpSpPr>
          <p:grpSpPr>
            <a:xfrm rot="1338152">
              <a:off x="445478" y="497828"/>
              <a:ext cx="763846" cy="767550"/>
              <a:chOff x="7881969" y="1962328"/>
              <a:chExt cx="763840" cy="767544"/>
            </a:xfrm>
          </p:grpSpPr>
          <p:sp>
            <p:nvSpPr>
              <p:cNvPr id="556" name="Google Shape;556;p3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3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3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3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3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3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3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3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3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3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3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3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3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3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3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3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3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3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3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3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3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3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8" name="Google Shape;578;p36"/>
              <p:cNvGrpSpPr/>
              <p:nvPr/>
            </p:nvGrpSpPr>
            <p:grpSpPr>
              <a:xfrm>
                <a:off x="7881969" y="2107317"/>
                <a:ext cx="763840" cy="546655"/>
                <a:chOff x="7881969" y="2107317"/>
                <a:chExt cx="763840" cy="546655"/>
              </a:xfrm>
            </p:grpSpPr>
            <p:sp>
              <p:nvSpPr>
                <p:cNvPr id="579" name="Google Shape;579;p3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3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3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3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3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3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3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3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3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3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3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3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3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3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3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3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3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3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3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3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3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3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3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3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3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3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3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3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3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3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3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3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3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3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3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3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3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3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3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3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3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3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3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3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3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3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3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3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3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3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3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3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3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32" name="Google Shape;632;p3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3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3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3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6" name="Google Shape;636;p36"/>
            <p:cNvGrpSpPr/>
            <p:nvPr/>
          </p:nvGrpSpPr>
          <p:grpSpPr>
            <a:xfrm rot="2902616" flipH="1">
              <a:off x="1638360" y="289131"/>
              <a:ext cx="169066" cy="177310"/>
              <a:chOff x="4298580" y="207227"/>
              <a:chExt cx="169073" cy="177317"/>
            </a:xfrm>
          </p:grpSpPr>
          <p:sp>
            <p:nvSpPr>
              <p:cNvPr id="637" name="Google Shape;637;p3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3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3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3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3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3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3" name="Google Shape;643;p3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4" name="Google Shape;644;p36"/>
            <p:cNvGrpSpPr/>
            <p:nvPr/>
          </p:nvGrpSpPr>
          <p:grpSpPr>
            <a:xfrm rot="-3959737" flipH="1">
              <a:off x="3946363" y="-19477"/>
              <a:ext cx="275188" cy="229969"/>
              <a:chOff x="1192779" y="389220"/>
              <a:chExt cx="275192" cy="229972"/>
            </a:xfrm>
          </p:grpSpPr>
          <p:sp>
            <p:nvSpPr>
              <p:cNvPr id="645" name="Google Shape;645;p3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3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3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3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3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3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 name="Google Shape;651;p36"/>
            <p:cNvGrpSpPr/>
            <p:nvPr/>
          </p:nvGrpSpPr>
          <p:grpSpPr>
            <a:xfrm>
              <a:off x="-68993" y="1501394"/>
              <a:ext cx="325081" cy="325101"/>
              <a:chOff x="2252932" y="2731382"/>
              <a:chExt cx="325081" cy="325101"/>
            </a:xfrm>
          </p:grpSpPr>
          <p:sp>
            <p:nvSpPr>
              <p:cNvPr id="652" name="Google Shape;652;p3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3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3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3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3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3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3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3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3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3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3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3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3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3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3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3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3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 name="Google Shape;669;p36"/>
            <p:cNvGrpSpPr/>
            <p:nvPr/>
          </p:nvGrpSpPr>
          <p:grpSpPr>
            <a:xfrm rot="-2603834">
              <a:off x="2630193" y="505795"/>
              <a:ext cx="301834" cy="319216"/>
              <a:chOff x="2669654" y="1177911"/>
              <a:chExt cx="226121" cy="239143"/>
            </a:xfrm>
          </p:grpSpPr>
          <p:sp>
            <p:nvSpPr>
              <p:cNvPr id="670" name="Google Shape;670;p3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3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3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3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3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3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3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3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3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3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0" name="Google Shape;680;p3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1" name="Google Shape;681;p36"/>
            <p:cNvGrpSpPr/>
            <p:nvPr/>
          </p:nvGrpSpPr>
          <p:grpSpPr>
            <a:xfrm rot="5400000" flipH="1">
              <a:off x="898362" y="57492"/>
              <a:ext cx="275192" cy="229972"/>
              <a:chOff x="1192779" y="389220"/>
              <a:chExt cx="275192" cy="229972"/>
            </a:xfrm>
          </p:grpSpPr>
          <p:sp>
            <p:nvSpPr>
              <p:cNvPr id="682" name="Google Shape;682;p3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3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3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3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3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3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8" name="Google Shape;688;p3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3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3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3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3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3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3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3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3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3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3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3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p:cSld name="1_Title only 3">
    <p:spTree>
      <p:nvGrpSpPr>
        <p:cNvPr id="1" name="Shape 700"/>
        <p:cNvGrpSpPr/>
        <p:nvPr/>
      </p:nvGrpSpPr>
      <p:grpSpPr>
        <a:xfrm>
          <a:off x="0" y="0"/>
          <a:ext cx="0" cy="0"/>
          <a:chOff x="0" y="0"/>
          <a:chExt cx="0" cy="0"/>
        </a:xfrm>
      </p:grpSpPr>
      <p:sp>
        <p:nvSpPr>
          <p:cNvPr id="701" name="Google Shape;701;p37"/>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702" name="Google Shape;702;p37"/>
          <p:cNvGrpSpPr/>
          <p:nvPr/>
        </p:nvGrpSpPr>
        <p:grpSpPr>
          <a:xfrm rot="696193" flipH="1">
            <a:off x="-1912171" y="-1048206"/>
            <a:ext cx="6437373" cy="5056008"/>
            <a:chOff x="1367400" y="1176700"/>
            <a:chExt cx="4985625" cy="2814325"/>
          </a:xfrm>
        </p:grpSpPr>
        <p:sp>
          <p:nvSpPr>
            <p:cNvPr id="703" name="Google Shape;703;p37"/>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37"/>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 name="Google Shape;705;p37"/>
          <p:cNvGrpSpPr/>
          <p:nvPr/>
        </p:nvGrpSpPr>
        <p:grpSpPr>
          <a:xfrm>
            <a:off x="-68993" y="-1452015"/>
            <a:ext cx="4942971" cy="3278510"/>
            <a:chOff x="-68993" y="-1452015"/>
            <a:chExt cx="4942971" cy="3278510"/>
          </a:xfrm>
        </p:grpSpPr>
        <p:grpSp>
          <p:nvGrpSpPr>
            <p:cNvPr id="706" name="Google Shape;706;p37"/>
            <p:cNvGrpSpPr/>
            <p:nvPr/>
          </p:nvGrpSpPr>
          <p:grpSpPr>
            <a:xfrm rot="1338152">
              <a:off x="445478" y="497828"/>
              <a:ext cx="763846" cy="767550"/>
              <a:chOff x="7881969" y="1962328"/>
              <a:chExt cx="763840" cy="767544"/>
            </a:xfrm>
          </p:grpSpPr>
          <p:sp>
            <p:nvSpPr>
              <p:cNvPr id="707" name="Google Shape;707;p37"/>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37"/>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37"/>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37"/>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37"/>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37"/>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37"/>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37"/>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37"/>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37"/>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37"/>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37"/>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37"/>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37"/>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37"/>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37"/>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37"/>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37"/>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37"/>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37"/>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37"/>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37"/>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 name="Google Shape;729;p37"/>
              <p:cNvGrpSpPr/>
              <p:nvPr/>
            </p:nvGrpSpPr>
            <p:grpSpPr>
              <a:xfrm>
                <a:off x="7881969" y="2107317"/>
                <a:ext cx="763840" cy="546655"/>
                <a:chOff x="7881969" y="2107317"/>
                <a:chExt cx="763840" cy="546655"/>
              </a:xfrm>
            </p:grpSpPr>
            <p:sp>
              <p:nvSpPr>
                <p:cNvPr id="730" name="Google Shape;730;p37"/>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37"/>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37"/>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37"/>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37"/>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37"/>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37"/>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37"/>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37"/>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37"/>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37"/>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37"/>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37"/>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37"/>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37"/>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37"/>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37"/>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37"/>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37"/>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37"/>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37"/>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37"/>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37"/>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37"/>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37"/>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37"/>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37"/>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37"/>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37"/>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37"/>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37"/>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37"/>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37"/>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37"/>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37"/>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37"/>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37"/>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37"/>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37"/>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37"/>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37"/>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37"/>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37"/>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37"/>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37"/>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37"/>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37"/>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37"/>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37"/>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37"/>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37"/>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37"/>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37"/>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3" name="Google Shape;783;p37"/>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37"/>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37"/>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37"/>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7" name="Google Shape;787;p37"/>
            <p:cNvGrpSpPr/>
            <p:nvPr/>
          </p:nvGrpSpPr>
          <p:grpSpPr>
            <a:xfrm rot="2902616" flipH="1">
              <a:off x="1638360" y="289131"/>
              <a:ext cx="169066" cy="177310"/>
              <a:chOff x="4298580" y="207227"/>
              <a:chExt cx="169073" cy="177317"/>
            </a:xfrm>
          </p:grpSpPr>
          <p:sp>
            <p:nvSpPr>
              <p:cNvPr id="788" name="Google Shape;788;p3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3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3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3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3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3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4" name="Google Shape;794;p37"/>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5" name="Google Shape;795;p37"/>
            <p:cNvGrpSpPr/>
            <p:nvPr/>
          </p:nvGrpSpPr>
          <p:grpSpPr>
            <a:xfrm rot="-3959737" flipH="1">
              <a:off x="3946363" y="-19477"/>
              <a:ext cx="275188" cy="229969"/>
              <a:chOff x="1192779" y="389220"/>
              <a:chExt cx="275192" cy="229972"/>
            </a:xfrm>
          </p:grpSpPr>
          <p:sp>
            <p:nvSpPr>
              <p:cNvPr id="796" name="Google Shape;796;p3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3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3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3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3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3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 name="Google Shape;802;p37"/>
            <p:cNvGrpSpPr/>
            <p:nvPr/>
          </p:nvGrpSpPr>
          <p:grpSpPr>
            <a:xfrm>
              <a:off x="-68993" y="1501394"/>
              <a:ext cx="325081" cy="325101"/>
              <a:chOff x="2252932" y="2731382"/>
              <a:chExt cx="325081" cy="325101"/>
            </a:xfrm>
          </p:grpSpPr>
          <p:sp>
            <p:nvSpPr>
              <p:cNvPr id="803" name="Google Shape;803;p37"/>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37"/>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37"/>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37"/>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37"/>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37"/>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37"/>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37"/>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37"/>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37"/>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37"/>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37"/>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37"/>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37"/>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37"/>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37"/>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37"/>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 name="Google Shape;820;p37"/>
            <p:cNvGrpSpPr/>
            <p:nvPr/>
          </p:nvGrpSpPr>
          <p:grpSpPr>
            <a:xfrm rot="-2603834">
              <a:off x="2630193" y="505795"/>
              <a:ext cx="301834" cy="319216"/>
              <a:chOff x="2669654" y="1177911"/>
              <a:chExt cx="226121" cy="239143"/>
            </a:xfrm>
          </p:grpSpPr>
          <p:sp>
            <p:nvSpPr>
              <p:cNvPr id="821" name="Google Shape;821;p37"/>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37"/>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37"/>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37"/>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37"/>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37"/>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37"/>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37"/>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37"/>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37"/>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1" name="Google Shape;831;p37"/>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2" name="Google Shape;832;p37"/>
            <p:cNvGrpSpPr/>
            <p:nvPr/>
          </p:nvGrpSpPr>
          <p:grpSpPr>
            <a:xfrm rot="5400000" flipH="1">
              <a:off x="898362" y="57492"/>
              <a:ext cx="275192" cy="229972"/>
              <a:chOff x="1192779" y="389220"/>
              <a:chExt cx="275192" cy="229972"/>
            </a:xfrm>
          </p:grpSpPr>
          <p:sp>
            <p:nvSpPr>
              <p:cNvPr id="833" name="Google Shape;833;p3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3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3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3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3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3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9" name="Google Shape;839;p37"/>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37"/>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37"/>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37"/>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37"/>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37"/>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37"/>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37"/>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37"/>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37"/>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37"/>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37"/>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p:cSld name="1_Title only 4">
    <p:spTree>
      <p:nvGrpSpPr>
        <p:cNvPr id="1" name="Shape 851"/>
        <p:cNvGrpSpPr/>
        <p:nvPr/>
      </p:nvGrpSpPr>
      <p:grpSpPr>
        <a:xfrm>
          <a:off x="0" y="0"/>
          <a:ext cx="0" cy="0"/>
          <a:chOff x="0" y="0"/>
          <a:chExt cx="0" cy="0"/>
        </a:xfrm>
      </p:grpSpPr>
      <p:sp>
        <p:nvSpPr>
          <p:cNvPr id="852" name="Google Shape;852;p38"/>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853" name="Google Shape;853;p38"/>
          <p:cNvGrpSpPr/>
          <p:nvPr/>
        </p:nvGrpSpPr>
        <p:grpSpPr>
          <a:xfrm rot="696193" flipH="1">
            <a:off x="-1912171" y="-1048206"/>
            <a:ext cx="6437373" cy="5056008"/>
            <a:chOff x="1367400" y="1176700"/>
            <a:chExt cx="4985625" cy="2814325"/>
          </a:xfrm>
        </p:grpSpPr>
        <p:sp>
          <p:nvSpPr>
            <p:cNvPr id="854" name="Google Shape;854;p38"/>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38"/>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6" name="Google Shape;856;p38"/>
          <p:cNvGrpSpPr/>
          <p:nvPr/>
        </p:nvGrpSpPr>
        <p:grpSpPr>
          <a:xfrm>
            <a:off x="-68993" y="-1452015"/>
            <a:ext cx="4942971" cy="3278510"/>
            <a:chOff x="-68993" y="-1452015"/>
            <a:chExt cx="4942971" cy="3278510"/>
          </a:xfrm>
        </p:grpSpPr>
        <p:grpSp>
          <p:nvGrpSpPr>
            <p:cNvPr id="857" name="Google Shape;857;p38"/>
            <p:cNvGrpSpPr/>
            <p:nvPr/>
          </p:nvGrpSpPr>
          <p:grpSpPr>
            <a:xfrm rot="1338152">
              <a:off x="445478" y="497828"/>
              <a:ext cx="763846" cy="767550"/>
              <a:chOff x="7881969" y="1962328"/>
              <a:chExt cx="763840" cy="767544"/>
            </a:xfrm>
          </p:grpSpPr>
          <p:sp>
            <p:nvSpPr>
              <p:cNvPr id="858" name="Google Shape;858;p38"/>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38"/>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38"/>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38"/>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38"/>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38"/>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38"/>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38"/>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38"/>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38"/>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38"/>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38"/>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38"/>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38"/>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38"/>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38"/>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38"/>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38"/>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38"/>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38"/>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38"/>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38"/>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0" name="Google Shape;880;p38"/>
              <p:cNvGrpSpPr/>
              <p:nvPr/>
            </p:nvGrpSpPr>
            <p:grpSpPr>
              <a:xfrm>
                <a:off x="7881969" y="2107317"/>
                <a:ext cx="763840" cy="546655"/>
                <a:chOff x="7881969" y="2107317"/>
                <a:chExt cx="763840" cy="546655"/>
              </a:xfrm>
            </p:grpSpPr>
            <p:sp>
              <p:nvSpPr>
                <p:cNvPr id="881" name="Google Shape;881;p38"/>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38"/>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38"/>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38"/>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38"/>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38"/>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38"/>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38"/>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38"/>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38"/>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38"/>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38"/>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38"/>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38"/>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38"/>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38"/>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38"/>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38"/>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38"/>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38"/>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38"/>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38"/>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38"/>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38"/>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38"/>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38"/>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38"/>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38"/>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38"/>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38"/>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38"/>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38"/>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38"/>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38"/>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38"/>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38"/>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38"/>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38"/>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38"/>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38"/>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38"/>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38"/>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38"/>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38"/>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38"/>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38"/>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38"/>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38"/>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38"/>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38"/>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38"/>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38"/>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38"/>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34" name="Google Shape;934;p38"/>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38"/>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38"/>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38"/>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8" name="Google Shape;938;p38"/>
            <p:cNvGrpSpPr/>
            <p:nvPr/>
          </p:nvGrpSpPr>
          <p:grpSpPr>
            <a:xfrm rot="2902616" flipH="1">
              <a:off x="1638360" y="289131"/>
              <a:ext cx="169066" cy="177310"/>
              <a:chOff x="4298580" y="207227"/>
              <a:chExt cx="169073" cy="177317"/>
            </a:xfrm>
          </p:grpSpPr>
          <p:sp>
            <p:nvSpPr>
              <p:cNvPr id="939" name="Google Shape;939;p3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3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3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3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3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3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5" name="Google Shape;945;p38"/>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6" name="Google Shape;946;p38"/>
            <p:cNvGrpSpPr/>
            <p:nvPr/>
          </p:nvGrpSpPr>
          <p:grpSpPr>
            <a:xfrm rot="-3959737" flipH="1">
              <a:off x="3946363" y="-19477"/>
              <a:ext cx="275188" cy="229969"/>
              <a:chOff x="1192779" y="389220"/>
              <a:chExt cx="275192" cy="229972"/>
            </a:xfrm>
          </p:grpSpPr>
          <p:sp>
            <p:nvSpPr>
              <p:cNvPr id="947" name="Google Shape;947;p3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3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3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3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3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3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 name="Google Shape;953;p38"/>
            <p:cNvGrpSpPr/>
            <p:nvPr/>
          </p:nvGrpSpPr>
          <p:grpSpPr>
            <a:xfrm>
              <a:off x="-68993" y="1501394"/>
              <a:ext cx="325081" cy="325101"/>
              <a:chOff x="2252932" y="2731382"/>
              <a:chExt cx="325081" cy="325101"/>
            </a:xfrm>
          </p:grpSpPr>
          <p:sp>
            <p:nvSpPr>
              <p:cNvPr id="954" name="Google Shape;954;p38"/>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38"/>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38"/>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38"/>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38"/>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38"/>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38"/>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38"/>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38"/>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38"/>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38"/>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38"/>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38"/>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38"/>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38"/>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38"/>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38"/>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 name="Google Shape;971;p38"/>
            <p:cNvGrpSpPr/>
            <p:nvPr/>
          </p:nvGrpSpPr>
          <p:grpSpPr>
            <a:xfrm rot="-2603834">
              <a:off x="2630193" y="505795"/>
              <a:ext cx="301834" cy="319216"/>
              <a:chOff x="2669654" y="1177911"/>
              <a:chExt cx="226121" cy="239143"/>
            </a:xfrm>
          </p:grpSpPr>
          <p:sp>
            <p:nvSpPr>
              <p:cNvPr id="972" name="Google Shape;972;p38"/>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38"/>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38"/>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38"/>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38"/>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38"/>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38"/>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38"/>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38"/>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38"/>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2" name="Google Shape;982;p38"/>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3" name="Google Shape;983;p38"/>
            <p:cNvGrpSpPr/>
            <p:nvPr/>
          </p:nvGrpSpPr>
          <p:grpSpPr>
            <a:xfrm rot="5400000" flipH="1">
              <a:off x="898362" y="57492"/>
              <a:ext cx="275192" cy="229972"/>
              <a:chOff x="1192779" y="389220"/>
              <a:chExt cx="275192" cy="229972"/>
            </a:xfrm>
          </p:grpSpPr>
          <p:sp>
            <p:nvSpPr>
              <p:cNvPr id="984" name="Google Shape;984;p3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3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3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3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3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3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0" name="Google Shape;990;p38"/>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38"/>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38"/>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38"/>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38"/>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38"/>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38"/>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38"/>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38"/>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38"/>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38"/>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38"/>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p:cSld name="1_Title only 5">
    <p:spTree>
      <p:nvGrpSpPr>
        <p:cNvPr id="1" name="Shape 1002"/>
        <p:cNvGrpSpPr/>
        <p:nvPr/>
      </p:nvGrpSpPr>
      <p:grpSpPr>
        <a:xfrm>
          <a:off x="0" y="0"/>
          <a:ext cx="0" cy="0"/>
          <a:chOff x="0" y="0"/>
          <a:chExt cx="0" cy="0"/>
        </a:xfrm>
      </p:grpSpPr>
      <p:sp>
        <p:nvSpPr>
          <p:cNvPr id="1003" name="Google Shape;1003;p39"/>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004" name="Google Shape;1004;p39"/>
          <p:cNvGrpSpPr/>
          <p:nvPr/>
        </p:nvGrpSpPr>
        <p:grpSpPr>
          <a:xfrm rot="696193" flipH="1">
            <a:off x="-1912171" y="-1048206"/>
            <a:ext cx="6437373" cy="5056008"/>
            <a:chOff x="1367400" y="1176700"/>
            <a:chExt cx="4985625" cy="2814325"/>
          </a:xfrm>
        </p:grpSpPr>
        <p:sp>
          <p:nvSpPr>
            <p:cNvPr id="1005" name="Google Shape;1005;p3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3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 name="Google Shape;1007;p39"/>
          <p:cNvGrpSpPr/>
          <p:nvPr/>
        </p:nvGrpSpPr>
        <p:grpSpPr>
          <a:xfrm>
            <a:off x="-68993" y="-1452015"/>
            <a:ext cx="4942971" cy="3278510"/>
            <a:chOff x="-68993" y="-1452015"/>
            <a:chExt cx="4942971" cy="3278510"/>
          </a:xfrm>
        </p:grpSpPr>
        <p:grpSp>
          <p:nvGrpSpPr>
            <p:cNvPr id="1008" name="Google Shape;1008;p39"/>
            <p:cNvGrpSpPr/>
            <p:nvPr/>
          </p:nvGrpSpPr>
          <p:grpSpPr>
            <a:xfrm rot="1338152">
              <a:off x="445478" y="497828"/>
              <a:ext cx="763846" cy="767550"/>
              <a:chOff x="7881969" y="1962328"/>
              <a:chExt cx="763840" cy="767544"/>
            </a:xfrm>
          </p:grpSpPr>
          <p:sp>
            <p:nvSpPr>
              <p:cNvPr id="1009" name="Google Shape;1009;p39"/>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39"/>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39"/>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39"/>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39"/>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39"/>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39"/>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39"/>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39"/>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39"/>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39"/>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39"/>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39"/>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39"/>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39"/>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39"/>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39"/>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39"/>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39"/>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39"/>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39"/>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39"/>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1" name="Google Shape;1031;p39"/>
              <p:cNvGrpSpPr/>
              <p:nvPr/>
            </p:nvGrpSpPr>
            <p:grpSpPr>
              <a:xfrm>
                <a:off x="7881969" y="2107317"/>
                <a:ext cx="763840" cy="546655"/>
                <a:chOff x="7881969" y="2107317"/>
                <a:chExt cx="763840" cy="546655"/>
              </a:xfrm>
            </p:grpSpPr>
            <p:sp>
              <p:nvSpPr>
                <p:cNvPr id="1032" name="Google Shape;1032;p39"/>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39"/>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39"/>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39"/>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39"/>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39"/>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39"/>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39"/>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39"/>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39"/>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39"/>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39"/>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39"/>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39"/>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39"/>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39"/>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39"/>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39"/>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39"/>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39"/>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39"/>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39"/>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39"/>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39"/>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39"/>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39"/>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39"/>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39"/>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39"/>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39"/>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39"/>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39"/>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39"/>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39"/>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39"/>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39"/>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39"/>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39"/>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39"/>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39"/>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39"/>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39"/>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39"/>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39"/>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39"/>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39"/>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39"/>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39"/>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39"/>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39"/>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39"/>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39"/>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39"/>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85" name="Google Shape;1085;p39"/>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39"/>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39"/>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39"/>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9" name="Google Shape;1089;p39"/>
            <p:cNvGrpSpPr/>
            <p:nvPr/>
          </p:nvGrpSpPr>
          <p:grpSpPr>
            <a:xfrm rot="2902616" flipH="1">
              <a:off x="1638360" y="289131"/>
              <a:ext cx="169066" cy="177310"/>
              <a:chOff x="4298580" y="207227"/>
              <a:chExt cx="169073" cy="177317"/>
            </a:xfrm>
          </p:grpSpPr>
          <p:sp>
            <p:nvSpPr>
              <p:cNvPr id="1090" name="Google Shape;1090;p3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3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3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3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3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3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6" name="Google Shape;1096;p39"/>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97" name="Google Shape;1097;p39"/>
            <p:cNvGrpSpPr/>
            <p:nvPr/>
          </p:nvGrpSpPr>
          <p:grpSpPr>
            <a:xfrm rot="-3959737" flipH="1">
              <a:off x="3946363" y="-19477"/>
              <a:ext cx="275188" cy="229969"/>
              <a:chOff x="1192779" y="389220"/>
              <a:chExt cx="275192" cy="229972"/>
            </a:xfrm>
          </p:grpSpPr>
          <p:sp>
            <p:nvSpPr>
              <p:cNvPr id="1098" name="Google Shape;1098;p3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3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3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3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3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3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 name="Google Shape;1104;p39"/>
            <p:cNvGrpSpPr/>
            <p:nvPr/>
          </p:nvGrpSpPr>
          <p:grpSpPr>
            <a:xfrm>
              <a:off x="-68993" y="1501394"/>
              <a:ext cx="325081" cy="325101"/>
              <a:chOff x="2252932" y="2731382"/>
              <a:chExt cx="325081" cy="325101"/>
            </a:xfrm>
          </p:grpSpPr>
          <p:sp>
            <p:nvSpPr>
              <p:cNvPr id="1105" name="Google Shape;1105;p39"/>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39"/>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39"/>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39"/>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39"/>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39"/>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39"/>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39"/>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39"/>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39"/>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39"/>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39"/>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39"/>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39"/>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39"/>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39"/>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39"/>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2" name="Google Shape;1122;p39"/>
            <p:cNvGrpSpPr/>
            <p:nvPr/>
          </p:nvGrpSpPr>
          <p:grpSpPr>
            <a:xfrm rot="-2603834">
              <a:off x="2630193" y="505795"/>
              <a:ext cx="301834" cy="319216"/>
              <a:chOff x="2669654" y="1177911"/>
              <a:chExt cx="226121" cy="239143"/>
            </a:xfrm>
          </p:grpSpPr>
          <p:sp>
            <p:nvSpPr>
              <p:cNvPr id="1123" name="Google Shape;1123;p39"/>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39"/>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39"/>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39"/>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39"/>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39"/>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39"/>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39"/>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39"/>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39"/>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33" name="Google Shape;1133;p39"/>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34" name="Google Shape;1134;p39"/>
            <p:cNvGrpSpPr/>
            <p:nvPr/>
          </p:nvGrpSpPr>
          <p:grpSpPr>
            <a:xfrm rot="5400000" flipH="1">
              <a:off x="898362" y="57492"/>
              <a:ext cx="275192" cy="229972"/>
              <a:chOff x="1192779" y="389220"/>
              <a:chExt cx="275192" cy="229972"/>
            </a:xfrm>
          </p:grpSpPr>
          <p:sp>
            <p:nvSpPr>
              <p:cNvPr id="1135" name="Google Shape;1135;p3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3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3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3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3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3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1" name="Google Shape;1141;p39"/>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39"/>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39"/>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39"/>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39"/>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39"/>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39"/>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39"/>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39"/>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39"/>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39"/>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39"/>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p:cSld name="1_Title only 6">
    <p:spTree>
      <p:nvGrpSpPr>
        <p:cNvPr id="1" name="Shape 1153"/>
        <p:cNvGrpSpPr/>
        <p:nvPr/>
      </p:nvGrpSpPr>
      <p:grpSpPr>
        <a:xfrm>
          <a:off x="0" y="0"/>
          <a:ext cx="0" cy="0"/>
          <a:chOff x="0" y="0"/>
          <a:chExt cx="0" cy="0"/>
        </a:xfrm>
      </p:grpSpPr>
      <p:sp>
        <p:nvSpPr>
          <p:cNvPr id="1154" name="Google Shape;1154;p40"/>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155" name="Google Shape;1155;p40"/>
          <p:cNvGrpSpPr/>
          <p:nvPr/>
        </p:nvGrpSpPr>
        <p:grpSpPr>
          <a:xfrm rot="696193" flipH="1">
            <a:off x="-1912171" y="-1048206"/>
            <a:ext cx="6437373" cy="5056008"/>
            <a:chOff x="1367400" y="1176700"/>
            <a:chExt cx="4985625" cy="2814325"/>
          </a:xfrm>
        </p:grpSpPr>
        <p:sp>
          <p:nvSpPr>
            <p:cNvPr id="1156" name="Google Shape;1156;p40"/>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40"/>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8" name="Google Shape;1158;p40"/>
          <p:cNvGrpSpPr/>
          <p:nvPr/>
        </p:nvGrpSpPr>
        <p:grpSpPr>
          <a:xfrm>
            <a:off x="-68993" y="-1452015"/>
            <a:ext cx="4942971" cy="3278510"/>
            <a:chOff x="-68993" y="-1452015"/>
            <a:chExt cx="4942971" cy="3278510"/>
          </a:xfrm>
        </p:grpSpPr>
        <p:grpSp>
          <p:nvGrpSpPr>
            <p:cNvPr id="1159" name="Google Shape;1159;p40"/>
            <p:cNvGrpSpPr/>
            <p:nvPr/>
          </p:nvGrpSpPr>
          <p:grpSpPr>
            <a:xfrm rot="1338152">
              <a:off x="445478" y="497828"/>
              <a:ext cx="763846" cy="767550"/>
              <a:chOff x="7881969" y="1962328"/>
              <a:chExt cx="763840" cy="767544"/>
            </a:xfrm>
          </p:grpSpPr>
          <p:sp>
            <p:nvSpPr>
              <p:cNvPr id="1160" name="Google Shape;1160;p40"/>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40"/>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40"/>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40"/>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40"/>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40"/>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40"/>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40"/>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40"/>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40"/>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40"/>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40"/>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40"/>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40"/>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40"/>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40"/>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40"/>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40"/>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40"/>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40"/>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40"/>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40"/>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2" name="Google Shape;1182;p40"/>
              <p:cNvGrpSpPr/>
              <p:nvPr/>
            </p:nvGrpSpPr>
            <p:grpSpPr>
              <a:xfrm>
                <a:off x="7881969" y="2107317"/>
                <a:ext cx="763840" cy="546655"/>
                <a:chOff x="7881969" y="2107317"/>
                <a:chExt cx="763840" cy="546655"/>
              </a:xfrm>
            </p:grpSpPr>
            <p:sp>
              <p:nvSpPr>
                <p:cNvPr id="1183" name="Google Shape;1183;p40"/>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40"/>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40"/>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40"/>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40"/>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40"/>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40"/>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40"/>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40"/>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40"/>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40"/>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40"/>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40"/>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0"/>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40"/>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40"/>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40"/>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40"/>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40"/>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40"/>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40"/>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40"/>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40"/>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40"/>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40"/>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40"/>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40"/>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40"/>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40"/>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40"/>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40"/>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40"/>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40"/>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40"/>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40"/>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40"/>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40"/>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40"/>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40"/>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40"/>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40"/>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40"/>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40"/>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40"/>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40"/>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40"/>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40"/>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40"/>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40"/>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40"/>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40"/>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40"/>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40"/>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36" name="Google Shape;1236;p40"/>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40"/>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40"/>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40"/>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0" name="Google Shape;1240;p40"/>
            <p:cNvGrpSpPr/>
            <p:nvPr/>
          </p:nvGrpSpPr>
          <p:grpSpPr>
            <a:xfrm rot="2902616" flipH="1">
              <a:off x="1638360" y="289131"/>
              <a:ext cx="169066" cy="177310"/>
              <a:chOff x="4298580" y="207227"/>
              <a:chExt cx="169073" cy="177317"/>
            </a:xfrm>
          </p:grpSpPr>
          <p:sp>
            <p:nvSpPr>
              <p:cNvPr id="1241" name="Google Shape;1241;p4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4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4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4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4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4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7" name="Google Shape;1247;p40"/>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8" name="Google Shape;1248;p40"/>
            <p:cNvGrpSpPr/>
            <p:nvPr/>
          </p:nvGrpSpPr>
          <p:grpSpPr>
            <a:xfrm rot="-3959737" flipH="1">
              <a:off x="3946363" y="-19477"/>
              <a:ext cx="275188" cy="229969"/>
              <a:chOff x="1192779" y="389220"/>
              <a:chExt cx="275192" cy="229972"/>
            </a:xfrm>
          </p:grpSpPr>
          <p:sp>
            <p:nvSpPr>
              <p:cNvPr id="1249" name="Google Shape;1249;p4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4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4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4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4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4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 name="Google Shape;1255;p40"/>
            <p:cNvGrpSpPr/>
            <p:nvPr/>
          </p:nvGrpSpPr>
          <p:grpSpPr>
            <a:xfrm>
              <a:off x="-68993" y="1501394"/>
              <a:ext cx="325081" cy="325101"/>
              <a:chOff x="2252932" y="2731382"/>
              <a:chExt cx="325081" cy="325101"/>
            </a:xfrm>
          </p:grpSpPr>
          <p:sp>
            <p:nvSpPr>
              <p:cNvPr id="1256" name="Google Shape;1256;p40"/>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40"/>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40"/>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40"/>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40"/>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40"/>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40"/>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40"/>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40"/>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40"/>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40"/>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40"/>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40"/>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40"/>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40"/>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40"/>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40"/>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3" name="Google Shape;1273;p40"/>
            <p:cNvGrpSpPr/>
            <p:nvPr/>
          </p:nvGrpSpPr>
          <p:grpSpPr>
            <a:xfrm rot="-2603834">
              <a:off x="2630193" y="505795"/>
              <a:ext cx="301834" cy="319216"/>
              <a:chOff x="2669654" y="1177911"/>
              <a:chExt cx="226121" cy="239143"/>
            </a:xfrm>
          </p:grpSpPr>
          <p:sp>
            <p:nvSpPr>
              <p:cNvPr id="1274" name="Google Shape;1274;p40"/>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40"/>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40"/>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40"/>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40"/>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40"/>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40"/>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40"/>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40"/>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40"/>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4" name="Google Shape;1284;p40"/>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85" name="Google Shape;1285;p40"/>
            <p:cNvGrpSpPr/>
            <p:nvPr/>
          </p:nvGrpSpPr>
          <p:grpSpPr>
            <a:xfrm rot="5400000" flipH="1">
              <a:off x="898362" y="57492"/>
              <a:ext cx="275192" cy="229972"/>
              <a:chOff x="1192779" y="389220"/>
              <a:chExt cx="275192" cy="229972"/>
            </a:xfrm>
          </p:grpSpPr>
          <p:sp>
            <p:nvSpPr>
              <p:cNvPr id="1286" name="Google Shape;1286;p4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4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4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4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4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4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92" name="Google Shape;1292;p40"/>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40"/>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40"/>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40"/>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40"/>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40"/>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40"/>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40"/>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40"/>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40"/>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40"/>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40"/>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p:cSld name="1_Title only 7">
    <p:spTree>
      <p:nvGrpSpPr>
        <p:cNvPr id="1" name="Shape 1304"/>
        <p:cNvGrpSpPr/>
        <p:nvPr/>
      </p:nvGrpSpPr>
      <p:grpSpPr>
        <a:xfrm>
          <a:off x="0" y="0"/>
          <a:ext cx="0" cy="0"/>
          <a:chOff x="0" y="0"/>
          <a:chExt cx="0" cy="0"/>
        </a:xfrm>
      </p:grpSpPr>
      <p:sp>
        <p:nvSpPr>
          <p:cNvPr id="1305" name="Google Shape;1305;p41"/>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306" name="Google Shape;1306;p41"/>
          <p:cNvGrpSpPr/>
          <p:nvPr/>
        </p:nvGrpSpPr>
        <p:grpSpPr>
          <a:xfrm rot="696193" flipH="1">
            <a:off x="-1912171" y="-1048206"/>
            <a:ext cx="6437373" cy="5056008"/>
            <a:chOff x="1367400" y="1176700"/>
            <a:chExt cx="4985625" cy="2814325"/>
          </a:xfrm>
        </p:grpSpPr>
        <p:sp>
          <p:nvSpPr>
            <p:cNvPr id="1307" name="Google Shape;1307;p41"/>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41"/>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9" name="Google Shape;1309;p41"/>
          <p:cNvGrpSpPr/>
          <p:nvPr/>
        </p:nvGrpSpPr>
        <p:grpSpPr>
          <a:xfrm>
            <a:off x="-68993" y="-1452015"/>
            <a:ext cx="4942971" cy="3278510"/>
            <a:chOff x="-68993" y="-1452015"/>
            <a:chExt cx="4942971" cy="3278510"/>
          </a:xfrm>
        </p:grpSpPr>
        <p:grpSp>
          <p:nvGrpSpPr>
            <p:cNvPr id="1310" name="Google Shape;1310;p41"/>
            <p:cNvGrpSpPr/>
            <p:nvPr/>
          </p:nvGrpSpPr>
          <p:grpSpPr>
            <a:xfrm rot="1338152">
              <a:off x="445478" y="497828"/>
              <a:ext cx="763846" cy="767550"/>
              <a:chOff x="7881969" y="1962328"/>
              <a:chExt cx="763840" cy="767544"/>
            </a:xfrm>
          </p:grpSpPr>
          <p:sp>
            <p:nvSpPr>
              <p:cNvPr id="1311" name="Google Shape;1311;p41"/>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41"/>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41"/>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41"/>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41"/>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41"/>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41"/>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41"/>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41"/>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41"/>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41"/>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41"/>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41"/>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41"/>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41"/>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41"/>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41"/>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41"/>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41"/>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41"/>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41"/>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41"/>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33" name="Google Shape;1333;p41"/>
              <p:cNvGrpSpPr/>
              <p:nvPr/>
            </p:nvGrpSpPr>
            <p:grpSpPr>
              <a:xfrm>
                <a:off x="7881969" y="2107317"/>
                <a:ext cx="763840" cy="546655"/>
                <a:chOff x="7881969" y="2107317"/>
                <a:chExt cx="763840" cy="546655"/>
              </a:xfrm>
            </p:grpSpPr>
            <p:sp>
              <p:nvSpPr>
                <p:cNvPr id="1334" name="Google Shape;1334;p41"/>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41"/>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41"/>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41"/>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41"/>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41"/>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41"/>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41"/>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41"/>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41"/>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41"/>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41"/>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41"/>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41"/>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41"/>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41"/>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41"/>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41"/>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41"/>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41"/>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41"/>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41"/>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41"/>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41"/>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41"/>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41"/>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41"/>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41"/>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41"/>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41"/>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41"/>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41"/>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41"/>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41"/>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41"/>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41"/>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41"/>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41"/>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41"/>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41"/>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41"/>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41"/>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41"/>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41"/>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41"/>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41"/>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41"/>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41"/>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41"/>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41"/>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41"/>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41"/>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41"/>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387" name="Google Shape;1387;p41"/>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41"/>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41"/>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41"/>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91" name="Google Shape;1391;p41"/>
            <p:cNvGrpSpPr/>
            <p:nvPr/>
          </p:nvGrpSpPr>
          <p:grpSpPr>
            <a:xfrm rot="2902616" flipH="1">
              <a:off x="1638360" y="289131"/>
              <a:ext cx="169066" cy="177310"/>
              <a:chOff x="4298580" y="207227"/>
              <a:chExt cx="169073" cy="177317"/>
            </a:xfrm>
          </p:grpSpPr>
          <p:sp>
            <p:nvSpPr>
              <p:cNvPr id="1392" name="Google Shape;1392;p4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4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4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4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4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4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8" name="Google Shape;1398;p41"/>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99" name="Google Shape;1399;p41"/>
            <p:cNvGrpSpPr/>
            <p:nvPr/>
          </p:nvGrpSpPr>
          <p:grpSpPr>
            <a:xfrm rot="-3959737" flipH="1">
              <a:off x="3946363" y="-19477"/>
              <a:ext cx="275188" cy="229969"/>
              <a:chOff x="1192779" y="389220"/>
              <a:chExt cx="275192" cy="229972"/>
            </a:xfrm>
          </p:grpSpPr>
          <p:sp>
            <p:nvSpPr>
              <p:cNvPr id="1400" name="Google Shape;1400;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6" name="Google Shape;1406;p41"/>
            <p:cNvGrpSpPr/>
            <p:nvPr/>
          </p:nvGrpSpPr>
          <p:grpSpPr>
            <a:xfrm>
              <a:off x="-68993" y="1501394"/>
              <a:ext cx="325081" cy="325101"/>
              <a:chOff x="2252932" y="2731382"/>
              <a:chExt cx="325081" cy="325101"/>
            </a:xfrm>
          </p:grpSpPr>
          <p:sp>
            <p:nvSpPr>
              <p:cNvPr id="1407" name="Google Shape;1407;p41"/>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41"/>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41"/>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41"/>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41"/>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41"/>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41"/>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41"/>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41"/>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41"/>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41"/>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41"/>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41"/>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41"/>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41"/>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41"/>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41"/>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4" name="Google Shape;1424;p41"/>
            <p:cNvGrpSpPr/>
            <p:nvPr/>
          </p:nvGrpSpPr>
          <p:grpSpPr>
            <a:xfrm rot="-2603834">
              <a:off x="2630193" y="505795"/>
              <a:ext cx="301834" cy="319216"/>
              <a:chOff x="2669654" y="1177911"/>
              <a:chExt cx="226121" cy="239143"/>
            </a:xfrm>
          </p:grpSpPr>
          <p:sp>
            <p:nvSpPr>
              <p:cNvPr id="1425" name="Google Shape;1425;p41"/>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41"/>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41"/>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41"/>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41"/>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41"/>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41"/>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41"/>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41"/>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41"/>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35" name="Google Shape;1435;p41"/>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6" name="Google Shape;1436;p41"/>
            <p:cNvGrpSpPr/>
            <p:nvPr/>
          </p:nvGrpSpPr>
          <p:grpSpPr>
            <a:xfrm rot="5400000" flipH="1">
              <a:off x="898362" y="57492"/>
              <a:ext cx="275192" cy="229972"/>
              <a:chOff x="1192779" y="389220"/>
              <a:chExt cx="275192" cy="229972"/>
            </a:xfrm>
          </p:grpSpPr>
          <p:sp>
            <p:nvSpPr>
              <p:cNvPr id="1437" name="Google Shape;1437;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43" name="Google Shape;1443;p41"/>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41"/>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41"/>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41"/>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41"/>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41"/>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41"/>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41"/>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41"/>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41"/>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41"/>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41"/>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15"/>
        <p:cNvGrpSpPr/>
        <p:nvPr/>
      </p:nvGrpSpPr>
      <p:grpSpPr>
        <a:xfrm>
          <a:off x="0" y="0"/>
          <a:ext cx="0" cy="0"/>
          <a:chOff x="0" y="0"/>
          <a:chExt cx="0" cy="0"/>
        </a:xfrm>
      </p:grpSpPr>
      <p:grpSp>
        <p:nvGrpSpPr>
          <p:cNvPr id="16" name="Google Shape;16;p24"/>
          <p:cNvGrpSpPr/>
          <p:nvPr/>
        </p:nvGrpSpPr>
        <p:grpSpPr>
          <a:xfrm>
            <a:off x="4552896" y="-248818"/>
            <a:ext cx="6437439" cy="5055935"/>
            <a:chOff x="1367400" y="1176700"/>
            <a:chExt cx="4985625" cy="2814325"/>
          </a:xfrm>
        </p:grpSpPr>
        <p:sp>
          <p:nvSpPr>
            <p:cNvPr id="17" name="Google Shape;17;p24"/>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 name="Google Shape;18;p24"/>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19;p24"/>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 name="Google Shape;20;p24"/>
          <p:cNvSpPr txBox="1">
            <a:spLocks noGrp="1"/>
          </p:cNvSpPr>
          <p:nvPr>
            <p:ph type="title"/>
          </p:nvPr>
        </p:nvSpPr>
        <p:spPr>
          <a:xfrm>
            <a:off x="720000" y="445025"/>
            <a:ext cx="41889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 name="Google Shape;21;p24"/>
          <p:cNvSpPr txBox="1">
            <a:spLocks noGrp="1"/>
          </p:cNvSpPr>
          <p:nvPr>
            <p:ph type="title" idx="2"/>
          </p:nvPr>
        </p:nvSpPr>
        <p:spPr>
          <a:xfrm>
            <a:off x="719988" y="1958563"/>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2" name="Google Shape;22;p24"/>
          <p:cNvSpPr txBox="1">
            <a:spLocks noGrp="1"/>
          </p:cNvSpPr>
          <p:nvPr>
            <p:ph type="subTitle" idx="1"/>
          </p:nvPr>
        </p:nvSpPr>
        <p:spPr>
          <a:xfrm>
            <a:off x="719988" y="237355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23" name="Google Shape;23;p24"/>
          <p:cNvSpPr txBox="1">
            <a:spLocks noGrp="1"/>
          </p:cNvSpPr>
          <p:nvPr>
            <p:ph type="title" idx="3"/>
          </p:nvPr>
        </p:nvSpPr>
        <p:spPr>
          <a:xfrm>
            <a:off x="3859013" y="1958563"/>
            <a:ext cx="26991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4" name="Google Shape;24;p24"/>
          <p:cNvSpPr txBox="1">
            <a:spLocks noGrp="1"/>
          </p:cNvSpPr>
          <p:nvPr>
            <p:ph type="subTitle" idx="4"/>
          </p:nvPr>
        </p:nvSpPr>
        <p:spPr>
          <a:xfrm>
            <a:off x="3971363" y="237355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25" name="Google Shape;25;p24"/>
          <p:cNvSpPr txBox="1">
            <a:spLocks noGrp="1"/>
          </p:cNvSpPr>
          <p:nvPr>
            <p:ph type="title" idx="5"/>
          </p:nvPr>
        </p:nvSpPr>
        <p:spPr>
          <a:xfrm>
            <a:off x="719988" y="3616225"/>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6" name="Google Shape;26;p24"/>
          <p:cNvSpPr txBox="1">
            <a:spLocks noGrp="1"/>
          </p:cNvSpPr>
          <p:nvPr>
            <p:ph type="subTitle" idx="6"/>
          </p:nvPr>
        </p:nvSpPr>
        <p:spPr>
          <a:xfrm>
            <a:off x="719988" y="403080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27" name="Google Shape;27;p24"/>
          <p:cNvSpPr txBox="1">
            <a:spLocks noGrp="1"/>
          </p:cNvSpPr>
          <p:nvPr>
            <p:ph type="title" idx="7"/>
          </p:nvPr>
        </p:nvSpPr>
        <p:spPr>
          <a:xfrm>
            <a:off x="3971363" y="3616225"/>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8" name="Google Shape;28;p24"/>
          <p:cNvSpPr txBox="1">
            <a:spLocks noGrp="1"/>
          </p:cNvSpPr>
          <p:nvPr>
            <p:ph type="subTitle" idx="8"/>
          </p:nvPr>
        </p:nvSpPr>
        <p:spPr>
          <a:xfrm>
            <a:off x="3971363" y="403080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29" name="Google Shape;29;p24"/>
          <p:cNvSpPr txBox="1">
            <a:spLocks noGrp="1"/>
          </p:cNvSpPr>
          <p:nvPr>
            <p:ph type="title" idx="9"/>
          </p:nvPr>
        </p:nvSpPr>
        <p:spPr>
          <a:xfrm>
            <a:off x="1600338" y="1543575"/>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30" name="Google Shape;30;p24"/>
          <p:cNvSpPr txBox="1">
            <a:spLocks noGrp="1"/>
          </p:cNvSpPr>
          <p:nvPr>
            <p:ph type="title" idx="13"/>
          </p:nvPr>
        </p:nvSpPr>
        <p:spPr>
          <a:xfrm>
            <a:off x="1600338" y="3201652"/>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31" name="Google Shape;31;p24"/>
          <p:cNvSpPr txBox="1">
            <a:spLocks noGrp="1"/>
          </p:cNvSpPr>
          <p:nvPr>
            <p:ph type="title" idx="14"/>
          </p:nvPr>
        </p:nvSpPr>
        <p:spPr>
          <a:xfrm>
            <a:off x="4851713" y="1543575"/>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32" name="Google Shape;32;p24"/>
          <p:cNvSpPr txBox="1">
            <a:spLocks noGrp="1"/>
          </p:cNvSpPr>
          <p:nvPr>
            <p:ph type="title" idx="15"/>
          </p:nvPr>
        </p:nvSpPr>
        <p:spPr>
          <a:xfrm>
            <a:off x="4851713" y="3201652"/>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33" name="Google Shape;33;p24"/>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p:cSld name="1_Title only 8">
    <p:spTree>
      <p:nvGrpSpPr>
        <p:cNvPr id="1" name="Shape 1455"/>
        <p:cNvGrpSpPr/>
        <p:nvPr/>
      </p:nvGrpSpPr>
      <p:grpSpPr>
        <a:xfrm>
          <a:off x="0" y="0"/>
          <a:ext cx="0" cy="0"/>
          <a:chOff x="0" y="0"/>
          <a:chExt cx="0" cy="0"/>
        </a:xfrm>
      </p:grpSpPr>
      <p:sp>
        <p:nvSpPr>
          <p:cNvPr id="1456" name="Google Shape;1456;p42"/>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457" name="Google Shape;1457;p42"/>
          <p:cNvGrpSpPr/>
          <p:nvPr/>
        </p:nvGrpSpPr>
        <p:grpSpPr>
          <a:xfrm rot="696193" flipH="1">
            <a:off x="-1912171" y="-1048206"/>
            <a:ext cx="6437373" cy="5056008"/>
            <a:chOff x="1367400" y="1176700"/>
            <a:chExt cx="4985625" cy="2814325"/>
          </a:xfrm>
        </p:grpSpPr>
        <p:sp>
          <p:nvSpPr>
            <p:cNvPr id="1458" name="Google Shape;1458;p42"/>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42"/>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0" name="Google Shape;1460;p42"/>
          <p:cNvGrpSpPr/>
          <p:nvPr/>
        </p:nvGrpSpPr>
        <p:grpSpPr>
          <a:xfrm>
            <a:off x="-68993" y="-1452015"/>
            <a:ext cx="4942971" cy="3278510"/>
            <a:chOff x="-68993" y="-1452015"/>
            <a:chExt cx="4942971" cy="3278510"/>
          </a:xfrm>
        </p:grpSpPr>
        <p:grpSp>
          <p:nvGrpSpPr>
            <p:cNvPr id="1461" name="Google Shape;1461;p42"/>
            <p:cNvGrpSpPr/>
            <p:nvPr/>
          </p:nvGrpSpPr>
          <p:grpSpPr>
            <a:xfrm rot="1338152">
              <a:off x="445478" y="497828"/>
              <a:ext cx="763846" cy="767550"/>
              <a:chOff x="7881969" y="1962328"/>
              <a:chExt cx="763840" cy="767544"/>
            </a:xfrm>
          </p:grpSpPr>
          <p:sp>
            <p:nvSpPr>
              <p:cNvPr id="1462" name="Google Shape;1462;p4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4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4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4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4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4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4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4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4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4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4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4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4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4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4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4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4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4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4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4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4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4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4" name="Google Shape;1484;p42"/>
              <p:cNvGrpSpPr/>
              <p:nvPr/>
            </p:nvGrpSpPr>
            <p:grpSpPr>
              <a:xfrm>
                <a:off x="7881969" y="2107317"/>
                <a:ext cx="763840" cy="546655"/>
                <a:chOff x="7881969" y="2107317"/>
                <a:chExt cx="763840" cy="546655"/>
              </a:xfrm>
            </p:grpSpPr>
            <p:sp>
              <p:nvSpPr>
                <p:cNvPr id="1485" name="Google Shape;1485;p4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4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4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4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4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4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42"/>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4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4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4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4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4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4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4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4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4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42"/>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4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4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4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42"/>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4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42"/>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4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42"/>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4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4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4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4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4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4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4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4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4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4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4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4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4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4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4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4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4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4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4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4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4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4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4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4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4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4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4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4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538" name="Google Shape;1538;p42"/>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42"/>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42"/>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42"/>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42" name="Google Shape;1542;p42"/>
            <p:cNvGrpSpPr/>
            <p:nvPr/>
          </p:nvGrpSpPr>
          <p:grpSpPr>
            <a:xfrm rot="2902616" flipH="1">
              <a:off x="1638360" y="289131"/>
              <a:ext cx="169066" cy="177310"/>
              <a:chOff x="4298580" y="207227"/>
              <a:chExt cx="169073" cy="177317"/>
            </a:xfrm>
          </p:grpSpPr>
          <p:sp>
            <p:nvSpPr>
              <p:cNvPr id="1543" name="Google Shape;1543;p42"/>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42"/>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42"/>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42"/>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42"/>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42"/>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49" name="Google Shape;1549;p42"/>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50" name="Google Shape;1550;p42"/>
            <p:cNvGrpSpPr/>
            <p:nvPr/>
          </p:nvGrpSpPr>
          <p:grpSpPr>
            <a:xfrm rot="-3959737" flipH="1">
              <a:off x="3946363" y="-19477"/>
              <a:ext cx="275188" cy="229969"/>
              <a:chOff x="1192779" y="389220"/>
              <a:chExt cx="275192" cy="229972"/>
            </a:xfrm>
          </p:grpSpPr>
          <p:sp>
            <p:nvSpPr>
              <p:cNvPr id="1551" name="Google Shape;1551;p42"/>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42"/>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42"/>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42"/>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42"/>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42"/>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7" name="Google Shape;1557;p42"/>
            <p:cNvGrpSpPr/>
            <p:nvPr/>
          </p:nvGrpSpPr>
          <p:grpSpPr>
            <a:xfrm>
              <a:off x="-68993" y="1501394"/>
              <a:ext cx="325081" cy="325101"/>
              <a:chOff x="2252932" y="2731382"/>
              <a:chExt cx="325081" cy="325101"/>
            </a:xfrm>
          </p:grpSpPr>
          <p:sp>
            <p:nvSpPr>
              <p:cNvPr id="1558" name="Google Shape;1558;p42"/>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42"/>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42"/>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42"/>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42"/>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42"/>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42"/>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42"/>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42"/>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42"/>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42"/>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42"/>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42"/>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42"/>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42"/>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42"/>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42"/>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5" name="Google Shape;1575;p42"/>
            <p:cNvGrpSpPr/>
            <p:nvPr/>
          </p:nvGrpSpPr>
          <p:grpSpPr>
            <a:xfrm rot="-2603834">
              <a:off x="2630193" y="505795"/>
              <a:ext cx="301834" cy="319216"/>
              <a:chOff x="2669654" y="1177911"/>
              <a:chExt cx="226121" cy="239143"/>
            </a:xfrm>
          </p:grpSpPr>
          <p:sp>
            <p:nvSpPr>
              <p:cNvPr id="1576" name="Google Shape;1576;p42"/>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42"/>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42"/>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42"/>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42"/>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42"/>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42"/>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42"/>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42"/>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42"/>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86" name="Google Shape;1586;p42"/>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87" name="Google Shape;1587;p42"/>
            <p:cNvGrpSpPr/>
            <p:nvPr/>
          </p:nvGrpSpPr>
          <p:grpSpPr>
            <a:xfrm rot="5400000" flipH="1">
              <a:off x="898362" y="57492"/>
              <a:ext cx="275192" cy="229972"/>
              <a:chOff x="1192779" y="389220"/>
              <a:chExt cx="275192" cy="229972"/>
            </a:xfrm>
          </p:grpSpPr>
          <p:sp>
            <p:nvSpPr>
              <p:cNvPr id="1588" name="Google Shape;1588;p42"/>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42"/>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42"/>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42"/>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42"/>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42"/>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94" name="Google Shape;1594;p42"/>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42"/>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42"/>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42"/>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42"/>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42"/>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42"/>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42"/>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42"/>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42"/>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42"/>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42"/>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1606"/>
        <p:cNvGrpSpPr/>
        <p:nvPr/>
      </p:nvGrpSpPr>
      <p:grpSpPr>
        <a:xfrm>
          <a:off x="0" y="0"/>
          <a:ext cx="0" cy="0"/>
          <a:chOff x="0" y="0"/>
          <a:chExt cx="0" cy="0"/>
        </a:xfrm>
      </p:grpSpPr>
      <p:sp>
        <p:nvSpPr>
          <p:cNvPr id="1607" name="Google Shape;1607;p43"/>
          <p:cNvSpPr txBox="1">
            <a:spLocks noGrp="1"/>
          </p:cNvSpPr>
          <p:nvPr>
            <p:ph type="title"/>
          </p:nvPr>
        </p:nvSpPr>
        <p:spPr>
          <a:xfrm>
            <a:off x="5221800" y="1961525"/>
            <a:ext cx="3202200" cy="7557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2400"/>
              <a:buNone/>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08" name="Google Shape;1608;p43"/>
          <p:cNvSpPr txBox="1">
            <a:spLocks noGrp="1"/>
          </p:cNvSpPr>
          <p:nvPr>
            <p:ph type="subTitle" idx="1"/>
          </p:nvPr>
        </p:nvSpPr>
        <p:spPr>
          <a:xfrm>
            <a:off x="5221800" y="2802375"/>
            <a:ext cx="3202200" cy="9558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09" name="Google Shape;1609;p43"/>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1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1_Title and Four Columns">
    <p:spTree>
      <p:nvGrpSpPr>
        <p:cNvPr id="1" name="Shape 1611"/>
        <p:cNvGrpSpPr/>
        <p:nvPr/>
      </p:nvGrpSpPr>
      <p:grpSpPr>
        <a:xfrm>
          <a:off x="0" y="0"/>
          <a:ext cx="0" cy="0"/>
          <a:chOff x="0" y="0"/>
          <a:chExt cx="0" cy="0"/>
        </a:xfrm>
      </p:grpSpPr>
      <p:grpSp>
        <p:nvGrpSpPr>
          <p:cNvPr id="1612" name="Google Shape;1612;p45"/>
          <p:cNvGrpSpPr/>
          <p:nvPr/>
        </p:nvGrpSpPr>
        <p:grpSpPr>
          <a:xfrm>
            <a:off x="4552896" y="-248818"/>
            <a:ext cx="6437439" cy="5055935"/>
            <a:chOff x="1367400" y="1176700"/>
            <a:chExt cx="4985625" cy="2814325"/>
          </a:xfrm>
        </p:grpSpPr>
        <p:sp>
          <p:nvSpPr>
            <p:cNvPr id="1613" name="Google Shape;1613;p45"/>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45"/>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45"/>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16" name="Google Shape;1616;p45"/>
          <p:cNvSpPr txBox="1">
            <a:spLocks noGrp="1"/>
          </p:cNvSpPr>
          <p:nvPr>
            <p:ph type="title"/>
          </p:nvPr>
        </p:nvSpPr>
        <p:spPr>
          <a:xfrm>
            <a:off x="720000" y="445025"/>
            <a:ext cx="41889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17" name="Google Shape;1617;p45"/>
          <p:cNvSpPr txBox="1">
            <a:spLocks noGrp="1"/>
          </p:cNvSpPr>
          <p:nvPr>
            <p:ph type="title" idx="2"/>
          </p:nvPr>
        </p:nvSpPr>
        <p:spPr>
          <a:xfrm>
            <a:off x="719988" y="1958563"/>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18" name="Google Shape;1618;p45"/>
          <p:cNvSpPr txBox="1">
            <a:spLocks noGrp="1"/>
          </p:cNvSpPr>
          <p:nvPr>
            <p:ph type="subTitle" idx="1"/>
          </p:nvPr>
        </p:nvSpPr>
        <p:spPr>
          <a:xfrm>
            <a:off x="719988" y="237355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19" name="Google Shape;1619;p45"/>
          <p:cNvSpPr txBox="1">
            <a:spLocks noGrp="1"/>
          </p:cNvSpPr>
          <p:nvPr>
            <p:ph type="title" idx="3"/>
          </p:nvPr>
        </p:nvSpPr>
        <p:spPr>
          <a:xfrm>
            <a:off x="3859013" y="1958563"/>
            <a:ext cx="26991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20" name="Google Shape;1620;p45"/>
          <p:cNvSpPr txBox="1">
            <a:spLocks noGrp="1"/>
          </p:cNvSpPr>
          <p:nvPr>
            <p:ph type="subTitle" idx="4"/>
          </p:nvPr>
        </p:nvSpPr>
        <p:spPr>
          <a:xfrm>
            <a:off x="3971363" y="237355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21" name="Google Shape;1621;p45"/>
          <p:cNvSpPr txBox="1">
            <a:spLocks noGrp="1"/>
          </p:cNvSpPr>
          <p:nvPr>
            <p:ph type="title" idx="5"/>
          </p:nvPr>
        </p:nvSpPr>
        <p:spPr>
          <a:xfrm>
            <a:off x="719988" y="3616225"/>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22" name="Google Shape;1622;p45"/>
          <p:cNvSpPr txBox="1">
            <a:spLocks noGrp="1"/>
          </p:cNvSpPr>
          <p:nvPr>
            <p:ph type="subTitle" idx="6"/>
          </p:nvPr>
        </p:nvSpPr>
        <p:spPr>
          <a:xfrm>
            <a:off x="719988" y="403080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23" name="Google Shape;1623;p45"/>
          <p:cNvSpPr txBox="1">
            <a:spLocks noGrp="1"/>
          </p:cNvSpPr>
          <p:nvPr>
            <p:ph type="title" idx="7"/>
          </p:nvPr>
        </p:nvSpPr>
        <p:spPr>
          <a:xfrm>
            <a:off x="3971363" y="3616225"/>
            <a:ext cx="24744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24" name="Google Shape;1624;p45"/>
          <p:cNvSpPr txBox="1">
            <a:spLocks noGrp="1"/>
          </p:cNvSpPr>
          <p:nvPr>
            <p:ph type="subTitle" idx="8"/>
          </p:nvPr>
        </p:nvSpPr>
        <p:spPr>
          <a:xfrm>
            <a:off x="3971363" y="4030800"/>
            <a:ext cx="2474400" cy="5727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25" name="Google Shape;1625;p45"/>
          <p:cNvSpPr txBox="1">
            <a:spLocks noGrp="1"/>
          </p:cNvSpPr>
          <p:nvPr>
            <p:ph type="title" idx="9"/>
          </p:nvPr>
        </p:nvSpPr>
        <p:spPr>
          <a:xfrm>
            <a:off x="1600338" y="1543575"/>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1626" name="Google Shape;1626;p45"/>
          <p:cNvSpPr txBox="1">
            <a:spLocks noGrp="1"/>
          </p:cNvSpPr>
          <p:nvPr>
            <p:ph type="title" idx="13"/>
          </p:nvPr>
        </p:nvSpPr>
        <p:spPr>
          <a:xfrm>
            <a:off x="1600338" y="3201652"/>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1627" name="Google Shape;1627;p45"/>
          <p:cNvSpPr txBox="1">
            <a:spLocks noGrp="1"/>
          </p:cNvSpPr>
          <p:nvPr>
            <p:ph type="title" idx="14"/>
          </p:nvPr>
        </p:nvSpPr>
        <p:spPr>
          <a:xfrm>
            <a:off x="4851713" y="1543575"/>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1628" name="Google Shape;1628;p45"/>
          <p:cNvSpPr txBox="1">
            <a:spLocks noGrp="1"/>
          </p:cNvSpPr>
          <p:nvPr>
            <p:ph type="title" idx="15"/>
          </p:nvPr>
        </p:nvSpPr>
        <p:spPr>
          <a:xfrm>
            <a:off x="4851713" y="3201652"/>
            <a:ext cx="713700" cy="354000"/>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1629" name="Google Shape;1629;p45"/>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1630"/>
        <p:cNvGrpSpPr/>
        <p:nvPr/>
      </p:nvGrpSpPr>
      <p:grpSpPr>
        <a:xfrm>
          <a:off x="0" y="0"/>
          <a:ext cx="0" cy="0"/>
          <a:chOff x="0" y="0"/>
          <a:chExt cx="0" cy="0"/>
        </a:xfrm>
      </p:grpSpPr>
      <p:sp>
        <p:nvSpPr>
          <p:cNvPr id="1631" name="Google Shape;1631;p46"/>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46"/>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46"/>
          <p:cNvSpPr txBox="1">
            <a:spLocks noGrp="1"/>
          </p:cNvSpPr>
          <p:nvPr>
            <p:ph type="title"/>
          </p:nvPr>
        </p:nvSpPr>
        <p:spPr>
          <a:xfrm>
            <a:off x="2419350" y="445025"/>
            <a:ext cx="60045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34" name="Google Shape;1634;p46"/>
          <p:cNvSpPr txBox="1">
            <a:spLocks noGrp="1"/>
          </p:cNvSpPr>
          <p:nvPr>
            <p:ph type="title" idx="2"/>
          </p:nvPr>
        </p:nvSpPr>
        <p:spPr>
          <a:xfrm>
            <a:off x="5943600" y="2530263"/>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35" name="Google Shape;1635;p46"/>
          <p:cNvSpPr txBox="1">
            <a:spLocks noGrp="1"/>
          </p:cNvSpPr>
          <p:nvPr>
            <p:ph type="subTitle" idx="1"/>
          </p:nvPr>
        </p:nvSpPr>
        <p:spPr>
          <a:xfrm>
            <a:off x="5943600" y="2840563"/>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36" name="Google Shape;1636;p46"/>
          <p:cNvSpPr txBox="1">
            <a:spLocks noGrp="1"/>
          </p:cNvSpPr>
          <p:nvPr>
            <p:ph type="title" idx="3"/>
          </p:nvPr>
        </p:nvSpPr>
        <p:spPr>
          <a:xfrm>
            <a:off x="5943600" y="3697625"/>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37" name="Google Shape;1637;p46"/>
          <p:cNvSpPr txBox="1">
            <a:spLocks noGrp="1"/>
          </p:cNvSpPr>
          <p:nvPr>
            <p:ph type="subTitle" idx="4"/>
          </p:nvPr>
        </p:nvSpPr>
        <p:spPr>
          <a:xfrm>
            <a:off x="5943604" y="4007925"/>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638" name="Google Shape;1638;p46"/>
          <p:cNvSpPr txBox="1">
            <a:spLocks noGrp="1"/>
          </p:cNvSpPr>
          <p:nvPr>
            <p:ph type="title" idx="5"/>
          </p:nvPr>
        </p:nvSpPr>
        <p:spPr>
          <a:xfrm>
            <a:off x="5943600" y="1362925"/>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639" name="Google Shape;1639;p46"/>
          <p:cNvSpPr txBox="1">
            <a:spLocks noGrp="1"/>
          </p:cNvSpPr>
          <p:nvPr>
            <p:ph type="subTitle" idx="6"/>
          </p:nvPr>
        </p:nvSpPr>
        <p:spPr>
          <a:xfrm>
            <a:off x="5943606" y="1673225"/>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Design">
  <p:cSld name="1_Title and Design">
    <p:spTree>
      <p:nvGrpSpPr>
        <p:cNvPr id="1" name="Shape 1640"/>
        <p:cNvGrpSpPr/>
        <p:nvPr/>
      </p:nvGrpSpPr>
      <p:grpSpPr>
        <a:xfrm>
          <a:off x="0" y="0"/>
          <a:ext cx="0" cy="0"/>
          <a:chOff x="0" y="0"/>
          <a:chExt cx="0" cy="0"/>
        </a:xfrm>
      </p:grpSpPr>
      <p:sp>
        <p:nvSpPr>
          <p:cNvPr id="1641" name="Google Shape;1641;p4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47"/>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643" name="Google Shape;1643;p47"/>
          <p:cNvGrpSpPr/>
          <p:nvPr/>
        </p:nvGrpSpPr>
        <p:grpSpPr>
          <a:xfrm>
            <a:off x="-13728" y="19306"/>
            <a:ext cx="4800193" cy="1174330"/>
            <a:chOff x="-13728" y="19306"/>
            <a:chExt cx="4800193" cy="1174330"/>
          </a:xfrm>
        </p:grpSpPr>
        <p:sp>
          <p:nvSpPr>
            <p:cNvPr id="1644" name="Google Shape;1644;p4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4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4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4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4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4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4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4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4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4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4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55" name="Google Shape;1655;p47"/>
            <p:cNvGrpSpPr/>
            <p:nvPr/>
          </p:nvGrpSpPr>
          <p:grpSpPr>
            <a:xfrm rot="-4782693">
              <a:off x="3763256" y="113357"/>
              <a:ext cx="169069" cy="177313"/>
              <a:chOff x="4298580" y="207227"/>
              <a:chExt cx="169073" cy="177317"/>
            </a:xfrm>
          </p:grpSpPr>
          <p:sp>
            <p:nvSpPr>
              <p:cNvPr id="1656" name="Google Shape;1656;p4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4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4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4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4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4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2" name="Google Shape;1662;p4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4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4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4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4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4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68" name="Google Shape;1668;p47"/>
            <p:cNvGrpSpPr/>
            <p:nvPr/>
          </p:nvGrpSpPr>
          <p:grpSpPr>
            <a:xfrm rot="10800000">
              <a:off x="1887054" y="392577"/>
              <a:ext cx="275192" cy="229972"/>
              <a:chOff x="1192779" y="389220"/>
              <a:chExt cx="275192" cy="229972"/>
            </a:xfrm>
          </p:grpSpPr>
          <p:sp>
            <p:nvSpPr>
              <p:cNvPr id="1669" name="Google Shape;1669;p4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4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4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4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4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4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75" name="Google Shape;1675;p4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4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4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4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79" name="Google Shape;1679;p47"/>
            <p:cNvGrpSpPr/>
            <p:nvPr/>
          </p:nvGrpSpPr>
          <p:grpSpPr>
            <a:xfrm rot="3959737">
              <a:off x="9693" y="568711"/>
              <a:ext cx="275188" cy="229969"/>
              <a:chOff x="1192779" y="389220"/>
              <a:chExt cx="275192" cy="229972"/>
            </a:xfrm>
          </p:grpSpPr>
          <p:sp>
            <p:nvSpPr>
              <p:cNvPr id="1680" name="Google Shape;1680;p4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4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4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4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4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4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6" name="Google Shape;1686;p47"/>
            <p:cNvGrpSpPr/>
            <p:nvPr/>
          </p:nvGrpSpPr>
          <p:grpSpPr>
            <a:xfrm flipH="1">
              <a:off x="948927" y="400204"/>
              <a:ext cx="743477" cy="566995"/>
              <a:chOff x="177221" y="1113333"/>
              <a:chExt cx="2791876" cy="2129160"/>
            </a:xfrm>
          </p:grpSpPr>
          <p:sp>
            <p:nvSpPr>
              <p:cNvPr id="1687" name="Google Shape;1687;p4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4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4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4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4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4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4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4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4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4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4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4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4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4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4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4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4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4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4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4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4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4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4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4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4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4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4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4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4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4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4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4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p:spTree>
      <p:nvGrpSpPr>
        <p:cNvPr id="1" name="Shape 1719"/>
        <p:cNvGrpSpPr/>
        <p:nvPr/>
      </p:nvGrpSpPr>
      <p:grpSpPr>
        <a:xfrm>
          <a:off x="0" y="0"/>
          <a:ext cx="0" cy="0"/>
          <a:chOff x="0" y="0"/>
          <a:chExt cx="0" cy="0"/>
        </a:xfrm>
      </p:grpSpPr>
      <p:sp>
        <p:nvSpPr>
          <p:cNvPr id="1720" name="Google Shape;1720;p48"/>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21" name="Google Shape;1721;p48"/>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722" name="Google Shape;1722;p48"/>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723" name="Google Shape;1723;p48"/>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4" name="Google Shape;1724;p48"/>
          <p:cNvGrpSpPr/>
          <p:nvPr/>
        </p:nvGrpSpPr>
        <p:grpSpPr>
          <a:xfrm>
            <a:off x="4343852" y="19319"/>
            <a:ext cx="4951993" cy="952953"/>
            <a:chOff x="4343852" y="19319"/>
            <a:chExt cx="4951993" cy="952953"/>
          </a:xfrm>
        </p:grpSpPr>
        <p:sp>
          <p:nvSpPr>
            <p:cNvPr id="1725" name="Google Shape;1725;p48"/>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48"/>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48"/>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48"/>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48"/>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48"/>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48"/>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48"/>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48"/>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48"/>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48"/>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6" name="Google Shape;1736;p48"/>
            <p:cNvGrpSpPr/>
            <p:nvPr/>
          </p:nvGrpSpPr>
          <p:grpSpPr>
            <a:xfrm rot="4782693" flipH="1">
              <a:off x="5193742" y="46295"/>
              <a:ext cx="169069" cy="177313"/>
              <a:chOff x="4298580" y="207227"/>
              <a:chExt cx="169073" cy="177317"/>
            </a:xfrm>
          </p:grpSpPr>
          <p:sp>
            <p:nvSpPr>
              <p:cNvPr id="1737" name="Google Shape;1737;p4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4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4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4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4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4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3" name="Google Shape;1743;p48"/>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48"/>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48"/>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48"/>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48"/>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48"/>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9" name="Google Shape;1749;p48"/>
            <p:cNvGrpSpPr/>
            <p:nvPr/>
          </p:nvGrpSpPr>
          <p:grpSpPr>
            <a:xfrm rot="8100000" flipH="1">
              <a:off x="7012710" y="339483"/>
              <a:ext cx="275190" cy="229970"/>
              <a:chOff x="1192779" y="389220"/>
              <a:chExt cx="275192" cy="229972"/>
            </a:xfrm>
          </p:grpSpPr>
          <p:sp>
            <p:nvSpPr>
              <p:cNvPr id="1750" name="Google Shape;1750;p4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4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4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4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4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4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56" name="Google Shape;1756;p48"/>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48"/>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48"/>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48"/>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60" name="Google Shape;1760;p48"/>
            <p:cNvGrpSpPr/>
            <p:nvPr/>
          </p:nvGrpSpPr>
          <p:grpSpPr>
            <a:xfrm rot="-3959737" flipH="1">
              <a:off x="8997237" y="484561"/>
              <a:ext cx="275188" cy="229969"/>
              <a:chOff x="1192779" y="389220"/>
              <a:chExt cx="275192" cy="229972"/>
            </a:xfrm>
          </p:grpSpPr>
          <p:sp>
            <p:nvSpPr>
              <p:cNvPr id="1761" name="Google Shape;1761;p4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4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4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4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4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4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7" name="Google Shape;1767;p48"/>
            <p:cNvGrpSpPr/>
            <p:nvPr/>
          </p:nvGrpSpPr>
          <p:grpSpPr>
            <a:xfrm>
              <a:off x="7437914" y="170991"/>
              <a:ext cx="743477" cy="566995"/>
              <a:chOff x="177221" y="1113333"/>
              <a:chExt cx="2791876" cy="2129160"/>
            </a:xfrm>
          </p:grpSpPr>
          <p:sp>
            <p:nvSpPr>
              <p:cNvPr id="1768" name="Google Shape;1768;p48"/>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48"/>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48"/>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48"/>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48"/>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48"/>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48"/>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48"/>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48"/>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48"/>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48"/>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48"/>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48"/>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48"/>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48"/>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48"/>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48"/>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48"/>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48"/>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48"/>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48"/>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48"/>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48"/>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48"/>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48"/>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48"/>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48"/>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48"/>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48"/>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48"/>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48"/>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48"/>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2">
    <p:spTree>
      <p:nvGrpSpPr>
        <p:cNvPr id="1" name="Shape 1800"/>
        <p:cNvGrpSpPr/>
        <p:nvPr/>
      </p:nvGrpSpPr>
      <p:grpSpPr>
        <a:xfrm>
          <a:off x="0" y="0"/>
          <a:ext cx="0" cy="0"/>
          <a:chOff x="0" y="0"/>
          <a:chExt cx="0" cy="0"/>
        </a:xfrm>
      </p:grpSpPr>
      <p:sp>
        <p:nvSpPr>
          <p:cNvPr id="1801" name="Google Shape;1801;p49"/>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802" name="Google Shape;1802;p49"/>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803" name="Google Shape;1803;p49"/>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804" name="Google Shape;1804;p49"/>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05" name="Google Shape;1805;p49"/>
          <p:cNvGrpSpPr/>
          <p:nvPr/>
        </p:nvGrpSpPr>
        <p:grpSpPr>
          <a:xfrm>
            <a:off x="4343852" y="19319"/>
            <a:ext cx="4951993" cy="952953"/>
            <a:chOff x="4343852" y="19319"/>
            <a:chExt cx="4951993" cy="952953"/>
          </a:xfrm>
        </p:grpSpPr>
        <p:sp>
          <p:nvSpPr>
            <p:cNvPr id="1806" name="Google Shape;1806;p49"/>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49"/>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49"/>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49"/>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49"/>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49"/>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49"/>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49"/>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49"/>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49"/>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49"/>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17" name="Google Shape;1817;p49"/>
            <p:cNvGrpSpPr/>
            <p:nvPr/>
          </p:nvGrpSpPr>
          <p:grpSpPr>
            <a:xfrm rot="4782693" flipH="1">
              <a:off x="5193742" y="46295"/>
              <a:ext cx="169069" cy="177313"/>
              <a:chOff x="4298580" y="207227"/>
              <a:chExt cx="169073" cy="177317"/>
            </a:xfrm>
          </p:grpSpPr>
          <p:sp>
            <p:nvSpPr>
              <p:cNvPr id="1818" name="Google Shape;1818;p4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4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4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4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4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4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24" name="Google Shape;1824;p49"/>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49"/>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49"/>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49"/>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49"/>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49"/>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30" name="Google Shape;1830;p49"/>
            <p:cNvGrpSpPr/>
            <p:nvPr/>
          </p:nvGrpSpPr>
          <p:grpSpPr>
            <a:xfrm rot="8100000" flipH="1">
              <a:off x="7012710" y="339483"/>
              <a:ext cx="275190" cy="229970"/>
              <a:chOff x="1192779" y="389220"/>
              <a:chExt cx="275192" cy="229972"/>
            </a:xfrm>
          </p:grpSpPr>
          <p:sp>
            <p:nvSpPr>
              <p:cNvPr id="1831" name="Google Shape;1831;p4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4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4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4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4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4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37" name="Google Shape;1837;p49"/>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49"/>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49"/>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49"/>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41" name="Google Shape;1841;p49"/>
            <p:cNvGrpSpPr/>
            <p:nvPr/>
          </p:nvGrpSpPr>
          <p:grpSpPr>
            <a:xfrm rot="-3959737" flipH="1">
              <a:off x="8997237" y="484561"/>
              <a:ext cx="275188" cy="229969"/>
              <a:chOff x="1192779" y="389220"/>
              <a:chExt cx="275192" cy="229972"/>
            </a:xfrm>
          </p:grpSpPr>
          <p:sp>
            <p:nvSpPr>
              <p:cNvPr id="1842" name="Google Shape;1842;p4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4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4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4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4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4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8" name="Google Shape;1848;p49"/>
            <p:cNvGrpSpPr/>
            <p:nvPr/>
          </p:nvGrpSpPr>
          <p:grpSpPr>
            <a:xfrm>
              <a:off x="7437914" y="170991"/>
              <a:ext cx="743477" cy="566995"/>
              <a:chOff x="177221" y="1113333"/>
              <a:chExt cx="2791876" cy="2129160"/>
            </a:xfrm>
          </p:grpSpPr>
          <p:sp>
            <p:nvSpPr>
              <p:cNvPr id="1849" name="Google Shape;1849;p49"/>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49"/>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49"/>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49"/>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49"/>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49"/>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49"/>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49"/>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49"/>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49"/>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49"/>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49"/>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49"/>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49"/>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49"/>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49"/>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49"/>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49"/>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49"/>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49"/>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49"/>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49"/>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49"/>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49"/>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49"/>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49"/>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49"/>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49"/>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49"/>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49"/>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49"/>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49"/>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3">
    <p:spTree>
      <p:nvGrpSpPr>
        <p:cNvPr id="1" name="Shape 1881"/>
        <p:cNvGrpSpPr/>
        <p:nvPr/>
      </p:nvGrpSpPr>
      <p:grpSpPr>
        <a:xfrm>
          <a:off x="0" y="0"/>
          <a:ext cx="0" cy="0"/>
          <a:chOff x="0" y="0"/>
          <a:chExt cx="0" cy="0"/>
        </a:xfrm>
      </p:grpSpPr>
      <p:sp>
        <p:nvSpPr>
          <p:cNvPr id="1882" name="Google Shape;1882;p50"/>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883" name="Google Shape;1883;p50"/>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884" name="Google Shape;1884;p50"/>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885" name="Google Shape;1885;p50"/>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86" name="Google Shape;1886;p50"/>
          <p:cNvGrpSpPr/>
          <p:nvPr/>
        </p:nvGrpSpPr>
        <p:grpSpPr>
          <a:xfrm>
            <a:off x="4343852" y="19319"/>
            <a:ext cx="4951993" cy="952953"/>
            <a:chOff x="4343852" y="19319"/>
            <a:chExt cx="4951993" cy="952953"/>
          </a:xfrm>
        </p:grpSpPr>
        <p:sp>
          <p:nvSpPr>
            <p:cNvPr id="1887" name="Google Shape;1887;p50"/>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50"/>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50"/>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50"/>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50"/>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50"/>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50"/>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50"/>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50"/>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50"/>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50"/>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98" name="Google Shape;1898;p50"/>
            <p:cNvGrpSpPr/>
            <p:nvPr/>
          </p:nvGrpSpPr>
          <p:grpSpPr>
            <a:xfrm rot="4782693" flipH="1">
              <a:off x="5193742" y="46295"/>
              <a:ext cx="169069" cy="177313"/>
              <a:chOff x="4298580" y="207227"/>
              <a:chExt cx="169073" cy="177317"/>
            </a:xfrm>
          </p:grpSpPr>
          <p:sp>
            <p:nvSpPr>
              <p:cNvPr id="1899" name="Google Shape;1899;p5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5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5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5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5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5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05" name="Google Shape;1905;p50"/>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50"/>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50"/>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50"/>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50"/>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50"/>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11" name="Google Shape;1911;p50"/>
            <p:cNvGrpSpPr/>
            <p:nvPr/>
          </p:nvGrpSpPr>
          <p:grpSpPr>
            <a:xfrm rot="8100000" flipH="1">
              <a:off x="7012710" y="339483"/>
              <a:ext cx="275190" cy="229970"/>
              <a:chOff x="1192779" y="389220"/>
              <a:chExt cx="275192" cy="229972"/>
            </a:xfrm>
          </p:grpSpPr>
          <p:sp>
            <p:nvSpPr>
              <p:cNvPr id="1912" name="Google Shape;1912;p5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5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5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5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5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5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18" name="Google Shape;1918;p50"/>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50"/>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50"/>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50"/>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22" name="Google Shape;1922;p50"/>
            <p:cNvGrpSpPr/>
            <p:nvPr/>
          </p:nvGrpSpPr>
          <p:grpSpPr>
            <a:xfrm rot="-3959737" flipH="1">
              <a:off x="8997237" y="484561"/>
              <a:ext cx="275188" cy="229969"/>
              <a:chOff x="1192779" y="389220"/>
              <a:chExt cx="275192" cy="229972"/>
            </a:xfrm>
          </p:grpSpPr>
          <p:sp>
            <p:nvSpPr>
              <p:cNvPr id="1923" name="Google Shape;1923;p5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5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5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5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5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5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9" name="Google Shape;1929;p50"/>
            <p:cNvGrpSpPr/>
            <p:nvPr/>
          </p:nvGrpSpPr>
          <p:grpSpPr>
            <a:xfrm>
              <a:off x="7437914" y="170991"/>
              <a:ext cx="743477" cy="566995"/>
              <a:chOff x="177221" y="1113333"/>
              <a:chExt cx="2791876" cy="2129160"/>
            </a:xfrm>
          </p:grpSpPr>
          <p:sp>
            <p:nvSpPr>
              <p:cNvPr id="1930" name="Google Shape;1930;p50"/>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50"/>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50"/>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50"/>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50"/>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50"/>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50"/>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50"/>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50"/>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50"/>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50"/>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50"/>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50"/>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50"/>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50"/>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50"/>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50"/>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50"/>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50"/>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50"/>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50"/>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50"/>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50"/>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50"/>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50"/>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50"/>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50"/>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50"/>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50"/>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50"/>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50"/>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50"/>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4">
    <p:spTree>
      <p:nvGrpSpPr>
        <p:cNvPr id="1" name="Shape 1962"/>
        <p:cNvGrpSpPr/>
        <p:nvPr/>
      </p:nvGrpSpPr>
      <p:grpSpPr>
        <a:xfrm>
          <a:off x="0" y="0"/>
          <a:ext cx="0" cy="0"/>
          <a:chOff x="0" y="0"/>
          <a:chExt cx="0" cy="0"/>
        </a:xfrm>
      </p:grpSpPr>
      <p:sp>
        <p:nvSpPr>
          <p:cNvPr id="1963" name="Google Shape;1963;p51"/>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64" name="Google Shape;1964;p51"/>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965" name="Google Shape;1965;p51"/>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966" name="Google Shape;1966;p51"/>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67" name="Google Shape;1967;p51"/>
          <p:cNvGrpSpPr/>
          <p:nvPr/>
        </p:nvGrpSpPr>
        <p:grpSpPr>
          <a:xfrm>
            <a:off x="4343852" y="19319"/>
            <a:ext cx="4951993" cy="952953"/>
            <a:chOff x="4343852" y="19319"/>
            <a:chExt cx="4951993" cy="952953"/>
          </a:xfrm>
        </p:grpSpPr>
        <p:sp>
          <p:nvSpPr>
            <p:cNvPr id="1968" name="Google Shape;1968;p51"/>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51"/>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51"/>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51"/>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51"/>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51"/>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51"/>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51"/>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51"/>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51"/>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51"/>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79" name="Google Shape;1979;p51"/>
            <p:cNvGrpSpPr/>
            <p:nvPr/>
          </p:nvGrpSpPr>
          <p:grpSpPr>
            <a:xfrm rot="4782693" flipH="1">
              <a:off x="5193742" y="46295"/>
              <a:ext cx="169069" cy="177313"/>
              <a:chOff x="4298580" y="207227"/>
              <a:chExt cx="169073" cy="177317"/>
            </a:xfrm>
          </p:grpSpPr>
          <p:sp>
            <p:nvSpPr>
              <p:cNvPr id="1980" name="Google Shape;1980;p5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5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5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5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5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5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86" name="Google Shape;1986;p51"/>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51"/>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51"/>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51"/>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51"/>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51"/>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92" name="Google Shape;1992;p51"/>
            <p:cNvGrpSpPr/>
            <p:nvPr/>
          </p:nvGrpSpPr>
          <p:grpSpPr>
            <a:xfrm rot="8100000" flipH="1">
              <a:off x="7012710" y="339483"/>
              <a:ext cx="275190" cy="229970"/>
              <a:chOff x="1192779" y="389220"/>
              <a:chExt cx="275192" cy="229972"/>
            </a:xfrm>
          </p:grpSpPr>
          <p:sp>
            <p:nvSpPr>
              <p:cNvPr id="1993" name="Google Shape;1993;p5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5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5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5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5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5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99" name="Google Shape;1999;p51"/>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51"/>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51"/>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51"/>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03" name="Google Shape;2003;p51"/>
            <p:cNvGrpSpPr/>
            <p:nvPr/>
          </p:nvGrpSpPr>
          <p:grpSpPr>
            <a:xfrm rot="-3959737" flipH="1">
              <a:off x="8997237" y="484561"/>
              <a:ext cx="275188" cy="229969"/>
              <a:chOff x="1192779" y="389220"/>
              <a:chExt cx="275192" cy="229972"/>
            </a:xfrm>
          </p:grpSpPr>
          <p:sp>
            <p:nvSpPr>
              <p:cNvPr id="2004" name="Google Shape;2004;p5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5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5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5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5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5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10" name="Google Shape;2010;p51"/>
            <p:cNvGrpSpPr/>
            <p:nvPr/>
          </p:nvGrpSpPr>
          <p:grpSpPr>
            <a:xfrm>
              <a:off x="7437914" y="170991"/>
              <a:ext cx="743477" cy="566995"/>
              <a:chOff x="177221" y="1113333"/>
              <a:chExt cx="2791876" cy="2129160"/>
            </a:xfrm>
          </p:grpSpPr>
          <p:sp>
            <p:nvSpPr>
              <p:cNvPr id="2011" name="Google Shape;2011;p51"/>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51"/>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51"/>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51"/>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51"/>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51"/>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51"/>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51"/>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51"/>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51"/>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51"/>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51"/>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51"/>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51"/>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51"/>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51"/>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51"/>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51"/>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51"/>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51"/>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51"/>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51"/>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51"/>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51"/>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51"/>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51"/>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51"/>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51"/>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51"/>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51"/>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51"/>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51"/>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34"/>
        <p:cNvGrpSpPr/>
        <p:nvPr/>
      </p:nvGrpSpPr>
      <p:grpSpPr>
        <a:xfrm>
          <a:off x="0" y="0"/>
          <a:ext cx="0" cy="0"/>
          <a:chOff x="0" y="0"/>
          <a:chExt cx="0" cy="0"/>
        </a:xfrm>
      </p:grpSpPr>
      <p:sp>
        <p:nvSpPr>
          <p:cNvPr id="35" name="Google Shape;35;p25"/>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25"/>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25"/>
          <p:cNvSpPr txBox="1">
            <a:spLocks noGrp="1"/>
          </p:cNvSpPr>
          <p:nvPr>
            <p:ph type="title"/>
          </p:nvPr>
        </p:nvSpPr>
        <p:spPr>
          <a:xfrm>
            <a:off x="2419350" y="445025"/>
            <a:ext cx="60045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8" name="Google Shape;38;p25"/>
          <p:cNvSpPr txBox="1">
            <a:spLocks noGrp="1"/>
          </p:cNvSpPr>
          <p:nvPr>
            <p:ph type="title" idx="2"/>
          </p:nvPr>
        </p:nvSpPr>
        <p:spPr>
          <a:xfrm>
            <a:off x="5943600" y="2530263"/>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9" name="Google Shape;39;p25"/>
          <p:cNvSpPr txBox="1">
            <a:spLocks noGrp="1"/>
          </p:cNvSpPr>
          <p:nvPr>
            <p:ph type="subTitle" idx="1"/>
          </p:nvPr>
        </p:nvSpPr>
        <p:spPr>
          <a:xfrm>
            <a:off x="5943600" y="2840563"/>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40" name="Google Shape;40;p25"/>
          <p:cNvSpPr txBox="1">
            <a:spLocks noGrp="1"/>
          </p:cNvSpPr>
          <p:nvPr>
            <p:ph type="title" idx="3"/>
          </p:nvPr>
        </p:nvSpPr>
        <p:spPr>
          <a:xfrm>
            <a:off x="5943600" y="3697625"/>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41" name="Google Shape;41;p25"/>
          <p:cNvSpPr txBox="1">
            <a:spLocks noGrp="1"/>
          </p:cNvSpPr>
          <p:nvPr>
            <p:ph type="subTitle" idx="4"/>
          </p:nvPr>
        </p:nvSpPr>
        <p:spPr>
          <a:xfrm>
            <a:off x="5943604" y="4007925"/>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42" name="Google Shape;42;p25"/>
          <p:cNvSpPr txBox="1">
            <a:spLocks noGrp="1"/>
          </p:cNvSpPr>
          <p:nvPr>
            <p:ph type="title" idx="5"/>
          </p:nvPr>
        </p:nvSpPr>
        <p:spPr>
          <a:xfrm>
            <a:off x="5943600" y="1362925"/>
            <a:ext cx="2023500" cy="3540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43" name="Google Shape;43;p25"/>
          <p:cNvSpPr txBox="1">
            <a:spLocks noGrp="1"/>
          </p:cNvSpPr>
          <p:nvPr>
            <p:ph type="subTitle" idx="6"/>
          </p:nvPr>
        </p:nvSpPr>
        <p:spPr>
          <a:xfrm>
            <a:off x="5943606" y="1673225"/>
            <a:ext cx="2023500" cy="7122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44" name="Google Shape;44;p25"/>
          <p:cNvSpPr/>
          <p:nvPr/>
        </p:nvSpPr>
        <p:spPr>
          <a:xfrm>
            <a:off x="-2095941" y="0"/>
            <a:ext cx="572700" cy="572700"/>
          </a:xfrm>
          <a:prstGeom prst="ellipse">
            <a:avLst/>
          </a:prstGeom>
          <a:blipFill rotWithShape="1">
            <a:blip r:embed="rId2">
              <a:alphaModFix/>
            </a:blip>
            <a:stretch>
              <a:fillRect/>
            </a:stretch>
          </a:blip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5">
    <p:spTree>
      <p:nvGrpSpPr>
        <p:cNvPr id="1" name="Shape 2043"/>
        <p:cNvGrpSpPr/>
        <p:nvPr/>
      </p:nvGrpSpPr>
      <p:grpSpPr>
        <a:xfrm>
          <a:off x="0" y="0"/>
          <a:ext cx="0" cy="0"/>
          <a:chOff x="0" y="0"/>
          <a:chExt cx="0" cy="0"/>
        </a:xfrm>
      </p:grpSpPr>
      <p:sp>
        <p:nvSpPr>
          <p:cNvPr id="2044" name="Google Shape;2044;p52"/>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45" name="Google Shape;2045;p52"/>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2046" name="Google Shape;2046;p52"/>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2047" name="Google Shape;2047;p52"/>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48" name="Google Shape;2048;p52"/>
          <p:cNvGrpSpPr/>
          <p:nvPr/>
        </p:nvGrpSpPr>
        <p:grpSpPr>
          <a:xfrm>
            <a:off x="4343852" y="19319"/>
            <a:ext cx="4951993" cy="952953"/>
            <a:chOff x="4343852" y="19319"/>
            <a:chExt cx="4951993" cy="952953"/>
          </a:xfrm>
        </p:grpSpPr>
        <p:sp>
          <p:nvSpPr>
            <p:cNvPr id="2049" name="Google Shape;2049;p52"/>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52"/>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52"/>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52"/>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52"/>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52"/>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52"/>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52"/>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52"/>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52"/>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52"/>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60" name="Google Shape;2060;p52"/>
            <p:cNvGrpSpPr/>
            <p:nvPr/>
          </p:nvGrpSpPr>
          <p:grpSpPr>
            <a:xfrm rot="4782693" flipH="1">
              <a:off x="5193742" y="46295"/>
              <a:ext cx="169069" cy="177313"/>
              <a:chOff x="4298580" y="207227"/>
              <a:chExt cx="169073" cy="177317"/>
            </a:xfrm>
          </p:grpSpPr>
          <p:sp>
            <p:nvSpPr>
              <p:cNvPr id="2061" name="Google Shape;2061;p52"/>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52"/>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52"/>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52"/>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52"/>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52"/>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67" name="Google Shape;2067;p52"/>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52"/>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52"/>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52"/>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52"/>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52"/>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73" name="Google Shape;2073;p52"/>
            <p:cNvGrpSpPr/>
            <p:nvPr/>
          </p:nvGrpSpPr>
          <p:grpSpPr>
            <a:xfrm rot="8100000" flipH="1">
              <a:off x="7012710" y="339483"/>
              <a:ext cx="275190" cy="229970"/>
              <a:chOff x="1192779" y="389220"/>
              <a:chExt cx="275192" cy="229972"/>
            </a:xfrm>
          </p:grpSpPr>
          <p:sp>
            <p:nvSpPr>
              <p:cNvPr id="2074" name="Google Shape;2074;p52"/>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52"/>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52"/>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52"/>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52"/>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52"/>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80" name="Google Shape;2080;p52"/>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52"/>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52"/>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52"/>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84" name="Google Shape;2084;p52"/>
            <p:cNvGrpSpPr/>
            <p:nvPr/>
          </p:nvGrpSpPr>
          <p:grpSpPr>
            <a:xfrm rot="-3959737" flipH="1">
              <a:off x="8997237" y="484561"/>
              <a:ext cx="275188" cy="229969"/>
              <a:chOff x="1192779" y="389220"/>
              <a:chExt cx="275192" cy="229972"/>
            </a:xfrm>
          </p:grpSpPr>
          <p:sp>
            <p:nvSpPr>
              <p:cNvPr id="2085" name="Google Shape;2085;p52"/>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52"/>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52"/>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52"/>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52"/>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52"/>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91" name="Google Shape;2091;p52"/>
            <p:cNvGrpSpPr/>
            <p:nvPr/>
          </p:nvGrpSpPr>
          <p:grpSpPr>
            <a:xfrm>
              <a:off x="7437914" y="170991"/>
              <a:ext cx="743477" cy="566995"/>
              <a:chOff x="177221" y="1113333"/>
              <a:chExt cx="2791876" cy="2129160"/>
            </a:xfrm>
          </p:grpSpPr>
          <p:sp>
            <p:nvSpPr>
              <p:cNvPr id="2092" name="Google Shape;2092;p52"/>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52"/>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52"/>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52"/>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52"/>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52"/>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52"/>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52"/>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52"/>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52"/>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52"/>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52"/>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52"/>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52"/>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52"/>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52"/>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52"/>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52"/>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52"/>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52"/>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52"/>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52"/>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52"/>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52"/>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52"/>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52"/>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52"/>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52"/>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52"/>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52"/>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52"/>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52"/>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5"/>
        <p:cNvGrpSpPr/>
        <p:nvPr/>
      </p:nvGrpSpPr>
      <p:grpSpPr>
        <a:xfrm>
          <a:off x="0" y="0"/>
          <a:ext cx="0" cy="0"/>
          <a:chOff x="0" y="0"/>
          <a:chExt cx="0" cy="0"/>
        </a:xfrm>
      </p:grpSpPr>
      <p:sp>
        <p:nvSpPr>
          <p:cNvPr id="46" name="Google Shape;46;p26"/>
          <p:cNvSpPr txBox="1">
            <a:spLocks noGrp="1"/>
          </p:cNvSpPr>
          <p:nvPr>
            <p:ph type="title"/>
          </p:nvPr>
        </p:nvSpPr>
        <p:spPr>
          <a:xfrm>
            <a:off x="720000" y="445025"/>
            <a:ext cx="38520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7" name="Google Shape;47;p26"/>
          <p:cNvSpPr txBox="1">
            <a:spLocks noGrp="1"/>
          </p:cNvSpPr>
          <p:nvPr>
            <p:ph type="subTitle" idx="1"/>
          </p:nvPr>
        </p:nvSpPr>
        <p:spPr>
          <a:xfrm>
            <a:off x="720000" y="2180775"/>
            <a:ext cx="2338200" cy="616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48" name="Google Shape;48;p26"/>
          <p:cNvSpPr txBox="1">
            <a:spLocks noGrp="1"/>
          </p:cNvSpPr>
          <p:nvPr>
            <p:ph type="subTitle" idx="2"/>
          </p:nvPr>
        </p:nvSpPr>
        <p:spPr>
          <a:xfrm>
            <a:off x="720000" y="3671900"/>
            <a:ext cx="2338200" cy="6168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49" name="Google Shape;49;p26"/>
          <p:cNvSpPr txBox="1">
            <a:spLocks noGrp="1"/>
          </p:cNvSpPr>
          <p:nvPr>
            <p:ph type="title" idx="3"/>
          </p:nvPr>
        </p:nvSpPr>
        <p:spPr>
          <a:xfrm>
            <a:off x="720000" y="1608075"/>
            <a:ext cx="2338200" cy="5727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50" name="Google Shape;50;p26"/>
          <p:cNvSpPr txBox="1">
            <a:spLocks noGrp="1"/>
          </p:cNvSpPr>
          <p:nvPr>
            <p:ph type="title" idx="4"/>
          </p:nvPr>
        </p:nvSpPr>
        <p:spPr>
          <a:xfrm>
            <a:off x="720000" y="3099200"/>
            <a:ext cx="2338200" cy="5727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51" name="Google Shape;51;p26"/>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2"/>
        <p:cNvGrpSpPr/>
        <p:nvPr/>
      </p:nvGrpSpPr>
      <p:grpSpPr>
        <a:xfrm>
          <a:off x="0" y="0"/>
          <a:ext cx="0" cy="0"/>
          <a:chOff x="0" y="0"/>
          <a:chExt cx="0" cy="0"/>
        </a:xfrm>
      </p:grpSpPr>
      <p:sp>
        <p:nvSpPr>
          <p:cNvPr id="53" name="Google Shape;53;p2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27"/>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55" name="Google Shape;55;p27"/>
          <p:cNvGrpSpPr/>
          <p:nvPr/>
        </p:nvGrpSpPr>
        <p:grpSpPr>
          <a:xfrm>
            <a:off x="-13728" y="19306"/>
            <a:ext cx="4800193" cy="1174330"/>
            <a:chOff x="-13728" y="19306"/>
            <a:chExt cx="4800193" cy="1174330"/>
          </a:xfrm>
        </p:grpSpPr>
        <p:sp>
          <p:nvSpPr>
            <p:cNvPr id="56" name="Google Shape;56;p2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2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2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2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2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2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2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2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2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2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2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 name="Google Shape;67;p27"/>
            <p:cNvGrpSpPr/>
            <p:nvPr/>
          </p:nvGrpSpPr>
          <p:grpSpPr>
            <a:xfrm rot="-4782693">
              <a:off x="3763256" y="113357"/>
              <a:ext cx="169069" cy="177313"/>
              <a:chOff x="4298580" y="207227"/>
              <a:chExt cx="169073" cy="177317"/>
            </a:xfrm>
          </p:grpSpPr>
          <p:sp>
            <p:nvSpPr>
              <p:cNvPr id="68" name="Google Shape;68;p2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2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2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2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2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2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 name="Google Shape;74;p2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2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2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2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2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2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 name="Google Shape;80;p27"/>
            <p:cNvGrpSpPr/>
            <p:nvPr/>
          </p:nvGrpSpPr>
          <p:grpSpPr>
            <a:xfrm rot="10800000">
              <a:off x="1887054" y="392577"/>
              <a:ext cx="275192" cy="229972"/>
              <a:chOff x="1192779" y="389220"/>
              <a:chExt cx="275192" cy="229972"/>
            </a:xfrm>
          </p:grpSpPr>
          <p:sp>
            <p:nvSpPr>
              <p:cNvPr id="81" name="Google Shape;81;p2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2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2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2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2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2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 name="Google Shape;87;p2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2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2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2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 name="Google Shape;91;p27"/>
            <p:cNvGrpSpPr/>
            <p:nvPr/>
          </p:nvGrpSpPr>
          <p:grpSpPr>
            <a:xfrm rot="3959737">
              <a:off x="9693" y="568711"/>
              <a:ext cx="275188" cy="229969"/>
              <a:chOff x="1192779" y="389220"/>
              <a:chExt cx="275192" cy="229972"/>
            </a:xfrm>
          </p:grpSpPr>
          <p:sp>
            <p:nvSpPr>
              <p:cNvPr id="92" name="Google Shape;92;p2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2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2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2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2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2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 name="Google Shape;98;p27"/>
            <p:cNvGrpSpPr/>
            <p:nvPr/>
          </p:nvGrpSpPr>
          <p:grpSpPr>
            <a:xfrm flipH="1">
              <a:off x="948927" y="400204"/>
              <a:ext cx="743477" cy="566995"/>
              <a:chOff x="177221" y="1113333"/>
              <a:chExt cx="2791876" cy="2129160"/>
            </a:xfrm>
          </p:grpSpPr>
          <p:sp>
            <p:nvSpPr>
              <p:cNvPr id="99" name="Google Shape;99;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p:cSld name="CUSTOM_6">
    <p:spTree>
      <p:nvGrpSpPr>
        <p:cNvPr id="1" name="Shape 131"/>
        <p:cNvGrpSpPr/>
        <p:nvPr/>
      </p:nvGrpSpPr>
      <p:grpSpPr>
        <a:xfrm>
          <a:off x="0" y="0"/>
          <a:ext cx="0" cy="0"/>
          <a:chOff x="0" y="0"/>
          <a:chExt cx="0" cy="0"/>
        </a:xfrm>
      </p:grpSpPr>
      <p:sp>
        <p:nvSpPr>
          <p:cNvPr id="132" name="Google Shape;132;p28"/>
          <p:cNvSpPr txBox="1">
            <a:spLocks noGrp="1"/>
          </p:cNvSpPr>
          <p:nvPr>
            <p:ph type="title"/>
          </p:nvPr>
        </p:nvSpPr>
        <p:spPr>
          <a:xfrm>
            <a:off x="720000" y="445025"/>
            <a:ext cx="54762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3" name="Google Shape;133;p28"/>
          <p:cNvSpPr txBox="1">
            <a:spLocks noGrp="1"/>
          </p:cNvSpPr>
          <p:nvPr>
            <p:ph type="subTitle" idx="1"/>
          </p:nvPr>
        </p:nvSpPr>
        <p:spPr>
          <a:xfrm flipH="1">
            <a:off x="719599" y="1598650"/>
            <a:ext cx="35106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34" name="Google Shape;134;p28"/>
          <p:cNvSpPr txBox="1">
            <a:spLocks noGrp="1"/>
          </p:cNvSpPr>
          <p:nvPr>
            <p:ph type="subTitle" idx="2"/>
          </p:nvPr>
        </p:nvSpPr>
        <p:spPr>
          <a:xfrm flipH="1">
            <a:off x="4446300" y="1598650"/>
            <a:ext cx="3977700" cy="3005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a:endParaRPr/>
          </a:p>
        </p:txBody>
      </p:sp>
      <p:sp>
        <p:nvSpPr>
          <p:cNvPr id="135" name="Google Shape;135;p28"/>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6" name="Google Shape;136;p28"/>
          <p:cNvGrpSpPr/>
          <p:nvPr/>
        </p:nvGrpSpPr>
        <p:grpSpPr>
          <a:xfrm>
            <a:off x="4343852" y="19319"/>
            <a:ext cx="4951993" cy="952953"/>
            <a:chOff x="4343852" y="19319"/>
            <a:chExt cx="4951993" cy="952953"/>
          </a:xfrm>
        </p:grpSpPr>
        <p:sp>
          <p:nvSpPr>
            <p:cNvPr id="137" name="Google Shape;137;p28"/>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28"/>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28"/>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28"/>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28"/>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28"/>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28"/>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28"/>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28"/>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28"/>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28"/>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 name="Google Shape;148;p28"/>
            <p:cNvGrpSpPr/>
            <p:nvPr/>
          </p:nvGrpSpPr>
          <p:grpSpPr>
            <a:xfrm rot="4782693" flipH="1">
              <a:off x="5193742" y="46295"/>
              <a:ext cx="169069" cy="177313"/>
              <a:chOff x="4298580" y="207227"/>
              <a:chExt cx="169073" cy="177317"/>
            </a:xfrm>
          </p:grpSpPr>
          <p:sp>
            <p:nvSpPr>
              <p:cNvPr id="149" name="Google Shape;149;p2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2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2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2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2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2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 name="Google Shape;155;p28"/>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28"/>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28"/>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28"/>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28"/>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28"/>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1" name="Google Shape;161;p28"/>
            <p:cNvGrpSpPr/>
            <p:nvPr/>
          </p:nvGrpSpPr>
          <p:grpSpPr>
            <a:xfrm rot="8100000" flipH="1">
              <a:off x="7012710" y="339483"/>
              <a:ext cx="275190" cy="229970"/>
              <a:chOff x="1192779" y="389220"/>
              <a:chExt cx="275192" cy="229972"/>
            </a:xfrm>
          </p:grpSpPr>
          <p:sp>
            <p:nvSpPr>
              <p:cNvPr id="162" name="Google Shape;162;p2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2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2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2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2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2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8" name="Google Shape;168;p28"/>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28"/>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28"/>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28"/>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 name="Google Shape;172;p28"/>
            <p:cNvGrpSpPr/>
            <p:nvPr/>
          </p:nvGrpSpPr>
          <p:grpSpPr>
            <a:xfrm rot="-3959737" flipH="1">
              <a:off x="8997237" y="484561"/>
              <a:ext cx="275188" cy="229969"/>
              <a:chOff x="1192779" y="389220"/>
              <a:chExt cx="275192" cy="229972"/>
            </a:xfrm>
          </p:grpSpPr>
          <p:sp>
            <p:nvSpPr>
              <p:cNvPr id="173" name="Google Shape;173;p2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2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2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2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2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2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 name="Google Shape;179;p28"/>
            <p:cNvGrpSpPr/>
            <p:nvPr/>
          </p:nvGrpSpPr>
          <p:grpSpPr>
            <a:xfrm>
              <a:off x="7437914" y="170991"/>
              <a:ext cx="743477" cy="566995"/>
              <a:chOff x="177221" y="1113333"/>
              <a:chExt cx="2791876" cy="2129160"/>
            </a:xfrm>
          </p:grpSpPr>
          <p:sp>
            <p:nvSpPr>
              <p:cNvPr id="180" name="Google Shape;180;p28"/>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28"/>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28"/>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28"/>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28"/>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28"/>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28"/>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28"/>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28"/>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28"/>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28"/>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28"/>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28"/>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28"/>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28"/>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28"/>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28"/>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28"/>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28"/>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28"/>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28"/>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28"/>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28"/>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28"/>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28"/>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28"/>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28"/>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28"/>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28"/>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28"/>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28"/>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28"/>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2"/>
        <p:cNvGrpSpPr/>
        <p:nvPr/>
      </p:nvGrpSpPr>
      <p:grpSpPr>
        <a:xfrm>
          <a:off x="0" y="0"/>
          <a:ext cx="0" cy="0"/>
          <a:chOff x="0" y="0"/>
          <a:chExt cx="0" cy="0"/>
        </a:xfrm>
      </p:grpSpPr>
      <p:sp>
        <p:nvSpPr>
          <p:cNvPr id="213" name="Google Shape;213;p29"/>
          <p:cNvSpPr txBox="1">
            <a:spLocks noGrp="1"/>
          </p:cNvSpPr>
          <p:nvPr>
            <p:ph type="title" hasCustomPrompt="1"/>
          </p:nvPr>
        </p:nvSpPr>
        <p:spPr>
          <a:xfrm>
            <a:off x="3086100" y="2819400"/>
            <a:ext cx="5337900" cy="9183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214" name="Google Shape;214;p29"/>
          <p:cNvSpPr txBox="1">
            <a:spLocks noGrp="1"/>
          </p:cNvSpPr>
          <p:nvPr>
            <p:ph type="subTitle" idx="1"/>
          </p:nvPr>
        </p:nvSpPr>
        <p:spPr>
          <a:xfrm>
            <a:off x="3086100" y="3894050"/>
            <a:ext cx="5337900" cy="3909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grpSp>
        <p:nvGrpSpPr>
          <p:cNvPr id="215" name="Google Shape;215;p29"/>
          <p:cNvGrpSpPr/>
          <p:nvPr/>
        </p:nvGrpSpPr>
        <p:grpSpPr>
          <a:xfrm>
            <a:off x="-795989" y="-248818"/>
            <a:ext cx="6437439" cy="5055935"/>
            <a:chOff x="-1557989" y="-248818"/>
            <a:chExt cx="6437439" cy="5055935"/>
          </a:xfrm>
        </p:grpSpPr>
        <p:sp>
          <p:nvSpPr>
            <p:cNvPr id="216" name="Google Shape;216;p29"/>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29"/>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29"/>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9" name="Google Shape;219;p29"/>
          <p:cNvSpPr/>
          <p:nvPr/>
        </p:nvSpPr>
        <p:spPr>
          <a:xfrm>
            <a:off x="-1568186" y="-120789"/>
            <a:ext cx="572700" cy="572700"/>
          </a:xfrm>
          <a:prstGeom prst="ellipse">
            <a:avLst/>
          </a:prstGeom>
          <a:blipFill rotWithShape="1">
            <a:blip r:embed="rId2">
              <a:alphaModFix/>
            </a:blip>
            <a:stretch>
              <a:fillRect/>
            </a:stretch>
          </a:blip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20"/>
        <p:cNvGrpSpPr/>
        <p:nvPr/>
      </p:nvGrpSpPr>
      <p:grpSpPr>
        <a:xfrm>
          <a:off x="0" y="0"/>
          <a:ext cx="0" cy="0"/>
          <a:chOff x="0" y="0"/>
          <a:chExt cx="0" cy="0"/>
        </a:xfrm>
      </p:grpSpPr>
      <p:sp>
        <p:nvSpPr>
          <p:cNvPr id="221" name="Google Shape;221;p30"/>
          <p:cNvSpPr txBox="1">
            <a:spLocks noGrp="1"/>
          </p:cNvSpPr>
          <p:nvPr>
            <p:ph type="ctrTitle"/>
          </p:nvPr>
        </p:nvSpPr>
        <p:spPr>
          <a:xfrm>
            <a:off x="720000" y="1608300"/>
            <a:ext cx="3594900" cy="205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22" name="Google Shape;222;p30"/>
          <p:cNvSpPr txBox="1">
            <a:spLocks noGrp="1"/>
          </p:cNvSpPr>
          <p:nvPr>
            <p:ph type="subTitle" idx="1"/>
          </p:nvPr>
        </p:nvSpPr>
        <p:spPr>
          <a:xfrm>
            <a:off x="720000" y="3660900"/>
            <a:ext cx="3594900" cy="7926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223" name="Google Shape;223;p30"/>
          <p:cNvSpPr txBox="1">
            <a:spLocks noGrp="1"/>
          </p:cNvSpPr>
          <p:nvPr>
            <p:ph type="title" idx="2"/>
          </p:nvPr>
        </p:nvSpPr>
        <p:spPr>
          <a:xfrm>
            <a:off x="720000" y="690000"/>
            <a:ext cx="3594900" cy="91830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grpSp>
        <p:nvGrpSpPr>
          <p:cNvPr id="224" name="Google Shape;224;p30"/>
          <p:cNvGrpSpPr/>
          <p:nvPr/>
        </p:nvGrpSpPr>
        <p:grpSpPr>
          <a:xfrm>
            <a:off x="4014101" y="-820"/>
            <a:ext cx="5170321" cy="5143674"/>
            <a:chOff x="3604794" y="-827"/>
            <a:chExt cx="5579884" cy="5143674"/>
          </a:xfrm>
        </p:grpSpPr>
        <p:sp>
          <p:nvSpPr>
            <p:cNvPr id="225" name="Google Shape;225;p30"/>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30"/>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7"/>
        <p:cNvGrpSpPr/>
        <p:nvPr/>
      </p:nvGrpSpPr>
      <p:grpSpPr>
        <a:xfrm>
          <a:off x="0" y="0"/>
          <a:ext cx="0" cy="0"/>
          <a:chOff x="0" y="0"/>
          <a:chExt cx="0" cy="0"/>
        </a:xfrm>
      </p:grpSpPr>
      <p:sp>
        <p:nvSpPr>
          <p:cNvPr id="228" name="Google Shape;228;p31"/>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229" name="Google Shape;229;p31"/>
          <p:cNvGrpSpPr/>
          <p:nvPr/>
        </p:nvGrpSpPr>
        <p:grpSpPr>
          <a:xfrm rot="696193" flipH="1">
            <a:off x="-1912171" y="-1048206"/>
            <a:ext cx="6437373" cy="5056008"/>
            <a:chOff x="1367400" y="1176700"/>
            <a:chExt cx="4985625" cy="2814325"/>
          </a:xfrm>
        </p:grpSpPr>
        <p:sp>
          <p:nvSpPr>
            <p:cNvPr id="230" name="Google Shape;230;p31"/>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31"/>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2" name="Google Shape;232;p31"/>
          <p:cNvGrpSpPr/>
          <p:nvPr/>
        </p:nvGrpSpPr>
        <p:grpSpPr>
          <a:xfrm>
            <a:off x="-68993" y="-1452015"/>
            <a:ext cx="4942971" cy="3278510"/>
            <a:chOff x="-68993" y="-1452015"/>
            <a:chExt cx="4942971" cy="3278510"/>
          </a:xfrm>
        </p:grpSpPr>
        <p:grpSp>
          <p:nvGrpSpPr>
            <p:cNvPr id="233" name="Google Shape;233;p31"/>
            <p:cNvGrpSpPr/>
            <p:nvPr/>
          </p:nvGrpSpPr>
          <p:grpSpPr>
            <a:xfrm rot="1338152">
              <a:off x="445478" y="497828"/>
              <a:ext cx="763846" cy="767550"/>
              <a:chOff x="7881969" y="1962328"/>
              <a:chExt cx="763840" cy="767544"/>
            </a:xfrm>
          </p:grpSpPr>
          <p:sp>
            <p:nvSpPr>
              <p:cNvPr id="234" name="Google Shape;234;p31"/>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31"/>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31"/>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31"/>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31"/>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31"/>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31"/>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31"/>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31"/>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31"/>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31"/>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31"/>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31"/>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31"/>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31"/>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31"/>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31"/>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31"/>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31"/>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31"/>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31"/>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31"/>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6" name="Google Shape;256;p31"/>
              <p:cNvGrpSpPr/>
              <p:nvPr/>
            </p:nvGrpSpPr>
            <p:grpSpPr>
              <a:xfrm>
                <a:off x="7881969" y="2107317"/>
                <a:ext cx="763840" cy="546655"/>
                <a:chOff x="7881969" y="2107317"/>
                <a:chExt cx="763840" cy="546655"/>
              </a:xfrm>
            </p:grpSpPr>
            <p:sp>
              <p:nvSpPr>
                <p:cNvPr id="257" name="Google Shape;257;p31"/>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31"/>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31"/>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31"/>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31"/>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31"/>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31"/>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31"/>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31"/>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31"/>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31"/>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31"/>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31"/>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31"/>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31"/>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31"/>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31"/>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31"/>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31"/>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31"/>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31"/>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31"/>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31"/>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31"/>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31"/>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31"/>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31"/>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31"/>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31"/>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31"/>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31"/>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31"/>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31"/>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31"/>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31"/>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31"/>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31"/>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31"/>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31"/>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31"/>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31"/>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31"/>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31"/>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31"/>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31"/>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31"/>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31"/>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31"/>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31"/>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31"/>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31"/>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31"/>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31"/>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0" name="Google Shape;310;p31"/>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31"/>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31"/>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31"/>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14" name="Google Shape;314;p31"/>
            <p:cNvGrpSpPr/>
            <p:nvPr/>
          </p:nvGrpSpPr>
          <p:grpSpPr>
            <a:xfrm rot="2902616" flipH="1">
              <a:off x="1638360" y="289131"/>
              <a:ext cx="169066" cy="177310"/>
              <a:chOff x="4298580" y="207227"/>
              <a:chExt cx="169073" cy="177317"/>
            </a:xfrm>
          </p:grpSpPr>
          <p:sp>
            <p:nvSpPr>
              <p:cNvPr id="315" name="Google Shape;315;p3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3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3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3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3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3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1" name="Google Shape;321;p31"/>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2" name="Google Shape;322;p31"/>
            <p:cNvGrpSpPr/>
            <p:nvPr/>
          </p:nvGrpSpPr>
          <p:grpSpPr>
            <a:xfrm rot="-3959737" flipH="1">
              <a:off x="3946363" y="-19477"/>
              <a:ext cx="275188" cy="229969"/>
              <a:chOff x="1192779" y="389220"/>
              <a:chExt cx="275192" cy="229972"/>
            </a:xfrm>
          </p:grpSpPr>
          <p:sp>
            <p:nvSpPr>
              <p:cNvPr id="323" name="Google Shape;323;p3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3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3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3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3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3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9" name="Google Shape;329;p31"/>
            <p:cNvGrpSpPr/>
            <p:nvPr/>
          </p:nvGrpSpPr>
          <p:grpSpPr>
            <a:xfrm>
              <a:off x="-68993" y="1501394"/>
              <a:ext cx="325081" cy="325101"/>
              <a:chOff x="2252932" y="2731382"/>
              <a:chExt cx="325081" cy="325101"/>
            </a:xfrm>
          </p:grpSpPr>
          <p:sp>
            <p:nvSpPr>
              <p:cNvPr id="330" name="Google Shape;330;p31"/>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31"/>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31"/>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31"/>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31"/>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31"/>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31"/>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31"/>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31"/>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31"/>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31"/>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31"/>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31"/>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31"/>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31"/>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31"/>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31"/>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7" name="Google Shape;347;p31"/>
            <p:cNvGrpSpPr/>
            <p:nvPr/>
          </p:nvGrpSpPr>
          <p:grpSpPr>
            <a:xfrm rot="-2603834">
              <a:off x="2630193" y="505795"/>
              <a:ext cx="301834" cy="319216"/>
              <a:chOff x="2669654" y="1177911"/>
              <a:chExt cx="226121" cy="239143"/>
            </a:xfrm>
          </p:grpSpPr>
          <p:sp>
            <p:nvSpPr>
              <p:cNvPr id="348" name="Google Shape;348;p31"/>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31"/>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31"/>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31"/>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31"/>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31"/>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31"/>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31"/>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31"/>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31"/>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8" name="Google Shape;358;p31"/>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9" name="Google Shape;359;p31"/>
            <p:cNvGrpSpPr/>
            <p:nvPr/>
          </p:nvGrpSpPr>
          <p:grpSpPr>
            <a:xfrm rot="5400000" flipH="1">
              <a:off x="898362" y="57492"/>
              <a:ext cx="275192" cy="229972"/>
              <a:chOff x="1192779" y="389220"/>
              <a:chExt cx="275192" cy="229972"/>
            </a:xfrm>
          </p:grpSpPr>
          <p:sp>
            <p:nvSpPr>
              <p:cNvPr id="360" name="Google Shape;360;p3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3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3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3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3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3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6" name="Google Shape;366;p31"/>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31"/>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31"/>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31"/>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31"/>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31"/>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31"/>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31"/>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31"/>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31"/>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31"/>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31"/>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8" name="Google Shape;378;p31"/>
          <p:cNvSpPr/>
          <p:nvPr/>
        </p:nvSpPr>
        <p:spPr>
          <a:xfrm>
            <a:off x="-2248868" y="130134"/>
            <a:ext cx="572700" cy="572700"/>
          </a:xfrm>
          <a:prstGeom prst="ellipse">
            <a:avLst/>
          </a:prstGeom>
          <a:blipFill rotWithShape="1">
            <a:blip r:embed="rId2">
              <a:alphaModFix/>
            </a:blip>
            <a:stretch>
              <a:fillRect/>
            </a:stretch>
          </a:blip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3600"/>
              <a:buFont typeface="Didact Gothic"/>
              <a:buNone/>
              <a:defRPr sz="36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2pPr>
            <a:lvl3pPr marR="0" lvl="2"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3pPr>
            <a:lvl4pPr marR="0" lvl="3"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4pPr>
            <a:lvl5pPr marR="0" lvl="4"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5pPr>
            <a:lvl6pPr marR="0" lvl="5"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6pPr>
            <a:lvl7pPr marR="0" lvl="6"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7pPr>
            <a:lvl8pPr marR="0" lvl="7"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8pPr>
            <a:lvl9pPr marR="0" lvl="8"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9pPr>
          </a:lstStyle>
          <a:p>
            <a:endParaRPr/>
          </a:p>
        </p:txBody>
      </p:sp>
      <p:sp>
        <p:nvSpPr>
          <p:cNvPr id="7" name="Google Shape;7;p22"/>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marR="0" lvl="0" indent="-330200" algn="l" rtl="0">
              <a:lnSpc>
                <a:spcPct val="115000"/>
              </a:lnSpc>
              <a:spcBef>
                <a:spcPts val="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1pPr>
            <a:lvl2pPr marL="914400" marR="0" lvl="1"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2pPr>
            <a:lvl3pPr marL="1371600" marR="0" lvl="2"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3pPr>
            <a:lvl4pPr marL="1828800" marR="0" lvl="3"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4pPr>
            <a:lvl5pPr marL="2286000" marR="0" lvl="4"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5pPr>
            <a:lvl6pPr marL="2743200" marR="0" lvl="5"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6pPr>
            <a:lvl7pPr marL="3200400" marR="0" lvl="6"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7pPr>
            <a:lvl8pPr marL="3657600" marR="0" lvl="7" indent="-330200" algn="l" rtl="0">
              <a:lnSpc>
                <a:spcPct val="115000"/>
              </a:lnSpc>
              <a:spcBef>
                <a:spcPts val="1600"/>
              </a:spcBef>
              <a:spcAft>
                <a:spcPts val="0"/>
              </a:spcAft>
              <a:buClr>
                <a:schemeClr val="dk2"/>
              </a:buClr>
              <a:buSzPts val="1600"/>
              <a:buFont typeface="Varela"/>
              <a:buChar char="○"/>
              <a:defRPr sz="1600" b="0" i="0" u="none" strike="noStrike" cap="none">
                <a:solidFill>
                  <a:schemeClr val="dk2"/>
                </a:solidFill>
                <a:latin typeface="Varela"/>
                <a:ea typeface="Varela"/>
                <a:cs typeface="Varela"/>
                <a:sym typeface="Varela"/>
              </a:defRPr>
            </a:lvl8pPr>
            <a:lvl9pPr marL="4114800" marR="0" lvl="8" indent="-330200" algn="l" rtl="0">
              <a:lnSpc>
                <a:spcPct val="115000"/>
              </a:lnSpc>
              <a:spcBef>
                <a:spcPts val="1600"/>
              </a:spcBef>
              <a:spcAft>
                <a:spcPts val="1600"/>
              </a:spcAft>
              <a:buClr>
                <a:schemeClr val="dk2"/>
              </a:buClr>
              <a:buSzPts val="1600"/>
              <a:buFont typeface="Varela"/>
              <a:buChar char="■"/>
              <a:defRPr sz="1600" b="0" i="0" u="none" strike="noStrike" cap="none">
                <a:solidFill>
                  <a:schemeClr val="dk2"/>
                </a:solidFill>
                <a:latin typeface="Varela"/>
                <a:ea typeface="Varela"/>
                <a:cs typeface="Varela"/>
                <a:sym typeface="Varela"/>
              </a:defRPr>
            </a:lvl9pPr>
          </a:lstStyle>
          <a:p>
            <a:endParaRPr/>
          </a:p>
        </p:txBody>
      </p:sp>
      <p:sp>
        <p:nvSpPr>
          <p:cNvPr id="8" name="Google Shape;8;p22"/>
          <p:cNvSpPr/>
          <p:nvPr/>
        </p:nvSpPr>
        <p:spPr>
          <a:xfrm>
            <a:off x="-719528" y="52466"/>
            <a:ext cx="572700" cy="572700"/>
          </a:xfrm>
          <a:prstGeom prst="ellipse">
            <a:avLst/>
          </a:prstGeom>
          <a:blipFill rotWithShape="1">
            <a:blip r:embed="rId32">
              <a:alphaModFix/>
            </a:blip>
            <a:stretch>
              <a:fillRect/>
            </a:stretch>
          </a:blip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5.xml"/><Relationship Id="rId5" Type="http://schemas.openxmlformats.org/officeDocument/2006/relationships/image" Target="../media/image5.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sp>
        <p:nvSpPr>
          <p:cNvPr id="2128" name="Google Shape;2128;p1"/>
          <p:cNvSpPr txBox="1">
            <a:spLocks noGrp="1"/>
          </p:cNvSpPr>
          <p:nvPr>
            <p:ph type="ctrTitle"/>
          </p:nvPr>
        </p:nvSpPr>
        <p:spPr>
          <a:xfrm>
            <a:off x="-112348" y="1545450"/>
            <a:ext cx="5065347" cy="20526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0"/>
              </a:spcBef>
              <a:spcAft>
                <a:spcPts val="0"/>
              </a:spcAft>
              <a:buSzPts val="5200"/>
              <a:buNone/>
            </a:pPr>
            <a:r>
              <a:rPr lang="en-US" sz="4800">
                <a:latin typeface="Cambria"/>
                <a:ea typeface="Cambria"/>
                <a:cs typeface="Cambria"/>
                <a:sym typeface="Cambria"/>
              </a:rPr>
              <a:t>ÔN TẬP</a:t>
            </a:r>
            <a:br>
              <a:rPr lang="en-US" sz="4800">
                <a:latin typeface="Cambria"/>
                <a:ea typeface="Cambria"/>
                <a:cs typeface="Cambria"/>
                <a:sym typeface="Cambria"/>
              </a:rPr>
            </a:br>
            <a:r>
              <a:rPr lang="en-US" sz="4800">
                <a:latin typeface="Cambria"/>
                <a:ea typeface="Cambria"/>
                <a:cs typeface="Cambria"/>
                <a:sym typeface="Cambria"/>
              </a:rPr>
              <a:t>GIỮA HỌC KÌ 1</a:t>
            </a:r>
            <a:r>
              <a:rPr lang="en-US" sz="4800" b="1">
                <a:solidFill>
                  <a:schemeClr val="dk1"/>
                </a:solidFill>
                <a:latin typeface="Cambria"/>
                <a:ea typeface="Cambria"/>
                <a:cs typeface="Cambria"/>
                <a:sym typeface="Cambria"/>
              </a:rPr>
              <a:t> </a:t>
            </a:r>
            <a:r>
              <a:rPr lang="en-US" sz="5400" b="1">
                <a:solidFill>
                  <a:schemeClr val="accent1"/>
                </a:solidFill>
                <a:latin typeface="Cambria"/>
                <a:ea typeface="Cambria"/>
                <a:cs typeface="Cambria"/>
                <a:sym typeface="Cambria"/>
              </a:rPr>
              <a:t>(Tiết 1)</a:t>
            </a:r>
            <a:endParaRPr sz="7200" b="1">
              <a:solidFill>
                <a:schemeClr val="accent1"/>
              </a:solidFill>
              <a:latin typeface="Cambria"/>
              <a:ea typeface="Cambria"/>
              <a:cs typeface="Cambria"/>
              <a:sym typeface="Cambria"/>
            </a:endParaRPr>
          </a:p>
        </p:txBody>
      </p:sp>
      <p:grpSp>
        <p:nvGrpSpPr>
          <p:cNvPr id="2130" name="Google Shape;2130;p1"/>
          <p:cNvGrpSpPr/>
          <p:nvPr/>
        </p:nvGrpSpPr>
        <p:grpSpPr>
          <a:xfrm>
            <a:off x="4199293" y="199085"/>
            <a:ext cx="4961681" cy="4258680"/>
            <a:chOff x="4199293" y="199085"/>
            <a:chExt cx="4961681" cy="4258680"/>
          </a:xfrm>
        </p:grpSpPr>
        <p:sp>
          <p:nvSpPr>
            <p:cNvPr id="2131" name="Google Shape;2131;p1"/>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1"/>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1"/>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1"/>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1"/>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1"/>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1"/>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1"/>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1"/>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1"/>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1"/>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42" name="Google Shape;2142;p1"/>
            <p:cNvGrpSpPr/>
            <p:nvPr/>
          </p:nvGrpSpPr>
          <p:grpSpPr>
            <a:xfrm>
              <a:off x="4249866" y="199085"/>
              <a:ext cx="4911108" cy="4258680"/>
              <a:chOff x="4249866" y="199085"/>
              <a:chExt cx="4911108" cy="4258680"/>
            </a:xfrm>
          </p:grpSpPr>
          <p:sp>
            <p:nvSpPr>
              <p:cNvPr id="2143" name="Google Shape;2143;p1"/>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1"/>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1"/>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1"/>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1"/>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1"/>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1"/>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1"/>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1"/>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1"/>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1"/>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1"/>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1"/>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1"/>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1"/>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1"/>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1"/>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1"/>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1"/>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1"/>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1"/>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1"/>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1"/>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1"/>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1"/>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1"/>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1"/>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1"/>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1"/>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1"/>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1"/>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1"/>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1"/>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1"/>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1"/>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1"/>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1"/>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1"/>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1"/>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1"/>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1"/>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1"/>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1"/>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1"/>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1"/>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1"/>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1"/>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1"/>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1"/>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1"/>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1"/>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1"/>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1"/>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1"/>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1"/>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1"/>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1"/>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1"/>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1"/>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1"/>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1"/>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1"/>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1"/>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1"/>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1"/>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1"/>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1"/>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1"/>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1"/>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1"/>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1"/>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1"/>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1"/>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1"/>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1"/>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1"/>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1"/>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1"/>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1"/>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1"/>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1"/>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1"/>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1"/>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1"/>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1"/>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1"/>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1"/>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1"/>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1"/>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1"/>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1"/>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1"/>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1"/>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1"/>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1"/>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1"/>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1"/>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1"/>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1"/>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1"/>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1"/>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1"/>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1"/>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1"/>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1"/>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1"/>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1"/>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1"/>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1"/>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1"/>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1"/>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1"/>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1"/>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1"/>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1"/>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1"/>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1"/>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1"/>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1"/>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1"/>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1"/>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1"/>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1"/>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1"/>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1"/>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1"/>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1"/>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1"/>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1"/>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1"/>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1"/>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1"/>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1"/>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1"/>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1"/>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1"/>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1"/>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1"/>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1"/>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1"/>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1"/>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1"/>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1"/>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1"/>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1"/>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1"/>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1"/>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1"/>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1"/>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1"/>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1"/>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1"/>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1"/>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1"/>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1"/>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1"/>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1"/>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1"/>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1"/>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1"/>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1"/>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1"/>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1"/>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1"/>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1"/>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1"/>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1"/>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1"/>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1"/>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1"/>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1"/>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1"/>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1"/>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1"/>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1"/>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1"/>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1"/>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1"/>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1"/>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1"/>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1"/>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1"/>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1"/>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1"/>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1"/>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1"/>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1"/>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1"/>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1"/>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1"/>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1"/>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1"/>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1"/>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1"/>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1"/>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1"/>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1"/>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1"/>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1"/>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1"/>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1"/>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1"/>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1"/>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1"/>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1"/>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1"/>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1"/>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1"/>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1"/>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1"/>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1"/>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1"/>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1"/>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1"/>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1"/>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1"/>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1"/>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1"/>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1"/>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1"/>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1"/>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1"/>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1"/>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1"/>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1"/>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1"/>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1"/>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1"/>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1"/>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1"/>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1"/>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1"/>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1"/>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1"/>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1"/>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1"/>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1"/>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1"/>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1"/>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1"/>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1"/>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1"/>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1"/>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1"/>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1"/>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1"/>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1"/>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1"/>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1"/>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1"/>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1"/>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1"/>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1"/>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1"/>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1"/>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1"/>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1"/>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1"/>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1"/>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1"/>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1"/>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1"/>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1"/>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1"/>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1"/>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1"/>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1"/>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1"/>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1"/>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1"/>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1"/>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1"/>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1"/>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1"/>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1"/>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1"/>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1"/>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1"/>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1"/>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1"/>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1"/>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1"/>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1"/>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1"/>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1"/>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1"/>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1"/>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1"/>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1"/>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1"/>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1"/>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1"/>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1"/>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1"/>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1"/>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1"/>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1"/>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1"/>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1"/>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1"/>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1"/>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1"/>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1"/>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1"/>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1"/>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1"/>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1"/>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1"/>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1"/>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1"/>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1"/>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1"/>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1"/>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1"/>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1"/>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1"/>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1"/>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1"/>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1"/>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1"/>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1"/>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1"/>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1"/>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1"/>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1"/>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1"/>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1"/>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1"/>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1"/>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1"/>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1"/>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1"/>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1"/>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1"/>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1"/>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1"/>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1"/>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1"/>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1"/>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1"/>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1"/>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1"/>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1"/>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1"/>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1"/>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1"/>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1"/>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1"/>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1"/>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1"/>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1"/>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1"/>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1"/>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1"/>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1"/>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1"/>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1"/>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1"/>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1"/>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1"/>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1"/>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1"/>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1"/>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1"/>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1"/>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1"/>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1"/>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1"/>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1"/>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1"/>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1"/>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1"/>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1"/>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1"/>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1"/>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1"/>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1"/>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1"/>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1"/>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1"/>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1"/>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1"/>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1"/>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1"/>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1"/>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1"/>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1"/>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1"/>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1"/>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1"/>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1"/>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1"/>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1"/>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1"/>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1"/>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1"/>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1"/>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1"/>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1"/>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1"/>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1"/>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1"/>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1"/>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1"/>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1"/>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1"/>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1"/>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1"/>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1"/>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1"/>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1"/>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1"/>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1"/>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1"/>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1"/>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1"/>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1"/>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1"/>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1"/>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1"/>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1"/>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1"/>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1"/>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1"/>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1"/>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1"/>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1"/>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1"/>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1"/>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1"/>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1"/>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1"/>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1"/>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1"/>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1"/>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1"/>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1"/>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1"/>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1"/>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1"/>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1"/>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1"/>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1"/>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1"/>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1"/>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1"/>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1"/>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1"/>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1"/>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1"/>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1"/>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1"/>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1"/>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1"/>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1"/>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1"/>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1"/>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1"/>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1"/>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1"/>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1"/>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1"/>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1"/>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1"/>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1"/>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1"/>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1"/>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1"/>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1"/>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1"/>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1"/>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1"/>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1"/>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1"/>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1"/>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1"/>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1"/>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1"/>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1"/>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1"/>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1"/>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1"/>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1"/>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1"/>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1"/>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1"/>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1"/>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1"/>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1"/>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1"/>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1"/>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1"/>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1"/>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1"/>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1"/>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1"/>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1"/>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1"/>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1"/>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1"/>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1"/>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1"/>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1"/>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1"/>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1"/>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1"/>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1"/>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1"/>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1"/>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1"/>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1"/>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1"/>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1"/>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1"/>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1"/>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1"/>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1"/>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1"/>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1"/>
              <p:cNvSpPr/>
              <p:nvPr/>
            </p:nvSpPr>
            <p:spPr>
              <a:xfrm>
                <a:off x="6996006" y="1799473"/>
                <a:ext cx="27" cy="0"/>
              </a:xfrm>
              <a:custGeom>
                <a:avLst/>
                <a:gdLst/>
                <a:ahLst/>
                <a:cxnLst/>
                <a:rect l="l" t="t" r="r" b="b"/>
                <a:pathLst>
                  <a:path w="1" h="120000"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1"/>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1"/>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1"/>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1"/>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1"/>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1"/>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1"/>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1"/>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1"/>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1"/>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1"/>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1"/>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1"/>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1"/>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1"/>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1"/>
              <p:cNvSpPr/>
              <p:nvPr/>
            </p:nvSpPr>
            <p:spPr>
              <a:xfrm>
                <a:off x="6996006" y="1799473"/>
                <a:ext cx="27" cy="0"/>
              </a:xfrm>
              <a:custGeom>
                <a:avLst/>
                <a:gdLst/>
                <a:ahLst/>
                <a:cxnLst/>
                <a:rect l="l" t="t" r="r" b="b"/>
                <a:pathLst>
                  <a:path w="1" h="120000"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1"/>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1"/>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1"/>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1"/>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1"/>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1"/>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1"/>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1"/>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1"/>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1"/>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1"/>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1"/>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1"/>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1"/>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1"/>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1"/>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1"/>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1"/>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1"/>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1"/>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1"/>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1"/>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1"/>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1"/>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1"/>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1"/>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1"/>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1"/>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1"/>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1"/>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1"/>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1"/>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1"/>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1"/>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1"/>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1"/>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1"/>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1"/>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1"/>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1"/>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1"/>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1"/>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1"/>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1"/>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1"/>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1"/>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1"/>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1"/>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1"/>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1"/>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1"/>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1"/>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1"/>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1"/>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1"/>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1"/>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1"/>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1"/>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1"/>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1"/>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1"/>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1"/>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1"/>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1"/>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1"/>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1"/>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1"/>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1"/>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1"/>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1"/>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1"/>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1"/>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1"/>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1"/>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1"/>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1"/>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1"/>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1"/>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1"/>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1"/>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1"/>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1"/>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1"/>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1"/>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1"/>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1"/>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1"/>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1"/>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1"/>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1"/>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1"/>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1"/>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1"/>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1"/>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1"/>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1"/>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1"/>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1"/>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1"/>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1"/>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1"/>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1"/>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1"/>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1"/>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1"/>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1"/>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1"/>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1"/>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1"/>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1"/>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1"/>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1"/>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1"/>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1"/>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1"/>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1"/>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1"/>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1"/>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1"/>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1"/>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1"/>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1"/>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1"/>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1"/>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1"/>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1"/>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1"/>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1"/>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1"/>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1"/>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1"/>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1"/>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1"/>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1"/>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1"/>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1"/>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1"/>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1"/>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1"/>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1"/>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1"/>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1"/>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1"/>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21" name="Google Shape;2821;p1"/>
              <p:cNvGrpSpPr/>
              <p:nvPr/>
            </p:nvGrpSpPr>
            <p:grpSpPr>
              <a:xfrm>
                <a:off x="8822856" y="2734170"/>
                <a:ext cx="338118" cy="385231"/>
                <a:chOff x="8822856" y="2734170"/>
                <a:chExt cx="338118" cy="385231"/>
              </a:xfrm>
            </p:grpSpPr>
            <p:sp>
              <p:nvSpPr>
                <p:cNvPr id="2822" name="Google Shape;2822;p1"/>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1"/>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1"/>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1"/>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1"/>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1"/>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1"/>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1"/>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30" name="Google Shape;2830;p1"/>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1"/>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1"/>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1"/>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1"/>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1"/>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1"/>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1"/>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1"/>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1"/>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1"/>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1"/>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1"/>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1"/>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1"/>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1"/>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1"/>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1"/>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1"/>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1"/>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1"/>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1"/>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1"/>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1"/>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1"/>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1"/>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1"/>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1"/>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1"/>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1"/>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1"/>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1"/>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1"/>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1"/>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1"/>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1"/>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1"/>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1"/>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1"/>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1"/>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1"/>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1"/>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1"/>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1"/>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1"/>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1"/>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1"/>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1"/>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78" name="Google Shape;2878;p1"/>
              <p:cNvGrpSpPr/>
              <p:nvPr/>
            </p:nvGrpSpPr>
            <p:grpSpPr>
              <a:xfrm>
                <a:off x="7881969" y="1962328"/>
                <a:ext cx="763840" cy="767544"/>
                <a:chOff x="7881969" y="1962328"/>
                <a:chExt cx="763840" cy="767544"/>
              </a:xfrm>
            </p:grpSpPr>
            <p:sp>
              <p:nvSpPr>
                <p:cNvPr id="2879" name="Google Shape;2879;p1"/>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1"/>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1"/>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1"/>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1"/>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1"/>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1"/>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1"/>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1"/>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1"/>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1"/>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1"/>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1"/>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1"/>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1"/>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1"/>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1"/>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1"/>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1"/>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1"/>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1"/>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1"/>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01" name="Google Shape;2901;p1"/>
                <p:cNvGrpSpPr/>
                <p:nvPr/>
              </p:nvGrpSpPr>
              <p:grpSpPr>
                <a:xfrm>
                  <a:off x="7881969" y="2107317"/>
                  <a:ext cx="763840" cy="546655"/>
                  <a:chOff x="7881969" y="2107317"/>
                  <a:chExt cx="763840" cy="546655"/>
                </a:xfrm>
              </p:grpSpPr>
              <p:sp>
                <p:nvSpPr>
                  <p:cNvPr id="2902" name="Google Shape;2902;p1"/>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1"/>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1"/>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1"/>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1"/>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1"/>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1"/>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1"/>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1"/>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1"/>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1"/>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1"/>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1"/>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1"/>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1"/>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1"/>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1"/>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1"/>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1"/>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1"/>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1"/>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1"/>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1"/>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1"/>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1"/>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1"/>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1"/>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1"/>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1"/>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1"/>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1"/>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1"/>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1"/>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1"/>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1"/>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1"/>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1"/>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1"/>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1"/>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1"/>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1"/>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1"/>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1"/>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1"/>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1"/>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1"/>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1"/>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1"/>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1"/>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1"/>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52" name="Google Shape;2952;p1"/>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1"/>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1"/>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1"/>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1"/>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1"/>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1"/>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1"/>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1"/>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1"/>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1"/>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1"/>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1"/>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1"/>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1"/>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1"/>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1"/>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1"/>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1"/>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58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1"/>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1"/>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1"/>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1"/>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1"/>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1"/>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1"/>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1"/>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1"/>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1"/>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1"/>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1"/>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1"/>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1"/>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1"/>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1"/>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1"/>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1"/>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1"/>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1"/>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1"/>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1"/>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1"/>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1"/>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1"/>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1"/>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1"/>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980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1"/>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1"/>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980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1"/>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1"/>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1"/>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1"/>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1"/>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1"/>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1"/>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1"/>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1"/>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1"/>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1"/>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1"/>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1"/>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1"/>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1"/>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1"/>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1"/>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1"/>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1"/>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1"/>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1"/>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1"/>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1"/>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1"/>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1"/>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1"/>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1"/>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1"/>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1"/>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1"/>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1"/>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1"/>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1"/>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1"/>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1"/>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1"/>
              <p:cNvSpPr/>
              <p:nvPr/>
            </p:nvSpPr>
            <p:spPr>
              <a:xfrm>
                <a:off x="6611640" y="3162352"/>
                <a:ext cx="27" cy="0"/>
              </a:xfrm>
              <a:custGeom>
                <a:avLst/>
                <a:gdLst/>
                <a:ahLst/>
                <a:cxnLst/>
                <a:rect l="l" t="t" r="r" b="b"/>
                <a:pathLst>
                  <a:path w="1" h="120000"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1"/>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1"/>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1"/>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1"/>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1"/>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1"/>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1"/>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1"/>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1"/>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1"/>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1"/>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1"/>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1"/>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1"/>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1"/>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1"/>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1"/>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1"/>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1"/>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1"/>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1"/>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1"/>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1"/>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1"/>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1"/>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1"/>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1"/>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1"/>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1"/>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1"/>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1"/>
              <p:cNvSpPr/>
              <p:nvPr/>
            </p:nvSpPr>
            <p:spPr>
              <a:xfrm>
                <a:off x="6870155" y="1954922"/>
                <a:ext cx="0" cy="27"/>
              </a:xfrm>
              <a:custGeom>
                <a:avLst/>
                <a:gdLst/>
                <a:ahLst/>
                <a:cxnLst/>
                <a:rect l="l" t="t" r="r" b="b"/>
                <a:pathLst>
                  <a:path w="120000"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1"/>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
              <p:cNvSpPr/>
              <p:nvPr/>
            </p:nvSpPr>
            <p:spPr>
              <a:xfrm>
                <a:off x="6870155" y="1954922"/>
                <a:ext cx="0" cy="27"/>
              </a:xfrm>
              <a:custGeom>
                <a:avLst/>
                <a:gdLst/>
                <a:ahLst/>
                <a:cxnLst/>
                <a:rect l="l" t="t" r="r" b="b"/>
                <a:pathLst>
                  <a:path w="120000"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1"/>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1"/>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1"/>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1"/>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1"/>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1"/>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1"/>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1"/>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1"/>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1"/>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1"/>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1"/>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1"/>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1"/>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1"/>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1"/>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1"/>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1"/>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1"/>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1"/>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1"/>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1"/>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1"/>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1"/>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1"/>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1"/>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1"/>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1"/>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1"/>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1"/>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1"/>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1"/>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1"/>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1"/>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1"/>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1"/>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1"/>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1"/>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1"/>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1"/>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1"/>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1"/>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1"/>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1"/>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1"/>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1"/>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1"/>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1"/>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1"/>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1"/>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1"/>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121" name="Google Shape;3121;p1"/>
              <p:cNvGrpSpPr/>
              <p:nvPr/>
            </p:nvGrpSpPr>
            <p:grpSpPr>
              <a:xfrm>
                <a:off x="4896454" y="199085"/>
                <a:ext cx="358499" cy="447942"/>
                <a:chOff x="4896454" y="199085"/>
                <a:chExt cx="358499" cy="447942"/>
              </a:xfrm>
            </p:grpSpPr>
            <p:sp>
              <p:nvSpPr>
                <p:cNvPr id="3122" name="Google Shape;3122;p1"/>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1"/>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1"/>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1"/>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1"/>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1"/>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1"/>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1"/>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1"/>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1"/>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1"/>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33" name="Google Shape;3133;p1"/>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1"/>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1"/>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1"/>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820"/>
        <p:cNvGrpSpPr/>
        <p:nvPr/>
      </p:nvGrpSpPr>
      <p:grpSpPr>
        <a:xfrm>
          <a:off x="0" y="0"/>
          <a:ext cx="0" cy="0"/>
          <a:chOff x="0" y="0"/>
          <a:chExt cx="0" cy="0"/>
        </a:xfrm>
      </p:grpSpPr>
      <p:sp>
        <p:nvSpPr>
          <p:cNvPr id="4821" name="Google Shape;4821;p10"/>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22" name="Google Shape;4822;p10"/>
          <p:cNvGrpSpPr/>
          <p:nvPr/>
        </p:nvGrpSpPr>
        <p:grpSpPr>
          <a:xfrm>
            <a:off x="9287449" y="2292338"/>
            <a:ext cx="139925" cy="121036"/>
            <a:chOff x="9287449" y="2292338"/>
            <a:chExt cx="139925" cy="121036"/>
          </a:xfrm>
        </p:grpSpPr>
        <p:sp>
          <p:nvSpPr>
            <p:cNvPr id="4823" name="Google Shape;4823;p10"/>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10"/>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25" name="Google Shape;4825;p10"/>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10"/>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10"/>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10"/>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10"/>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10"/>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10"/>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10"/>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33" name="Google Shape;4833;p10"/>
          <p:cNvGrpSpPr/>
          <p:nvPr/>
        </p:nvGrpSpPr>
        <p:grpSpPr>
          <a:xfrm>
            <a:off x="4604574" y="248044"/>
            <a:ext cx="5754383" cy="5043212"/>
            <a:chOff x="4608749" y="252794"/>
            <a:chExt cx="5754383" cy="5043212"/>
          </a:xfrm>
        </p:grpSpPr>
        <p:sp>
          <p:nvSpPr>
            <p:cNvPr id="4834" name="Google Shape;4834;p10"/>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10"/>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10"/>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10"/>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10"/>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10"/>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10"/>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10"/>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10"/>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10"/>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10"/>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10"/>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10"/>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10"/>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10"/>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10"/>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10"/>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10"/>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10"/>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10"/>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54" name="Google Shape;4854;p10"/>
            <p:cNvGrpSpPr/>
            <p:nvPr/>
          </p:nvGrpSpPr>
          <p:grpSpPr>
            <a:xfrm>
              <a:off x="7354246" y="252794"/>
              <a:ext cx="482293" cy="341109"/>
              <a:chOff x="5184009" y="3233894"/>
              <a:chExt cx="482293" cy="341109"/>
            </a:xfrm>
          </p:grpSpPr>
          <p:sp>
            <p:nvSpPr>
              <p:cNvPr id="4855" name="Google Shape;4855;p10"/>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10"/>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10"/>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10"/>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10"/>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10"/>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10"/>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10"/>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10"/>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10"/>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65" name="Google Shape;4865;p10"/>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10"/>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10"/>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10"/>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10"/>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10"/>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10"/>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10"/>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10"/>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10"/>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10"/>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10"/>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10"/>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10"/>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10"/>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10"/>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10"/>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10"/>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10"/>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10"/>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10"/>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10"/>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10"/>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10"/>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10"/>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10"/>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10"/>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10"/>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10"/>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10"/>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10"/>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10"/>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10"/>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10"/>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10"/>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10"/>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10"/>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10"/>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10"/>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10"/>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10"/>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10"/>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10"/>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10"/>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10"/>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10"/>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10"/>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10"/>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10"/>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10"/>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10"/>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10"/>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10"/>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10"/>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10"/>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10"/>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10"/>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10"/>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10"/>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10"/>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10"/>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10"/>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10"/>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10"/>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10"/>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10"/>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10"/>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10"/>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10"/>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10"/>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10"/>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10"/>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10"/>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10"/>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10"/>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10"/>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10"/>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10"/>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10"/>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10"/>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10"/>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10"/>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10"/>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10"/>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10"/>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10"/>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10"/>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10"/>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10"/>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10"/>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10"/>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10"/>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10"/>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10"/>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10"/>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10"/>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10"/>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10"/>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10"/>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10"/>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10"/>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10"/>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10"/>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10"/>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10"/>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10"/>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10"/>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10"/>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10"/>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10"/>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10"/>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10"/>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10"/>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10"/>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10"/>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10"/>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10"/>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10"/>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10"/>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10"/>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10"/>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10"/>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10"/>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10"/>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10"/>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10"/>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10"/>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10"/>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10"/>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10"/>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10"/>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10"/>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10"/>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10"/>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10"/>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10"/>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10"/>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10"/>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10"/>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10"/>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10"/>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10"/>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10"/>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10"/>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10"/>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10"/>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10"/>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10"/>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10"/>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10"/>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10"/>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10"/>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10"/>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10"/>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10"/>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10"/>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10"/>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10"/>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10"/>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10"/>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10"/>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10"/>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10"/>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10"/>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10"/>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10"/>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10"/>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10"/>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10"/>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10"/>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10"/>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10"/>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10"/>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10"/>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10"/>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10"/>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10"/>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10"/>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10"/>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10"/>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10"/>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10"/>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10"/>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10"/>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10"/>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10"/>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10"/>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10"/>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10"/>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10"/>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10"/>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10"/>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10"/>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10"/>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10"/>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10"/>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10"/>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10"/>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10"/>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10"/>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10"/>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10"/>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10"/>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10"/>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10"/>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10"/>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10"/>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10"/>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10"/>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10"/>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10"/>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10"/>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10"/>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10"/>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10"/>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10"/>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10"/>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10"/>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10"/>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10"/>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10"/>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10"/>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10"/>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10"/>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10"/>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10"/>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10"/>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10"/>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10"/>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10"/>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10"/>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10"/>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10"/>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10"/>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10"/>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10"/>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10"/>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10"/>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10"/>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10"/>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10"/>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10"/>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10"/>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10"/>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10"/>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10"/>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10"/>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10"/>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10"/>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10"/>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10"/>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10"/>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10"/>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10"/>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10"/>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10"/>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10"/>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10"/>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10"/>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10"/>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10"/>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10"/>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10"/>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10"/>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10"/>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10"/>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10"/>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10"/>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10"/>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10"/>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10"/>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10"/>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10"/>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10"/>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10"/>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10"/>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10"/>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10"/>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10"/>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10"/>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10"/>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10"/>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10"/>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10"/>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10"/>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10"/>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10"/>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10"/>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10"/>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10"/>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10"/>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10"/>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10"/>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10"/>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10"/>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10"/>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10"/>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10"/>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10"/>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10"/>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10"/>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10"/>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10"/>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10"/>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10"/>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10"/>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10"/>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10"/>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10"/>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10"/>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10"/>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10"/>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10"/>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10"/>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10"/>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10"/>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10"/>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10"/>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10"/>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10"/>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10"/>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10"/>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10"/>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10"/>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10"/>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10"/>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10"/>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10"/>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10"/>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10"/>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10"/>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10"/>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10"/>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10"/>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10"/>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10"/>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10"/>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10"/>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10"/>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10"/>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10"/>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10"/>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10"/>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10"/>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10"/>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10"/>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10"/>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10"/>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10"/>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10"/>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10"/>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10"/>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10"/>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10"/>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10"/>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10"/>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10"/>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10"/>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10"/>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10"/>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10"/>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10"/>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10"/>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10"/>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10"/>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10"/>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10"/>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10"/>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10"/>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10"/>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10"/>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10"/>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10"/>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10"/>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10"/>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10"/>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10"/>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10"/>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10"/>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10"/>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10"/>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10"/>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10"/>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10"/>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10"/>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10"/>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10"/>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10"/>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10"/>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10"/>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10"/>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10"/>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10"/>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10"/>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10"/>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10"/>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10"/>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10"/>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10"/>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10"/>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10"/>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10"/>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10"/>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10"/>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10"/>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10"/>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10"/>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10"/>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10"/>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10"/>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10"/>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10"/>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10"/>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10"/>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10"/>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10"/>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10"/>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10"/>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10"/>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10"/>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10"/>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10"/>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10"/>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10"/>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10"/>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10"/>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10"/>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10"/>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10"/>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10"/>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10"/>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10"/>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10"/>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10"/>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10"/>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10"/>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10"/>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10"/>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10"/>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10"/>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10"/>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10"/>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10"/>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10"/>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10"/>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10"/>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10"/>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10"/>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10"/>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10"/>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10"/>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10"/>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10"/>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10"/>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10"/>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10"/>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10"/>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10"/>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10"/>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10"/>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10"/>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10"/>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10"/>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10"/>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10"/>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10"/>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10"/>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10"/>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10"/>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10"/>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10"/>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10"/>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10"/>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10"/>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10"/>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10"/>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10"/>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10"/>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10"/>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10"/>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10"/>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10"/>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10"/>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10"/>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10"/>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10"/>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10"/>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10"/>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10"/>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10"/>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10"/>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10"/>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10"/>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10"/>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10"/>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10"/>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61" name="Google Shape;5361;p10"/>
            <p:cNvGrpSpPr/>
            <p:nvPr/>
          </p:nvGrpSpPr>
          <p:grpSpPr>
            <a:xfrm>
              <a:off x="6865846" y="3367444"/>
              <a:ext cx="3497286" cy="1928562"/>
              <a:chOff x="6865879" y="3367382"/>
              <a:chExt cx="3497286" cy="1780266"/>
            </a:xfrm>
          </p:grpSpPr>
          <p:sp>
            <p:nvSpPr>
              <p:cNvPr id="5362" name="Google Shape;5362;p10"/>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10"/>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10"/>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10"/>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10"/>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10"/>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10"/>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10"/>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10"/>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10"/>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10"/>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10"/>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10"/>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10"/>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10"/>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10"/>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10"/>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10"/>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10"/>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10"/>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10"/>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10"/>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10"/>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10"/>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10"/>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87" name="Google Shape;5387;p10"/>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10"/>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10"/>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10"/>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10"/>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10"/>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10"/>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10"/>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10"/>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10"/>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10"/>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10"/>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10"/>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10"/>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10"/>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10"/>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10"/>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10"/>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10"/>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10"/>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10"/>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10"/>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10"/>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10"/>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10"/>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10"/>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10"/>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10"/>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10"/>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10"/>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10"/>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10"/>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10"/>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10"/>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10"/>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10"/>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10"/>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10"/>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10"/>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10"/>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10"/>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10"/>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10"/>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10"/>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10"/>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10"/>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10"/>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10"/>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10"/>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10"/>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10"/>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10"/>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10"/>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10"/>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10"/>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10"/>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10"/>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10"/>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10"/>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10"/>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10"/>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10"/>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10"/>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10"/>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10"/>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10"/>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10"/>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10"/>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10"/>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10"/>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10"/>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10"/>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10"/>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10"/>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10"/>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10"/>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10"/>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10"/>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10"/>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10"/>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10"/>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10"/>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10"/>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10"/>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10"/>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10"/>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10"/>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10"/>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10"/>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10"/>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10"/>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10"/>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10"/>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10"/>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10"/>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10"/>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10"/>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10"/>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10"/>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10"/>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10"/>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10"/>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10"/>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10"/>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10"/>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10"/>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10"/>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10"/>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10"/>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10"/>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10"/>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10"/>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10"/>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10"/>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10"/>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10"/>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10"/>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10"/>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10"/>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10"/>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10"/>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10"/>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10"/>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10"/>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10"/>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10"/>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10"/>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10"/>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10"/>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10"/>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10"/>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10"/>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10"/>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10"/>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10"/>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10"/>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10"/>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10"/>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10"/>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10"/>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10"/>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10"/>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10"/>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10"/>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10"/>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10"/>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10"/>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10"/>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10"/>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10"/>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10"/>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10"/>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10"/>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10"/>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10"/>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10"/>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10"/>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10"/>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10"/>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10"/>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10"/>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10"/>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10"/>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10"/>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10"/>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10"/>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10"/>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10"/>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10"/>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10"/>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10"/>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10"/>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10"/>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10"/>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10"/>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10"/>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10"/>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10"/>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10"/>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10"/>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10"/>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10"/>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10"/>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10"/>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10"/>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10"/>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10"/>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10"/>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10"/>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10"/>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10"/>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10"/>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10"/>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10"/>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10"/>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10"/>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10"/>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10"/>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10"/>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10"/>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10"/>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10"/>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10"/>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10"/>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10"/>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10"/>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10"/>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10"/>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10"/>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10"/>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10"/>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10"/>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10"/>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10"/>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10"/>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10"/>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10"/>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10"/>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10"/>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10"/>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10"/>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10"/>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10"/>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10"/>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10"/>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10"/>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10"/>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10"/>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10"/>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10"/>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10"/>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10"/>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10"/>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10"/>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10"/>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10"/>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10"/>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10"/>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10"/>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10"/>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10"/>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10"/>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10"/>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10"/>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10"/>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10"/>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10"/>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10"/>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10"/>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10"/>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10"/>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10"/>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10"/>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10"/>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10"/>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10"/>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10"/>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10"/>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10"/>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10"/>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10"/>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10"/>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10"/>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10"/>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10"/>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10"/>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10"/>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10"/>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10"/>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10"/>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10"/>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10"/>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10"/>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10"/>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10"/>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10"/>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10"/>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10"/>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10"/>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10"/>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10"/>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10"/>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10"/>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10"/>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10"/>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10"/>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10"/>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10"/>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10"/>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10"/>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10"/>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10"/>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10"/>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10"/>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10"/>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10"/>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10"/>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10"/>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10"/>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10"/>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10"/>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10"/>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10"/>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10"/>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10"/>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10"/>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10"/>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10"/>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10"/>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10"/>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10"/>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10"/>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10"/>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10"/>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10"/>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10"/>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10"/>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10"/>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10"/>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10"/>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10"/>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10"/>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10"/>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10"/>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10"/>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10"/>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10"/>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10"/>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10"/>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10"/>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10"/>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10"/>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10"/>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10"/>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10"/>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10"/>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10"/>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10"/>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10"/>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10"/>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10"/>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10"/>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10"/>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10"/>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10"/>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10"/>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10"/>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10"/>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10"/>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10"/>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10"/>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10"/>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10"/>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10"/>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10"/>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10"/>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10"/>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10"/>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10"/>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10"/>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10"/>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10"/>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10"/>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10"/>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10"/>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10"/>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10"/>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10"/>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10"/>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10"/>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10"/>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10"/>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10"/>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10"/>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10"/>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10"/>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10"/>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10"/>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10"/>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10"/>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10"/>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10"/>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10"/>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10"/>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10"/>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10"/>
            <p:cNvSpPr/>
            <p:nvPr/>
          </p:nvSpPr>
          <p:spPr>
            <a:xfrm>
              <a:off x="7131625" y="2683905"/>
              <a:ext cx="0" cy="28"/>
            </a:xfrm>
            <a:custGeom>
              <a:avLst/>
              <a:gdLst/>
              <a:ahLst/>
              <a:cxnLst/>
              <a:rect l="l" t="t" r="r" b="b"/>
              <a:pathLst>
                <a:path w="120000"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10"/>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10"/>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10"/>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10"/>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10"/>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10"/>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10"/>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10"/>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10"/>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10"/>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10"/>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10"/>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10"/>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10"/>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10"/>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10"/>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10"/>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10"/>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10"/>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10"/>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10"/>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10"/>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10"/>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10"/>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10"/>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10"/>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10"/>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10"/>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10"/>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10"/>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10"/>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10"/>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10"/>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10"/>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10"/>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10"/>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10"/>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10"/>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10"/>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10"/>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10"/>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10"/>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10"/>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10"/>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10"/>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10"/>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10"/>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10"/>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10"/>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10"/>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10"/>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10"/>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10"/>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10"/>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10"/>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10"/>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10"/>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10"/>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10"/>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10"/>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10"/>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10"/>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10"/>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10"/>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10"/>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10"/>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10"/>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10"/>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10"/>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10"/>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10"/>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10"/>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10"/>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10"/>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10"/>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10"/>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10"/>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10"/>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10"/>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10"/>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10"/>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10"/>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10"/>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10"/>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10"/>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10"/>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10"/>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10"/>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10"/>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10"/>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10"/>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10"/>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10"/>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10"/>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10"/>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10"/>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10"/>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10"/>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10"/>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10"/>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10"/>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10"/>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10"/>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10"/>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10"/>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10"/>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10"/>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10"/>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10"/>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10"/>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10"/>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10"/>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10"/>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10"/>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10"/>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10"/>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10"/>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10"/>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10"/>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10"/>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10"/>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10"/>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10"/>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10"/>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10"/>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10"/>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10"/>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10"/>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10"/>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10"/>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10"/>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10"/>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05" name="Google Shape;5905;p10"/>
          <p:cNvSpPr txBox="1"/>
          <p:nvPr/>
        </p:nvSpPr>
        <p:spPr>
          <a:xfrm>
            <a:off x="776529" y="709567"/>
            <a:ext cx="3795471" cy="3763962"/>
          </a:xfrm>
          <a:prstGeom prst="rect">
            <a:avLst/>
          </a:prstGeom>
          <a:noFill/>
          <a:ln>
            <a:noFill/>
          </a:ln>
        </p:spPr>
        <p:txBody>
          <a:bodyPr spcFirstLastPara="1" wrap="square" lIns="0" tIns="0" rIns="0" bIns="0" anchor="ctr" anchorCtr="0">
            <a:noAutofit/>
          </a:bodyPr>
          <a:lstStyle/>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Thư gửi các học sinh</a:t>
            </a:r>
            <a:endParaRPr sz="2800" b="1" i="0" u="none" strike="noStrike" cap="none">
              <a:solidFill>
                <a:srgbClr val="0000FF"/>
              </a:solidFill>
              <a:latin typeface="Times New Roman"/>
              <a:ea typeface="Times New Roman"/>
              <a:cs typeface="Times New Roman"/>
              <a:sym typeface="Times New Roman"/>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Bài ca về trái đất</a:t>
            </a:r>
            <a:endParaRPr sz="2800" b="1" i="0" u="none" strike="noStrike" cap="none">
              <a:solidFill>
                <a:srgbClr val="0000FF"/>
              </a:solidFill>
              <a:latin typeface="Times New Roman"/>
              <a:ea typeface="Times New Roman"/>
              <a:cs typeface="Times New Roman"/>
              <a:sym typeface="Times New Roman"/>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Tiếng đàn ba-la-lai-ca</a:t>
            </a:r>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                trên sông Đà</a:t>
            </a:r>
            <a:endParaRPr sz="2800" b="1" i="0" u="none" strike="noStrike" cap="none">
              <a:solidFill>
                <a:srgbClr val="0000FF"/>
              </a:solidFill>
              <a:latin typeface="Times New Roman"/>
              <a:ea typeface="Times New Roman"/>
              <a:cs typeface="Times New Roman"/>
              <a:sym typeface="Times New Roman"/>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Sắc màu em yêu</a:t>
            </a:r>
            <a:endParaRPr sz="2800" b="1" i="0" u="none" strike="noStrike" cap="none">
              <a:solidFill>
                <a:srgbClr val="0000FF"/>
              </a:solidFill>
              <a:latin typeface="Times New Roman"/>
              <a:ea typeface="Times New Roman"/>
              <a:cs typeface="Times New Roman"/>
              <a:sym typeface="Times New Roman"/>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Ê-mi- li, con…</a:t>
            </a:r>
            <a:endParaRPr/>
          </a:p>
          <a:p>
            <a:pPr marL="0" marR="0" lvl="0" indent="0" algn="l" rtl="0">
              <a:lnSpc>
                <a:spcPct val="150000"/>
              </a:lnSpc>
              <a:spcBef>
                <a:spcPts val="0"/>
              </a:spcBef>
              <a:spcAft>
                <a:spcPts val="0"/>
              </a:spcAft>
              <a:buClr>
                <a:schemeClr val="dk2"/>
              </a:buClr>
              <a:buSzPts val="2800"/>
              <a:buFont typeface="Varela"/>
              <a:buNone/>
            </a:pPr>
            <a:r>
              <a:rPr lang="en-US" sz="2800" b="1" i="0" u="none" strike="noStrike" cap="none">
                <a:solidFill>
                  <a:srgbClr val="0000FF"/>
                </a:solidFill>
                <a:latin typeface="Times New Roman"/>
                <a:ea typeface="Times New Roman"/>
                <a:cs typeface="Times New Roman"/>
                <a:sym typeface="Times New Roman"/>
              </a:rPr>
              <a:t>Trước cổng trời</a:t>
            </a:r>
            <a:endParaRPr sz="2800" b="1" i="0" u="none" strike="noStrike" cap="none">
              <a:solidFill>
                <a:srgbClr val="0000FF"/>
              </a:solidFill>
              <a:latin typeface="Times New Roman"/>
              <a:ea typeface="Times New Roman"/>
              <a:cs typeface="Times New Roman"/>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05">
                                            <p:txEl>
                                              <p:pRg st="0" end="0"/>
                                            </p:txEl>
                                          </p:spTgt>
                                        </p:tgtEl>
                                        <p:attrNameLst>
                                          <p:attrName>style.visibility</p:attrName>
                                        </p:attrNameLst>
                                      </p:cBhvr>
                                      <p:to>
                                        <p:strVal val="visible"/>
                                      </p:to>
                                    </p:set>
                                    <p:animEffect transition="in" filter="fade">
                                      <p:cBhvr>
                                        <p:cTn id="7" dur="1000"/>
                                        <p:tgtEl>
                                          <p:spTgt spid="59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05">
                                            <p:txEl>
                                              <p:pRg st="1" end="1"/>
                                            </p:txEl>
                                          </p:spTgt>
                                        </p:tgtEl>
                                        <p:attrNameLst>
                                          <p:attrName>style.visibility</p:attrName>
                                        </p:attrNameLst>
                                      </p:cBhvr>
                                      <p:to>
                                        <p:strVal val="visible"/>
                                      </p:to>
                                    </p:set>
                                    <p:animEffect transition="in" filter="fade">
                                      <p:cBhvr>
                                        <p:cTn id="12" dur="1000"/>
                                        <p:tgtEl>
                                          <p:spTgt spid="590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905">
                                            <p:txEl>
                                              <p:pRg st="2" end="2"/>
                                            </p:txEl>
                                          </p:spTgt>
                                        </p:tgtEl>
                                        <p:attrNameLst>
                                          <p:attrName>style.visibility</p:attrName>
                                        </p:attrNameLst>
                                      </p:cBhvr>
                                      <p:to>
                                        <p:strVal val="visible"/>
                                      </p:to>
                                    </p:set>
                                    <p:animEffect transition="in" filter="fade">
                                      <p:cBhvr>
                                        <p:cTn id="17" dur="1000"/>
                                        <p:tgtEl>
                                          <p:spTgt spid="590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905">
                                            <p:txEl>
                                              <p:pRg st="3" end="3"/>
                                            </p:txEl>
                                          </p:spTgt>
                                        </p:tgtEl>
                                        <p:attrNameLst>
                                          <p:attrName>style.visibility</p:attrName>
                                        </p:attrNameLst>
                                      </p:cBhvr>
                                      <p:to>
                                        <p:strVal val="visible"/>
                                      </p:to>
                                    </p:set>
                                    <p:animEffect transition="in" filter="fade">
                                      <p:cBhvr>
                                        <p:cTn id="22" dur="1000"/>
                                        <p:tgtEl>
                                          <p:spTgt spid="590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905">
                                            <p:txEl>
                                              <p:pRg st="4" end="4"/>
                                            </p:txEl>
                                          </p:spTgt>
                                        </p:tgtEl>
                                        <p:attrNameLst>
                                          <p:attrName>style.visibility</p:attrName>
                                        </p:attrNameLst>
                                      </p:cBhvr>
                                      <p:to>
                                        <p:strVal val="visible"/>
                                      </p:to>
                                    </p:set>
                                    <p:animEffect transition="in" filter="fade">
                                      <p:cBhvr>
                                        <p:cTn id="27" dur="1000"/>
                                        <p:tgtEl>
                                          <p:spTgt spid="590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905">
                                            <p:txEl>
                                              <p:pRg st="5" end="5"/>
                                            </p:txEl>
                                          </p:spTgt>
                                        </p:tgtEl>
                                        <p:attrNameLst>
                                          <p:attrName>style.visibility</p:attrName>
                                        </p:attrNameLst>
                                      </p:cBhvr>
                                      <p:to>
                                        <p:strVal val="visible"/>
                                      </p:to>
                                    </p:set>
                                    <p:animEffect transition="in" filter="fade">
                                      <p:cBhvr>
                                        <p:cTn id="32" dur="1000"/>
                                        <p:tgtEl>
                                          <p:spTgt spid="590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905">
                                            <p:txEl>
                                              <p:pRg st="6" end="6"/>
                                            </p:txEl>
                                          </p:spTgt>
                                        </p:tgtEl>
                                        <p:attrNameLst>
                                          <p:attrName>style.visibility</p:attrName>
                                        </p:attrNameLst>
                                      </p:cBhvr>
                                      <p:to>
                                        <p:strVal val="visible"/>
                                      </p:to>
                                    </p:set>
                                    <p:animEffect transition="in" filter="fade">
                                      <p:cBhvr>
                                        <p:cTn id="37" dur="1000"/>
                                        <p:tgtEl>
                                          <p:spTgt spid="590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909"/>
        <p:cNvGrpSpPr/>
        <p:nvPr/>
      </p:nvGrpSpPr>
      <p:grpSpPr>
        <a:xfrm>
          <a:off x="0" y="0"/>
          <a:ext cx="0" cy="0"/>
          <a:chOff x="0" y="0"/>
          <a:chExt cx="0" cy="0"/>
        </a:xfrm>
      </p:grpSpPr>
      <p:sp>
        <p:nvSpPr>
          <p:cNvPr id="5910" name="Google Shape;5910;p11"/>
          <p:cNvSpPr txBox="1">
            <a:spLocks noGrp="1"/>
          </p:cNvSpPr>
          <p:nvPr>
            <p:ph type="title"/>
          </p:nvPr>
        </p:nvSpPr>
        <p:spPr>
          <a:xfrm>
            <a:off x="1066800" y="304800"/>
            <a:ext cx="7086600" cy="5334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sz="3200" b="1">
                <a:solidFill>
                  <a:srgbClr val="FF0000"/>
                </a:solidFill>
                <a:latin typeface="Times New Roman"/>
                <a:ea typeface="Times New Roman"/>
                <a:cs typeface="Times New Roman"/>
                <a:sym typeface="Times New Roman"/>
              </a:rPr>
              <a:t>Thư gửi các học sinh</a:t>
            </a:r>
            <a:endParaRPr sz="3200" b="1">
              <a:solidFill>
                <a:srgbClr val="FF0000"/>
              </a:solidFill>
              <a:latin typeface="Times New Roman"/>
              <a:ea typeface="Times New Roman"/>
              <a:cs typeface="Times New Roman"/>
              <a:sym typeface="Times New Roman"/>
            </a:endParaRPr>
          </a:p>
        </p:txBody>
      </p:sp>
      <p:sp>
        <p:nvSpPr>
          <p:cNvPr id="5911" name="Google Shape;5911;p11"/>
          <p:cNvSpPr txBox="1"/>
          <p:nvPr/>
        </p:nvSpPr>
        <p:spPr>
          <a:xfrm>
            <a:off x="2362200" y="990601"/>
            <a:ext cx="6286500" cy="1924050"/>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rgbClr val="000000"/>
              </a:buClr>
              <a:buSzPts val="1200"/>
              <a:buFont typeface="Arial"/>
              <a:buNone/>
            </a:pPr>
            <a:r>
              <a:rPr lang="en-US" sz="1200" b="0" i="0" u="none" strike="noStrike" cap="none">
                <a:solidFill>
                  <a:srgbClr val="0000FF"/>
                </a:solidFill>
                <a:latin typeface="Times New Roman"/>
                <a:ea typeface="Times New Roman"/>
                <a:cs typeface="Times New Roman"/>
                <a:sym typeface="Times New Roman"/>
              </a:rPr>
              <a:t>             </a:t>
            </a:r>
            <a:r>
              <a:rPr lang="en-US" sz="2400" b="1" i="0" u="none" strike="noStrike" cap="none">
                <a:solidFill>
                  <a:srgbClr val="0000FF"/>
                </a:solidFill>
                <a:latin typeface="Times New Roman"/>
                <a:ea typeface="Times New Roman"/>
                <a:cs typeface="Times New Roman"/>
                <a:sym typeface="Times New Roman"/>
              </a:rPr>
              <a:t>Non sông Việt Nam có trở nên tươi đẹp hay không, dân tộc Việt Nam có bước tới đài vinh quang để sánh vai với các cường quốc năm châu được hay không, chính là nhờ một phần lớn ở công học tập của các em.</a:t>
            </a:r>
            <a:endParaRPr/>
          </a:p>
        </p:txBody>
      </p:sp>
      <p:sp>
        <p:nvSpPr>
          <p:cNvPr id="5912" name="Google Shape;5912;p11"/>
          <p:cNvSpPr/>
          <p:nvPr/>
        </p:nvSpPr>
        <p:spPr>
          <a:xfrm>
            <a:off x="1600200" y="2914651"/>
            <a:ext cx="5543550" cy="2076448"/>
          </a:xfrm>
          <a:prstGeom prst="wedgeEllipseCallout">
            <a:avLst>
              <a:gd name="adj1" fmla="val -22528"/>
              <a:gd name="adj2" fmla="val 44894"/>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FF0000"/>
                </a:solidFill>
                <a:latin typeface="Times New Roman"/>
                <a:ea typeface="Times New Roman"/>
                <a:cs typeface="Times New Roman"/>
                <a:sym typeface="Times New Roman"/>
              </a:rPr>
              <a:t>Học sinh có trách nhiệm như thế nào trong cuộc kiến thiết đất nước?</a:t>
            </a:r>
            <a:endParaRPr/>
          </a:p>
        </p:txBody>
      </p:sp>
      <p:sp>
        <p:nvSpPr>
          <p:cNvPr id="5913" name="Google Shape;5913;p11"/>
          <p:cNvSpPr txBox="1"/>
          <p:nvPr/>
        </p:nvSpPr>
        <p:spPr>
          <a:xfrm>
            <a:off x="647701" y="3067052"/>
            <a:ext cx="8001000" cy="156966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Trong công cuộc kiến thiết đất nước, học sinh có trách nhiệm học tập tốt để làm cho non sông trở nên tươi đẹp, dân tộc Việt Nam bước tới đài vinh quang để sánh vai với các cương quốc năm châu.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11"/>
                                        </p:tgtEl>
                                        <p:attrNameLst>
                                          <p:attrName>style.visibility</p:attrName>
                                        </p:attrNameLst>
                                      </p:cBhvr>
                                      <p:to>
                                        <p:strVal val="visible"/>
                                      </p:to>
                                    </p:set>
                                    <p:animEffect transition="in" filter="fade">
                                      <p:cBhvr>
                                        <p:cTn id="7" dur="1000"/>
                                        <p:tgtEl>
                                          <p:spTgt spid="59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12"/>
                                        </p:tgtEl>
                                        <p:attrNameLst>
                                          <p:attrName>style.visibility</p:attrName>
                                        </p:attrNameLst>
                                      </p:cBhvr>
                                      <p:to>
                                        <p:strVal val="visible"/>
                                      </p:to>
                                    </p:set>
                                    <p:animEffect transition="in" filter="fade">
                                      <p:cBhvr>
                                        <p:cTn id="12" dur="1000"/>
                                        <p:tgtEl>
                                          <p:spTgt spid="59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5912"/>
                                        </p:tgtEl>
                                      </p:cBhvr>
                                    </p:animEffect>
                                    <p:set>
                                      <p:cBhvr>
                                        <p:cTn id="17" dur="1" fill="hold">
                                          <p:stCondLst>
                                            <p:cond delay="500"/>
                                          </p:stCondLst>
                                        </p:cTn>
                                        <p:tgtEl>
                                          <p:spTgt spid="5912"/>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913"/>
                                        </p:tgtEl>
                                        <p:attrNameLst>
                                          <p:attrName>style.visibility</p:attrName>
                                        </p:attrNameLst>
                                      </p:cBhvr>
                                      <p:to>
                                        <p:strVal val="visible"/>
                                      </p:to>
                                    </p:set>
                                    <p:animEffect transition="in" filter="fade">
                                      <p:cBhvr>
                                        <p:cTn id="22" dur="1000"/>
                                        <p:tgtEl>
                                          <p:spTgt spid="59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917"/>
        <p:cNvGrpSpPr/>
        <p:nvPr/>
      </p:nvGrpSpPr>
      <p:grpSpPr>
        <a:xfrm>
          <a:off x="0" y="0"/>
          <a:ext cx="0" cy="0"/>
          <a:chOff x="0" y="0"/>
          <a:chExt cx="0" cy="0"/>
        </a:xfrm>
      </p:grpSpPr>
      <p:sp>
        <p:nvSpPr>
          <p:cNvPr id="5918" name="Google Shape;5918;p12"/>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a:solidFill>
                  <a:srgbClr val="FF0000"/>
                </a:solidFill>
              </a:rPr>
              <a:t>Bài ca về trái đất</a:t>
            </a:r>
            <a:br>
              <a:rPr lang="en-US">
                <a:solidFill>
                  <a:srgbClr val="FF0000"/>
                </a:solidFill>
              </a:rPr>
            </a:br>
            <a:endParaRPr>
              <a:solidFill>
                <a:srgbClr val="FF0000"/>
              </a:solidFill>
            </a:endParaRPr>
          </a:p>
        </p:txBody>
      </p:sp>
      <p:sp>
        <p:nvSpPr>
          <p:cNvPr id="5919" name="Google Shape;5919;p12"/>
          <p:cNvSpPr txBox="1"/>
          <p:nvPr/>
        </p:nvSpPr>
        <p:spPr>
          <a:xfrm>
            <a:off x="1905000" y="1597025"/>
            <a:ext cx="5105400" cy="536575"/>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chemeClr val="dk1"/>
              </a:buClr>
              <a:buSzPts val="3600"/>
              <a:buFont typeface="Didact Gothic"/>
              <a:buNone/>
            </a:pPr>
            <a:endParaRPr sz="3200" b="1" i="0" u="none" strike="noStrike" cap="none">
              <a:solidFill>
                <a:srgbClr val="FF0000"/>
              </a:solidFill>
              <a:latin typeface="Times New Roman"/>
              <a:ea typeface="Times New Roman"/>
              <a:cs typeface="Times New Roman"/>
              <a:sym typeface="Times New Roman"/>
            </a:endParaRPr>
          </a:p>
        </p:txBody>
      </p:sp>
      <p:sp>
        <p:nvSpPr>
          <p:cNvPr id="5920" name="Google Shape;5920;p12"/>
          <p:cNvSpPr txBox="1"/>
          <p:nvPr/>
        </p:nvSpPr>
        <p:spPr>
          <a:xfrm>
            <a:off x="3581399" y="1063763"/>
            <a:ext cx="5519737" cy="27432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Trái đất này là của chúng mình</a:t>
            </a:r>
            <a:endParaRPr sz="2400" b="1" i="0" u="none" strike="noStrike" cap="none">
              <a:solidFill>
                <a:srgbClr val="12007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Quả bóng xanh bay giữa trời xanh</a:t>
            </a:r>
            <a:endParaRPr sz="2400" b="1" i="0" u="none" strike="noStrike" cap="none">
              <a:solidFill>
                <a:srgbClr val="12007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Bồ câu ơi, tiếng chim gù thương mến</a:t>
            </a:r>
            <a:endParaRPr sz="2400" b="1" i="0" u="none" strike="noStrike" cap="none">
              <a:solidFill>
                <a:srgbClr val="12007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Hải âu ơi, cánh chim vờn sóng biển</a:t>
            </a:r>
            <a:endParaRPr sz="2400" b="1" i="0" u="none" strike="noStrike" cap="none">
              <a:solidFill>
                <a:srgbClr val="12007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Cùng bay nào, cho trái đất quay!</a:t>
            </a:r>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Cùng bay nào, cho trái đất quay!</a:t>
            </a:r>
            <a:endParaRPr/>
          </a:p>
        </p:txBody>
      </p:sp>
      <p:sp>
        <p:nvSpPr>
          <p:cNvPr id="5921" name="Google Shape;5921;p12"/>
          <p:cNvSpPr/>
          <p:nvPr/>
        </p:nvSpPr>
        <p:spPr>
          <a:xfrm>
            <a:off x="573881" y="1527777"/>
            <a:ext cx="2476500" cy="1741488"/>
          </a:xfrm>
          <a:prstGeom prst="cloudCallout">
            <a:avLst>
              <a:gd name="adj1" fmla="val -53993"/>
              <a:gd name="adj2" fmla="val 68534"/>
            </a:avLst>
          </a:prstGeom>
          <a:noFill/>
          <a:ln w="9525" cap="flat" cmpd="sng">
            <a:solidFill>
              <a:srgbClr val="00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FF0000"/>
                </a:solidFill>
                <a:latin typeface="Times New Roman"/>
                <a:ea typeface="Times New Roman"/>
                <a:cs typeface="Times New Roman"/>
                <a:sym typeface="Times New Roman"/>
              </a:rPr>
              <a:t>Hình ảnh trái đất có gì đẹp</a:t>
            </a:r>
            <a:endParaRPr sz="2400" b="1" i="0" u="none" strike="noStrike" cap="none">
              <a:solidFill>
                <a:srgbClr val="FF0000"/>
              </a:solidFill>
              <a:latin typeface="Times New Roman"/>
              <a:ea typeface="Times New Roman"/>
              <a:cs typeface="Times New Roman"/>
              <a:sym typeface="Times New Roman"/>
            </a:endParaRPr>
          </a:p>
        </p:txBody>
      </p:sp>
      <p:sp>
        <p:nvSpPr>
          <p:cNvPr id="5922" name="Google Shape;5922;p12"/>
          <p:cNvSpPr/>
          <p:nvPr/>
        </p:nvSpPr>
        <p:spPr>
          <a:xfrm>
            <a:off x="42862" y="3348641"/>
            <a:ext cx="9058275" cy="1566260"/>
          </a:xfrm>
          <a:prstGeom prst="wedgeEllipseCallout">
            <a:avLst>
              <a:gd name="adj1" fmla="val -35856"/>
              <a:gd name="adj2" fmla="val 10417"/>
            </a:avLst>
          </a:prstGeom>
          <a:solidFill>
            <a:schemeClr val="lt1"/>
          </a:solidFill>
          <a:ln w="9525" cap="flat" cmpd="sng">
            <a:solidFill>
              <a:srgbClr val="FF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120070"/>
                </a:solidFill>
                <a:latin typeface="Times New Roman"/>
                <a:ea typeface="Times New Roman"/>
                <a:cs typeface="Times New Roman"/>
                <a:sym typeface="Times New Roman"/>
              </a:rPr>
              <a:t>Trái đất được so sánh rất cụ thể, giống như quả bóng xanh bay giữa trời xanh, có tiếng chim gù và cánh hải âu vờn sóng biển</a:t>
            </a:r>
            <a:endParaRPr sz="2400" b="1" i="0" u="none" strike="noStrike" cap="none">
              <a:solidFill>
                <a:srgbClr val="120070"/>
              </a:solidFill>
              <a:latin typeface="Times New Roman"/>
              <a:ea typeface="Times New Roman"/>
              <a:cs typeface="Times New Roman"/>
              <a:sym typeface="Times New Roman"/>
            </a:endParaRPr>
          </a:p>
          <a:p>
            <a:pPr marL="0" marR="0" lvl="0" indent="0" algn="ctr" rtl="0">
              <a:lnSpc>
                <a:spcPct val="100000"/>
              </a:lnSpc>
              <a:spcBef>
                <a:spcPts val="0"/>
              </a:spcBef>
              <a:spcAft>
                <a:spcPts val="0"/>
              </a:spcAft>
              <a:buClr>
                <a:srgbClr val="000000"/>
              </a:buClr>
              <a:buSzPts val="2400"/>
              <a:buFont typeface="Arial"/>
              <a:buNone/>
            </a:pPr>
            <a:endParaRPr sz="2400" b="1" i="0" u="none" strike="noStrike" cap="none">
              <a:solidFill>
                <a:srgbClr val="120070"/>
              </a:solidFill>
              <a:latin typeface="Times New Roman"/>
              <a:ea typeface="Times New Roman"/>
              <a:cs typeface="Times New Roman"/>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20">
                                            <p:txEl>
                                              <p:pRg st="0" end="0"/>
                                            </p:txEl>
                                          </p:spTgt>
                                        </p:tgtEl>
                                        <p:attrNameLst>
                                          <p:attrName>style.visibility</p:attrName>
                                        </p:attrNameLst>
                                      </p:cBhvr>
                                      <p:to>
                                        <p:strVal val="visible"/>
                                      </p:to>
                                    </p:set>
                                    <p:animEffect transition="in" filter="fade">
                                      <p:cBhvr>
                                        <p:cTn id="7" dur="1000"/>
                                        <p:tgtEl>
                                          <p:spTgt spid="59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20">
                                            <p:txEl>
                                              <p:pRg st="1" end="1"/>
                                            </p:txEl>
                                          </p:spTgt>
                                        </p:tgtEl>
                                        <p:attrNameLst>
                                          <p:attrName>style.visibility</p:attrName>
                                        </p:attrNameLst>
                                      </p:cBhvr>
                                      <p:to>
                                        <p:strVal val="visible"/>
                                      </p:to>
                                    </p:set>
                                    <p:animEffect transition="in" filter="fade">
                                      <p:cBhvr>
                                        <p:cTn id="12" dur="1000"/>
                                        <p:tgtEl>
                                          <p:spTgt spid="592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920">
                                            <p:txEl>
                                              <p:pRg st="2" end="2"/>
                                            </p:txEl>
                                          </p:spTgt>
                                        </p:tgtEl>
                                        <p:attrNameLst>
                                          <p:attrName>style.visibility</p:attrName>
                                        </p:attrNameLst>
                                      </p:cBhvr>
                                      <p:to>
                                        <p:strVal val="visible"/>
                                      </p:to>
                                    </p:set>
                                    <p:animEffect transition="in" filter="fade">
                                      <p:cBhvr>
                                        <p:cTn id="17" dur="1000"/>
                                        <p:tgtEl>
                                          <p:spTgt spid="592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920">
                                            <p:txEl>
                                              <p:pRg st="3" end="3"/>
                                            </p:txEl>
                                          </p:spTgt>
                                        </p:tgtEl>
                                        <p:attrNameLst>
                                          <p:attrName>style.visibility</p:attrName>
                                        </p:attrNameLst>
                                      </p:cBhvr>
                                      <p:to>
                                        <p:strVal val="visible"/>
                                      </p:to>
                                    </p:set>
                                    <p:animEffect transition="in" filter="fade">
                                      <p:cBhvr>
                                        <p:cTn id="22" dur="1000"/>
                                        <p:tgtEl>
                                          <p:spTgt spid="592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920">
                                            <p:txEl>
                                              <p:pRg st="4" end="4"/>
                                            </p:txEl>
                                          </p:spTgt>
                                        </p:tgtEl>
                                        <p:attrNameLst>
                                          <p:attrName>style.visibility</p:attrName>
                                        </p:attrNameLst>
                                      </p:cBhvr>
                                      <p:to>
                                        <p:strVal val="visible"/>
                                      </p:to>
                                    </p:set>
                                    <p:animEffect transition="in" filter="fade">
                                      <p:cBhvr>
                                        <p:cTn id="27" dur="1000"/>
                                        <p:tgtEl>
                                          <p:spTgt spid="5920">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920">
                                            <p:txEl>
                                              <p:pRg st="5" end="5"/>
                                            </p:txEl>
                                          </p:spTgt>
                                        </p:tgtEl>
                                        <p:attrNameLst>
                                          <p:attrName>style.visibility</p:attrName>
                                        </p:attrNameLst>
                                      </p:cBhvr>
                                      <p:to>
                                        <p:strVal val="visible"/>
                                      </p:to>
                                    </p:set>
                                    <p:animEffect transition="in" filter="fade">
                                      <p:cBhvr>
                                        <p:cTn id="32" dur="1000"/>
                                        <p:tgtEl>
                                          <p:spTgt spid="5920">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921"/>
                                        </p:tgtEl>
                                        <p:attrNameLst>
                                          <p:attrName>style.visibility</p:attrName>
                                        </p:attrNameLst>
                                      </p:cBhvr>
                                      <p:to>
                                        <p:strVal val="visible"/>
                                      </p:to>
                                    </p:set>
                                    <p:animEffect transition="in" filter="fade">
                                      <p:cBhvr>
                                        <p:cTn id="37" dur="500"/>
                                        <p:tgtEl>
                                          <p:spTgt spid="59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000"/>
                                        <p:tgtEl>
                                          <p:spTgt spid="5921"/>
                                        </p:tgtEl>
                                      </p:cBhvr>
                                    </p:animEffect>
                                    <p:set>
                                      <p:cBhvr>
                                        <p:cTn id="42" dur="1" fill="hold">
                                          <p:stCondLst>
                                            <p:cond delay="2000"/>
                                          </p:stCondLst>
                                        </p:cTn>
                                        <p:tgtEl>
                                          <p:spTgt spid="592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922"/>
                                        </p:tgtEl>
                                        <p:attrNameLst>
                                          <p:attrName>style.visibility</p:attrName>
                                        </p:attrNameLst>
                                      </p:cBhvr>
                                      <p:to>
                                        <p:strVal val="visible"/>
                                      </p:to>
                                    </p:set>
                                    <p:animEffect transition="in" filter="fade">
                                      <p:cBhvr>
                                        <p:cTn id="47" dur="1000"/>
                                        <p:tgtEl>
                                          <p:spTgt spid="5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926"/>
        <p:cNvGrpSpPr/>
        <p:nvPr/>
      </p:nvGrpSpPr>
      <p:grpSpPr>
        <a:xfrm>
          <a:off x="0" y="0"/>
          <a:ext cx="0" cy="0"/>
          <a:chOff x="0" y="0"/>
          <a:chExt cx="0" cy="0"/>
        </a:xfrm>
      </p:grpSpPr>
      <p:sp>
        <p:nvSpPr>
          <p:cNvPr id="5927" name="Google Shape;5927;p13"/>
          <p:cNvSpPr txBox="1">
            <a:spLocks noGrp="1"/>
          </p:cNvSpPr>
          <p:nvPr>
            <p:ph type="title"/>
          </p:nvPr>
        </p:nvSpPr>
        <p:spPr>
          <a:xfrm>
            <a:off x="4127897" y="252588"/>
            <a:ext cx="3852000" cy="5727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a:solidFill>
                  <a:srgbClr val="FF0000"/>
                </a:solidFill>
              </a:rPr>
              <a:t>Ê-mi-li, con …</a:t>
            </a:r>
            <a:endParaRPr/>
          </a:p>
        </p:txBody>
      </p:sp>
      <p:sp>
        <p:nvSpPr>
          <p:cNvPr id="5928" name="Google Shape;5928;p13"/>
          <p:cNvSpPr txBox="1"/>
          <p:nvPr/>
        </p:nvSpPr>
        <p:spPr>
          <a:xfrm>
            <a:off x="2499122" y="969169"/>
            <a:ext cx="3257550" cy="2457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…Ê-mi-li con ôi!</a:t>
            </a:r>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Trời sắp tối rồi…</a:t>
            </a:r>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Cha không bế con về được nữa!</a:t>
            </a:r>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Khi đã sáng bùng lên ngọn lửa</a:t>
            </a:r>
            <a:endParaRPr sz="1800" b="1" i="0" u="none" strike="noStrike" cap="none">
              <a:solidFill>
                <a:srgbClr val="00206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Đêm nay mẹ đến tìm con</a:t>
            </a:r>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Con sẽ ôm lấy mẹ mà hôn</a:t>
            </a:r>
            <a:endParaRPr sz="1800" b="1" i="0" u="none" strike="noStrike" cap="none">
              <a:solidFill>
                <a:srgbClr val="00206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Cho cha nhé</a:t>
            </a:r>
            <a:endParaRPr sz="1800" b="1" i="0" u="none" strike="noStrike" cap="none">
              <a:solidFill>
                <a:srgbClr val="00206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Va con sẽ nói giùm với mẹ:</a:t>
            </a:r>
            <a:endParaRPr/>
          </a:p>
          <a:p>
            <a:pPr marL="0" marR="0" lvl="0" indent="0" algn="l" rtl="0">
              <a:lnSpc>
                <a:spcPct val="10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Cha đi vui xin mẹ đứng buồn</a:t>
            </a:r>
            <a:endParaRPr sz="18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1800"/>
              <a:buFont typeface="Arial"/>
              <a:buNone/>
            </a:pPr>
            <a:endParaRPr sz="1800" b="1" i="0" u="none" strike="noStrike" cap="none">
              <a:solidFill>
                <a:srgbClr val="002060"/>
              </a:solidFill>
              <a:latin typeface="Times New Roman"/>
              <a:ea typeface="Times New Roman"/>
              <a:cs typeface="Times New Roman"/>
              <a:sym typeface="Times New Roman"/>
            </a:endParaRPr>
          </a:p>
        </p:txBody>
      </p:sp>
      <p:sp>
        <p:nvSpPr>
          <p:cNvPr id="5929" name="Google Shape;5929;p13"/>
          <p:cNvSpPr/>
          <p:nvPr/>
        </p:nvSpPr>
        <p:spPr>
          <a:xfrm>
            <a:off x="2440350" y="3997047"/>
            <a:ext cx="4057650" cy="975785"/>
          </a:xfrm>
          <a:prstGeom prst="wedgeRectCallout">
            <a:avLst>
              <a:gd name="adj1" fmla="val -22292"/>
              <a:gd name="adj2" fmla="val -50190"/>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800"/>
              <a:buFont typeface="Arial"/>
              <a:buNone/>
            </a:pPr>
            <a:r>
              <a:rPr lang="en-US" sz="2800" b="1" i="0" u="none" strike="noStrike" cap="none">
                <a:solidFill>
                  <a:srgbClr val="FF0000"/>
                </a:solidFill>
                <a:latin typeface="Times New Roman"/>
                <a:ea typeface="Times New Roman"/>
                <a:cs typeface="Times New Roman"/>
                <a:sym typeface="Times New Roman"/>
              </a:rPr>
              <a:t>Chú Mo-ri-xơn nói với con điều gì khi từ biệt?</a:t>
            </a:r>
            <a:endParaRPr/>
          </a:p>
        </p:txBody>
      </p:sp>
      <p:sp>
        <p:nvSpPr>
          <p:cNvPr id="5930" name="Google Shape;5930;p13"/>
          <p:cNvSpPr/>
          <p:nvPr/>
        </p:nvSpPr>
        <p:spPr>
          <a:xfrm>
            <a:off x="97200" y="3832621"/>
            <a:ext cx="9046800" cy="1311000"/>
          </a:xfrm>
          <a:prstGeom prst="wedgeRectCallout">
            <a:avLst>
              <a:gd name="adj1" fmla="val -26102"/>
              <a:gd name="adj2" fmla="val 49005"/>
            </a:avLst>
          </a:prstGeom>
          <a:solidFill>
            <a:schemeClr val="lt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000" b="1" i="0" u="none" strike="noStrike" cap="none">
                <a:solidFill>
                  <a:srgbClr val="002060"/>
                </a:solidFill>
                <a:latin typeface="Times New Roman"/>
                <a:ea typeface="Times New Roman"/>
                <a:cs typeface="Times New Roman"/>
                <a:sym typeface="Times New Roman"/>
              </a:rPr>
              <a:t>Đoạn 3 đã ghi lại những lời dặn của chú: Con hãy hôn mẹ giúp cha, hãy nói với mẹ rằng: </a:t>
            </a:r>
            <a:r>
              <a:rPr lang="en-US" sz="2000" b="1" i="1" u="none" strike="noStrike" cap="none">
                <a:solidFill>
                  <a:srgbClr val="002060"/>
                </a:solidFill>
                <a:latin typeface="Times New Roman"/>
                <a:ea typeface="Times New Roman"/>
                <a:cs typeface="Times New Roman"/>
                <a:sym typeface="Times New Roman"/>
              </a:rPr>
              <a:t>Cha đi vui xin mẹ đừng buồn</a:t>
            </a:r>
            <a:r>
              <a:rPr lang="en-US" sz="2000" b="1" i="0" u="none" strike="noStrike" cap="none">
                <a:solidFill>
                  <a:srgbClr val="002060"/>
                </a:solidFill>
                <a:latin typeface="Times New Roman"/>
                <a:ea typeface="Times New Roman"/>
                <a:cs typeface="Times New Roman"/>
                <a:sym typeface="Times New Roman"/>
              </a:rPr>
              <a:t>-chú muốn nhắn gửi tình cảm động viên những lời thân yêu, đồng thời muốn khẳng định sự tự nguyện, thanh thản trong hành động của mình.</a:t>
            </a:r>
            <a:endParaRPr/>
          </a:p>
        </p:txBody>
      </p:sp>
      <p:sp>
        <p:nvSpPr>
          <p:cNvPr id="5931" name="Google Shape;5931;p13"/>
          <p:cNvSpPr txBox="1"/>
          <p:nvPr/>
        </p:nvSpPr>
        <p:spPr>
          <a:xfrm>
            <a:off x="5824538" y="1082279"/>
            <a:ext cx="3371850" cy="2252924"/>
          </a:xfrm>
          <a:prstGeom prst="rect">
            <a:avLst/>
          </a:prstGeom>
          <a:noFill/>
          <a:ln>
            <a:noFill/>
          </a:ln>
        </p:spPr>
        <p:txBody>
          <a:bodyPr spcFirstLastPara="1" wrap="square" lIns="91425" tIns="45700" rIns="91425" bIns="45700" anchor="t" anchorCtr="0">
            <a:spAutoFit/>
          </a:bodyPr>
          <a:lstStyle/>
          <a:p>
            <a:pPr marL="257175" marR="0" lvl="0" indent="-257175" algn="l" rtl="0">
              <a:lnSpc>
                <a:spcPct val="80000"/>
              </a:lnSpc>
              <a:spcBef>
                <a:spcPts val="0"/>
              </a:spcBef>
              <a:spcAft>
                <a:spcPts val="0"/>
              </a:spcAft>
              <a:buNone/>
            </a:pPr>
            <a:r>
              <a:rPr lang="en-US" sz="1800" b="1" i="0" u="none" strike="noStrike" cap="none">
                <a:solidFill>
                  <a:srgbClr val="002060"/>
                </a:solidFill>
                <a:latin typeface="Times New Roman"/>
                <a:ea typeface="Times New Roman"/>
                <a:cs typeface="Times New Roman"/>
                <a:sym typeface="Times New Roman"/>
              </a:rPr>
              <a:t>Oa-sinh-tơn</a:t>
            </a:r>
            <a:endParaRPr sz="1800" b="1" i="0" u="none" strike="noStrike" cap="none">
              <a:solidFill>
                <a:srgbClr val="002060"/>
              </a:solidFill>
              <a:latin typeface="Times New Roman"/>
              <a:ea typeface="Times New Roman"/>
              <a:cs typeface="Times New Roman"/>
              <a:sym typeface="Times New Roman"/>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Buổi hoàng hôn</a:t>
            </a:r>
            <a:endParaRPr sz="1800" b="1" i="0" u="none" strike="noStrike" cap="none">
              <a:solidFill>
                <a:srgbClr val="002060"/>
              </a:solidFill>
              <a:latin typeface="Times New Roman"/>
              <a:ea typeface="Times New Roman"/>
              <a:cs typeface="Times New Roman"/>
              <a:sym typeface="Times New Roman"/>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Ôi những linh hồn</a:t>
            </a:r>
            <a:endParaRPr sz="1800" b="1" i="0" u="none" strike="noStrike" cap="none">
              <a:solidFill>
                <a:srgbClr val="002060"/>
              </a:solidFill>
              <a:latin typeface="Times New Roman"/>
              <a:ea typeface="Times New Roman"/>
              <a:cs typeface="Times New Roman"/>
              <a:sym typeface="Times New Roman"/>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Còn, mất?</a:t>
            </a:r>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Đã đến phút lòng ta sáng nhất!</a:t>
            </a:r>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Ta đốt thân ta </a:t>
            </a:r>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Cho ngọn lửa sáng lòa</a:t>
            </a:r>
            <a:endParaRPr sz="1800" b="1" i="0" u="none" strike="noStrike" cap="none">
              <a:solidFill>
                <a:srgbClr val="002060"/>
              </a:solidFill>
              <a:latin typeface="Times New Roman"/>
              <a:ea typeface="Times New Roman"/>
              <a:cs typeface="Times New Roman"/>
              <a:sym typeface="Times New Roman"/>
            </a:endParaRPr>
          </a:p>
          <a:p>
            <a:pPr marL="257175" marR="0" lvl="0" indent="-257175" algn="l" rtl="0">
              <a:lnSpc>
                <a:spcPct val="80000"/>
              </a:lnSpc>
              <a:spcBef>
                <a:spcPts val="360"/>
              </a:spcBef>
              <a:spcAft>
                <a:spcPts val="0"/>
              </a:spcAft>
              <a:buNone/>
            </a:pPr>
            <a:r>
              <a:rPr lang="en-US" sz="1800" b="1" i="0" u="none" strike="noStrike" cap="none">
                <a:solidFill>
                  <a:srgbClr val="002060"/>
                </a:solidFill>
                <a:latin typeface="Times New Roman"/>
                <a:ea typeface="Times New Roman"/>
                <a:cs typeface="Times New Roman"/>
                <a:sym typeface="Times New Roman"/>
              </a:rPr>
              <a:t>Sự thật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28"/>
                                        </p:tgtEl>
                                        <p:attrNameLst>
                                          <p:attrName>style.visibility</p:attrName>
                                        </p:attrNameLst>
                                      </p:cBhvr>
                                      <p:to>
                                        <p:strVal val="visible"/>
                                      </p:to>
                                    </p:set>
                                    <p:animEffect transition="in" filter="fade">
                                      <p:cBhvr>
                                        <p:cTn id="7" dur="1000"/>
                                        <p:tgtEl>
                                          <p:spTgt spid="5928"/>
                                        </p:tgtEl>
                                      </p:cBhvr>
                                    </p:animEffect>
                                  </p:childTnLst>
                                </p:cTn>
                              </p:par>
                              <p:par>
                                <p:cTn id="8" presetID="10" presetClass="entr" presetSubtype="0" fill="hold" nodeType="withEffect">
                                  <p:stCondLst>
                                    <p:cond delay="0"/>
                                  </p:stCondLst>
                                  <p:childTnLst>
                                    <p:set>
                                      <p:cBhvr>
                                        <p:cTn id="9" dur="1" fill="hold">
                                          <p:stCondLst>
                                            <p:cond delay="0"/>
                                          </p:stCondLst>
                                        </p:cTn>
                                        <p:tgtEl>
                                          <p:spTgt spid="5931"/>
                                        </p:tgtEl>
                                        <p:attrNameLst>
                                          <p:attrName>style.visibility</p:attrName>
                                        </p:attrNameLst>
                                      </p:cBhvr>
                                      <p:to>
                                        <p:strVal val="visible"/>
                                      </p:to>
                                    </p:set>
                                    <p:animEffect transition="in" filter="fade">
                                      <p:cBhvr>
                                        <p:cTn id="10" dur="1000"/>
                                        <p:tgtEl>
                                          <p:spTgt spid="593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929"/>
                                        </p:tgtEl>
                                        <p:attrNameLst>
                                          <p:attrName>style.visibility</p:attrName>
                                        </p:attrNameLst>
                                      </p:cBhvr>
                                      <p:to>
                                        <p:strVal val="visible"/>
                                      </p:to>
                                    </p:set>
                                    <p:animEffect transition="in" filter="fade">
                                      <p:cBhvr>
                                        <p:cTn id="15" dur="1000"/>
                                        <p:tgtEl>
                                          <p:spTgt spid="592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nodeType="clickEffect">
                                  <p:stCondLst>
                                    <p:cond delay="0"/>
                                  </p:stCondLst>
                                  <p:childTnLst>
                                    <p:animEffect transition="out" filter="fade">
                                      <p:cBhvr>
                                        <p:cTn id="19" dur="500"/>
                                        <p:tgtEl>
                                          <p:spTgt spid="5929"/>
                                        </p:tgtEl>
                                      </p:cBhvr>
                                    </p:animEffect>
                                    <p:set>
                                      <p:cBhvr>
                                        <p:cTn id="20" dur="1" fill="hold">
                                          <p:stCondLst>
                                            <p:cond delay="500"/>
                                          </p:stCondLst>
                                        </p:cTn>
                                        <p:tgtEl>
                                          <p:spTgt spid="5929"/>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930"/>
                                        </p:tgtEl>
                                        <p:attrNameLst>
                                          <p:attrName>style.visibility</p:attrName>
                                        </p:attrNameLst>
                                      </p:cBhvr>
                                      <p:to>
                                        <p:strVal val="visible"/>
                                      </p:to>
                                    </p:set>
                                    <p:animEffect transition="in" filter="fade">
                                      <p:cBhvr>
                                        <p:cTn id="25" dur="500"/>
                                        <p:tgtEl>
                                          <p:spTgt spid="5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35"/>
        <p:cNvGrpSpPr/>
        <p:nvPr/>
      </p:nvGrpSpPr>
      <p:grpSpPr>
        <a:xfrm>
          <a:off x="0" y="0"/>
          <a:ext cx="0" cy="0"/>
          <a:chOff x="0" y="0"/>
          <a:chExt cx="0" cy="0"/>
        </a:xfrm>
      </p:grpSpPr>
      <p:sp>
        <p:nvSpPr>
          <p:cNvPr id="5936" name="Google Shape;5936;p14"/>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a:solidFill>
                  <a:srgbClr val="FF0000"/>
                </a:solidFill>
              </a:rPr>
              <a:t>Sắc màu em yêu</a:t>
            </a:r>
            <a:br>
              <a:rPr lang="en-US">
                <a:solidFill>
                  <a:srgbClr val="FF0000"/>
                </a:solidFill>
              </a:rPr>
            </a:br>
            <a:endParaRPr>
              <a:solidFill>
                <a:srgbClr val="FF0000"/>
              </a:solidFill>
            </a:endParaRPr>
          </a:p>
        </p:txBody>
      </p:sp>
      <p:sp>
        <p:nvSpPr>
          <p:cNvPr id="5937" name="Google Shape;5937;p14"/>
          <p:cNvSpPr txBox="1"/>
          <p:nvPr/>
        </p:nvSpPr>
        <p:spPr>
          <a:xfrm>
            <a:off x="1314450" y="1200150"/>
            <a:ext cx="2686050" cy="51435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chemeClr val="dk1"/>
              </a:buClr>
              <a:buSzPts val="3600"/>
              <a:buFont typeface="Didact Gothic"/>
              <a:buNone/>
            </a:pPr>
            <a:endParaRPr sz="2400" b="1" i="0" u="none" strike="noStrike" cap="none">
              <a:solidFill>
                <a:srgbClr val="FF0000"/>
              </a:solidFill>
              <a:latin typeface="Times New Roman"/>
              <a:ea typeface="Times New Roman"/>
              <a:cs typeface="Times New Roman"/>
              <a:sym typeface="Times New Roman"/>
            </a:endParaRPr>
          </a:p>
        </p:txBody>
      </p:sp>
      <p:sp>
        <p:nvSpPr>
          <p:cNvPr id="5938" name="Google Shape;5938;p14"/>
          <p:cNvSpPr txBox="1"/>
          <p:nvPr/>
        </p:nvSpPr>
        <p:spPr>
          <a:xfrm>
            <a:off x="1314450" y="1714500"/>
            <a:ext cx="2800350" cy="32004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Em yêu màu đỏ:</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Như máu con tim,</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Lá cờ Tổ quốc,</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Khăn quàng đội viên.</a:t>
            </a:r>
            <a:endParaRPr/>
          </a:p>
          <a:p>
            <a:pPr marL="0" marR="0" lvl="0" indent="0" algn="l" rtl="0">
              <a:lnSpc>
                <a:spcPct val="90000"/>
              </a:lnSpc>
              <a:spcBef>
                <a:spcPts val="0"/>
              </a:spcBef>
              <a:spcAft>
                <a:spcPts val="0"/>
              </a:spcAft>
              <a:buClr>
                <a:srgbClr val="000000"/>
              </a:buClr>
              <a:buSzPts val="2100"/>
              <a:buFont typeface="Arial"/>
              <a:buNone/>
            </a:pPr>
            <a:endParaRPr sz="2100" b="1" i="0" u="none" strike="noStrike" cap="none">
              <a:solidFill>
                <a:srgbClr val="002060"/>
              </a:solidFill>
              <a:latin typeface="Times New Roman"/>
              <a:ea typeface="Times New Roman"/>
              <a:cs typeface="Times New Roman"/>
              <a:sym typeface="Times New Roman"/>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Em yêu màu vàng:</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Lúa đồng chín rộ,</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Hoa cúc mùa thu,</a:t>
            </a:r>
            <a:endParaRPr/>
          </a:p>
          <a:p>
            <a:pPr marL="0" marR="0" lvl="0" indent="0" algn="l" rtl="0">
              <a:lnSpc>
                <a:spcPct val="90000"/>
              </a:lnSpc>
              <a:spcBef>
                <a:spcPts val="0"/>
              </a:spcBef>
              <a:spcAft>
                <a:spcPts val="0"/>
              </a:spcAft>
              <a:buClr>
                <a:srgbClr val="000000"/>
              </a:buClr>
              <a:buSzPts val="2100"/>
              <a:buFont typeface="Arial"/>
              <a:buNone/>
            </a:pPr>
            <a:r>
              <a:rPr lang="en-US" sz="2100" b="1" i="0" u="none" strike="noStrike" cap="none">
                <a:solidFill>
                  <a:srgbClr val="002060"/>
                </a:solidFill>
                <a:latin typeface="Times New Roman"/>
                <a:ea typeface="Times New Roman"/>
                <a:cs typeface="Times New Roman"/>
                <a:sym typeface="Times New Roman"/>
              </a:rPr>
              <a:t>Nắng trời rực rỡ</a:t>
            </a:r>
            <a:endParaRPr sz="2100" b="1" i="0" u="none" strike="noStrike" cap="none">
              <a:solidFill>
                <a:srgbClr val="002060"/>
              </a:solidFill>
              <a:latin typeface="Times New Roman"/>
              <a:ea typeface="Times New Roman"/>
              <a:cs typeface="Times New Roman"/>
              <a:sym typeface="Times New Roman"/>
            </a:endParaRPr>
          </a:p>
        </p:txBody>
      </p:sp>
      <p:sp>
        <p:nvSpPr>
          <p:cNvPr id="5939" name="Google Shape;5939;p14"/>
          <p:cNvSpPr/>
          <p:nvPr/>
        </p:nvSpPr>
        <p:spPr>
          <a:xfrm>
            <a:off x="4000500" y="1799975"/>
            <a:ext cx="4741501" cy="2545824"/>
          </a:xfrm>
          <a:prstGeom prst="wedgeEllipseCallout">
            <a:avLst>
              <a:gd name="adj1" fmla="val -42083"/>
              <a:gd name="adj2" fmla="val -28727"/>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FF0000"/>
                </a:solidFill>
                <a:latin typeface="Times New Roman"/>
                <a:ea typeface="Times New Roman"/>
                <a:cs typeface="Times New Roman"/>
                <a:sym typeface="Times New Roman"/>
              </a:rPr>
              <a:t>Bài thơ cho ta biết tình cảm của bạn nhỏ với quê hương, đất nước như thế nào?</a:t>
            </a:r>
            <a:endParaRPr/>
          </a:p>
        </p:txBody>
      </p:sp>
      <p:sp>
        <p:nvSpPr>
          <p:cNvPr id="5940" name="Google Shape;5940;p14"/>
          <p:cNvSpPr/>
          <p:nvPr/>
        </p:nvSpPr>
        <p:spPr>
          <a:xfrm>
            <a:off x="3066675" y="1532075"/>
            <a:ext cx="6333150" cy="2545825"/>
          </a:xfrm>
          <a:prstGeom prst="wedgeEllipseCallout">
            <a:avLst>
              <a:gd name="adj1" fmla="val -48264"/>
              <a:gd name="adj2" fmla="val -9630"/>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800"/>
              <a:buFont typeface="Arial"/>
              <a:buNone/>
            </a:pPr>
            <a:r>
              <a:rPr lang="en-US" sz="2800" b="1" i="0" u="none" strike="noStrike" cap="none">
                <a:solidFill>
                  <a:srgbClr val="DF2E62"/>
                </a:solidFill>
                <a:latin typeface="Times New Roman"/>
                <a:ea typeface="Times New Roman"/>
                <a:cs typeface="Times New Roman"/>
                <a:sym typeface="Times New Roman"/>
              </a:rPr>
              <a:t>Bạn nhỏ yêu tất cả sắc màu của các sự vật và con người xung quanh mình nên bạn nhỏ yêu quê hương, đất nước mình</a:t>
            </a:r>
            <a:endParaRPr sz="2800" b="1" i="0" u="none" strike="noStrike" cap="none">
              <a:solidFill>
                <a:srgbClr val="DF2E62"/>
              </a:solidFill>
              <a:latin typeface="Times New Roman"/>
              <a:ea typeface="Times New Roman"/>
              <a:cs typeface="Times New Roman"/>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38"/>
                                        </p:tgtEl>
                                        <p:attrNameLst>
                                          <p:attrName>style.visibility</p:attrName>
                                        </p:attrNameLst>
                                      </p:cBhvr>
                                      <p:to>
                                        <p:strVal val="visible"/>
                                      </p:to>
                                    </p:set>
                                    <p:animEffect transition="in" filter="fade">
                                      <p:cBhvr>
                                        <p:cTn id="7" dur="1000"/>
                                        <p:tgtEl>
                                          <p:spTgt spid="593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39"/>
                                        </p:tgtEl>
                                        <p:attrNameLst>
                                          <p:attrName>style.visibility</p:attrName>
                                        </p:attrNameLst>
                                      </p:cBhvr>
                                      <p:to>
                                        <p:strVal val="visible"/>
                                      </p:to>
                                    </p:set>
                                    <p:animEffect transition="in" filter="fade">
                                      <p:cBhvr>
                                        <p:cTn id="12" dur="500"/>
                                        <p:tgtEl>
                                          <p:spTgt spid="593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2000"/>
                                        <p:tgtEl>
                                          <p:spTgt spid="5939"/>
                                        </p:tgtEl>
                                      </p:cBhvr>
                                    </p:animEffect>
                                    <p:set>
                                      <p:cBhvr>
                                        <p:cTn id="17" dur="1" fill="hold">
                                          <p:stCondLst>
                                            <p:cond delay="2000"/>
                                          </p:stCondLst>
                                        </p:cTn>
                                        <p:tgtEl>
                                          <p:spTgt spid="5939"/>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940"/>
                                        </p:tgtEl>
                                        <p:attrNameLst>
                                          <p:attrName>style.visibility</p:attrName>
                                        </p:attrNameLst>
                                      </p:cBhvr>
                                      <p:to>
                                        <p:strVal val="visible"/>
                                      </p:to>
                                    </p:set>
                                    <p:animEffect transition="in" filter="fade">
                                      <p:cBhvr>
                                        <p:cTn id="22" dur="500"/>
                                        <p:tgtEl>
                                          <p:spTgt spid="5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944"/>
        <p:cNvGrpSpPr/>
        <p:nvPr/>
      </p:nvGrpSpPr>
      <p:grpSpPr>
        <a:xfrm>
          <a:off x="0" y="0"/>
          <a:ext cx="0" cy="0"/>
          <a:chOff x="0" y="0"/>
          <a:chExt cx="0" cy="0"/>
        </a:xfrm>
      </p:grpSpPr>
      <p:sp>
        <p:nvSpPr>
          <p:cNvPr id="5945" name="Google Shape;5945;p15"/>
          <p:cNvSpPr txBox="1">
            <a:spLocks noGrp="1"/>
          </p:cNvSpPr>
          <p:nvPr>
            <p:ph type="title"/>
          </p:nvPr>
        </p:nvSpPr>
        <p:spPr>
          <a:xfrm>
            <a:off x="4572000" y="300967"/>
            <a:ext cx="3852000" cy="5727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sz="3600">
                <a:solidFill>
                  <a:srgbClr val="FF0000"/>
                </a:solidFill>
                <a:latin typeface="Times New Roman"/>
                <a:ea typeface="Times New Roman"/>
                <a:cs typeface="Times New Roman"/>
                <a:sym typeface="Times New Roman"/>
              </a:rPr>
              <a:t>Tiếng đàn ba-la-lai-ca trên sông Đà</a:t>
            </a:r>
            <a:br>
              <a:rPr lang="en-US" sz="3600">
                <a:solidFill>
                  <a:srgbClr val="FF0000"/>
                </a:solidFill>
                <a:latin typeface="Times New Roman"/>
                <a:ea typeface="Times New Roman"/>
                <a:cs typeface="Times New Roman"/>
                <a:sym typeface="Times New Roman"/>
              </a:rPr>
            </a:br>
            <a:endParaRPr/>
          </a:p>
        </p:txBody>
      </p:sp>
      <p:sp>
        <p:nvSpPr>
          <p:cNvPr id="5946" name="Google Shape;5946;p15"/>
          <p:cNvSpPr/>
          <p:nvPr/>
        </p:nvSpPr>
        <p:spPr>
          <a:xfrm>
            <a:off x="3394800" y="2718554"/>
            <a:ext cx="4914900" cy="1518047"/>
          </a:xfrm>
          <a:prstGeom prst="wedgeEllipseCallout">
            <a:avLst>
              <a:gd name="adj1" fmla="val -20889"/>
              <a:gd name="adj2" fmla="val -43069"/>
            </a:avLst>
          </a:prstGeom>
          <a:noFill/>
          <a:ln w="9525" cap="flat" cmpd="sng">
            <a:solidFill>
              <a:srgbClr val="00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FF0000"/>
                </a:solidFill>
                <a:latin typeface="Times New Roman"/>
                <a:ea typeface="Times New Roman"/>
                <a:cs typeface="Times New Roman"/>
                <a:sym typeface="Times New Roman"/>
              </a:rPr>
              <a:t>Những câu thơ nào trong bài thơ sử dụng biện pháp nhân hóa?</a:t>
            </a:r>
            <a:endParaRPr/>
          </a:p>
        </p:txBody>
      </p:sp>
      <p:sp>
        <p:nvSpPr>
          <p:cNvPr id="5947" name="Google Shape;5947;p15"/>
          <p:cNvSpPr txBox="1"/>
          <p:nvPr/>
        </p:nvSpPr>
        <p:spPr>
          <a:xfrm>
            <a:off x="1304925" y="1448009"/>
            <a:ext cx="6534150" cy="193899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…Cả công trường </a:t>
            </a:r>
            <a:r>
              <a:rPr lang="en-US" sz="2400" b="1" i="0" u="none" strike="noStrike" cap="none">
                <a:solidFill>
                  <a:srgbClr val="FF0000"/>
                </a:solidFill>
                <a:latin typeface="Times New Roman"/>
                <a:ea typeface="Times New Roman"/>
                <a:cs typeface="Times New Roman"/>
                <a:sym typeface="Times New Roman"/>
              </a:rPr>
              <a:t>say ngủ</a:t>
            </a:r>
            <a:r>
              <a:rPr lang="en-US" sz="2400" b="1" i="0" u="none" strike="noStrike" cap="none">
                <a:solidFill>
                  <a:srgbClr val="0000FF"/>
                </a:solidFill>
                <a:latin typeface="Times New Roman"/>
                <a:ea typeface="Times New Roman"/>
                <a:cs typeface="Times New Roman"/>
                <a:sym typeface="Times New Roman"/>
              </a:rPr>
              <a:t> cạnh dòng sông</a:t>
            </a:r>
            <a:endParaRPr sz="2400" b="1" i="0" u="none" strike="noStrike" cap="none">
              <a:solidFill>
                <a:srgbClr val="0000FF"/>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Những tháp khoan nhô lên trời </a:t>
            </a:r>
            <a:r>
              <a:rPr lang="en-US" sz="2400" b="1" i="0" u="none" strike="noStrike" cap="none">
                <a:solidFill>
                  <a:srgbClr val="FF0000"/>
                </a:solidFill>
                <a:latin typeface="Times New Roman"/>
                <a:ea typeface="Times New Roman"/>
                <a:cs typeface="Times New Roman"/>
                <a:sym typeface="Times New Roman"/>
              </a:rPr>
              <a:t>ngẫm nghĩ</a:t>
            </a:r>
            <a:endParaRPr sz="2400" b="1" i="0" u="none" strike="noStrike" cap="none">
              <a:solidFill>
                <a:srgbClr val="FF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Những xe ủi, xe ben </a:t>
            </a:r>
            <a:r>
              <a:rPr lang="en-US" sz="2400" b="1" i="0" u="none" strike="noStrike" cap="none">
                <a:solidFill>
                  <a:srgbClr val="FF0000"/>
                </a:solidFill>
                <a:latin typeface="Times New Roman"/>
                <a:ea typeface="Times New Roman"/>
                <a:cs typeface="Times New Roman"/>
                <a:sym typeface="Times New Roman"/>
              </a:rPr>
              <a:t>sóng vai nhau nằm nghỉ</a:t>
            </a:r>
            <a:endParaRPr sz="2400" b="1" i="0" u="none" strike="noStrike" cap="none">
              <a:solidFill>
                <a:srgbClr val="FF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Biển sẽ nằm </a:t>
            </a:r>
            <a:r>
              <a:rPr lang="en-US" sz="2400" b="1" i="0" u="none" strike="noStrike" cap="none">
                <a:solidFill>
                  <a:srgbClr val="FF0000"/>
                </a:solidFill>
                <a:latin typeface="Times New Roman"/>
                <a:ea typeface="Times New Roman"/>
                <a:cs typeface="Times New Roman"/>
                <a:sym typeface="Times New Roman"/>
              </a:rPr>
              <a:t>bỡ ngỡ</a:t>
            </a:r>
            <a:r>
              <a:rPr lang="en-US" sz="2400" b="1" i="0" u="none" strike="noStrike" cap="none">
                <a:solidFill>
                  <a:srgbClr val="0000FF"/>
                </a:solidFill>
                <a:latin typeface="Times New Roman"/>
                <a:ea typeface="Times New Roman"/>
                <a:cs typeface="Times New Roman"/>
                <a:sym typeface="Times New Roman"/>
              </a:rPr>
              <a:t> giữa cao nguyên</a:t>
            </a:r>
            <a:endParaRPr sz="2400" b="1" i="0" u="none" strike="noStrike" cap="none">
              <a:solidFill>
                <a:srgbClr val="0000FF"/>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Sông Đà </a:t>
            </a:r>
            <a:r>
              <a:rPr lang="en-US" sz="2400" b="1" i="0" u="none" strike="noStrike" cap="none">
                <a:solidFill>
                  <a:srgbClr val="FF0000"/>
                </a:solidFill>
                <a:latin typeface="Times New Roman"/>
                <a:ea typeface="Times New Roman"/>
                <a:cs typeface="Times New Roman"/>
                <a:sym typeface="Times New Roman"/>
              </a:rPr>
              <a:t>chia ánh sáng</a:t>
            </a:r>
            <a:r>
              <a:rPr lang="en-US" sz="2400" b="1" i="0" u="none" strike="noStrike" cap="none">
                <a:solidFill>
                  <a:srgbClr val="0000FF"/>
                </a:solidFill>
                <a:latin typeface="Times New Roman"/>
                <a:ea typeface="Times New Roman"/>
                <a:cs typeface="Times New Roman"/>
                <a:sym typeface="Times New Roman"/>
              </a:rPr>
              <a:t> đi muôn ngả</a:t>
            </a:r>
            <a:endParaRPr sz="2400" b="1" i="0" u="none" strike="noStrike" cap="none">
              <a:solidFill>
                <a:srgbClr val="0000FF"/>
              </a:solidFill>
              <a:latin typeface="Times New Roman"/>
              <a:ea typeface="Times New Roman"/>
              <a:cs typeface="Times New Roman"/>
              <a:sym typeface="Times New Roman"/>
            </a:endParaRPr>
          </a:p>
        </p:txBody>
      </p:sp>
      <p:sp>
        <p:nvSpPr>
          <p:cNvPr id="5948" name="Google Shape;5948;p15"/>
          <p:cNvSpPr txBox="1"/>
          <p:nvPr/>
        </p:nvSpPr>
        <p:spPr>
          <a:xfrm>
            <a:off x="1514475" y="1569869"/>
            <a:ext cx="6115200" cy="3394500"/>
          </a:xfrm>
          <a:prstGeom prst="rect">
            <a:avLst/>
          </a:prstGeom>
          <a:noFill/>
          <a:ln>
            <a:noFill/>
          </a:ln>
        </p:spPr>
        <p:txBody>
          <a:bodyPr spcFirstLastPara="1" wrap="square" lIns="91425" tIns="45700" rIns="91425" bIns="45700" anchor="t" anchorCtr="0">
            <a:noAutofit/>
          </a:bodyPr>
          <a:lstStyle/>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Lúc ấy</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Cả công trường say ngủ cạnh dòng sông</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Những tháp khoan nhô lên trời ngẫm nghĩ</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Những xe ủi, xe ben sóng vai nhau nằm nghỉ</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Chỉ còn tiếng đàn ngân nga</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Với một dòng trăng lấp loáng sông Đà.</a:t>
            </a:r>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 </a:t>
            </a:r>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Ngày mai</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Chiếc đập lớn nối liền hai khối núi</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Biển sẽ nằm bỡ ngỡ giữa cao nguyên</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Sông Đà chia ánh sáng đi muôn ngả</a:t>
            </a:r>
            <a:endParaRPr sz="2400" b="1" i="0" u="none" strike="noStrike" cap="none">
              <a:solidFill>
                <a:srgbClr val="002060"/>
              </a:solidFill>
              <a:latin typeface="Times New Roman"/>
              <a:ea typeface="Times New Roman"/>
              <a:cs typeface="Times New Roman"/>
              <a:sym typeface="Times New Roman"/>
            </a:endParaRPr>
          </a:p>
          <a:p>
            <a:pPr marL="0" marR="0" lvl="0" indent="0" algn="l" rtl="0">
              <a:lnSpc>
                <a:spcPct val="80000"/>
              </a:lnSpc>
              <a:spcBef>
                <a:spcPts val="0"/>
              </a:spcBef>
              <a:spcAft>
                <a:spcPts val="0"/>
              </a:spcAft>
              <a:buClr>
                <a:srgbClr val="000000"/>
              </a:buClr>
              <a:buSzPts val="2400"/>
              <a:buFont typeface="Arial"/>
              <a:buNone/>
            </a:pPr>
            <a:r>
              <a:rPr lang="en-US" sz="2400" b="1" i="0" u="none" strike="noStrike" cap="none">
                <a:solidFill>
                  <a:srgbClr val="002060"/>
                </a:solidFill>
                <a:latin typeface="Times New Roman"/>
                <a:ea typeface="Times New Roman"/>
                <a:cs typeface="Times New Roman"/>
                <a:sym typeface="Times New Roman"/>
              </a:rPr>
              <a:t>Từ công trình thủy điện lớn đầu tiên.</a:t>
            </a:r>
            <a:endParaRPr/>
          </a:p>
        </p:txBody>
      </p:sp>
      <p:sp>
        <p:nvSpPr>
          <p:cNvPr id="5949" name="Google Shape;5949;p15"/>
          <p:cNvSpPr txBox="1"/>
          <p:nvPr/>
        </p:nvSpPr>
        <p:spPr>
          <a:xfrm>
            <a:off x="2466975" y="3267105"/>
            <a:ext cx="6677025" cy="193899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…Cả công trường </a:t>
            </a:r>
            <a:r>
              <a:rPr lang="en-US" sz="2400" b="1" i="0" u="none" strike="noStrike" cap="none">
                <a:solidFill>
                  <a:srgbClr val="FF0000"/>
                </a:solidFill>
                <a:latin typeface="Times New Roman"/>
                <a:ea typeface="Times New Roman"/>
                <a:cs typeface="Times New Roman"/>
                <a:sym typeface="Times New Roman"/>
              </a:rPr>
              <a:t>say ngủ</a:t>
            </a:r>
            <a:r>
              <a:rPr lang="en-US" sz="2400" b="1" i="0" u="none" strike="noStrike" cap="none">
                <a:solidFill>
                  <a:srgbClr val="0000FF"/>
                </a:solidFill>
                <a:latin typeface="Times New Roman"/>
                <a:ea typeface="Times New Roman"/>
                <a:cs typeface="Times New Roman"/>
                <a:sym typeface="Times New Roman"/>
              </a:rPr>
              <a:t> cạnh dòng sông</a:t>
            </a:r>
            <a:endParaRPr sz="2400" b="1" i="0" u="none" strike="noStrike" cap="none">
              <a:solidFill>
                <a:srgbClr val="0000FF"/>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Những tháp khoan nhô lên trời </a:t>
            </a:r>
            <a:r>
              <a:rPr lang="en-US" sz="2400" b="1" i="0" u="none" strike="noStrike" cap="none">
                <a:solidFill>
                  <a:srgbClr val="FF0000"/>
                </a:solidFill>
                <a:latin typeface="Times New Roman"/>
                <a:ea typeface="Times New Roman"/>
                <a:cs typeface="Times New Roman"/>
                <a:sym typeface="Times New Roman"/>
              </a:rPr>
              <a:t>ngẫm nghĩ</a:t>
            </a:r>
            <a:endParaRPr sz="2400" b="1" i="0" u="none" strike="noStrike" cap="none">
              <a:solidFill>
                <a:srgbClr val="FF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Những xe ủi, xe ben </a:t>
            </a:r>
            <a:r>
              <a:rPr lang="en-US" sz="2400" b="1" i="0" u="none" strike="noStrike" cap="none">
                <a:solidFill>
                  <a:srgbClr val="FF0000"/>
                </a:solidFill>
                <a:latin typeface="Times New Roman"/>
                <a:ea typeface="Times New Roman"/>
                <a:cs typeface="Times New Roman"/>
                <a:sym typeface="Times New Roman"/>
              </a:rPr>
              <a:t>sóng vai nhau nằm nghỉ</a:t>
            </a:r>
            <a:endParaRPr sz="2400" b="1" i="0" u="none" strike="noStrike" cap="none">
              <a:solidFill>
                <a:srgbClr val="FF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Biển sẽ nằm </a:t>
            </a:r>
            <a:r>
              <a:rPr lang="en-US" sz="2400" b="1" i="0" u="none" strike="noStrike" cap="none">
                <a:solidFill>
                  <a:srgbClr val="FF0000"/>
                </a:solidFill>
                <a:latin typeface="Times New Roman"/>
                <a:ea typeface="Times New Roman"/>
                <a:cs typeface="Times New Roman"/>
                <a:sym typeface="Times New Roman"/>
              </a:rPr>
              <a:t>bỡ ngỡ</a:t>
            </a:r>
            <a:r>
              <a:rPr lang="en-US" sz="2400" b="1" i="0" u="none" strike="noStrike" cap="none">
                <a:solidFill>
                  <a:srgbClr val="0000FF"/>
                </a:solidFill>
                <a:latin typeface="Times New Roman"/>
                <a:ea typeface="Times New Roman"/>
                <a:cs typeface="Times New Roman"/>
                <a:sym typeface="Times New Roman"/>
              </a:rPr>
              <a:t> giữa cao nguyên</a:t>
            </a:r>
            <a:endParaRPr sz="2400" b="1" i="0" u="none" strike="noStrike" cap="none">
              <a:solidFill>
                <a:srgbClr val="0000FF"/>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rgbClr val="0000FF"/>
                </a:solidFill>
                <a:latin typeface="Times New Roman"/>
                <a:ea typeface="Times New Roman"/>
                <a:cs typeface="Times New Roman"/>
                <a:sym typeface="Times New Roman"/>
              </a:rPr>
              <a:t>Sông Đà </a:t>
            </a:r>
            <a:r>
              <a:rPr lang="en-US" sz="2400" b="1" i="0" u="none" strike="noStrike" cap="none">
                <a:solidFill>
                  <a:srgbClr val="FF0000"/>
                </a:solidFill>
                <a:latin typeface="Times New Roman"/>
                <a:ea typeface="Times New Roman"/>
                <a:cs typeface="Times New Roman"/>
                <a:sym typeface="Times New Roman"/>
              </a:rPr>
              <a:t>chia ánh sáng</a:t>
            </a:r>
            <a:r>
              <a:rPr lang="en-US" sz="2400" b="1" i="0" u="none" strike="noStrike" cap="none">
                <a:solidFill>
                  <a:srgbClr val="0000FF"/>
                </a:solidFill>
                <a:latin typeface="Times New Roman"/>
                <a:ea typeface="Times New Roman"/>
                <a:cs typeface="Times New Roman"/>
                <a:sym typeface="Times New Roman"/>
              </a:rPr>
              <a:t> đi muôn ngả</a:t>
            </a:r>
            <a:endParaRPr sz="2400" b="1" i="0" u="none" strike="noStrike" cap="none">
              <a:solidFill>
                <a:srgbClr val="0000FF"/>
              </a:solidFill>
              <a:latin typeface="Times New Roman"/>
              <a:ea typeface="Times New Roman"/>
              <a:cs typeface="Times New Roman"/>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48"/>
                                        </p:tgtEl>
                                        <p:attrNameLst>
                                          <p:attrName>style.visibility</p:attrName>
                                        </p:attrNameLst>
                                      </p:cBhvr>
                                      <p:to>
                                        <p:strVal val="visible"/>
                                      </p:to>
                                    </p:set>
                                    <p:animEffect transition="in" filter="fade">
                                      <p:cBhvr>
                                        <p:cTn id="7" dur="1000"/>
                                        <p:tgtEl>
                                          <p:spTgt spid="59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000"/>
                                        <p:tgtEl>
                                          <p:spTgt spid="5948"/>
                                        </p:tgtEl>
                                      </p:cBhvr>
                                    </p:animEffect>
                                    <p:set>
                                      <p:cBhvr>
                                        <p:cTn id="12" dur="1" fill="hold">
                                          <p:stCondLst>
                                            <p:cond delay="2000"/>
                                          </p:stCondLst>
                                        </p:cTn>
                                        <p:tgtEl>
                                          <p:spTgt spid="594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946"/>
                                        </p:tgtEl>
                                        <p:attrNameLst>
                                          <p:attrName>style.visibility</p:attrName>
                                        </p:attrNameLst>
                                      </p:cBhvr>
                                      <p:to>
                                        <p:strVal val="visible"/>
                                      </p:to>
                                    </p:set>
                                    <p:animEffect transition="in" filter="fade">
                                      <p:cBhvr>
                                        <p:cTn id="17" dur="500"/>
                                        <p:tgtEl>
                                          <p:spTgt spid="594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1000"/>
                                        <p:tgtEl>
                                          <p:spTgt spid="5946"/>
                                        </p:tgtEl>
                                      </p:cBhvr>
                                    </p:animEffect>
                                    <p:set>
                                      <p:cBhvr>
                                        <p:cTn id="22" dur="1" fill="hold">
                                          <p:stCondLst>
                                            <p:cond delay="1000"/>
                                          </p:stCondLst>
                                        </p:cTn>
                                        <p:tgtEl>
                                          <p:spTgt spid="594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947"/>
                                        </p:tgtEl>
                                        <p:attrNameLst>
                                          <p:attrName>style.visibility</p:attrName>
                                        </p:attrNameLst>
                                      </p:cBhvr>
                                      <p:to>
                                        <p:strVal val="visible"/>
                                      </p:to>
                                    </p:set>
                                    <p:animEffect transition="in" filter="fade">
                                      <p:cBhvr>
                                        <p:cTn id="27" dur="1000"/>
                                        <p:tgtEl>
                                          <p:spTgt spid="594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949"/>
                                        </p:tgtEl>
                                        <p:attrNameLst>
                                          <p:attrName>style.visibility</p:attrName>
                                        </p:attrNameLst>
                                      </p:cBhvr>
                                      <p:to>
                                        <p:strVal val="visible"/>
                                      </p:to>
                                    </p:set>
                                    <p:animEffect transition="in" filter="fade">
                                      <p:cBhvr>
                                        <p:cTn id="32" dur="2000"/>
                                        <p:tgtEl>
                                          <p:spTgt spid="5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16"/>
          <p:cNvSpPr txBox="1">
            <a:spLocks noGrp="1"/>
          </p:cNvSpPr>
          <p:nvPr>
            <p:ph type="title"/>
          </p:nvPr>
        </p:nvSpPr>
        <p:spPr>
          <a:xfrm>
            <a:off x="4572000" y="445025"/>
            <a:ext cx="3852000" cy="5727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SzPts val="3600"/>
              <a:buNone/>
            </a:pPr>
            <a:r>
              <a:rPr lang="en-US">
                <a:solidFill>
                  <a:srgbClr val="FF0000"/>
                </a:solidFill>
              </a:rPr>
              <a:t>Trước cổng trời</a:t>
            </a:r>
            <a:endParaRPr>
              <a:solidFill>
                <a:srgbClr val="FF0000"/>
              </a:solidFill>
            </a:endParaRPr>
          </a:p>
        </p:txBody>
      </p:sp>
      <p:sp>
        <p:nvSpPr>
          <p:cNvPr id="5955" name="Google Shape;5955;p16"/>
          <p:cNvSpPr txBox="1"/>
          <p:nvPr/>
        </p:nvSpPr>
        <p:spPr>
          <a:xfrm>
            <a:off x="1543050" y="1447800"/>
            <a:ext cx="3143250" cy="34861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Giữa hai bên vách đá</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Mở ra một khoảng trời </a:t>
            </a:r>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Có gió thoảng, mây trôi</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9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Cổng trời trên mặt đất</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1350"/>
              </a:spcBef>
              <a:spcAft>
                <a:spcPts val="0"/>
              </a:spcAft>
              <a:buNone/>
            </a:pPr>
            <a:r>
              <a:rPr lang="en-US" sz="1800" b="1" i="0" u="none" strike="noStrike" cap="none">
                <a:solidFill>
                  <a:schemeClr val="dk1"/>
                </a:solidFill>
                <a:latin typeface="Times New Roman"/>
                <a:ea typeface="Times New Roman"/>
                <a:cs typeface="Times New Roman"/>
                <a:sym typeface="Times New Roman"/>
              </a:rPr>
              <a:t>Nhìn ra xa ngút ngát</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Bao sắc màu cỏ hoa</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Con thác réo ngân nga</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Đàn dê soi đáy suối</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Giữa ngút ngàn cây trái </a:t>
            </a:r>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Dọc vùng rừng nguyên sơ</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Không biết thực hay mơ</a:t>
            </a:r>
            <a:endParaRPr sz="1800" b="1" i="0" u="none" strike="noStrike" cap="none">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r>
              <a:rPr lang="en-US" sz="1800" b="1" i="0" u="none" strike="noStrike" cap="none">
                <a:solidFill>
                  <a:schemeClr val="dk1"/>
                </a:solidFill>
                <a:latin typeface="Times New Roman"/>
                <a:ea typeface="Times New Roman"/>
                <a:cs typeface="Times New Roman"/>
                <a:sym typeface="Times New Roman"/>
              </a:rPr>
              <a:t>Ráng chiều như hơi khói…</a:t>
            </a:r>
            <a:endParaRPr/>
          </a:p>
        </p:txBody>
      </p:sp>
      <p:sp>
        <p:nvSpPr>
          <p:cNvPr id="5956" name="Google Shape;5956;p16"/>
          <p:cNvSpPr/>
          <p:nvPr/>
        </p:nvSpPr>
        <p:spPr>
          <a:xfrm>
            <a:off x="4686300" y="1943100"/>
            <a:ext cx="3143250" cy="1600200"/>
          </a:xfrm>
          <a:prstGeom prst="cloudCallout">
            <a:avLst>
              <a:gd name="adj1" fmla="val -78801"/>
              <a:gd name="adj2" fmla="val 49250"/>
            </a:avLst>
          </a:prstGeom>
          <a:noFill/>
          <a:ln w="9525" cap="flat" cmpd="sng">
            <a:solidFill>
              <a:srgbClr val="00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800"/>
              <a:buFont typeface="Arial"/>
              <a:buNone/>
            </a:pPr>
            <a:r>
              <a:rPr lang="en-US" sz="1800" b="1" i="0" u="none" strike="noStrike" cap="none">
                <a:solidFill>
                  <a:srgbClr val="FF0000"/>
                </a:solidFill>
                <a:latin typeface="Times New Roman"/>
                <a:ea typeface="Times New Roman"/>
                <a:cs typeface="Times New Roman"/>
                <a:sym typeface="Times New Roman"/>
              </a:rPr>
              <a:t>Vì sao địa điểm trong bài thơ được gọi là ‘cổng trời’</a:t>
            </a:r>
            <a:endParaRPr/>
          </a:p>
        </p:txBody>
      </p:sp>
      <p:sp>
        <p:nvSpPr>
          <p:cNvPr id="5957" name="Google Shape;5957;p16"/>
          <p:cNvSpPr/>
          <p:nvPr/>
        </p:nvSpPr>
        <p:spPr>
          <a:xfrm>
            <a:off x="3943350" y="1017725"/>
            <a:ext cx="5200500" cy="3680700"/>
          </a:xfrm>
          <a:prstGeom prst="cloudCallout">
            <a:avLst>
              <a:gd name="adj1" fmla="val -31306"/>
              <a:gd name="adj2" fmla="val 30843"/>
            </a:avLst>
          </a:prstGeom>
          <a:solidFill>
            <a:schemeClr val="lt1"/>
          </a:solidFill>
          <a:ln w="9525"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rgbClr val="DF2E62"/>
                </a:solidFill>
                <a:latin typeface="Times New Roman"/>
                <a:ea typeface="Times New Roman"/>
                <a:cs typeface="Times New Roman"/>
                <a:sym typeface="Times New Roman"/>
              </a:rPr>
              <a:t>Vì nơi tác giả đứng ngắm cảnh là khoảng không bao la, thoáng đãng mở ra giữa hai vách núi, giống như một lối cổng đi lên trời</a:t>
            </a:r>
            <a:endParaRPr sz="2400" b="1" i="0" u="none" strike="noStrike" cap="none">
              <a:solidFill>
                <a:srgbClr val="DF2E62"/>
              </a:solidFill>
              <a:latin typeface="Times New Roman"/>
              <a:ea typeface="Times New Roman"/>
              <a:cs typeface="Times New Roman"/>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55"/>
                                        </p:tgtEl>
                                        <p:attrNameLst>
                                          <p:attrName>style.visibility</p:attrName>
                                        </p:attrNameLst>
                                      </p:cBhvr>
                                      <p:to>
                                        <p:strVal val="visible"/>
                                      </p:to>
                                    </p:set>
                                    <p:animEffect transition="in" filter="fade">
                                      <p:cBhvr>
                                        <p:cTn id="7" dur="1000"/>
                                        <p:tgtEl>
                                          <p:spTgt spid="595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56"/>
                                        </p:tgtEl>
                                        <p:attrNameLst>
                                          <p:attrName>style.visibility</p:attrName>
                                        </p:attrNameLst>
                                      </p:cBhvr>
                                      <p:to>
                                        <p:strVal val="visible"/>
                                      </p:to>
                                    </p:set>
                                    <p:animEffect transition="in" filter="fade">
                                      <p:cBhvr>
                                        <p:cTn id="12" dur="500"/>
                                        <p:tgtEl>
                                          <p:spTgt spid="595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5956"/>
                                        </p:tgtEl>
                                      </p:cBhvr>
                                    </p:animEffect>
                                    <p:set>
                                      <p:cBhvr>
                                        <p:cTn id="17" dur="1" fill="hold">
                                          <p:stCondLst>
                                            <p:cond delay="1000"/>
                                          </p:stCondLst>
                                        </p:cTn>
                                        <p:tgtEl>
                                          <p:spTgt spid="5956"/>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957"/>
                                        </p:tgtEl>
                                        <p:attrNameLst>
                                          <p:attrName>style.visibility</p:attrName>
                                        </p:attrNameLst>
                                      </p:cBhvr>
                                      <p:to>
                                        <p:strVal val="visible"/>
                                      </p:to>
                                    </p:set>
                                    <p:animEffect transition="in" filter="fade">
                                      <p:cBhvr>
                                        <p:cTn id="22" dur="1822"/>
                                        <p:tgtEl>
                                          <p:spTgt spid="5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961"/>
        <p:cNvGrpSpPr/>
        <p:nvPr/>
      </p:nvGrpSpPr>
      <p:grpSpPr>
        <a:xfrm>
          <a:off x="0" y="0"/>
          <a:ext cx="0" cy="0"/>
          <a:chOff x="0" y="0"/>
          <a:chExt cx="0" cy="0"/>
        </a:xfrm>
      </p:grpSpPr>
      <p:sp>
        <p:nvSpPr>
          <p:cNvPr id="5962" name="Google Shape;5962;p1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1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64" name="Google Shape;5964;p17"/>
          <p:cNvGrpSpPr/>
          <p:nvPr/>
        </p:nvGrpSpPr>
        <p:grpSpPr>
          <a:xfrm rot="5400000">
            <a:off x="-1824900" y="384200"/>
            <a:ext cx="4492050" cy="842275"/>
            <a:chOff x="1666400" y="1267425"/>
            <a:chExt cx="4492050" cy="842275"/>
          </a:xfrm>
        </p:grpSpPr>
        <p:sp>
          <p:nvSpPr>
            <p:cNvPr id="5965" name="Google Shape;5965;p1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1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1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1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1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1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1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1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1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1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75" name="Google Shape;5975;p1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1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1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1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1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1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1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1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1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1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1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1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1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1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1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1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1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1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1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1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1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1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1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1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1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1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1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1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1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1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1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1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1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1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1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1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1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1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1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1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1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1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1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1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1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1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1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1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1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1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1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1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1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1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17"/>
          <p:cNvSpPr/>
          <p:nvPr/>
        </p:nvSpPr>
        <p:spPr>
          <a:xfrm flipH="1">
            <a:off x="-682285" y="3472704"/>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1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1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1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1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1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1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1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1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1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1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1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1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1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1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1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1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1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1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1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1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1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1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1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17"/>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1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1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1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1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1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1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1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1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1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1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7843"/>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1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7843"/>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1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7843"/>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1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1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1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1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1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1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333"/>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1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1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1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1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1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9525"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1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9525"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1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1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17"/>
          <p:cNvSpPr txBox="1"/>
          <p:nvPr/>
        </p:nvSpPr>
        <p:spPr>
          <a:xfrm>
            <a:off x="4595792" y="940796"/>
            <a:ext cx="4368479" cy="286232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None/>
            </a:pPr>
            <a:r>
              <a:rPr lang="en-US" sz="3600" b="1" i="0" u="none" strike="noStrike" cap="none">
                <a:solidFill>
                  <a:srgbClr val="002060"/>
                </a:solidFill>
                <a:latin typeface="Arial"/>
                <a:ea typeface="Arial"/>
                <a:cs typeface="Arial"/>
                <a:sym typeface="Arial"/>
              </a:rPr>
              <a:t>Lập bảng thống kê các bài thơ đã học trong các giờ tập đọc từ tuần 1 đến tuần 9 theo mẫu sau:</a:t>
            </a:r>
            <a:endParaRPr sz="3600" b="0" i="0" u="none" strike="noStrike" cap="none">
              <a:solidFill>
                <a:srgbClr val="002060"/>
              </a:solidFill>
              <a:latin typeface="Arial"/>
              <a:ea typeface="Arial"/>
              <a:cs typeface="Arial"/>
              <a:sym typeface="Arial"/>
            </a:endParaRPr>
          </a:p>
        </p:txBody>
      </p:sp>
      <p:sp>
        <p:nvSpPr>
          <p:cNvPr id="6113" name="Google Shape;6113;p17"/>
          <p:cNvSpPr/>
          <p:nvPr/>
        </p:nvSpPr>
        <p:spPr>
          <a:xfrm>
            <a:off x="3012409" y="1135721"/>
            <a:ext cx="1522744" cy="221599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3800" b="0" i="0" u="none" strike="noStrike" cap="none">
                <a:solidFill>
                  <a:schemeClr val="dk1"/>
                </a:solidFill>
                <a:latin typeface="Arial Black"/>
                <a:ea typeface="Arial Black"/>
                <a:cs typeface="Arial Black"/>
                <a:sym typeface="Arial Black"/>
              </a:rPr>
              <a:t>2</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12"/>
                                        </p:tgtEl>
                                        <p:attrNameLst>
                                          <p:attrName>style.visibility</p:attrName>
                                        </p:attrNameLst>
                                      </p:cBhvr>
                                      <p:to>
                                        <p:strVal val="visible"/>
                                      </p:to>
                                    </p:set>
                                    <p:animEffect transition="in" filter="fade">
                                      <p:cBhvr>
                                        <p:cTn id="7" dur="500"/>
                                        <p:tgtEl>
                                          <p:spTgt spid="6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graphicFrame>
        <p:nvGraphicFramePr>
          <p:cNvPr id="6118" name="Google Shape;6118;p18"/>
          <p:cNvGraphicFramePr/>
          <p:nvPr/>
        </p:nvGraphicFramePr>
        <p:xfrm>
          <a:off x="0" y="1166813"/>
          <a:ext cx="3000000" cy="3000000"/>
        </p:xfrm>
        <a:graphic>
          <a:graphicData uri="http://schemas.openxmlformats.org/drawingml/2006/table">
            <a:tbl>
              <a:tblPr>
                <a:noFill/>
                <a:tableStyleId>{C268D368-4A19-49BF-90B0-AC1FBA65EEA3}</a:tableStyleId>
              </a:tblPr>
              <a:tblGrid>
                <a:gridCol w="1524000">
                  <a:extLst>
                    <a:ext uri="{9D8B030D-6E8A-4147-A177-3AD203B41FA5}">
                      <a16:colId xmlns:a16="http://schemas.microsoft.com/office/drawing/2014/main" val="20000"/>
                    </a:ext>
                  </a:extLst>
                </a:gridCol>
                <a:gridCol w="1653150">
                  <a:extLst>
                    <a:ext uri="{9D8B030D-6E8A-4147-A177-3AD203B41FA5}">
                      <a16:colId xmlns:a16="http://schemas.microsoft.com/office/drawing/2014/main" val="20001"/>
                    </a:ext>
                  </a:extLst>
                </a:gridCol>
                <a:gridCol w="2092275">
                  <a:extLst>
                    <a:ext uri="{9D8B030D-6E8A-4147-A177-3AD203B41FA5}">
                      <a16:colId xmlns:a16="http://schemas.microsoft.com/office/drawing/2014/main" val="20002"/>
                    </a:ext>
                  </a:extLst>
                </a:gridCol>
                <a:gridCol w="3874575">
                  <a:extLst>
                    <a:ext uri="{9D8B030D-6E8A-4147-A177-3AD203B41FA5}">
                      <a16:colId xmlns:a16="http://schemas.microsoft.com/office/drawing/2014/main" val="20003"/>
                    </a:ext>
                  </a:extLst>
                </a:gridCol>
              </a:tblGrid>
              <a:tr h="615225">
                <a:tc>
                  <a:txBody>
                    <a:bodyPr/>
                    <a:lstStyle/>
                    <a:p>
                      <a:pPr marL="0" marR="0" lvl="0" indent="0" algn="ctr" rtl="0">
                        <a:lnSpc>
                          <a:spcPct val="100000"/>
                        </a:lnSpc>
                        <a:spcBef>
                          <a:spcPts val="0"/>
                        </a:spcBef>
                        <a:spcAft>
                          <a:spcPts val="0"/>
                        </a:spcAft>
                        <a:buClr>
                          <a:srgbClr val="FF0000"/>
                        </a:buClr>
                        <a:buSzPts val="1600"/>
                        <a:buFont typeface="Arial"/>
                        <a:buNone/>
                      </a:pPr>
                      <a:r>
                        <a:rPr lang="en-US" sz="1600" b="1" u="none" strike="noStrike" cap="none">
                          <a:solidFill>
                            <a:srgbClr val="FF0000"/>
                          </a:solidFill>
                          <a:latin typeface="Times New Roman"/>
                          <a:ea typeface="Times New Roman"/>
                          <a:cs typeface="Times New Roman"/>
                          <a:sym typeface="Times New Roman"/>
                        </a:rPr>
                        <a:t>Chủ điểm</a:t>
                      </a:r>
                      <a:endParaRPr sz="1600" b="1" i="0" u="none" strike="noStrike" cap="none">
                        <a:solidFill>
                          <a:srgbClr val="FF0000"/>
                        </a:solidFill>
                        <a:latin typeface="Times New Roman"/>
                        <a:ea typeface="Times New Roman"/>
                        <a:cs typeface="Times New Roman"/>
                        <a:sym typeface="Times New Roman"/>
                      </a:endParaRPr>
                    </a:p>
                  </a:txBody>
                  <a:tcPr marL="91450" marR="91450" marT="45725" marB="45725" anchor="ctr"/>
                </a:tc>
                <a:tc>
                  <a:txBody>
                    <a:bodyPr/>
                    <a:lstStyle/>
                    <a:p>
                      <a:pPr marL="0" marR="0" lvl="0" indent="0" algn="ctr" rtl="0">
                        <a:lnSpc>
                          <a:spcPct val="100000"/>
                        </a:lnSpc>
                        <a:spcBef>
                          <a:spcPts val="0"/>
                        </a:spcBef>
                        <a:spcAft>
                          <a:spcPts val="0"/>
                        </a:spcAft>
                        <a:buClr>
                          <a:srgbClr val="0000FF"/>
                        </a:buClr>
                        <a:buSzPts val="1600"/>
                        <a:buFont typeface="Arial"/>
                        <a:buNone/>
                      </a:pPr>
                      <a:r>
                        <a:rPr lang="en-US" sz="1600" b="1" u="none" strike="noStrike" cap="none">
                          <a:solidFill>
                            <a:srgbClr val="0000FF"/>
                          </a:solidFill>
                          <a:latin typeface="Times New Roman"/>
                          <a:ea typeface="Times New Roman"/>
                          <a:cs typeface="Times New Roman"/>
                          <a:sym typeface="Times New Roman"/>
                        </a:rPr>
                        <a:t>Tên bài</a:t>
                      </a:r>
                      <a:endParaRPr sz="1600" b="1"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ctr" rtl="0">
                        <a:lnSpc>
                          <a:spcPct val="100000"/>
                        </a:lnSpc>
                        <a:spcBef>
                          <a:spcPts val="0"/>
                        </a:spcBef>
                        <a:spcAft>
                          <a:spcPts val="0"/>
                        </a:spcAft>
                        <a:buClr>
                          <a:srgbClr val="FF0000"/>
                        </a:buClr>
                        <a:buSzPts val="1600"/>
                        <a:buFont typeface="Arial"/>
                        <a:buNone/>
                      </a:pPr>
                      <a:r>
                        <a:rPr lang="en-US" sz="1600" b="1" u="none" strike="noStrike" cap="none">
                          <a:solidFill>
                            <a:srgbClr val="FF0000"/>
                          </a:solidFill>
                          <a:latin typeface="Times New Roman"/>
                          <a:ea typeface="Times New Roman"/>
                          <a:cs typeface="Times New Roman"/>
                          <a:sym typeface="Times New Roman"/>
                        </a:rPr>
                        <a:t>Tác giả</a:t>
                      </a:r>
                      <a:endParaRPr sz="1600" b="1" i="0" u="none" strike="noStrike" cap="none">
                        <a:solidFill>
                          <a:srgbClr val="FF0000"/>
                        </a:solidFill>
                        <a:latin typeface="Times New Roman"/>
                        <a:ea typeface="Times New Roman"/>
                        <a:cs typeface="Times New Roman"/>
                        <a:sym typeface="Times New Roman"/>
                      </a:endParaRPr>
                    </a:p>
                  </a:txBody>
                  <a:tcPr marL="91450" marR="91450" marT="45725" marB="45725" anchor="ctr"/>
                </a:tc>
                <a:tc>
                  <a:txBody>
                    <a:bodyPr/>
                    <a:lstStyle/>
                    <a:p>
                      <a:pPr marL="0" marR="0" lvl="0" indent="0" algn="ctr" rtl="0">
                        <a:lnSpc>
                          <a:spcPct val="100000"/>
                        </a:lnSpc>
                        <a:spcBef>
                          <a:spcPts val="0"/>
                        </a:spcBef>
                        <a:spcAft>
                          <a:spcPts val="0"/>
                        </a:spcAft>
                        <a:buClr>
                          <a:srgbClr val="0000FF"/>
                        </a:buClr>
                        <a:buSzPts val="1600"/>
                        <a:buFont typeface="Arial"/>
                        <a:buNone/>
                      </a:pPr>
                      <a:r>
                        <a:rPr lang="en-US" sz="1600" b="1" u="none" strike="noStrike" cap="none">
                          <a:solidFill>
                            <a:srgbClr val="0000FF"/>
                          </a:solidFill>
                          <a:latin typeface="Times New Roman"/>
                          <a:ea typeface="Times New Roman"/>
                          <a:cs typeface="Times New Roman"/>
                          <a:sym typeface="Times New Roman"/>
                        </a:rPr>
                        <a:t>Nội dung chính</a:t>
                      </a:r>
                      <a:endParaRPr sz="1600" b="1" i="0" u="none" strike="noStrike" cap="none">
                        <a:solidFill>
                          <a:srgbClr val="0000FF"/>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0"/>
                  </a:ext>
                </a:extLst>
              </a:tr>
              <a:tr h="1030425">
                <a:tc>
                  <a:txBody>
                    <a:bodyPr/>
                    <a:lstStyle/>
                    <a:p>
                      <a:pPr marL="0" marR="0" lvl="0" indent="0" algn="ctr" rtl="0">
                        <a:lnSpc>
                          <a:spcPct val="100000"/>
                        </a:lnSpc>
                        <a:spcBef>
                          <a:spcPts val="0"/>
                        </a:spcBef>
                        <a:spcAft>
                          <a:spcPts val="0"/>
                        </a:spcAft>
                        <a:buClr>
                          <a:srgbClr val="0000FF"/>
                        </a:buClr>
                        <a:buSzPts val="1600"/>
                        <a:buFont typeface="Arial"/>
                        <a:buNone/>
                      </a:pPr>
                      <a:r>
                        <a:rPr lang="en-US" sz="1600" b="1" u="none" strike="noStrike" cap="none">
                          <a:solidFill>
                            <a:srgbClr val="0000FF"/>
                          </a:solidFill>
                          <a:latin typeface="Times New Roman"/>
                          <a:ea typeface="Times New Roman"/>
                          <a:cs typeface="Times New Roman"/>
                          <a:sym typeface="Times New Roman"/>
                        </a:rPr>
                        <a:t>Việt Nam</a:t>
                      </a:r>
                      <a:endParaRPr/>
                    </a:p>
                    <a:p>
                      <a:pPr marL="0" marR="0" lvl="0" indent="0" algn="ctr" rtl="0">
                        <a:lnSpc>
                          <a:spcPct val="100000"/>
                        </a:lnSpc>
                        <a:spcBef>
                          <a:spcPts val="320"/>
                        </a:spcBef>
                        <a:spcAft>
                          <a:spcPts val="0"/>
                        </a:spcAft>
                        <a:buClr>
                          <a:srgbClr val="0000FF"/>
                        </a:buClr>
                        <a:buSzPts val="1600"/>
                        <a:buFont typeface="Arial"/>
                        <a:buNone/>
                      </a:pPr>
                      <a:r>
                        <a:rPr lang="en-US" sz="1600" b="1" u="none" strike="noStrike" cap="none">
                          <a:solidFill>
                            <a:srgbClr val="0000FF"/>
                          </a:solidFill>
                          <a:latin typeface="Times New Roman"/>
                          <a:ea typeface="Times New Roman"/>
                          <a:cs typeface="Times New Roman"/>
                          <a:sym typeface="Times New Roman"/>
                        </a:rPr>
                        <a:t>Tổ quốc em</a:t>
                      </a:r>
                      <a:endParaRPr sz="1600" b="1"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ctr" rtl="0">
                        <a:lnSpc>
                          <a:spcPct val="100000"/>
                        </a:lnSpc>
                        <a:spcBef>
                          <a:spcPts val="0"/>
                        </a:spcBef>
                        <a:spcAft>
                          <a:spcPts val="0"/>
                        </a:spcAft>
                        <a:buClr>
                          <a:srgbClr val="FF0000"/>
                        </a:buClr>
                        <a:buSzPts val="1600"/>
                        <a:buFont typeface="Arial"/>
                        <a:buNone/>
                      </a:pPr>
                      <a:r>
                        <a:rPr lang="en-US" sz="1600" b="0" u="none" strike="noStrike" cap="none">
                          <a:solidFill>
                            <a:srgbClr val="FF0000"/>
                          </a:solidFill>
                          <a:latin typeface="Times New Roman"/>
                          <a:ea typeface="Times New Roman"/>
                          <a:cs typeface="Times New Roman"/>
                          <a:sym typeface="Times New Roman"/>
                        </a:rPr>
                        <a:t>Sắc màu em yêu</a:t>
                      </a:r>
                      <a:endParaRPr sz="1600" b="0" i="0" u="none" strike="noStrike" cap="none">
                        <a:solidFill>
                          <a:srgbClr val="FF0000"/>
                        </a:solidFill>
                        <a:latin typeface="Times New Roman"/>
                        <a:ea typeface="Times New Roman"/>
                        <a:cs typeface="Times New Roman"/>
                        <a:sym typeface="Times New Roman"/>
                      </a:endParaRPr>
                    </a:p>
                  </a:txBody>
                  <a:tcPr marL="91450" marR="91450" marT="45725" marB="45725" anchor="ctr"/>
                </a:tc>
                <a:tc>
                  <a:txBody>
                    <a:bodyPr/>
                    <a:lstStyle/>
                    <a:p>
                      <a:pPr marL="0" marR="0" lvl="0" indent="0" algn="ctr" rtl="0">
                        <a:lnSpc>
                          <a:spcPct val="100000"/>
                        </a:lnSpc>
                        <a:spcBef>
                          <a:spcPts val="0"/>
                        </a:spcBef>
                        <a:spcAft>
                          <a:spcPts val="0"/>
                        </a:spcAft>
                        <a:buClr>
                          <a:srgbClr val="0000FF"/>
                        </a:buClr>
                        <a:buSzPts val="1600"/>
                        <a:buFont typeface="Arial"/>
                        <a:buNone/>
                      </a:pPr>
                      <a:r>
                        <a:rPr lang="en-US" sz="1600" b="0" u="none" strike="noStrike" cap="none">
                          <a:solidFill>
                            <a:srgbClr val="0000FF"/>
                          </a:solidFill>
                          <a:latin typeface="Times New Roman"/>
                          <a:ea typeface="Times New Roman"/>
                          <a:cs typeface="Times New Roman"/>
                          <a:sym typeface="Times New Roman"/>
                        </a:rPr>
                        <a:t>Phạm Đình Ân</a:t>
                      </a: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just" rtl="0">
                        <a:lnSpc>
                          <a:spcPct val="100000"/>
                        </a:lnSpc>
                        <a:spcBef>
                          <a:spcPts val="0"/>
                        </a:spcBef>
                        <a:spcAft>
                          <a:spcPts val="0"/>
                        </a:spcAft>
                        <a:buClr>
                          <a:srgbClr val="FF0000"/>
                        </a:buClr>
                        <a:buSzPts val="1600"/>
                        <a:buFont typeface="Arial"/>
                        <a:buNone/>
                      </a:pPr>
                      <a:r>
                        <a:rPr lang="en-US" sz="1600" b="0" u="none" strike="noStrike" cap="none">
                          <a:solidFill>
                            <a:srgbClr val="FF0000"/>
                          </a:solidFill>
                          <a:latin typeface="Times New Roman"/>
                          <a:ea typeface="Times New Roman"/>
                          <a:cs typeface="Times New Roman"/>
                          <a:sym typeface="Times New Roman"/>
                        </a:rPr>
                        <a:t>Em yêu tất cả những sắc màu khác nhau gắn với cảnh vật, con người Việt Nam.</a:t>
                      </a:r>
                      <a:endParaRPr sz="1600" b="0" i="0" u="none" strike="noStrike" cap="none">
                        <a:solidFill>
                          <a:srgbClr val="FF0000"/>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1"/>
                  </a:ext>
                </a:extLst>
              </a:tr>
              <a:tr h="615225">
                <a:tc rowSpan="2">
                  <a:txBody>
                    <a:bodyPr/>
                    <a:lstStyle/>
                    <a:p>
                      <a:pPr marL="0" marR="0" lvl="0" indent="0" algn="ctr" rtl="0">
                        <a:lnSpc>
                          <a:spcPct val="100000"/>
                        </a:lnSpc>
                        <a:spcBef>
                          <a:spcPts val="0"/>
                        </a:spcBef>
                        <a:spcAft>
                          <a:spcPts val="0"/>
                        </a:spcAft>
                        <a:buClr>
                          <a:srgbClr val="FF0000"/>
                        </a:buClr>
                        <a:buSzPts val="1600"/>
                        <a:buFont typeface="Arial"/>
                        <a:buNone/>
                      </a:pPr>
                      <a:r>
                        <a:rPr lang="en-US" sz="1600" b="1" u="none" strike="noStrike" cap="none">
                          <a:solidFill>
                            <a:srgbClr val="FF0000"/>
                          </a:solidFill>
                          <a:latin typeface="Times New Roman"/>
                          <a:ea typeface="Times New Roman"/>
                          <a:cs typeface="Times New Roman"/>
                          <a:sym typeface="Times New Roman"/>
                        </a:rPr>
                        <a:t>Cánh chim </a:t>
                      </a:r>
                      <a:endParaRPr/>
                    </a:p>
                    <a:p>
                      <a:pPr marL="0" marR="0" lvl="0" indent="0" algn="ctr" rtl="0">
                        <a:lnSpc>
                          <a:spcPct val="100000"/>
                        </a:lnSpc>
                        <a:spcBef>
                          <a:spcPts val="320"/>
                        </a:spcBef>
                        <a:spcAft>
                          <a:spcPts val="0"/>
                        </a:spcAft>
                        <a:buClr>
                          <a:srgbClr val="FF0000"/>
                        </a:buClr>
                        <a:buSzPts val="1600"/>
                        <a:buFont typeface="Arial"/>
                        <a:buNone/>
                      </a:pPr>
                      <a:r>
                        <a:rPr lang="en-US" sz="1600" b="1" u="none" strike="noStrike" cap="none">
                          <a:solidFill>
                            <a:srgbClr val="FF0000"/>
                          </a:solidFill>
                          <a:latin typeface="Times New Roman"/>
                          <a:ea typeface="Times New Roman"/>
                          <a:cs typeface="Times New Roman"/>
                          <a:sym typeface="Times New Roman"/>
                        </a:rPr>
                        <a:t>hòa bình</a:t>
                      </a:r>
                      <a:endParaRPr sz="1600" b="1" i="0" u="none" strike="noStrike" cap="none">
                        <a:solidFill>
                          <a:srgbClr val="FF0000"/>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2"/>
                  </a:ext>
                </a:extLst>
              </a:tr>
              <a:tr h="4731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3"/>
                  </a:ext>
                </a:extLst>
              </a:tr>
              <a:tr h="591375">
                <a:tc rowSpan="2">
                  <a:txBody>
                    <a:bodyPr/>
                    <a:lstStyle/>
                    <a:p>
                      <a:pPr marL="0" marR="0" lvl="0" indent="0" algn="ctr" rtl="0">
                        <a:lnSpc>
                          <a:spcPct val="100000"/>
                        </a:lnSpc>
                        <a:spcBef>
                          <a:spcPts val="0"/>
                        </a:spcBef>
                        <a:spcAft>
                          <a:spcPts val="0"/>
                        </a:spcAft>
                        <a:buClr>
                          <a:srgbClr val="0000FF"/>
                        </a:buClr>
                        <a:buSzPts val="1600"/>
                        <a:buFont typeface="Arial"/>
                        <a:buNone/>
                      </a:pPr>
                      <a:r>
                        <a:rPr lang="en-US" sz="1600" b="1" u="none" strike="noStrike" cap="none">
                          <a:solidFill>
                            <a:srgbClr val="0000FF"/>
                          </a:solidFill>
                          <a:latin typeface="Times New Roman"/>
                          <a:ea typeface="Times New Roman"/>
                          <a:cs typeface="Times New Roman"/>
                          <a:sym typeface="Times New Roman"/>
                        </a:rPr>
                        <a:t>Con người với thiên nhiên</a:t>
                      </a:r>
                      <a:endParaRPr sz="1600" b="1"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4"/>
                  </a:ext>
                </a:extLst>
              </a:tr>
              <a:tr h="6529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tc>
                  <a:txBody>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FF"/>
                        </a:solidFill>
                        <a:latin typeface="Times New Roman"/>
                        <a:ea typeface="Times New Roman"/>
                        <a:cs typeface="Times New Roman"/>
                        <a:sym typeface="Times New Roman"/>
                      </a:endParaRPr>
                    </a:p>
                  </a:txBody>
                  <a:tcPr marL="91450" marR="91450" marT="45725" marB="45725" anchor="ctr"/>
                </a:tc>
                <a:extLst>
                  <a:ext uri="{0D108BD9-81ED-4DB2-BD59-A6C34878D82A}">
                    <a16:rowId xmlns:a16="http://schemas.microsoft.com/office/drawing/2014/main" val="10005"/>
                  </a:ext>
                </a:extLst>
              </a:tr>
            </a:tbl>
          </a:graphicData>
        </a:graphic>
      </p:graphicFrame>
      <p:sp>
        <p:nvSpPr>
          <p:cNvPr id="6119" name="Google Shape;6119;p18"/>
          <p:cNvSpPr/>
          <p:nvPr/>
        </p:nvSpPr>
        <p:spPr>
          <a:xfrm>
            <a:off x="142875" y="1958975"/>
            <a:ext cx="1296988" cy="61277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0" name="Google Shape;6120;p18"/>
          <p:cNvSpPr/>
          <p:nvPr/>
        </p:nvSpPr>
        <p:spPr>
          <a:xfrm>
            <a:off x="71438" y="3003550"/>
            <a:ext cx="1296987" cy="611188"/>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1" name="Google Shape;6121;p18"/>
          <p:cNvSpPr/>
          <p:nvPr/>
        </p:nvSpPr>
        <p:spPr>
          <a:xfrm>
            <a:off x="84138" y="4113213"/>
            <a:ext cx="1296987" cy="61277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2" name="Google Shape;6122;p18"/>
          <p:cNvSpPr/>
          <p:nvPr/>
        </p:nvSpPr>
        <p:spPr>
          <a:xfrm>
            <a:off x="1692275" y="1958975"/>
            <a:ext cx="1366838" cy="61277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3" name="Google Shape;6123;p18"/>
          <p:cNvSpPr/>
          <p:nvPr/>
        </p:nvSpPr>
        <p:spPr>
          <a:xfrm>
            <a:off x="3455988" y="1962150"/>
            <a:ext cx="1476375" cy="61277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4" name="Google Shape;6124;p18"/>
          <p:cNvSpPr/>
          <p:nvPr/>
        </p:nvSpPr>
        <p:spPr>
          <a:xfrm>
            <a:off x="5292725" y="1958975"/>
            <a:ext cx="3827463" cy="61277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25" name="Google Shape;6125;p18"/>
          <p:cNvSpPr txBox="1"/>
          <p:nvPr/>
        </p:nvSpPr>
        <p:spPr>
          <a:xfrm>
            <a:off x="84138" y="465213"/>
            <a:ext cx="5115523" cy="646331"/>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None/>
            </a:pPr>
            <a:r>
              <a:rPr lang="en-US" sz="1800" b="1" i="0" u="none" strike="noStrike" cap="none">
                <a:solidFill>
                  <a:srgbClr val="002060"/>
                </a:solidFill>
                <a:latin typeface="Arial"/>
                <a:ea typeface="Arial"/>
                <a:cs typeface="Arial"/>
                <a:sym typeface="Arial"/>
              </a:rPr>
              <a:t>Lập bảng thống kê các bài thơ đã học trong các giờ tập đọc từ tuần 1 đến tuần 9 theo mẫu sau:</a:t>
            </a:r>
            <a:endParaRPr sz="1800" b="0" i="0" u="none" strike="noStrike" cap="none">
              <a:solidFill>
                <a:srgbClr val="002060"/>
              </a:solidFill>
              <a:latin typeface="Arial"/>
              <a:ea typeface="Arial"/>
              <a:cs typeface="Arial"/>
              <a:sym typeface="Arial"/>
            </a:endParaRPr>
          </a:p>
        </p:txBody>
      </p:sp>
      <p:sp>
        <p:nvSpPr>
          <p:cNvPr id="6126" name="Google Shape;6126;p18"/>
          <p:cNvSpPr/>
          <p:nvPr/>
        </p:nvSpPr>
        <p:spPr>
          <a:xfrm>
            <a:off x="142875" y="82707"/>
            <a:ext cx="712292" cy="386664"/>
          </a:xfrm>
          <a:prstGeom prst="roundRect">
            <a:avLst>
              <a:gd name="adj" fmla="val 16667"/>
            </a:avLst>
          </a:prstGeom>
          <a:solidFill>
            <a:srgbClr val="42407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1600" b="1" i="0" u="none" strike="noStrike" cap="none">
                <a:solidFill>
                  <a:schemeClr val="lt1"/>
                </a:solidFill>
                <a:latin typeface="Flamenco"/>
                <a:ea typeface="Flamenco"/>
                <a:cs typeface="Flamenco"/>
                <a:sym typeface="Flamenco"/>
              </a:rPr>
              <a:t>Bài 2</a:t>
            </a:r>
            <a:endParaRPr sz="1600" b="1" i="0" u="none" strike="noStrike" cap="none">
              <a:solidFill>
                <a:schemeClr val="lt1"/>
              </a:solidFill>
              <a:latin typeface="Flamenco"/>
              <a:ea typeface="Flamenco"/>
              <a:cs typeface="Flamenco"/>
              <a:sym typeface="Flamenco"/>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6119"/>
                                        </p:tgtEl>
                                      </p:cBhvr>
                                    </p:animEffect>
                                    <p:set>
                                      <p:cBhvr>
                                        <p:cTn id="7" dur="1" fill="hold">
                                          <p:stCondLst>
                                            <p:cond delay="500"/>
                                          </p:stCondLst>
                                        </p:cTn>
                                        <p:tgtEl>
                                          <p:spTgt spid="611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6120"/>
                                        </p:tgtEl>
                                      </p:cBhvr>
                                    </p:animEffect>
                                    <p:set>
                                      <p:cBhvr>
                                        <p:cTn id="12" dur="1" fill="hold">
                                          <p:stCondLst>
                                            <p:cond delay="500"/>
                                          </p:stCondLst>
                                        </p:cTn>
                                        <p:tgtEl>
                                          <p:spTgt spid="612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6121"/>
                                        </p:tgtEl>
                                      </p:cBhvr>
                                    </p:animEffect>
                                    <p:set>
                                      <p:cBhvr>
                                        <p:cTn id="17" dur="1" fill="hold">
                                          <p:stCondLst>
                                            <p:cond delay="500"/>
                                          </p:stCondLst>
                                        </p:cTn>
                                        <p:tgtEl>
                                          <p:spTgt spid="612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6122"/>
                                        </p:tgtEl>
                                      </p:cBhvr>
                                    </p:animEffect>
                                    <p:set>
                                      <p:cBhvr>
                                        <p:cTn id="22" dur="1" fill="hold">
                                          <p:stCondLst>
                                            <p:cond delay="500"/>
                                          </p:stCondLst>
                                        </p:cTn>
                                        <p:tgtEl>
                                          <p:spTgt spid="612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6123"/>
                                        </p:tgtEl>
                                      </p:cBhvr>
                                    </p:animEffect>
                                    <p:set>
                                      <p:cBhvr>
                                        <p:cTn id="27" dur="1" fill="hold">
                                          <p:stCondLst>
                                            <p:cond delay="500"/>
                                          </p:stCondLst>
                                        </p:cTn>
                                        <p:tgtEl>
                                          <p:spTgt spid="612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6124"/>
                                        </p:tgtEl>
                                      </p:cBhvr>
                                    </p:animEffect>
                                    <p:set>
                                      <p:cBhvr>
                                        <p:cTn id="32" dur="1" fill="hold">
                                          <p:stCondLst>
                                            <p:cond delay="500"/>
                                          </p:stCondLst>
                                        </p:cTn>
                                        <p:tgtEl>
                                          <p:spTgt spid="61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30"/>
        <p:cNvGrpSpPr/>
        <p:nvPr/>
      </p:nvGrpSpPr>
      <p:grpSpPr>
        <a:xfrm>
          <a:off x="0" y="0"/>
          <a:ext cx="0" cy="0"/>
          <a:chOff x="0" y="0"/>
          <a:chExt cx="0" cy="0"/>
        </a:xfrm>
      </p:grpSpPr>
      <p:graphicFrame>
        <p:nvGraphicFramePr>
          <p:cNvPr id="6131" name="Google Shape;6131;p19"/>
          <p:cNvGraphicFramePr/>
          <p:nvPr/>
        </p:nvGraphicFramePr>
        <p:xfrm>
          <a:off x="34925" y="1131888"/>
          <a:ext cx="3000000" cy="3000000"/>
        </p:xfrm>
        <a:graphic>
          <a:graphicData uri="http://schemas.openxmlformats.org/drawingml/2006/table">
            <a:tbl>
              <a:tblPr>
                <a:noFill/>
                <a:tableStyleId>{C268D368-4A19-49BF-90B0-AC1FBA65EEA3}</a:tableStyleId>
              </a:tblPr>
              <a:tblGrid>
                <a:gridCol w="1332150">
                  <a:extLst>
                    <a:ext uri="{9D8B030D-6E8A-4147-A177-3AD203B41FA5}">
                      <a16:colId xmlns:a16="http://schemas.microsoft.com/office/drawing/2014/main" val="20000"/>
                    </a:ext>
                  </a:extLst>
                </a:gridCol>
                <a:gridCol w="2124225">
                  <a:extLst>
                    <a:ext uri="{9D8B030D-6E8A-4147-A177-3AD203B41FA5}">
                      <a16:colId xmlns:a16="http://schemas.microsoft.com/office/drawing/2014/main" val="20001"/>
                    </a:ext>
                  </a:extLst>
                </a:gridCol>
                <a:gridCol w="1728200">
                  <a:extLst>
                    <a:ext uri="{9D8B030D-6E8A-4147-A177-3AD203B41FA5}">
                      <a16:colId xmlns:a16="http://schemas.microsoft.com/office/drawing/2014/main" val="20002"/>
                    </a:ext>
                  </a:extLst>
                </a:gridCol>
                <a:gridCol w="3883225">
                  <a:extLst>
                    <a:ext uri="{9D8B030D-6E8A-4147-A177-3AD203B41FA5}">
                      <a16:colId xmlns:a16="http://schemas.microsoft.com/office/drawing/2014/main" val="20003"/>
                    </a:ext>
                  </a:extLst>
                </a:gridCol>
              </a:tblGrid>
              <a:tr h="398075">
                <a:tc>
                  <a:txBody>
                    <a:bodyPr/>
                    <a:lstStyle/>
                    <a:p>
                      <a:pPr marL="0" marR="0" lvl="0" indent="0" algn="ctr" rtl="0">
                        <a:lnSpc>
                          <a:spcPct val="100000"/>
                        </a:lnSpc>
                        <a:spcBef>
                          <a:spcPts val="0"/>
                        </a:spcBef>
                        <a:spcAft>
                          <a:spcPts val="0"/>
                        </a:spcAft>
                        <a:buClr>
                          <a:srgbClr val="FF0000"/>
                        </a:buClr>
                        <a:buSzPts val="1400"/>
                        <a:buFont typeface="Arial"/>
                        <a:buNone/>
                      </a:pPr>
                      <a:r>
                        <a:rPr lang="en-US" sz="1400" b="1" u="none" strike="noStrike" cap="none">
                          <a:solidFill>
                            <a:srgbClr val="FF0000"/>
                          </a:solidFill>
                          <a:latin typeface="Times New Roman"/>
                          <a:ea typeface="Times New Roman"/>
                          <a:cs typeface="Times New Roman"/>
                          <a:sym typeface="Times New Roman"/>
                        </a:rPr>
                        <a:t>Chủ điểm</a:t>
                      </a:r>
                      <a:endParaRPr sz="1400" b="1" i="0" u="none" strike="noStrike" cap="none">
                        <a:solidFill>
                          <a:srgbClr val="FF0000"/>
                        </a:solidFill>
                        <a:latin typeface="Times New Roman"/>
                        <a:ea typeface="Times New Roman"/>
                        <a:cs typeface="Times New Roman"/>
                        <a:sym typeface="Times New Roman"/>
                      </a:endParaRPr>
                    </a:p>
                  </a:txBody>
                  <a:tcPr marL="91450" marR="91450" marT="45700" marB="45700" anchor="ctr"/>
                </a:tc>
                <a:tc>
                  <a:txBody>
                    <a:bodyPr/>
                    <a:lstStyle/>
                    <a:p>
                      <a:pPr marL="0" marR="0" lvl="0" indent="0" algn="ctr" rtl="0">
                        <a:lnSpc>
                          <a:spcPct val="100000"/>
                        </a:lnSpc>
                        <a:spcBef>
                          <a:spcPts val="0"/>
                        </a:spcBef>
                        <a:spcAft>
                          <a:spcPts val="0"/>
                        </a:spcAft>
                        <a:buClr>
                          <a:srgbClr val="FF0000"/>
                        </a:buClr>
                        <a:buSzPts val="1400"/>
                        <a:buFont typeface="Arial"/>
                        <a:buNone/>
                      </a:pPr>
                      <a:r>
                        <a:rPr lang="en-US" sz="1400" b="1" u="none" strike="noStrike" cap="none">
                          <a:solidFill>
                            <a:srgbClr val="FF0000"/>
                          </a:solidFill>
                          <a:latin typeface="Times New Roman"/>
                          <a:ea typeface="Times New Roman"/>
                          <a:cs typeface="Times New Roman"/>
                          <a:sym typeface="Times New Roman"/>
                        </a:rPr>
                        <a:t>Tên bài</a:t>
                      </a:r>
                      <a:endParaRPr sz="1400" b="1" i="0" u="none" strike="noStrike" cap="none">
                        <a:solidFill>
                          <a:srgbClr val="FF0000"/>
                        </a:solidFill>
                        <a:latin typeface="Times New Roman"/>
                        <a:ea typeface="Times New Roman"/>
                        <a:cs typeface="Times New Roman"/>
                        <a:sym typeface="Times New Roman"/>
                      </a:endParaRPr>
                    </a:p>
                  </a:txBody>
                  <a:tcPr marL="91450" marR="91450" marT="45700" marB="45700" anchor="ctr"/>
                </a:tc>
                <a:tc>
                  <a:txBody>
                    <a:bodyPr/>
                    <a:lstStyle/>
                    <a:p>
                      <a:pPr marL="0" marR="0" lvl="0" indent="0" algn="ctr" rtl="0">
                        <a:lnSpc>
                          <a:spcPct val="100000"/>
                        </a:lnSpc>
                        <a:spcBef>
                          <a:spcPts val="0"/>
                        </a:spcBef>
                        <a:spcAft>
                          <a:spcPts val="0"/>
                        </a:spcAft>
                        <a:buClr>
                          <a:srgbClr val="FF0000"/>
                        </a:buClr>
                        <a:buSzPts val="1400"/>
                        <a:buFont typeface="Arial"/>
                        <a:buNone/>
                      </a:pPr>
                      <a:r>
                        <a:rPr lang="en-US" sz="1400" b="1" u="none" strike="noStrike" cap="none">
                          <a:solidFill>
                            <a:srgbClr val="FF0000"/>
                          </a:solidFill>
                          <a:latin typeface="Times New Roman"/>
                          <a:ea typeface="Times New Roman"/>
                          <a:cs typeface="Times New Roman"/>
                          <a:sym typeface="Times New Roman"/>
                        </a:rPr>
                        <a:t>Tác giả</a:t>
                      </a:r>
                      <a:endParaRPr sz="1400" b="1" i="0" u="none" strike="noStrike" cap="none">
                        <a:solidFill>
                          <a:srgbClr val="FF0000"/>
                        </a:solidFill>
                        <a:latin typeface="Times New Roman"/>
                        <a:ea typeface="Times New Roman"/>
                        <a:cs typeface="Times New Roman"/>
                        <a:sym typeface="Times New Roman"/>
                      </a:endParaRPr>
                    </a:p>
                  </a:txBody>
                  <a:tcPr marL="91450" marR="91450" marT="45700" marB="45700" anchor="ctr"/>
                </a:tc>
                <a:tc>
                  <a:txBody>
                    <a:bodyPr/>
                    <a:lstStyle/>
                    <a:p>
                      <a:pPr marL="0" marR="0" lvl="0" indent="0" algn="ctr" rtl="0">
                        <a:lnSpc>
                          <a:spcPct val="100000"/>
                        </a:lnSpc>
                        <a:spcBef>
                          <a:spcPts val="0"/>
                        </a:spcBef>
                        <a:spcAft>
                          <a:spcPts val="0"/>
                        </a:spcAft>
                        <a:buClr>
                          <a:srgbClr val="FF0000"/>
                        </a:buClr>
                        <a:buSzPts val="1400"/>
                        <a:buFont typeface="Arial"/>
                        <a:buNone/>
                      </a:pPr>
                      <a:r>
                        <a:rPr lang="en-US" sz="1400" b="1" u="none" strike="noStrike" cap="none">
                          <a:solidFill>
                            <a:srgbClr val="FF0000"/>
                          </a:solidFill>
                          <a:latin typeface="Times New Roman"/>
                          <a:ea typeface="Times New Roman"/>
                          <a:cs typeface="Times New Roman"/>
                          <a:sym typeface="Times New Roman"/>
                        </a:rPr>
                        <a:t>Nội dung chính</a:t>
                      </a:r>
                      <a:endParaRPr sz="1400" b="1" i="0" u="none" strike="noStrike" cap="none">
                        <a:solidFill>
                          <a:srgbClr val="FF0000"/>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0"/>
                  </a:ext>
                </a:extLst>
              </a:tr>
              <a:tr h="635725">
                <a:tc>
                  <a:txBody>
                    <a:bodyPr/>
                    <a:lstStyle/>
                    <a:p>
                      <a:pPr marL="0" marR="0" lvl="0" indent="0" algn="l" rtl="0">
                        <a:lnSpc>
                          <a:spcPct val="100000"/>
                        </a:lnSpc>
                        <a:spcBef>
                          <a:spcPts val="0"/>
                        </a:spcBef>
                        <a:spcAft>
                          <a:spcPts val="0"/>
                        </a:spcAft>
                        <a:buClr>
                          <a:srgbClr val="0000FF"/>
                        </a:buClr>
                        <a:buSzPts val="1400"/>
                        <a:buFont typeface="Arial"/>
                        <a:buNone/>
                      </a:pPr>
                      <a:r>
                        <a:rPr lang="en-US" sz="1400" b="1" u="none" strike="noStrike" cap="none">
                          <a:solidFill>
                            <a:srgbClr val="0000FF"/>
                          </a:solidFill>
                          <a:latin typeface="Times New Roman"/>
                          <a:ea typeface="Times New Roman"/>
                          <a:cs typeface="Times New Roman"/>
                          <a:sym typeface="Times New Roman"/>
                        </a:rPr>
                        <a:t>Việt Nam</a:t>
                      </a:r>
                      <a:endParaRPr/>
                    </a:p>
                    <a:p>
                      <a:pPr marL="0" marR="0" lvl="0" indent="0" algn="l" rtl="0">
                        <a:lnSpc>
                          <a:spcPct val="100000"/>
                        </a:lnSpc>
                        <a:spcBef>
                          <a:spcPts val="280"/>
                        </a:spcBef>
                        <a:spcAft>
                          <a:spcPts val="0"/>
                        </a:spcAft>
                        <a:buClr>
                          <a:srgbClr val="0000FF"/>
                        </a:buClr>
                        <a:buSzPts val="1400"/>
                        <a:buFont typeface="Arial"/>
                        <a:buNone/>
                      </a:pPr>
                      <a:r>
                        <a:rPr lang="en-US" sz="1400" b="1" u="none" strike="noStrike" cap="none">
                          <a:solidFill>
                            <a:srgbClr val="0000FF"/>
                          </a:solidFill>
                          <a:latin typeface="Times New Roman"/>
                          <a:ea typeface="Times New Roman"/>
                          <a:cs typeface="Times New Roman"/>
                          <a:sym typeface="Times New Roman"/>
                        </a:rPr>
                        <a:t>Tổ quốc em</a:t>
                      </a:r>
                      <a:endParaRPr sz="1400" b="1" i="0" u="none" strike="noStrike" cap="none">
                        <a:solidFill>
                          <a:srgbClr val="0000F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0000FF"/>
                        </a:buClr>
                        <a:buSzPts val="1400"/>
                        <a:buFont typeface="Arial"/>
                        <a:buNone/>
                      </a:pPr>
                      <a:r>
                        <a:rPr lang="en-US" sz="1400" b="0" u="none" strike="noStrike" cap="none">
                          <a:solidFill>
                            <a:srgbClr val="0000FF"/>
                          </a:solidFill>
                          <a:latin typeface="Times New Roman"/>
                          <a:ea typeface="Times New Roman"/>
                          <a:cs typeface="Times New Roman"/>
                          <a:sym typeface="Times New Roman"/>
                        </a:rPr>
                        <a:t>Sắc màu em yêu</a:t>
                      </a:r>
                      <a:endParaRPr sz="1400" b="0" i="0" u="none" strike="noStrike" cap="none">
                        <a:solidFill>
                          <a:srgbClr val="0000F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0000FF"/>
                        </a:buClr>
                        <a:buSzPts val="1400"/>
                        <a:buFont typeface="Arial"/>
                        <a:buNone/>
                      </a:pPr>
                      <a:r>
                        <a:rPr lang="en-US" sz="1400" b="0" u="none" strike="noStrike" cap="none">
                          <a:solidFill>
                            <a:srgbClr val="0000FF"/>
                          </a:solidFill>
                          <a:latin typeface="Times New Roman"/>
                          <a:ea typeface="Times New Roman"/>
                          <a:cs typeface="Times New Roman"/>
                          <a:sym typeface="Times New Roman"/>
                        </a:rPr>
                        <a:t>Phạm Đình Ân</a:t>
                      </a:r>
                      <a:endParaRPr sz="1400" b="0" i="0" u="none" strike="noStrike" cap="none">
                        <a:solidFill>
                          <a:srgbClr val="0000F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0000FF"/>
                        </a:buClr>
                        <a:buSzPts val="1400"/>
                        <a:buFont typeface="Arial"/>
                        <a:buNone/>
                      </a:pPr>
                      <a:r>
                        <a:rPr lang="en-US" sz="1400" b="0" u="none" strike="noStrike" cap="none">
                          <a:solidFill>
                            <a:srgbClr val="0000FF"/>
                          </a:solidFill>
                          <a:latin typeface="Times New Roman"/>
                          <a:ea typeface="Times New Roman"/>
                          <a:cs typeface="Times New Roman"/>
                          <a:sym typeface="Times New Roman"/>
                        </a:rPr>
                        <a:t>Em yêu tất cả những sắc màu khác nhau gắn với cảnh vật, con người Việt Nam</a:t>
                      </a:r>
                      <a:endParaRPr sz="1400" b="0" i="0" u="none" strike="noStrike" cap="none">
                        <a:solidFill>
                          <a:srgbClr val="0000FF"/>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1"/>
                  </a:ext>
                </a:extLst>
              </a:tr>
              <a:tr h="750100">
                <a:tc rowSpan="2">
                  <a:txBody>
                    <a:bodyPr/>
                    <a:lstStyle/>
                    <a:p>
                      <a:pPr marL="0" marR="0" lvl="0" indent="0" algn="l" rtl="0">
                        <a:lnSpc>
                          <a:spcPct val="100000"/>
                        </a:lnSpc>
                        <a:spcBef>
                          <a:spcPts val="0"/>
                        </a:spcBef>
                        <a:spcAft>
                          <a:spcPts val="0"/>
                        </a:spcAft>
                        <a:buClr>
                          <a:srgbClr val="000000"/>
                        </a:buClr>
                        <a:buSzPts val="1400"/>
                        <a:buFont typeface="Arial"/>
                        <a:buNone/>
                      </a:pPr>
                      <a:endParaRPr sz="1400" b="1" u="none" strike="noStrike" cap="none">
                        <a:solidFill>
                          <a:srgbClr val="256868"/>
                        </a:solidFill>
                        <a:latin typeface="Times New Roman"/>
                        <a:ea typeface="Times New Roman"/>
                        <a:cs typeface="Times New Roman"/>
                        <a:sym typeface="Times New Roman"/>
                      </a:endParaRPr>
                    </a:p>
                    <a:p>
                      <a:pPr marL="0" marR="0" lvl="0" indent="0" algn="l" rtl="0">
                        <a:lnSpc>
                          <a:spcPct val="100000"/>
                        </a:lnSpc>
                        <a:spcBef>
                          <a:spcPts val="280"/>
                        </a:spcBef>
                        <a:spcAft>
                          <a:spcPts val="0"/>
                        </a:spcAft>
                        <a:buClr>
                          <a:srgbClr val="000000"/>
                        </a:buClr>
                        <a:buSzPts val="1400"/>
                        <a:buFont typeface="Arial"/>
                        <a:buNone/>
                      </a:pPr>
                      <a:endParaRPr sz="1400" b="1" u="none" strike="noStrike" cap="none">
                        <a:solidFill>
                          <a:srgbClr val="256868"/>
                        </a:solidFill>
                        <a:latin typeface="Times New Roman"/>
                        <a:ea typeface="Times New Roman"/>
                        <a:cs typeface="Times New Roman"/>
                        <a:sym typeface="Times New Roman"/>
                      </a:endParaRPr>
                    </a:p>
                    <a:p>
                      <a:pPr marL="0" marR="0" lvl="0" indent="0" algn="l" rtl="0">
                        <a:lnSpc>
                          <a:spcPct val="100000"/>
                        </a:lnSpc>
                        <a:spcBef>
                          <a:spcPts val="280"/>
                        </a:spcBef>
                        <a:spcAft>
                          <a:spcPts val="0"/>
                        </a:spcAft>
                        <a:buClr>
                          <a:srgbClr val="256868"/>
                        </a:buClr>
                        <a:buSzPts val="1400"/>
                        <a:buFont typeface="Arial"/>
                        <a:buNone/>
                      </a:pPr>
                      <a:r>
                        <a:rPr lang="en-US" sz="1400" b="1" u="none" strike="noStrike" cap="none">
                          <a:solidFill>
                            <a:srgbClr val="256868"/>
                          </a:solidFill>
                          <a:latin typeface="Times New Roman"/>
                          <a:ea typeface="Times New Roman"/>
                          <a:cs typeface="Times New Roman"/>
                          <a:sym typeface="Times New Roman"/>
                        </a:rPr>
                        <a:t>Cánh chim </a:t>
                      </a:r>
                      <a:endParaRPr/>
                    </a:p>
                    <a:p>
                      <a:pPr marL="0" marR="0" lvl="0" indent="0" algn="l" rtl="0">
                        <a:lnSpc>
                          <a:spcPct val="100000"/>
                        </a:lnSpc>
                        <a:spcBef>
                          <a:spcPts val="280"/>
                        </a:spcBef>
                        <a:spcAft>
                          <a:spcPts val="0"/>
                        </a:spcAft>
                        <a:buClr>
                          <a:srgbClr val="256868"/>
                        </a:buClr>
                        <a:buSzPts val="1400"/>
                        <a:buFont typeface="Arial"/>
                        <a:buNone/>
                      </a:pPr>
                      <a:r>
                        <a:rPr lang="en-US" sz="1400" b="1" u="none" strike="noStrike" cap="none">
                          <a:solidFill>
                            <a:srgbClr val="256868"/>
                          </a:solidFill>
                          <a:latin typeface="Times New Roman"/>
                          <a:ea typeface="Times New Roman"/>
                          <a:cs typeface="Times New Roman"/>
                          <a:sym typeface="Times New Roman"/>
                        </a:rPr>
                        <a:t>hòa bình</a:t>
                      </a:r>
                      <a:endParaRPr sz="1400" b="1" i="0" u="none" strike="noStrike" cap="none">
                        <a:solidFill>
                          <a:srgbClr val="256868"/>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Bài ca về trái đất</a:t>
                      </a:r>
                      <a:endParaRPr sz="1400" b="0" u="none" strike="noStrike" cap="none">
                        <a:solidFill>
                          <a:srgbClr val="256868"/>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Định Hải</a:t>
                      </a:r>
                      <a:endParaRPr sz="1400" b="0" i="0" u="none" strike="noStrike" cap="none">
                        <a:solidFill>
                          <a:srgbClr val="256868"/>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Trái đất thật tươi đẹp. Chúng ta cần giữ gìn cho trái đất bình yên, không có chiến tranh.</a:t>
                      </a:r>
                      <a:endParaRPr sz="1400" b="0" i="0" u="none" strike="noStrike" cap="none">
                        <a:solidFill>
                          <a:srgbClr val="256868"/>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2"/>
                  </a:ext>
                </a:extLst>
              </a:tr>
              <a:tr h="750100">
                <a:tc vMerge="1">
                  <a:txBody>
                    <a:bodyPr/>
                    <a:lstStyle/>
                    <a:p>
                      <a:endParaRPr lang="en-US"/>
                    </a:p>
                  </a:txBody>
                  <a:tcP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Ê-mi-li, con…</a:t>
                      </a:r>
                      <a:endParaRPr sz="1400" b="0" i="0" u="none" strike="noStrike" cap="none">
                        <a:solidFill>
                          <a:srgbClr val="256868"/>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Tố Hữu</a:t>
                      </a:r>
                      <a:endParaRPr sz="1400" b="0" i="0" u="none" strike="noStrike" cap="none">
                        <a:solidFill>
                          <a:srgbClr val="256868"/>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256868"/>
                        </a:buClr>
                        <a:buSzPts val="1400"/>
                        <a:buFont typeface="Arial"/>
                        <a:buNone/>
                      </a:pPr>
                      <a:r>
                        <a:rPr lang="en-US" sz="1400" b="0" u="none" strike="noStrike" cap="none">
                          <a:solidFill>
                            <a:srgbClr val="256868"/>
                          </a:solidFill>
                          <a:latin typeface="Times New Roman"/>
                          <a:ea typeface="Times New Roman"/>
                          <a:cs typeface="Times New Roman"/>
                          <a:sym typeface="Times New Roman"/>
                        </a:rPr>
                        <a:t>Chú Mo-ri-xơn đã tự thiêu trước Bộ Quốc phòng Mĩ để phản đối cuộc chiến tranh xâm lược của Mĩ ở Việt Nam.</a:t>
                      </a:r>
                      <a:endParaRPr sz="1400" b="0" i="0" u="none" strike="noStrike" cap="none">
                        <a:solidFill>
                          <a:srgbClr val="256868"/>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3"/>
                  </a:ext>
                </a:extLst>
              </a:tr>
              <a:tr h="750100">
                <a:tc rowSpan="2">
                  <a:txBody>
                    <a:bodyPr/>
                    <a:lstStyle/>
                    <a:p>
                      <a:pPr marL="0" marR="0" lvl="0" indent="0" algn="l" rtl="0">
                        <a:lnSpc>
                          <a:spcPct val="100000"/>
                        </a:lnSpc>
                        <a:spcBef>
                          <a:spcPts val="0"/>
                        </a:spcBef>
                        <a:spcAft>
                          <a:spcPts val="0"/>
                        </a:spcAft>
                        <a:buClr>
                          <a:srgbClr val="000000"/>
                        </a:buClr>
                        <a:buSzPts val="1400"/>
                        <a:buFont typeface="Arial"/>
                        <a:buNone/>
                      </a:pPr>
                      <a:endParaRPr sz="1400" b="1" u="none" strike="noStrike" cap="none">
                        <a:solidFill>
                          <a:srgbClr val="9B173F"/>
                        </a:solidFill>
                        <a:latin typeface="Times New Roman"/>
                        <a:ea typeface="Times New Roman"/>
                        <a:cs typeface="Times New Roman"/>
                        <a:sym typeface="Times New Roman"/>
                      </a:endParaRPr>
                    </a:p>
                    <a:p>
                      <a:pPr marL="0" marR="0" lvl="0" indent="0" algn="l" rtl="0">
                        <a:lnSpc>
                          <a:spcPct val="100000"/>
                        </a:lnSpc>
                        <a:spcBef>
                          <a:spcPts val="280"/>
                        </a:spcBef>
                        <a:spcAft>
                          <a:spcPts val="0"/>
                        </a:spcAft>
                        <a:buClr>
                          <a:srgbClr val="9B173F"/>
                        </a:buClr>
                        <a:buSzPts val="1400"/>
                        <a:buFont typeface="Arial"/>
                        <a:buNone/>
                      </a:pPr>
                      <a:r>
                        <a:rPr lang="en-US" sz="1400" b="1" u="none" strike="noStrike" cap="none">
                          <a:solidFill>
                            <a:srgbClr val="9B173F"/>
                          </a:solidFill>
                          <a:latin typeface="Times New Roman"/>
                          <a:ea typeface="Times New Roman"/>
                          <a:cs typeface="Times New Roman"/>
                          <a:sym typeface="Times New Roman"/>
                        </a:rPr>
                        <a:t>Con người với thiên nhiên</a:t>
                      </a:r>
                      <a:endParaRPr sz="1400" b="1" i="0" u="none" strike="noStrike" cap="none">
                        <a:solidFill>
                          <a:srgbClr val="9B173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Tiếng đàn ba-la-lai-ca trên sông Đà</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Quang Huy</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Cảm xúc của nhà thơ trước cảnh cô gái Nga chơi đàn trên công trường thủy điện sông Đà vào một đêm trăng đẹp.</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4"/>
                  </a:ext>
                </a:extLst>
              </a:tr>
              <a:tr h="676750">
                <a:tc vMerge="1">
                  <a:txBody>
                    <a:bodyPr/>
                    <a:lstStyle/>
                    <a:p>
                      <a:endParaRPr lang="en-US"/>
                    </a:p>
                  </a:txBody>
                  <a:tcP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Trước cổng trời</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Nguyễn Đình Ảnh</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tc>
                  <a:txBody>
                    <a:bodyPr/>
                    <a:lstStyle/>
                    <a:p>
                      <a:pPr marL="0" marR="0" lvl="0" indent="0" algn="l" rtl="0">
                        <a:lnSpc>
                          <a:spcPct val="100000"/>
                        </a:lnSpc>
                        <a:spcBef>
                          <a:spcPts val="0"/>
                        </a:spcBef>
                        <a:spcAft>
                          <a:spcPts val="0"/>
                        </a:spcAft>
                        <a:buClr>
                          <a:srgbClr val="9B173F"/>
                        </a:buClr>
                        <a:buSzPts val="1400"/>
                        <a:buFont typeface="Arial"/>
                        <a:buNone/>
                      </a:pPr>
                      <a:r>
                        <a:rPr lang="en-US" sz="1400" b="0" u="none" strike="noStrike" cap="none">
                          <a:solidFill>
                            <a:srgbClr val="9B173F"/>
                          </a:solidFill>
                          <a:latin typeface="Times New Roman"/>
                          <a:ea typeface="Times New Roman"/>
                          <a:cs typeface="Times New Roman"/>
                          <a:sym typeface="Times New Roman"/>
                        </a:rPr>
                        <a:t>Bài thơ ca ngợi vẻ đẹp của thiên thiên hùng vĩ và con người ở biên giới xa xôi.</a:t>
                      </a:r>
                      <a:endParaRPr sz="1400" b="0" i="0" u="none" strike="noStrike" cap="none">
                        <a:solidFill>
                          <a:srgbClr val="9B173F"/>
                        </a:solidFill>
                        <a:latin typeface="Times New Roman"/>
                        <a:ea typeface="Times New Roman"/>
                        <a:cs typeface="Times New Roman"/>
                        <a:sym typeface="Times New Roman"/>
                      </a:endParaRPr>
                    </a:p>
                  </a:txBody>
                  <a:tcPr marL="91450" marR="91450" marT="45700" marB="45700" anchor="ctr"/>
                </a:tc>
                <a:extLst>
                  <a:ext uri="{0D108BD9-81ED-4DB2-BD59-A6C34878D82A}">
                    <a16:rowId xmlns:a16="http://schemas.microsoft.com/office/drawing/2014/main" val="10005"/>
                  </a:ext>
                </a:extLst>
              </a:tr>
            </a:tbl>
          </a:graphicData>
        </a:graphic>
      </p:graphicFrame>
      <p:sp>
        <p:nvSpPr>
          <p:cNvPr id="6132" name="Google Shape;6132;p19"/>
          <p:cNvSpPr/>
          <p:nvPr/>
        </p:nvSpPr>
        <p:spPr>
          <a:xfrm>
            <a:off x="1431925" y="2319338"/>
            <a:ext cx="1616075" cy="468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3" name="Google Shape;6133;p19"/>
          <p:cNvSpPr/>
          <p:nvPr/>
        </p:nvSpPr>
        <p:spPr>
          <a:xfrm>
            <a:off x="3498850" y="2381250"/>
            <a:ext cx="1512888" cy="468313"/>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4" name="Google Shape;6134;p19"/>
          <p:cNvSpPr/>
          <p:nvPr/>
        </p:nvSpPr>
        <p:spPr>
          <a:xfrm>
            <a:off x="5289550" y="2233613"/>
            <a:ext cx="3711575" cy="5937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5" name="Google Shape;6135;p19"/>
          <p:cNvSpPr/>
          <p:nvPr/>
        </p:nvSpPr>
        <p:spPr>
          <a:xfrm>
            <a:off x="1406525" y="3103563"/>
            <a:ext cx="1511300" cy="4667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6" name="Google Shape;6136;p19"/>
          <p:cNvSpPr/>
          <p:nvPr/>
        </p:nvSpPr>
        <p:spPr>
          <a:xfrm>
            <a:off x="3532188" y="3055938"/>
            <a:ext cx="1512887" cy="468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7" name="Google Shape;6137;p19"/>
          <p:cNvSpPr/>
          <p:nvPr/>
        </p:nvSpPr>
        <p:spPr>
          <a:xfrm>
            <a:off x="5312159" y="2967794"/>
            <a:ext cx="3616325" cy="6191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8" name="Google Shape;6138;p19"/>
          <p:cNvSpPr/>
          <p:nvPr/>
        </p:nvSpPr>
        <p:spPr>
          <a:xfrm>
            <a:off x="1439863" y="3760788"/>
            <a:ext cx="2024062" cy="503237"/>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39" name="Google Shape;6139;p19"/>
          <p:cNvSpPr/>
          <p:nvPr/>
        </p:nvSpPr>
        <p:spPr>
          <a:xfrm>
            <a:off x="3543300" y="3795713"/>
            <a:ext cx="1512888" cy="468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40" name="Google Shape;6140;p19"/>
          <p:cNvSpPr/>
          <p:nvPr/>
        </p:nvSpPr>
        <p:spPr>
          <a:xfrm>
            <a:off x="5249863" y="3733800"/>
            <a:ext cx="3616325" cy="684213"/>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41" name="Google Shape;6141;p19"/>
          <p:cNvSpPr/>
          <p:nvPr/>
        </p:nvSpPr>
        <p:spPr>
          <a:xfrm>
            <a:off x="1439863" y="4470400"/>
            <a:ext cx="1752600" cy="468313"/>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42" name="Google Shape;6142;p19"/>
          <p:cNvSpPr/>
          <p:nvPr/>
        </p:nvSpPr>
        <p:spPr>
          <a:xfrm>
            <a:off x="3532188" y="4521200"/>
            <a:ext cx="1512887" cy="468313"/>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43" name="Google Shape;6143;p19"/>
          <p:cNvSpPr/>
          <p:nvPr/>
        </p:nvSpPr>
        <p:spPr>
          <a:xfrm>
            <a:off x="5249863" y="4467225"/>
            <a:ext cx="3616325" cy="576263"/>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6144" name="Google Shape;6144;p19"/>
          <p:cNvSpPr txBox="1"/>
          <p:nvPr/>
        </p:nvSpPr>
        <p:spPr>
          <a:xfrm>
            <a:off x="84138" y="465213"/>
            <a:ext cx="5115523" cy="646331"/>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None/>
            </a:pPr>
            <a:r>
              <a:rPr lang="en-US" sz="1800" b="1" i="0" u="none" strike="noStrike" cap="none">
                <a:solidFill>
                  <a:srgbClr val="002060"/>
                </a:solidFill>
                <a:latin typeface="Arial"/>
                <a:ea typeface="Arial"/>
                <a:cs typeface="Arial"/>
                <a:sym typeface="Arial"/>
              </a:rPr>
              <a:t>Lập bảng thống kê các bài thơ đã học trong các giờ tập đọc từ tuần 1 đến tuần 9 theo mẫu sau:</a:t>
            </a:r>
            <a:endParaRPr sz="1800" b="0" i="0" u="none" strike="noStrike" cap="none">
              <a:solidFill>
                <a:srgbClr val="002060"/>
              </a:solidFill>
              <a:latin typeface="Arial"/>
              <a:ea typeface="Arial"/>
              <a:cs typeface="Arial"/>
              <a:sym typeface="Arial"/>
            </a:endParaRPr>
          </a:p>
        </p:txBody>
      </p:sp>
      <p:sp>
        <p:nvSpPr>
          <p:cNvPr id="6145" name="Google Shape;6145;p19"/>
          <p:cNvSpPr/>
          <p:nvPr/>
        </p:nvSpPr>
        <p:spPr>
          <a:xfrm>
            <a:off x="142875" y="82707"/>
            <a:ext cx="712292" cy="386664"/>
          </a:xfrm>
          <a:prstGeom prst="roundRect">
            <a:avLst>
              <a:gd name="adj" fmla="val 16667"/>
            </a:avLst>
          </a:prstGeom>
          <a:solidFill>
            <a:srgbClr val="42407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1600" b="1" i="0" u="none" strike="noStrike" cap="none">
                <a:solidFill>
                  <a:schemeClr val="lt1"/>
                </a:solidFill>
                <a:latin typeface="Flamenco"/>
                <a:ea typeface="Flamenco"/>
                <a:cs typeface="Flamenco"/>
                <a:sym typeface="Flamenco"/>
              </a:rPr>
              <a:t>Bài 2</a:t>
            </a:r>
            <a:endParaRPr sz="1600" b="1" i="0" u="none" strike="noStrike" cap="none">
              <a:solidFill>
                <a:schemeClr val="lt1"/>
              </a:solidFill>
              <a:latin typeface="Flamenco"/>
              <a:ea typeface="Flamenco"/>
              <a:cs typeface="Flamenco"/>
              <a:sym typeface="Flamenco"/>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6132"/>
                                        </p:tgtEl>
                                      </p:cBhvr>
                                    </p:animEffect>
                                    <p:set>
                                      <p:cBhvr>
                                        <p:cTn id="7" dur="1" fill="hold">
                                          <p:stCondLst>
                                            <p:cond delay="500"/>
                                          </p:stCondLst>
                                        </p:cTn>
                                        <p:tgtEl>
                                          <p:spTgt spid="613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6133"/>
                                        </p:tgtEl>
                                      </p:cBhvr>
                                    </p:animEffect>
                                    <p:set>
                                      <p:cBhvr>
                                        <p:cTn id="12" dur="1" fill="hold">
                                          <p:stCondLst>
                                            <p:cond delay="500"/>
                                          </p:stCondLst>
                                        </p:cTn>
                                        <p:tgtEl>
                                          <p:spTgt spid="613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6134"/>
                                        </p:tgtEl>
                                      </p:cBhvr>
                                    </p:animEffect>
                                    <p:set>
                                      <p:cBhvr>
                                        <p:cTn id="17" dur="1" fill="hold">
                                          <p:stCondLst>
                                            <p:cond delay="500"/>
                                          </p:stCondLst>
                                        </p:cTn>
                                        <p:tgtEl>
                                          <p:spTgt spid="613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6135"/>
                                        </p:tgtEl>
                                      </p:cBhvr>
                                    </p:animEffect>
                                    <p:set>
                                      <p:cBhvr>
                                        <p:cTn id="22" dur="1" fill="hold">
                                          <p:stCondLst>
                                            <p:cond delay="500"/>
                                          </p:stCondLst>
                                        </p:cTn>
                                        <p:tgtEl>
                                          <p:spTgt spid="613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6136"/>
                                        </p:tgtEl>
                                      </p:cBhvr>
                                    </p:animEffect>
                                    <p:set>
                                      <p:cBhvr>
                                        <p:cTn id="27" dur="1" fill="hold">
                                          <p:stCondLst>
                                            <p:cond delay="500"/>
                                          </p:stCondLst>
                                        </p:cTn>
                                        <p:tgtEl>
                                          <p:spTgt spid="6136"/>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6137"/>
                                        </p:tgtEl>
                                      </p:cBhvr>
                                    </p:animEffect>
                                    <p:set>
                                      <p:cBhvr>
                                        <p:cTn id="32" dur="1" fill="hold">
                                          <p:stCondLst>
                                            <p:cond delay="500"/>
                                          </p:stCondLst>
                                        </p:cTn>
                                        <p:tgtEl>
                                          <p:spTgt spid="613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6138"/>
                                        </p:tgtEl>
                                      </p:cBhvr>
                                    </p:animEffect>
                                    <p:set>
                                      <p:cBhvr>
                                        <p:cTn id="37" dur="1" fill="hold">
                                          <p:stCondLst>
                                            <p:cond delay="500"/>
                                          </p:stCondLst>
                                        </p:cTn>
                                        <p:tgtEl>
                                          <p:spTgt spid="6138"/>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6139"/>
                                        </p:tgtEl>
                                      </p:cBhvr>
                                    </p:animEffect>
                                    <p:set>
                                      <p:cBhvr>
                                        <p:cTn id="42" dur="1" fill="hold">
                                          <p:stCondLst>
                                            <p:cond delay="500"/>
                                          </p:stCondLst>
                                        </p:cTn>
                                        <p:tgtEl>
                                          <p:spTgt spid="6139"/>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6140"/>
                                        </p:tgtEl>
                                      </p:cBhvr>
                                    </p:animEffect>
                                    <p:set>
                                      <p:cBhvr>
                                        <p:cTn id="47" dur="1" fill="hold">
                                          <p:stCondLst>
                                            <p:cond delay="500"/>
                                          </p:stCondLst>
                                        </p:cTn>
                                        <p:tgtEl>
                                          <p:spTgt spid="6140"/>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500"/>
                                        <p:tgtEl>
                                          <p:spTgt spid="6141"/>
                                        </p:tgtEl>
                                      </p:cBhvr>
                                    </p:animEffect>
                                    <p:set>
                                      <p:cBhvr>
                                        <p:cTn id="52" dur="1" fill="hold">
                                          <p:stCondLst>
                                            <p:cond delay="500"/>
                                          </p:stCondLst>
                                        </p:cTn>
                                        <p:tgtEl>
                                          <p:spTgt spid="6141"/>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6142"/>
                                        </p:tgtEl>
                                      </p:cBhvr>
                                    </p:animEffect>
                                    <p:set>
                                      <p:cBhvr>
                                        <p:cTn id="57" dur="1" fill="hold">
                                          <p:stCondLst>
                                            <p:cond delay="500"/>
                                          </p:stCondLst>
                                        </p:cTn>
                                        <p:tgtEl>
                                          <p:spTgt spid="6142"/>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500"/>
                                        <p:tgtEl>
                                          <p:spTgt spid="6143"/>
                                        </p:tgtEl>
                                      </p:cBhvr>
                                    </p:animEffect>
                                    <p:set>
                                      <p:cBhvr>
                                        <p:cTn id="62" dur="1" fill="hold">
                                          <p:stCondLst>
                                            <p:cond delay="500"/>
                                          </p:stCondLst>
                                        </p:cTn>
                                        <p:tgtEl>
                                          <p:spTgt spid="61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40"/>
        <p:cNvGrpSpPr/>
        <p:nvPr/>
      </p:nvGrpSpPr>
      <p:grpSpPr>
        <a:xfrm>
          <a:off x="0" y="0"/>
          <a:ext cx="0" cy="0"/>
          <a:chOff x="0" y="0"/>
          <a:chExt cx="0" cy="0"/>
        </a:xfrm>
      </p:grpSpPr>
      <p:pic>
        <p:nvPicPr>
          <p:cNvPr id="3141" name="Google Shape;3141;p2"/>
          <p:cNvPicPr preferRelativeResize="0"/>
          <p:nvPr/>
        </p:nvPicPr>
        <p:blipFill rotWithShape="1">
          <a:blip r:embed="rId3">
            <a:alphaModFix/>
          </a:blip>
          <a:srcRect l="64790" t="54898" r="26118" b="28683"/>
          <a:stretch/>
        </p:blipFill>
        <p:spPr>
          <a:xfrm>
            <a:off x="465977" y="135059"/>
            <a:ext cx="1375419" cy="1395447"/>
          </a:xfrm>
          <a:prstGeom prst="rect">
            <a:avLst/>
          </a:prstGeom>
          <a:noFill/>
          <a:ln>
            <a:noFill/>
          </a:ln>
        </p:spPr>
      </p:pic>
      <p:sp>
        <p:nvSpPr>
          <p:cNvPr id="3142" name="Google Shape;3142;p2"/>
          <p:cNvSpPr txBox="1">
            <a:spLocks noGrp="1"/>
          </p:cNvSpPr>
          <p:nvPr>
            <p:ph type="title"/>
          </p:nvPr>
        </p:nvSpPr>
        <p:spPr>
          <a:xfrm>
            <a:off x="1864166" y="540242"/>
            <a:ext cx="2711761"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600"/>
              <a:buNone/>
            </a:pPr>
            <a:r>
              <a:rPr lang="en-US" sz="4400" b="1">
                <a:latin typeface="Didact Gothic"/>
                <a:ea typeface="Didact Gothic"/>
                <a:cs typeface="Didact Gothic"/>
                <a:sym typeface="Didact Gothic"/>
              </a:rPr>
              <a:t>Mục tiêu</a:t>
            </a:r>
            <a:endParaRPr sz="4400" b="1">
              <a:solidFill>
                <a:schemeClr val="accent1"/>
              </a:solidFill>
              <a:latin typeface="Didact Gothic"/>
              <a:ea typeface="Didact Gothic"/>
              <a:cs typeface="Didact Gothic"/>
              <a:sym typeface="Didact Gothic"/>
            </a:endParaRPr>
          </a:p>
        </p:txBody>
      </p:sp>
      <p:sp>
        <p:nvSpPr>
          <p:cNvPr id="3143" name="Google Shape;3143;p2"/>
          <p:cNvSpPr txBox="1">
            <a:spLocks noGrp="1"/>
          </p:cNvSpPr>
          <p:nvPr>
            <p:ph type="title" idx="2"/>
          </p:nvPr>
        </p:nvSpPr>
        <p:spPr>
          <a:xfrm>
            <a:off x="1258194" y="2362200"/>
            <a:ext cx="5428355" cy="246072"/>
          </a:xfrm>
          <a:prstGeom prst="rect">
            <a:avLst/>
          </a:prstGeom>
          <a:noFill/>
          <a:ln>
            <a:noFill/>
          </a:ln>
        </p:spPr>
        <p:txBody>
          <a:bodyPr spcFirstLastPara="1" wrap="square" lIns="0" tIns="0" rIns="0" bIns="0" anchor="ctr" anchorCtr="0">
            <a:noAutofit/>
          </a:bodyPr>
          <a:lstStyle/>
          <a:p>
            <a:pPr marL="0" lvl="0" indent="0" algn="just" rtl="0">
              <a:lnSpc>
                <a:spcPct val="100000"/>
              </a:lnSpc>
              <a:spcBef>
                <a:spcPts val="0"/>
              </a:spcBef>
              <a:spcAft>
                <a:spcPts val="0"/>
              </a:spcAft>
              <a:buSzPts val="2400"/>
              <a:buNone/>
            </a:pPr>
            <a:r>
              <a:rPr lang="en-US" sz="2400">
                <a:solidFill>
                  <a:srgbClr val="1F00B2"/>
                </a:solidFill>
                <a:latin typeface="Cambria"/>
                <a:ea typeface="Cambria"/>
                <a:cs typeface="Cambria"/>
                <a:sym typeface="Cambria"/>
              </a:rPr>
              <a:t>Luyện đọc trôi chảy, lưu loát, diễn cảm các bài tập đọc đã học; thuộc bài thơ, đoạn văn dễ nhớ; hiểu nội dung chính của bài.</a:t>
            </a:r>
            <a:endParaRPr sz="2400">
              <a:solidFill>
                <a:srgbClr val="1F00B2"/>
              </a:solidFill>
              <a:latin typeface="Cambria"/>
              <a:ea typeface="Cambria"/>
              <a:cs typeface="Cambria"/>
              <a:sym typeface="Cambria"/>
            </a:endParaRPr>
          </a:p>
        </p:txBody>
      </p:sp>
      <p:grpSp>
        <p:nvGrpSpPr>
          <p:cNvPr id="3144" name="Google Shape;3144;p2"/>
          <p:cNvGrpSpPr/>
          <p:nvPr/>
        </p:nvGrpSpPr>
        <p:grpSpPr>
          <a:xfrm>
            <a:off x="5032016" y="-187487"/>
            <a:ext cx="5912770" cy="5542589"/>
            <a:chOff x="5032016" y="-187487"/>
            <a:chExt cx="5912770" cy="5542589"/>
          </a:xfrm>
        </p:grpSpPr>
        <p:grpSp>
          <p:nvGrpSpPr>
            <p:cNvPr id="3145" name="Google Shape;3145;p2"/>
            <p:cNvGrpSpPr/>
            <p:nvPr/>
          </p:nvGrpSpPr>
          <p:grpSpPr>
            <a:xfrm rot="3083418">
              <a:off x="7486434" y="160600"/>
              <a:ext cx="570639" cy="175197"/>
              <a:chOff x="-3833925" y="450400"/>
              <a:chExt cx="570650" cy="175200"/>
            </a:xfrm>
          </p:grpSpPr>
          <p:sp>
            <p:nvSpPr>
              <p:cNvPr id="3146" name="Google Shape;3146;p2"/>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2"/>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2"/>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2"/>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2"/>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2"/>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2"/>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2"/>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54" name="Google Shape;3154;p2"/>
            <p:cNvGrpSpPr/>
            <p:nvPr/>
          </p:nvGrpSpPr>
          <p:grpSpPr>
            <a:xfrm rot="-2242651">
              <a:off x="5650891" y="446765"/>
              <a:ext cx="527306" cy="630612"/>
              <a:chOff x="-2907775" y="821875"/>
              <a:chExt cx="527275" cy="630575"/>
            </a:xfrm>
          </p:grpSpPr>
          <p:sp>
            <p:nvSpPr>
              <p:cNvPr id="3155" name="Google Shape;3155;p2"/>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2"/>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2"/>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2"/>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2"/>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2"/>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2"/>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2"/>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2"/>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2"/>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2"/>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2"/>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2"/>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2"/>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69" name="Google Shape;3169;p2"/>
            <p:cNvGrpSpPr/>
            <p:nvPr/>
          </p:nvGrpSpPr>
          <p:grpSpPr>
            <a:xfrm rot="3351709">
              <a:off x="8907303" y="1345700"/>
              <a:ext cx="475933" cy="804638"/>
              <a:chOff x="-2199050" y="712875"/>
              <a:chExt cx="475925" cy="804625"/>
            </a:xfrm>
          </p:grpSpPr>
          <p:sp>
            <p:nvSpPr>
              <p:cNvPr id="3170" name="Google Shape;3170;p2"/>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2"/>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2"/>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2"/>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2"/>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2"/>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2"/>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2"/>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2"/>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2"/>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2"/>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2"/>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3921"/>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2"/>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3921"/>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2"/>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3921"/>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2"/>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2"/>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86" name="Google Shape;3186;p2"/>
            <p:cNvGrpSpPr/>
            <p:nvPr/>
          </p:nvGrpSpPr>
          <p:grpSpPr>
            <a:xfrm rot="-359227">
              <a:off x="7447077" y="1345537"/>
              <a:ext cx="811988" cy="827987"/>
              <a:chOff x="-1445825" y="13850"/>
              <a:chExt cx="812025" cy="828025"/>
            </a:xfrm>
          </p:grpSpPr>
          <p:sp>
            <p:nvSpPr>
              <p:cNvPr id="3187" name="Google Shape;3187;p2"/>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2"/>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2"/>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2"/>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2"/>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2"/>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2"/>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2"/>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2"/>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2"/>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2"/>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2"/>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2"/>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2"/>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2"/>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2"/>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2"/>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2"/>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2"/>
              <p:cNvSpPr/>
              <p:nvPr/>
            </p:nvSpPr>
            <p:spPr>
              <a:xfrm>
                <a:off x="-743950" y="179900"/>
                <a:ext cx="18850" cy="20575"/>
              </a:xfrm>
              <a:custGeom>
                <a:avLst/>
                <a:gdLst/>
                <a:ahLst/>
                <a:cxnLst/>
                <a:rect l="l" t="t" r="r" b="b"/>
                <a:pathLst>
                  <a:path w="754" h="823" fill="none" extrusionOk="0">
                    <a:moveTo>
                      <a:pt x="1" y="1"/>
                    </a:moveTo>
                    <a:lnTo>
                      <a:pt x="754" y="82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2"/>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9525"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2"/>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952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2"/>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952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09" name="Google Shape;3209;p2"/>
            <p:cNvGrpSpPr/>
            <p:nvPr/>
          </p:nvGrpSpPr>
          <p:grpSpPr>
            <a:xfrm>
              <a:off x="8873313" y="2557163"/>
              <a:ext cx="650550" cy="641425"/>
              <a:chOff x="-2968275" y="-74025"/>
              <a:chExt cx="650550" cy="641425"/>
            </a:xfrm>
          </p:grpSpPr>
          <p:sp>
            <p:nvSpPr>
              <p:cNvPr id="3210" name="Google Shape;3210;p2"/>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2"/>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2"/>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2"/>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2"/>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2"/>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4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2"/>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2"/>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18" name="Google Shape;3218;p2"/>
            <p:cNvGrpSpPr/>
            <p:nvPr/>
          </p:nvGrpSpPr>
          <p:grpSpPr>
            <a:xfrm>
              <a:off x="5640313" y="-187487"/>
              <a:ext cx="392050" cy="392050"/>
              <a:chOff x="-3728925" y="-37500"/>
              <a:chExt cx="392050" cy="392050"/>
            </a:xfrm>
          </p:grpSpPr>
          <p:sp>
            <p:nvSpPr>
              <p:cNvPr id="3219" name="Google Shape;3219;p2"/>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2"/>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2"/>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2"/>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2"/>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2"/>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2"/>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2"/>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2"/>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2"/>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29" name="Google Shape;3229;p2"/>
            <p:cNvGrpSpPr/>
            <p:nvPr/>
          </p:nvGrpSpPr>
          <p:grpSpPr>
            <a:xfrm>
              <a:off x="8537550" y="160650"/>
              <a:ext cx="672225" cy="665950"/>
              <a:chOff x="-2056400" y="-375325"/>
              <a:chExt cx="672225" cy="665950"/>
            </a:xfrm>
          </p:grpSpPr>
          <p:sp>
            <p:nvSpPr>
              <p:cNvPr id="3230" name="Google Shape;3230;p2"/>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2"/>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2"/>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2"/>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2"/>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2"/>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2"/>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4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37" name="Google Shape;3237;p2"/>
            <p:cNvGrpSpPr/>
            <p:nvPr/>
          </p:nvGrpSpPr>
          <p:grpSpPr>
            <a:xfrm>
              <a:off x="6445775" y="85463"/>
              <a:ext cx="894225" cy="909050"/>
              <a:chOff x="-4801725" y="-469475"/>
              <a:chExt cx="894225" cy="909050"/>
            </a:xfrm>
          </p:grpSpPr>
          <p:sp>
            <p:nvSpPr>
              <p:cNvPr id="3238" name="Google Shape;3238;p2"/>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2"/>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2"/>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2"/>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2"/>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2"/>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2"/>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2"/>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2"/>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2"/>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2"/>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2"/>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2"/>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2"/>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2"/>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2"/>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2"/>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2"/>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2"/>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2"/>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2"/>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952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2"/>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952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2"/>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61" name="Google Shape;3261;p2"/>
            <p:cNvGrpSpPr/>
            <p:nvPr/>
          </p:nvGrpSpPr>
          <p:grpSpPr>
            <a:xfrm rot="-1314404">
              <a:off x="6755677" y="1118509"/>
              <a:ext cx="160951" cy="572955"/>
              <a:chOff x="-3196525" y="807600"/>
              <a:chExt cx="160950" cy="572950"/>
            </a:xfrm>
          </p:grpSpPr>
          <p:sp>
            <p:nvSpPr>
              <p:cNvPr id="3262" name="Google Shape;3262;p2"/>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2"/>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2"/>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2"/>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2"/>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67" name="Google Shape;3267;p2"/>
            <p:cNvGrpSpPr/>
            <p:nvPr/>
          </p:nvGrpSpPr>
          <p:grpSpPr>
            <a:xfrm>
              <a:off x="8031100" y="2272900"/>
              <a:ext cx="512450" cy="325275"/>
              <a:chOff x="-3512650" y="557100"/>
              <a:chExt cx="512450" cy="325275"/>
            </a:xfrm>
          </p:grpSpPr>
          <p:sp>
            <p:nvSpPr>
              <p:cNvPr id="3268" name="Google Shape;3268;p2"/>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2"/>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2"/>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2"/>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2"/>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2"/>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2"/>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75" name="Google Shape;3275;p2"/>
            <p:cNvGrpSpPr/>
            <p:nvPr/>
          </p:nvGrpSpPr>
          <p:grpSpPr>
            <a:xfrm>
              <a:off x="8335952" y="3459137"/>
              <a:ext cx="1386618" cy="1046971"/>
              <a:chOff x="-2184800" y="1314325"/>
              <a:chExt cx="1183525" cy="893625"/>
            </a:xfrm>
          </p:grpSpPr>
          <p:sp>
            <p:nvSpPr>
              <p:cNvPr id="3276" name="Google Shape;3276;p2"/>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77" name="Google Shape;3277;p2"/>
              <p:cNvGrpSpPr/>
              <p:nvPr/>
            </p:nvGrpSpPr>
            <p:grpSpPr>
              <a:xfrm>
                <a:off x="-2184800" y="1314325"/>
                <a:ext cx="1183525" cy="893625"/>
                <a:chOff x="-2184800" y="1314325"/>
                <a:chExt cx="1183525" cy="893625"/>
              </a:xfrm>
            </p:grpSpPr>
            <p:sp>
              <p:nvSpPr>
                <p:cNvPr id="3278" name="Google Shape;3278;p2"/>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2"/>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2"/>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281" name="Google Shape;3281;p2"/>
            <p:cNvGrpSpPr/>
            <p:nvPr/>
          </p:nvGrpSpPr>
          <p:grpSpPr>
            <a:xfrm>
              <a:off x="7538086" y="4044483"/>
              <a:ext cx="3406699" cy="1310619"/>
              <a:chOff x="10762125" y="2775799"/>
              <a:chExt cx="3666666" cy="1410633"/>
            </a:xfrm>
          </p:grpSpPr>
          <p:sp>
            <p:nvSpPr>
              <p:cNvPr id="3282" name="Google Shape;3282;p2"/>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2"/>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2"/>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2"/>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2"/>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2"/>
              <p:cNvSpPr/>
              <p:nvPr/>
            </p:nvSpPr>
            <p:spPr>
              <a:xfrm>
                <a:off x="14171913"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2"/>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2"/>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2"/>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2"/>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2"/>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2"/>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2"/>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2"/>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2"/>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2"/>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2"/>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2"/>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2"/>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2"/>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2"/>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2"/>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2"/>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2"/>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2"/>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2"/>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2"/>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2"/>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2"/>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2"/>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2"/>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2"/>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2"/>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2"/>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2"/>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2"/>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2"/>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2"/>
              <p:cNvSpPr/>
              <p:nvPr/>
            </p:nvSpPr>
            <p:spPr>
              <a:xfrm>
                <a:off x="13110106"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2"/>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2"/>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2"/>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2"/>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2"/>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2"/>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2"/>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2"/>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2"/>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2"/>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2"/>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2"/>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2"/>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2"/>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2"/>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2"/>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2"/>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2"/>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2"/>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2"/>
              <p:cNvSpPr/>
              <p:nvPr/>
            </p:nvSpPr>
            <p:spPr>
              <a:xfrm>
                <a:off x="13272252"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2"/>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2"/>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2"/>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2"/>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2"/>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2"/>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2"/>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2"/>
              <p:cNvSpPr/>
              <p:nvPr/>
            </p:nvSpPr>
            <p:spPr>
              <a:xfrm>
                <a:off x="14246284"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2"/>
              <p:cNvSpPr/>
              <p:nvPr/>
            </p:nvSpPr>
            <p:spPr>
              <a:xfrm>
                <a:off x="14219598"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2"/>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2"/>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2"/>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2"/>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2"/>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2"/>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2"/>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2"/>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2"/>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2"/>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2"/>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2"/>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2"/>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2"/>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2"/>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2"/>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2"/>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2"/>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2"/>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2"/>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2"/>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2"/>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2"/>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2"/>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2"/>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2"/>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2"/>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2"/>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2"/>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2"/>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2"/>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2"/>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2"/>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2"/>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2"/>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2"/>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2"/>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2"/>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2"/>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2"/>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2"/>
              <p:cNvSpPr/>
              <p:nvPr/>
            </p:nvSpPr>
            <p:spPr>
              <a:xfrm>
                <a:off x="13659434"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2"/>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2"/>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2"/>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2"/>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2"/>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2"/>
              <p:cNvSpPr/>
              <p:nvPr/>
            </p:nvSpPr>
            <p:spPr>
              <a:xfrm>
                <a:off x="13967819"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2"/>
              <p:cNvSpPr/>
              <p:nvPr/>
            </p:nvSpPr>
            <p:spPr>
              <a:xfrm>
                <a:off x="13967819"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2"/>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2"/>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2"/>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2"/>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2"/>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2"/>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2"/>
              <p:cNvSpPr/>
              <p:nvPr/>
            </p:nvSpPr>
            <p:spPr>
              <a:xfrm>
                <a:off x="13263338"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2"/>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2"/>
              <p:cNvSpPr/>
              <p:nvPr/>
            </p:nvSpPr>
            <p:spPr>
              <a:xfrm>
                <a:off x="14074002"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2"/>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2"/>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2"/>
              <p:cNvSpPr/>
              <p:nvPr/>
            </p:nvSpPr>
            <p:spPr>
              <a:xfrm>
                <a:off x="13851469"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2"/>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2"/>
              <p:cNvSpPr/>
              <p:nvPr/>
            </p:nvSpPr>
            <p:spPr>
              <a:xfrm>
                <a:off x="14262191"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2"/>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2"/>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2"/>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2"/>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2"/>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2"/>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2"/>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2"/>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2"/>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2"/>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2"/>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2"/>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2"/>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2"/>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2"/>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2"/>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2"/>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2"/>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2"/>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2"/>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2"/>
              <p:cNvSpPr/>
              <p:nvPr/>
            </p:nvSpPr>
            <p:spPr>
              <a:xfrm>
                <a:off x="13541831"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2"/>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2"/>
              <p:cNvSpPr/>
              <p:nvPr/>
            </p:nvSpPr>
            <p:spPr>
              <a:xfrm>
                <a:off x="14295255"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37" name="Google Shape;3437;p2"/>
            <p:cNvGrpSpPr/>
            <p:nvPr/>
          </p:nvGrpSpPr>
          <p:grpSpPr>
            <a:xfrm>
              <a:off x="7013704" y="2894590"/>
              <a:ext cx="1150805" cy="832433"/>
              <a:chOff x="7013704" y="2894590"/>
              <a:chExt cx="1150805" cy="832433"/>
            </a:xfrm>
          </p:grpSpPr>
          <p:sp>
            <p:nvSpPr>
              <p:cNvPr id="3438" name="Google Shape;3438;p2"/>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2"/>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2"/>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2"/>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2"/>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2"/>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2"/>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2"/>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2"/>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2"/>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2"/>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2"/>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2"/>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2"/>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2"/>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2"/>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2"/>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2"/>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2"/>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2"/>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2"/>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2"/>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60" name="Google Shape;3460;p2"/>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2"/>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2"/>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2"/>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2"/>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2"/>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66" name="Google Shape;3466;p2"/>
            <p:cNvGrpSpPr/>
            <p:nvPr/>
          </p:nvGrpSpPr>
          <p:grpSpPr>
            <a:xfrm>
              <a:off x="5032016" y="24235"/>
              <a:ext cx="358499" cy="447942"/>
              <a:chOff x="4896454" y="199085"/>
              <a:chExt cx="358499" cy="447942"/>
            </a:xfrm>
          </p:grpSpPr>
          <p:sp>
            <p:nvSpPr>
              <p:cNvPr id="3467" name="Google Shape;3467;p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78" name="Google Shape;3478;p2"/>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2"/>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2"/>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2"/>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82" name="Google Shape;3482;p2"/>
            <p:cNvGrpSpPr/>
            <p:nvPr/>
          </p:nvGrpSpPr>
          <p:grpSpPr>
            <a:xfrm rot="2265940">
              <a:off x="9290835" y="854908"/>
              <a:ext cx="291689" cy="364464"/>
              <a:chOff x="4896454" y="199085"/>
              <a:chExt cx="358499" cy="447942"/>
            </a:xfrm>
          </p:grpSpPr>
          <p:sp>
            <p:nvSpPr>
              <p:cNvPr id="3483" name="Google Shape;3483;p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94" name="Google Shape;3494;p2"/>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2"/>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96" name="Google Shape;3496;p2"/>
          <p:cNvSpPr txBox="1"/>
          <p:nvPr/>
        </p:nvSpPr>
        <p:spPr>
          <a:xfrm>
            <a:off x="1312387" y="3855344"/>
            <a:ext cx="5932883" cy="400284"/>
          </a:xfrm>
          <a:prstGeom prst="rect">
            <a:avLst/>
          </a:prstGeom>
          <a:noFill/>
          <a:ln>
            <a:noFill/>
          </a:ln>
        </p:spPr>
        <p:txBody>
          <a:bodyPr spcFirstLastPara="1" wrap="square" lIns="0" tIns="0" rIns="0" bIns="0" anchor="ctr" anchorCtr="0">
            <a:noAutofit/>
          </a:bodyPr>
          <a:lstStyle/>
          <a:p>
            <a:pPr marL="0" marR="0" lvl="0" indent="0" algn="just" rtl="0">
              <a:lnSpc>
                <a:spcPct val="100000"/>
              </a:lnSpc>
              <a:spcBef>
                <a:spcPts val="0"/>
              </a:spcBef>
              <a:spcAft>
                <a:spcPts val="1000"/>
              </a:spcAft>
              <a:buClr>
                <a:schemeClr val="dk1"/>
              </a:buClr>
              <a:buSzPts val="2400"/>
              <a:buFont typeface="Didact Gothic"/>
              <a:buNone/>
            </a:pPr>
            <a:r>
              <a:rPr lang="en-US" sz="2400" b="1" i="0" u="none" strike="noStrike" cap="none">
                <a:solidFill>
                  <a:srgbClr val="1F00B2"/>
                </a:solidFill>
                <a:latin typeface="Cambria"/>
                <a:ea typeface="Cambria"/>
                <a:cs typeface="Cambria"/>
                <a:sym typeface="Cambria"/>
              </a:rPr>
              <a:t>Lập được bảng thống kê các bài thơ đã học trong các giờ tập đọc từ tuần 1 đến tuần 9 theo mẫu trong SGK.</a:t>
            </a:r>
            <a:endParaRPr/>
          </a:p>
        </p:txBody>
      </p:sp>
      <p:grpSp>
        <p:nvGrpSpPr>
          <p:cNvPr id="3497" name="Google Shape;3497;p2"/>
          <p:cNvGrpSpPr/>
          <p:nvPr/>
        </p:nvGrpSpPr>
        <p:grpSpPr>
          <a:xfrm>
            <a:off x="74052" y="3627863"/>
            <a:ext cx="860527" cy="833239"/>
            <a:chOff x="4161060" y="2907680"/>
            <a:chExt cx="1386414" cy="1391138"/>
          </a:xfrm>
        </p:grpSpPr>
        <p:sp>
          <p:nvSpPr>
            <p:cNvPr id="3498" name="Google Shape;3498;p2"/>
            <p:cNvSpPr/>
            <p:nvPr/>
          </p:nvSpPr>
          <p:spPr>
            <a:xfrm rot="-887309">
              <a:off x="4287746" y="3033409"/>
              <a:ext cx="1133041" cy="1139680"/>
            </a:xfrm>
            <a:custGeom>
              <a:avLst/>
              <a:gdLst/>
              <a:ahLst/>
              <a:cxnLst/>
              <a:rect l="l" t="t" r="r" b="b"/>
              <a:pathLst>
                <a:path w="918524" h="923906" extrusionOk="0">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rgbClr val="85E80E"/>
            </a:solidFill>
            <a:ln>
              <a:noFill/>
            </a:ln>
            <a:effectLst>
              <a:outerShdw blurRad="190500" dist="63500" dir="5400000" algn="t" rotWithShape="0">
                <a:srgbClr val="000000">
                  <a:alpha val="20000"/>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3499" name="Google Shape;3499;p2"/>
            <p:cNvSpPr txBox="1"/>
            <p:nvPr/>
          </p:nvSpPr>
          <p:spPr>
            <a:xfrm>
              <a:off x="4550821" y="3133664"/>
              <a:ext cx="664994" cy="97574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200" b="0" i="0" u="none" strike="noStrike" cap="none">
                  <a:solidFill>
                    <a:srgbClr val="F5AF01"/>
                  </a:solidFill>
                  <a:latin typeface="Arial"/>
                  <a:ea typeface="Arial"/>
                  <a:cs typeface="Arial"/>
                  <a:sym typeface="Arial"/>
                </a:rPr>
                <a:t>2</a:t>
              </a:r>
              <a:endParaRPr sz="3200" b="0" i="0" u="none" strike="noStrike" cap="none">
                <a:solidFill>
                  <a:srgbClr val="F5AF01"/>
                </a:solidFill>
                <a:latin typeface="Arial"/>
                <a:ea typeface="Arial"/>
                <a:cs typeface="Arial"/>
                <a:sym typeface="Arial"/>
              </a:endParaRPr>
            </a:p>
          </p:txBody>
        </p:sp>
      </p:grpSp>
      <p:grpSp>
        <p:nvGrpSpPr>
          <p:cNvPr id="3500" name="Google Shape;3500;p2"/>
          <p:cNvGrpSpPr/>
          <p:nvPr/>
        </p:nvGrpSpPr>
        <p:grpSpPr>
          <a:xfrm>
            <a:off x="150685" y="1976002"/>
            <a:ext cx="808456" cy="778746"/>
            <a:chOff x="7029469" y="2238249"/>
            <a:chExt cx="1321146" cy="1327026"/>
          </a:xfrm>
        </p:grpSpPr>
        <p:sp>
          <p:nvSpPr>
            <p:cNvPr id="3501" name="Google Shape;3501;p2"/>
            <p:cNvSpPr/>
            <p:nvPr/>
          </p:nvSpPr>
          <p:spPr>
            <a:xfrm rot="-465728">
              <a:off x="7103746" y="2312031"/>
              <a:ext cx="1172591" cy="1179462"/>
            </a:xfrm>
            <a:custGeom>
              <a:avLst/>
              <a:gdLst/>
              <a:ahLst/>
              <a:cxnLst/>
              <a:rect l="l" t="t" r="r" b="b"/>
              <a:pathLst>
                <a:path w="918524" h="923906" extrusionOk="0">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rgbClr val="FFC000"/>
            </a:solidFill>
            <a:ln>
              <a:noFill/>
            </a:ln>
            <a:effectLst>
              <a:outerShdw blurRad="190500" dist="63500" dir="5400000" algn="t" rotWithShape="0">
                <a:srgbClr val="000000">
                  <a:alpha val="20000"/>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3502" name="Google Shape;3502;p2"/>
            <p:cNvSpPr txBox="1"/>
            <p:nvPr/>
          </p:nvSpPr>
          <p:spPr>
            <a:xfrm>
              <a:off x="7343086" y="2491286"/>
              <a:ext cx="674339" cy="9981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200" b="0" i="0" u="none" strike="noStrike" cap="none">
                  <a:solidFill>
                    <a:srgbClr val="76CE0C"/>
                  </a:solidFill>
                  <a:latin typeface="Arial"/>
                  <a:ea typeface="Arial"/>
                  <a:cs typeface="Arial"/>
                  <a:sym typeface="Arial"/>
                </a:rPr>
                <a:t>1</a:t>
              </a:r>
              <a:endParaRPr sz="3200" b="0" i="0" u="none" strike="noStrike" cap="none">
                <a:solidFill>
                  <a:srgbClr val="76CE0C"/>
                </a:solidFill>
                <a:latin typeface="Arial"/>
                <a:ea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43"/>
                                        </p:tgtEl>
                                        <p:attrNameLst>
                                          <p:attrName>style.visibility</p:attrName>
                                        </p:attrNameLst>
                                      </p:cBhvr>
                                      <p:to>
                                        <p:strVal val="visible"/>
                                      </p:to>
                                    </p:set>
                                    <p:animEffect transition="in" filter="fade">
                                      <p:cBhvr>
                                        <p:cTn id="7" dur="1000"/>
                                        <p:tgtEl>
                                          <p:spTgt spid="3143"/>
                                        </p:tgtEl>
                                      </p:cBhvr>
                                    </p:animEffect>
                                  </p:childTnLst>
                                </p:cTn>
                              </p:par>
                              <p:par>
                                <p:cTn id="8" presetID="10" presetClass="entr" presetSubtype="0" fill="hold" nodeType="withEffect">
                                  <p:stCondLst>
                                    <p:cond delay="0"/>
                                  </p:stCondLst>
                                  <p:childTnLst>
                                    <p:set>
                                      <p:cBhvr>
                                        <p:cTn id="9" dur="1" fill="hold">
                                          <p:stCondLst>
                                            <p:cond delay="0"/>
                                          </p:stCondLst>
                                        </p:cTn>
                                        <p:tgtEl>
                                          <p:spTgt spid="3496"/>
                                        </p:tgtEl>
                                        <p:attrNameLst>
                                          <p:attrName>style.visibility</p:attrName>
                                        </p:attrNameLst>
                                      </p:cBhvr>
                                      <p:to>
                                        <p:strVal val="visible"/>
                                      </p:to>
                                    </p:set>
                                    <p:animEffect transition="in" filter="fade">
                                      <p:cBhvr>
                                        <p:cTn id="10" dur="1000"/>
                                        <p:tgtEl>
                                          <p:spTgt spid="3496"/>
                                        </p:tgtEl>
                                      </p:cBhvr>
                                    </p:animEffect>
                                  </p:childTnLst>
                                </p:cTn>
                              </p:par>
                              <p:par>
                                <p:cTn id="11" presetID="10" presetClass="entr" presetSubtype="0" fill="hold" nodeType="withEffect">
                                  <p:stCondLst>
                                    <p:cond delay="2000"/>
                                  </p:stCondLst>
                                  <p:childTnLst>
                                    <p:set>
                                      <p:cBhvr>
                                        <p:cTn id="12" dur="1" fill="hold">
                                          <p:stCondLst>
                                            <p:cond delay="0"/>
                                          </p:stCondLst>
                                        </p:cTn>
                                        <p:tgtEl>
                                          <p:spTgt spid="3141"/>
                                        </p:tgtEl>
                                        <p:attrNameLst>
                                          <p:attrName>style.visibility</p:attrName>
                                        </p:attrNameLst>
                                      </p:cBhvr>
                                      <p:to>
                                        <p:strVal val="visible"/>
                                      </p:to>
                                    </p:set>
                                    <p:animEffect transition="in" filter="fade">
                                      <p:cBhvr>
                                        <p:cTn id="13" dur="500"/>
                                        <p:tgtEl>
                                          <p:spTgt spid="3141"/>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nodeType="clickEffect">
                                  <p:stCondLst>
                                    <p:cond delay="0"/>
                                  </p:stCondLst>
                                  <p:childTnLst>
                                    <p:set>
                                      <p:cBhvr>
                                        <p:cTn id="17" dur="1" fill="hold">
                                          <p:stCondLst>
                                            <p:cond delay="0"/>
                                          </p:stCondLst>
                                        </p:cTn>
                                        <p:tgtEl>
                                          <p:spTgt spid="3500"/>
                                        </p:tgtEl>
                                        <p:attrNameLst>
                                          <p:attrName>style.visibility</p:attrName>
                                        </p:attrNameLst>
                                      </p:cBhvr>
                                      <p:to>
                                        <p:strVal val="visible"/>
                                      </p:to>
                                    </p:set>
                                    <p:anim calcmode="lin" valueType="num">
                                      <p:cBhvr additive="base">
                                        <p:cTn id="18" dur="500"/>
                                        <p:tgtEl>
                                          <p:spTgt spid="3500"/>
                                        </p:tgtEl>
                                        <p:attrNameLst>
                                          <p:attrName>ppt_w</p:attrName>
                                        </p:attrNameLst>
                                      </p:cBhvr>
                                      <p:tavLst>
                                        <p:tav tm="0">
                                          <p:val>
                                            <p:strVal val="0"/>
                                          </p:val>
                                        </p:tav>
                                        <p:tav tm="100000">
                                          <p:val>
                                            <p:strVal val="#ppt_w"/>
                                          </p:val>
                                        </p:tav>
                                      </p:tavLst>
                                    </p:anim>
                                    <p:anim calcmode="lin" valueType="num">
                                      <p:cBhvr additive="base">
                                        <p:cTn id="19" dur="500"/>
                                        <p:tgtEl>
                                          <p:spTgt spid="3500"/>
                                        </p:tgtEl>
                                        <p:attrNameLst>
                                          <p:attrName>ppt_h</p:attrName>
                                        </p:attrNameLst>
                                      </p:cBhvr>
                                      <p:tavLst>
                                        <p:tav tm="0">
                                          <p:val>
                                            <p:str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nodeType="clickEffect">
                                  <p:stCondLst>
                                    <p:cond delay="0"/>
                                  </p:stCondLst>
                                  <p:childTnLst>
                                    <p:set>
                                      <p:cBhvr>
                                        <p:cTn id="23" dur="1" fill="hold">
                                          <p:stCondLst>
                                            <p:cond delay="0"/>
                                          </p:stCondLst>
                                        </p:cTn>
                                        <p:tgtEl>
                                          <p:spTgt spid="3497"/>
                                        </p:tgtEl>
                                        <p:attrNameLst>
                                          <p:attrName>style.visibility</p:attrName>
                                        </p:attrNameLst>
                                      </p:cBhvr>
                                      <p:to>
                                        <p:strVal val="visible"/>
                                      </p:to>
                                    </p:set>
                                    <p:anim calcmode="lin" valueType="num">
                                      <p:cBhvr additive="base">
                                        <p:cTn id="24" dur="500"/>
                                        <p:tgtEl>
                                          <p:spTgt spid="3497"/>
                                        </p:tgtEl>
                                        <p:attrNameLst>
                                          <p:attrName>ppt_w</p:attrName>
                                        </p:attrNameLst>
                                      </p:cBhvr>
                                      <p:tavLst>
                                        <p:tav tm="0">
                                          <p:val>
                                            <p:strVal val="0"/>
                                          </p:val>
                                        </p:tav>
                                        <p:tav tm="100000">
                                          <p:val>
                                            <p:strVal val="#ppt_w"/>
                                          </p:val>
                                        </p:tav>
                                      </p:tavLst>
                                    </p:anim>
                                    <p:anim calcmode="lin" valueType="num">
                                      <p:cBhvr additive="base">
                                        <p:cTn id="25" dur="500"/>
                                        <p:tgtEl>
                                          <p:spTgt spid="349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49"/>
        <p:cNvGrpSpPr/>
        <p:nvPr/>
      </p:nvGrpSpPr>
      <p:grpSpPr>
        <a:xfrm>
          <a:off x="0" y="0"/>
          <a:ext cx="0" cy="0"/>
          <a:chOff x="0" y="0"/>
          <a:chExt cx="0" cy="0"/>
        </a:xfrm>
      </p:grpSpPr>
      <p:sp>
        <p:nvSpPr>
          <p:cNvPr id="6150" name="Google Shape;6150;p20"/>
          <p:cNvSpPr/>
          <p:nvPr/>
        </p:nvSpPr>
        <p:spPr>
          <a:xfrm flipH="1">
            <a:off x="5180849" y="515139"/>
            <a:ext cx="50872" cy="35442"/>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20"/>
          <p:cNvSpPr/>
          <p:nvPr/>
        </p:nvSpPr>
        <p:spPr>
          <a:xfrm flipH="1">
            <a:off x="5230767" y="513309"/>
            <a:ext cx="1869" cy="1870"/>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20"/>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20"/>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20"/>
          <p:cNvSpPr/>
          <p:nvPr/>
        </p:nvSpPr>
        <p:spPr>
          <a:xfrm flipH="1">
            <a:off x="5100026" y="1417611"/>
            <a:ext cx="56361" cy="23628"/>
          </a:xfrm>
          <a:custGeom>
            <a:avLst/>
            <a:gdLst/>
            <a:ahLst/>
            <a:cxnLst/>
            <a:rect l="l" t="t" r="r" b="b"/>
            <a:pathLst>
              <a:path w="1417" h="594" extrusionOk="0">
                <a:moveTo>
                  <a:pt x="1" y="0"/>
                </a:moveTo>
                <a:cubicBezTo>
                  <a:pt x="183" y="206"/>
                  <a:pt x="412" y="411"/>
                  <a:pt x="640" y="594"/>
                </a:cubicBezTo>
                <a:lnTo>
                  <a:pt x="1416" y="594"/>
                </a:lnTo>
                <a:cubicBezTo>
                  <a:pt x="982" y="457"/>
                  <a:pt x="571" y="252"/>
                  <a:pt x="2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20"/>
          <p:cNvSpPr/>
          <p:nvPr/>
        </p:nvSpPr>
        <p:spPr>
          <a:xfrm flipH="1">
            <a:off x="5187213" y="1290482"/>
            <a:ext cx="19092" cy="17303"/>
          </a:xfrm>
          <a:custGeom>
            <a:avLst/>
            <a:gdLst/>
            <a:ahLst/>
            <a:cxnLst/>
            <a:rect l="l" t="t" r="r" b="b"/>
            <a:pathLst>
              <a:path w="480" h="435" extrusionOk="0">
                <a:moveTo>
                  <a:pt x="0" y="1"/>
                </a:moveTo>
                <a:cubicBezTo>
                  <a:pt x="0" y="138"/>
                  <a:pt x="0" y="275"/>
                  <a:pt x="23" y="412"/>
                </a:cubicBezTo>
                <a:cubicBezTo>
                  <a:pt x="160" y="435"/>
                  <a:pt x="297" y="435"/>
                  <a:pt x="480" y="435"/>
                </a:cubicBezTo>
                <a:cubicBezTo>
                  <a:pt x="297" y="298"/>
                  <a:pt x="137" y="161"/>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20"/>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20"/>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58" name="Google Shape;6158;p20"/>
          <p:cNvGrpSpPr/>
          <p:nvPr/>
        </p:nvGrpSpPr>
        <p:grpSpPr>
          <a:xfrm>
            <a:off x="-1079537" y="-275240"/>
            <a:ext cx="6399320" cy="5028989"/>
            <a:chOff x="-1079537" y="-275240"/>
            <a:chExt cx="6399320" cy="5028989"/>
          </a:xfrm>
        </p:grpSpPr>
        <p:sp>
          <p:nvSpPr>
            <p:cNvPr id="6159" name="Google Shape;6159;p20"/>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952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20"/>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20"/>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20"/>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20"/>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20"/>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20"/>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20"/>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20"/>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20"/>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20"/>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20"/>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20"/>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20"/>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20"/>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20"/>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20"/>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20"/>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20"/>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20"/>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20"/>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20"/>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20"/>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20"/>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20"/>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20"/>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20"/>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20"/>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20"/>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20"/>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20"/>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20"/>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20"/>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20"/>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20"/>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20"/>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20"/>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20"/>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20"/>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20"/>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20"/>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20"/>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20"/>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20"/>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20"/>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20"/>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20"/>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20"/>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20"/>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20"/>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20"/>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20"/>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11" name="Google Shape;6211;p20"/>
            <p:cNvGrpSpPr/>
            <p:nvPr/>
          </p:nvGrpSpPr>
          <p:grpSpPr>
            <a:xfrm>
              <a:off x="2560957" y="2874144"/>
              <a:ext cx="325081" cy="325101"/>
              <a:chOff x="2252932" y="2731382"/>
              <a:chExt cx="325081" cy="325101"/>
            </a:xfrm>
          </p:grpSpPr>
          <p:sp>
            <p:nvSpPr>
              <p:cNvPr id="6212" name="Google Shape;6212;p20"/>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20"/>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20"/>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20"/>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20"/>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20"/>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20"/>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20"/>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20"/>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20"/>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20"/>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20"/>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20"/>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20"/>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20"/>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20"/>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20"/>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29" name="Google Shape;6229;p20"/>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20"/>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20"/>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20"/>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20"/>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20"/>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20"/>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20"/>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20"/>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20"/>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20"/>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20"/>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20"/>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20"/>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20"/>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20"/>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20"/>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20"/>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20"/>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20"/>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20"/>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20"/>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20"/>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20"/>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20"/>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20"/>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20"/>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20"/>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20"/>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20"/>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20"/>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20"/>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20"/>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20"/>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20"/>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20"/>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20"/>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20"/>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20"/>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20"/>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20"/>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20"/>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20"/>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20"/>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20"/>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20"/>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20"/>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20"/>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20"/>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20"/>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20"/>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20"/>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20"/>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20"/>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20"/>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20"/>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20"/>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20"/>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20"/>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20"/>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20"/>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20"/>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20"/>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20"/>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20"/>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20"/>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20"/>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20"/>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20"/>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20"/>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20"/>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20"/>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20"/>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20"/>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20"/>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20"/>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20"/>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20"/>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20"/>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20"/>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20"/>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20"/>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20"/>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20"/>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20"/>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20"/>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20"/>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20"/>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20"/>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20"/>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20"/>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20"/>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20"/>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20"/>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20"/>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20"/>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20"/>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20"/>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20"/>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20"/>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20"/>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20"/>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20"/>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20"/>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20"/>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20"/>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20"/>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20"/>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20"/>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20"/>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20"/>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20"/>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20"/>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20"/>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20"/>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20"/>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20"/>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20"/>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20"/>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20"/>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20"/>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20"/>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20"/>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20"/>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20"/>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20"/>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20"/>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20"/>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20"/>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20"/>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20"/>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20"/>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20"/>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20"/>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20"/>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20"/>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20"/>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20"/>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20"/>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20"/>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20"/>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20"/>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20"/>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20"/>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20"/>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20"/>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20"/>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20"/>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20"/>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20"/>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20"/>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20"/>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20"/>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20"/>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20"/>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20"/>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20"/>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20"/>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20"/>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20"/>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20"/>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20"/>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20"/>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20"/>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20"/>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20"/>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20"/>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20"/>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20"/>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20"/>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20"/>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20"/>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20"/>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20"/>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20"/>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20"/>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20"/>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20"/>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20"/>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20"/>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20"/>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20"/>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20"/>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20"/>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20"/>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20"/>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20"/>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20"/>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20"/>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20"/>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20"/>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20"/>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20"/>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20"/>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20"/>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20"/>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20"/>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20"/>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20"/>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20"/>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20"/>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20"/>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20"/>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20"/>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20"/>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20"/>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20"/>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20"/>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20"/>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20"/>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20"/>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20"/>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20"/>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20"/>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952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20"/>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952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20"/>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952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20"/>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20"/>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47" name="Google Shape;6447;p20"/>
            <p:cNvGrpSpPr/>
            <p:nvPr/>
          </p:nvGrpSpPr>
          <p:grpSpPr>
            <a:xfrm>
              <a:off x="2962001" y="2010494"/>
              <a:ext cx="273294" cy="323869"/>
              <a:chOff x="2962001" y="2010494"/>
              <a:chExt cx="273294" cy="323869"/>
            </a:xfrm>
          </p:grpSpPr>
          <p:sp>
            <p:nvSpPr>
              <p:cNvPr id="6448" name="Google Shape;6448;p20"/>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20"/>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20"/>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20"/>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9525"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20"/>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9525"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53" name="Google Shape;6453;p20"/>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20"/>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20"/>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20"/>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20"/>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20"/>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20"/>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60" name="Google Shape;6460;p20"/>
            <p:cNvGrpSpPr/>
            <p:nvPr/>
          </p:nvGrpSpPr>
          <p:grpSpPr>
            <a:xfrm>
              <a:off x="763207" y="-18504"/>
              <a:ext cx="3376234" cy="3419337"/>
              <a:chOff x="990957" y="-880429"/>
              <a:chExt cx="3376234" cy="3419337"/>
            </a:xfrm>
          </p:grpSpPr>
          <p:sp>
            <p:nvSpPr>
              <p:cNvPr id="6461" name="Google Shape;6461;p20"/>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20"/>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20"/>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20"/>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20"/>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20"/>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20"/>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20"/>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20"/>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70" name="Google Shape;6470;p20"/>
              <p:cNvGrpSpPr/>
              <p:nvPr/>
            </p:nvGrpSpPr>
            <p:grpSpPr>
              <a:xfrm>
                <a:off x="1570454" y="-97377"/>
                <a:ext cx="358499" cy="447942"/>
                <a:chOff x="4896454" y="199085"/>
                <a:chExt cx="358499" cy="447942"/>
              </a:xfrm>
            </p:grpSpPr>
            <p:sp>
              <p:nvSpPr>
                <p:cNvPr id="6471" name="Google Shape;6471;p20"/>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20"/>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20"/>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20"/>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294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20"/>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294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20"/>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20"/>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20"/>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20"/>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20"/>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20"/>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294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482" name="Google Shape;6482;p20"/>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20"/>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20"/>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85" name="Google Shape;6485;p20"/>
            <p:cNvGrpSpPr/>
            <p:nvPr/>
          </p:nvGrpSpPr>
          <p:grpSpPr>
            <a:xfrm>
              <a:off x="2266618" y="2138670"/>
              <a:ext cx="338118" cy="385231"/>
              <a:chOff x="8822856" y="2734170"/>
              <a:chExt cx="338118" cy="385231"/>
            </a:xfrm>
          </p:grpSpPr>
          <p:sp>
            <p:nvSpPr>
              <p:cNvPr id="6486" name="Google Shape;6486;p20"/>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20"/>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20"/>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20"/>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20"/>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20"/>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20"/>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20"/>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94" name="Google Shape;6494;p20"/>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20"/>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96" name="Google Shape;6496;p20"/>
            <p:cNvGrpSpPr/>
            <p:nvPr/>
          </p:nvGrpSpPr>
          <p:grpSpPr>
            <a:xfrm>
              <a:off x="358051" y="2547968"/>
              <a:ext cx="1954861" cy="2205781"/>
              <a:chOff x="358051" y="2547968"/>
              <a:chExt cx="1954861" cy="2205781"/>
            </a:xfrm>
          </p:grpSpPr>
          <p:sp>
            <p:nvSpPr>
              <p:cNvPr id="6497" name="Google Shape;6497;p20"/>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20"/>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20"/>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20"/>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20"/>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20"/>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20"/>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20"/>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20"/>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20"/>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20"/>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20"/>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20"/>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20"/>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20"/>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20"/>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20"/>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20"/>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20"/>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20"/>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20"/>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20"/>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20"/>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20"/>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20"/>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20"/>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4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20"/>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20"/>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20"/>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20"/>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20"/>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20"/>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20"/>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20"/>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20"/>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20"/>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20"/>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20"/>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20"/>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20"/>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20"/>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20"/>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20"/>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20"/>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20"/>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20"/>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20"/>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20"/>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20"/>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20"/>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20"/>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20"/>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20"/>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20"/>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20"/>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20"/>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20"/>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20"/>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20"/>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20"/>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20"/>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20"/>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20"/>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20"/>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20"/>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20"/>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20"/>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20"/>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20"/>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20"/>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20"/>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20"/>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20"/>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20"/>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20"/>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20"/>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20"/>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20"/>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20"/>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20"/>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20"/>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20"/>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20"/>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20"/>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20"/>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20"/>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20"/>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20"/>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20"/>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20"/>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20"/>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20"/>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20"/>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20"/>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20"/>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20"/>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20"/>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20"/>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20"/>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20"/>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20"/>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20"/>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20"/>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20"/>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20"/>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20"/>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20"/>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20"/>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20"/>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20"/>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20"/>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20"/>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20"/>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20"/>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20"/>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20"/>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20"/>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20"/>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20"/>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20"/>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20"/>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20"/>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20"/>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20"/>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20"/>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20"/>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20"/>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20"/>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20"/>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20"/>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20"/>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20"/>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20"/>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20"/>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20"/>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20"/>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20"/>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20"/>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20"/>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20"/>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20"/>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20"/>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20"/>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20"/>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20"/>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20"/>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20"/>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20"/>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20"/>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20"/>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20"/>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20"/>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20"/>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20"/>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20"/>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20"/>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20"/>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20"/>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20"/>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20"/>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20"/>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09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20"/>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20"/>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20"/>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20"/>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20"/>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20"/>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09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20"/>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20"/>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20"/>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20"/>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20"/>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20"/>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9525"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670" name="Google Shape;6670;p20"/>
          <p:cNvSpPr txBox="1"/>
          <p:nvPr/>
        </p:nvSpPr>
        <p:spPr>
          <a:xfrm>
            <a:off x="4631010" y="2229982"/>
            <a:ext cx="4552835" cy="2062103"/>
          </a:xfrm>
          <a:prstGeom prst="rect">
            <a:avLst/>
          </a:prstGeom>
          <a:noFill/>
          <a:ln>
            <a:noFill/>
          </a:ln>
        </p:spPr>
        <p:txBody>
          <a:bodyPr spcFirstLastPara="1" wrap="square" lIns="91425" tIns="45700" rIns="91425" bIns="45700" anchor="t" anchorCtr="0">
            <a:spAutoFit/>
          </a:bodyPr>
          <a:lstStyle/>
          <a:p>
            <a:pPr marL="571500" marR="0" lvl="0" indent="-571500" algn="just" rtl="0">
              <a:lnSpc>
                <a:spcPct val="100000"/>
              </a:lnSpc>
              <a:spcBef>
                <a:spcPts val="0"/>
              </a:spcBef>
              <a:spcAft>
                <a:spcPts val="0"/>
              </a:spcAft>
              <a:buClr>
                <a:srgbClr val="000000"/>
              </a:buClr>
              <a:buSzPts val="3200"/>
              <a:buFont typeface="Arial"/>
              <a:buChar char="-"/>
            </a:pPr>
            <a:r>
              <a:rPr lang="en-US" sz="3200" b="1" i="1" u="none" strike="noStrike" cap="none">
                <a:solidFill>
                  <a:srgbClr val="002060"/>
                </a:solidFill>
                <a:latin typeface="Arial"/>
                <a:ea typeface="Arial"/>
                <a:cs typeface="Arial"/>
                <a:sym typeface="Arial"/>
              </a:rPr>
              <a:t>Ôn tập bài đã học.</a:t>
            </a:r>
            <a:endParaRPr/>
          </a:p>
          <a:p>
            <a:pPr marL="571500" marR="0" lvl="0" indent="-571500" algn="just" rtl="0">
              <a:lnSpc>
                <a:spcPct val="100000"/>
              </a:lnSpc>
              <a:spcBef>
                <a:spcPts val="0"/>
              </a:spcBef>
              <a:spcAft>
                <a:spcPts val="0"/>
              </a:spcAft>
              <a:buClr>
                <a:srgbClr val="000000"/>
              </a:buClr>
              <a:buSzPts val="3200"/>
              <a:buFont typeface="Arial"/>
              <a:buChar char="-"/>
            </a:pPr>
            <a:r>
              <a:rPr lang="en-US" sz="3200" b="1" i="1" u="none" strike="noStrike" cap="none">
                <a:solidFill>
                  <a:srgbClr val="002060"/>
                </a:solidFill>
                <a:latin typeface="Arial"/>
                <a:ea typeface="Arial"/>
                <a:cs typeface="Arial"/>
                <a:sym typeface="Arial"/>
              </a:rPr>
              <a:t>Chuẩn bị bài mới: </a:t>
            </a:r>
            <a:endParaRPr/>
          </a:p>
          <a:p>
            <a:pPr marL="0" marR="0" lvl="0" indent="0" algn="just" rtl="0">
              <a:lnSpc>
                <a:spcPct val="100000"/>
              </a:lnSpc>
              <a:spcBef>
                <a:spcPts val="0"/>
              </a:spcBef>
              <a:spcAft>
                <a:spcPts val="0"/>
              </a:spcAft>
              <a:buNone/>
            </a:pPr>
            <a:r>
              <a:rPr lang="en-US" sz="3200" b="1" i="1" u="none" strike="noStrike" cap="none">
                <a:solidFill>
                  <a:srgbClr val="002060"/>
                </a:solidFill>
                <a:latin typeface="Arial"/>
                <a:ea typeface="Arial"/>
                <a:cs typeface="Arial"/>
                <a:sym typeface="Arial"/>
              </a:rPr>
              <a:t>Ôn tập kiểm tra giữa kì 1      </a:t>
            </a:r>
            <a:endParaRPr/>
          </a:p>
          <a:p>
            <a:pPr marL="0" marR="0" lvl="0" indent="0" algn="just" rtl="0">
              <a:lnSpc>
                <a:spcPct val="100000"/>
              </a:lnSpc>
              <a:spcBef>
                <a:spcPts val="0"/>
              </a:spcBef>
              <a:spcAft>
                <a:spcPts val="0"/>
              </a:spcAft>
              <a:buNone/>
            </a:pPr>
            <a:r>
              <a:rPr lang="en-US" sz="3200" b="1" i="1" u="none" strike="noStrike" cap="none">
                <a:solidFill>
                  <a:srgbClr val="002060"/>
                </a:solidFill>
                <a:latin typeface="Arial"/>
                <a:ea typeface="Arial"/>
                <a:cs typeface="Arial"/>
                <a:sym typeface="Arial"/>
              </a:rPr>
              <a:t>               (Tiết 2)</a:t>
            </a:r>
            <a:endParaRPr sz="3200" b="1" i="1" u="none" strike="noStrike" cap="none">
              <a:solidFill>
                <a:srgbClr val="002060"/>
              </a:solidFill>
              <a:latin typeface="Arial"/>
              <a:ea typeface="Arial"/>
              <a:cs typeface="Arial"/>
              <a:sym typeface="Arial"/>
            </a:endParaRPr>
          </a:p>
        </p:txBody>
      </p:sp>
      <p:sp>
        <p:nvSpPr>
          <p:cNvPr id="6671" name="Google Shape;6671;p20"/>
          <p:cNvSpPr/>
          <p:nvPr/>
        </p:nvSpPr>
        <p:spPr>
          <a:xfrm>
            <a:off x="5630596" y="1505274"/>
            <a:ext cx="2476500" cy="673892"/>
          </a:xfrm>
          <a:prstGeom prst="roundRect">
            <a:avLst>
              <a:gd name="adj" fmla="val 16667"/>
            </a:avLst>
          </a:prstGeom>
          <a:solidFill>
            <a:srgbClr val="42407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3200" b="1" i="0" u="none" strike="noStrike" cap="none">
                <a:solidFill>
                  <a:schemeClr val="lt1"/>
                </a:solidFill>
                <a:latin typeface="Flamenco"/>
                <a:ea typeface="Flamenco"/>
                <a:cs typeface="Flamenco"/>
                <a:sym typeface="Flamenco"/>
              </a:rPr>
              <a:t>Dặn dò</a:t>
            </a:r>
            <a:endParaRPr sz="3200" b="1" i="0" u="none" strike="noStrike" cap="none">
              <a:solidFill>
                <a:schemeClr val="lt1"/>
              </a:solidFill>
              <a:latin typeface="Flamenco"/>
              <a:ea typeface="Flamenco"/>
              <a:cs typeface="Flamenco"/>
              <a:sym typeface="Flamenco"/>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71"/>
                                        </p:tgtEl>
                                        <p:attrNameLst>
                                          <p:attrName>style.visibility</p:attrName>
                                        </p:attrNameLst>
                                      </p:cBhvr>
                                      <p:to>
                                        <p:strVal val="visible"/>
                                      </p:to>
                                    </p:set>
                                    <p:animEffect transition="in" filter="fade">
                                      <p:cBhvr>
                                        <p:cTn id="7" dur="500"/>
                                        <p:tgtEl>
                                          <p:spTgt spid="6671"/>
                                        </p:tgtEl>
                                      </p:cBhvr>
                                    </p:animEffect>
                                  </p:childTnLst>
                                </p:cTn>
                              </p:par>
                              <p:par>
                                <p:cTn id="8" presetID="10" presetClass="entr" presetSubtype="0" fill="hold" nodeType="withEffect">
                                  <p:stCondLst>
                                    <p:cond delay="0"/>
                                  </p:stCondLst>
                                  <p:childTnLst>
                                    <p:set>
                                      <p:cBhvr>
                                        <p:cTn id="9" dur="1" fill="hold">
                                          <p:stCondLst>
                                            <p:cond delay="0"/>
                                          </p:stCondLst>
                                        </p:cTn>
                                        <p:tgtEl>
                                          <p:spTgt spid="6670"/>
                                        </p:tgtEl>
                                        <p:attrNameLst>
                                          <p:attrName>style.visibility</p:attrName>
                                        </p:attrNameLst>
                                      </p:cBhvr>
                                      <p:to>
                                        <p:strVal val="visible"/>
                                      </p:to>
                                    </p:set>
                                    <p:animEffect transition="in" filter="fade">
                                      <p:cBhvr>
                                        <p:cTn id="10" dur="500"/>
                                        <p:tgtEl>
                                          <p:spTgt spid="6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675"/>
        <p:cNvGrpSpPr/>
        <p:nvPr/>
      </p:nvGrpSpPr>
      <p:grpSpPr>
        <a:xfrm>
          <a:off x="0" y="0"/>
          <a:ext cx="0" cy="0"/>
          <a:chOff x="0" y="0"/>
          <a:chExt cx="0" cy="0"/>
        </a:xfrm>
      </p:grpSpPr>
      <p:sp>
        <p:nvSpPr>
          <p:cNvPr id="6676" name="Google Shape;6676;p21"/>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77" name="Google Shape;6677;p21"/>
          <p:cNvGrpSpPr/>
          <p:nvPr/>
        </p:nvGrpSpPr>
        <p:grpSpPr>
          <a:xfrm>
            <a:off x="9287449" y="2292338"/>
            <a:ext cx="139925" cy="121036"/>
            <a:chOff x="9287449" y="2292338"/>
            <a:chExt cx="139925" cy="121036"/>
          </a:xfrm>
        </p:grpSpPr>
        <p:sp>
          <p:nvSpPr>
            <p:cNvPr id="6678" name="Google Shape;6678;p21"/>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21"/>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80" name="Google Shape;6680;p21"/>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21"/>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21"/>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21"/>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21"/>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21"/>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21"/>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21"/>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21"/>
          <p:cNvSpPr/>
          <p:nvPr/>
        </p:nvSpPr>
        <p:spPr>
          <a:xfrm>
            <a:off x="5048110" y="126746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89" name="Google Shape;6689;p21"/>
          <p:cNvGrpSpPr/>
          <p:nvPr/>
        </p:nvGrpSpPr>
        <p:grpSpPr>
          <a:xfrm>
            <a:off x="4604574" y="248044"/>
            <a:ext cx="5754383" cy="5043212"/>
            <a:chOff x="4608749" y="252794"/>
            <a:chExt cx="5754383" cy="5043212"/>
          </a:xfrm>
        </p:grpSpPr>
        <p:sp>
          <p:nvSpPr>
            <p:cNvPr id="6690" name="Google Shape;6690;p21"/>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21"/>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21"/>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21"/>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21"/>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21"/>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21"/>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21"/>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21"/>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21"/>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21"/>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21"/>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21"/>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21"/>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21"/>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21"/>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21"/>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21"/>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21"/>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21"/>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10" name="Google Shape;6710;p21"/>
            <p:cNvGrpSpPr/>
            <p:nvPr/>
          </p:nvGrpSpPr>
          <p:grpSpPr>
            <a:xfrm>
              <a:off x="7354246" y="252794"/>
              <a:ext cx="482293" cy="341109"/>
              <a:chOff x="5184009" y="3233894"/>
              <a:chExt cx="482293" cy="341109"/>
            </a:xfrm>
          </p:grpSpPr>
          <p:sp>
            <p:nvSpPr>
              <p:cNvPr id="6711" name="Google Shape;6711;p21"/>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21"/>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21"/>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21"/>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21"/>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21"/>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21"/>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21"/>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21"/>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21"/>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21" name="Google Shape;6721;p21"/>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21"/>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21"/>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21"/>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21"/>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21"/>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21"/>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21"/>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21"/>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21"/>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21"/>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21"/>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21"/>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21"/>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21"/>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21"/>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21"/>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21"/>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21"/>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21"/>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21"/>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21"/>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21"/>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21"/>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21"/>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21"/>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21"/>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21"/>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21"/>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21"/>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21"/>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21"/>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21"/>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21"/>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21"/>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21"/>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21"/>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21"/>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21"/>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21"/>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21"/>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21"/>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21"/>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21"/>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21"/>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21"/>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21"/>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21"/>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21"/>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21"/>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21"/>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21"/>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21"/>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21"/>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21"/>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21"/>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21"/>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21"/>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21"/>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21"/>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21"/>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21"/>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21"/>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21"/>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21"/>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21"/>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21"/>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21"/>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21"/>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21"/>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21"/>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21"/>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21"/>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21"/>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21"/>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21"/>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21"/>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21"/>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21"/>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21"/>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21"/>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21"/>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21"/>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21"/>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21"/>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21"/>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21"/>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21"/>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21"/>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21"/>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21"/>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21"/>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21"/>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21"/>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21"/>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21"/>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21"/>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21"/>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21"/>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21"/>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21"/>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21"/>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21"/>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21"/>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21"/>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21"/>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21"/>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21"/>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21"/>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21"/>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21"/>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21"/>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21"/>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21"/>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21"/>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21"/>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21"/>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21"/>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21"/>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21"/>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21"/>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21"/>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21"/>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21"/>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21"/>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21"/>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21"/>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21"/>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21"/>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21"/>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21"/>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21"/>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21"/>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21"/>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21"/>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21"/>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21"/>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21"/>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21"/>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21"/>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21"/>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21"/>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21"/>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21"/>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21"/>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21"/>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21"/>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21"/>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21"/>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21"/>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21"/>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21"/>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21"/>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21"/>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21"/>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21"/>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21"/>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21"/>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21"/>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21"/>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21"/>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21"/>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21"/>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21"/>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21"/>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21"/>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21"/>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21"/>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21"/>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21"/>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21"/>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21"/>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21"/>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21"/>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21"/>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21"/>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21"/>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21"/>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21"/>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21"/>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21"/>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21"/>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21"/>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21"/>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21"/>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21"/>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21"/>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21"/>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21"/>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21"/>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21"/>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21"/>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21"/>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21"/>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21"/>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21"/>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21"/>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21"/>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21"/>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21"/>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21"/>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21"/>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21"/>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21"/>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21"/>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21"/>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21"/>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21"/>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21"/>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21"/>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21"/>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21"/>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21"/>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21"/>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21"/>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21"/>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21"/>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21"/>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21"/>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21"/>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21"/>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21"/>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21"/>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21"/>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21"/>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21"/>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21"/>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21"/>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21"/>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21"/>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21"/>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21"/>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21"/>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21"/>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21"/>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21"/>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21"/>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21"/>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21"/>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21"/>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21"/>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21"/>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21"/>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21"/>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21"/>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21"/>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21"/>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21"/>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21"/>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21"/>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21"/>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21"/>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21"/>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21"/>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21"/>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21"/>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21"/>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21"/>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21"/>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21"/>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21"/>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21"/>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21"/>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21"/>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21"/>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21"/>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21"/>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21"/>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21"/>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21"/>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21"/>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21"/>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21"/>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21"/>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21"/>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21"/>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21"/>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21"/>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21"/>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21"/>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21"/>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21"/>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21"/>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21"/>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21"/>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21"/>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21"/>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21"/>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21"/>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21"/>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21"/>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21"/>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21"/>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21"/>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21"/>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21"/>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21"/>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21"/>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21"/>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21"/>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21"/>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21"/>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21"/>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21"/>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21"/>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21"/>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21"/>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21"/>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21"/>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21"/>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21"/>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21"/>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21"/>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21"/>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21"/>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21"/>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21"/>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21"/>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21"/>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21"/>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21"/>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21"/>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21"/>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21"/>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21"/>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21"/>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21"/>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21"/>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21"/>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21"/>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21"/>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21"/>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21"/>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21"/>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21"/>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21"/>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21"/>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21"/>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21"/>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21"/>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21"/>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21"/>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21"/>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21"/>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21"/>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21"/>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21"/>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21"/>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21"/>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21"/>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21"/>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21"/>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21"/>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21"/>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21"/>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21"/>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21"/>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21"/>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21"/>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21"/>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21"/>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21"/>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21"/>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1"/>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21"/>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21"/>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21"/>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21"/>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21"/>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21"/>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21"/>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21"/>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21"/>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21"/>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1"/>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1"/>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1"/>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1"/>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1"/>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1"/>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1"/>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1"/>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1"/>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1"/>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1"/>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1"/>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1"/>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1"/>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21"/>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21"/>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1"/>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1"/>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1"/>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1"/>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1"/>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1"/>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1"/>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1"/>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1"/>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1"/>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1"/>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1"/>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1"/>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1"/>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1"/>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1"/>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1"/>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1"/>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21"/>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21"/>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1"/>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1"/>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1"/>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1"/>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1"/>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1"/>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1"/>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1"/>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1"/>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1"/>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1"/>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21"/>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1"/>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21"/>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21"/>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1"/>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1"/>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1"/>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1"/>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1"/>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1"/>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1"/>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1"/>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1"/>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1"/>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1"/>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1"/>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1"/>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1"/>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1"/>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1"/>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1"/>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1"/>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1"/>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1"/>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1"/>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1"/>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1"/>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1"/>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1"/>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1"/>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1"/>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1"/>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1"/>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1"/>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1"/>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1"/>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1"/>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1"/>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1"/>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1"/>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1"/>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1"/>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1"/>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1"/>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1"/>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1"/>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1"/>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1"/>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1"/>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1"/>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1"/>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1"/>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1"/>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1"/>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1"/>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1"/>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1"/>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1"/>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1"/>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1"/>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1"/>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1"/>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1"/>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1"/>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1"/>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1"/>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1"/>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1"/>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1"/>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1"/>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1"/>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1"/>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1"/>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1"/>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1"/>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17" name="Google Shape;7217;p21"/>
            <p:cNvGrpSpPr/>
            <p:nvPr/>
          </p:nvGrpSpPr>
          <p:grpSpPr>
            <a:xfrm>
              <a:off x="6865846" y="3367444"/>
              <a:ext cx="3497286" cy="1928562"/>
              <a:chOff x="6865879" y="3367382"/>
              <a:chExt cx="3497286" cy="1780266"/>
            </a:xfrm>
          </p:grpSpPr>
          <p:sp>
            <p:nvSpPr>
              <p:cNvPr id="7218" name="Google Shape;7218;p21"/>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1"/>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1"/>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1"/>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1"/>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1"/>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1"/>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1"/>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1"/>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1"/>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1"/>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1"/>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1"/>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1"/>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1"/>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1"/>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1"/>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1"/>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1"/>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1"/>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1"/>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1"/>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1"/>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1"/>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21"/>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43" name="Google Shape;7243;p21"/>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21"/>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21"/>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21"/>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21"/>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21"/>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1"/>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1"/>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1"/>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1"/>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1"/>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1"/>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1"/>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1"/>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1"/>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1"/>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1"/>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1"/>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1"/>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1"/>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1"/>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1"/>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1"/>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1"/>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1"/>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1"/>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1"/>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1"/>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1"/>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1"/>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1"/>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1"/>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1"/>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1"/>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1"/>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1"/>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1"/>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1"/>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1"/>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1"/>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1"/>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1"/>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1"/>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1"/>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1"/>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1"/>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1"/>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1"/>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1"/>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1"/>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1"/>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1"/>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1"/>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1"/>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1"/>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1"/>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1"/>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1"/>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1"/>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1"/>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1"/>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1"/>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1"/>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1"/>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1"/>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1"/>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1"/>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1"/>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1"/>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1"/>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1"/>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1"/>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1"/>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1"/>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1"/>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1"/>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1"/>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1"/>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1"/>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1"/>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1"/>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1"/>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1"/>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1"/>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1"/>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1"/>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1"/>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1"/>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1"/>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1"/>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1"/>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1"/>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1"/>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1"/>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1"/>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1"/>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1"/>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1"/>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1"/>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1"/>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1"/>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1"/>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1"/>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1"/>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1"/>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1"/>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1"/>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1"/>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1"/>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1"/>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1"/>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1"/>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1"/>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1"/>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1"/>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1"/>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1"/>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1"/>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1"/>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1"/>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1"/>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1"/>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1"/>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1"/>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1"/>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1"/>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1"/>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1"/>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1"/>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1"/>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1"/>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1"/>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1"/>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1"/>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1"/>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1"/>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1"/>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1"/>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1"/>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1"/>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1"/>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1"/>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1"/>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1"/>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1"/>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1"/>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1"/>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1"/>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1"/>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1"/>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1"/>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1"/>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1"/>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1"/>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1"/>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1"/>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1"/>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1"/>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1"/>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1"/>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1"/>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1"/>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1"/>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1"/>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1"/>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1"/>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1"/>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1"/>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1"/>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1"/>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1"/>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1"/>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1"/>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1"/>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1"/>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1"/>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1"/>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1"/>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1"/>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1"/>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1"/>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1"/>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1"/>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1"/>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1"/>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1"/>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1"/>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1"/>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1"/>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1"/>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1"/>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1"/>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1"/>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1"/>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1"/>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1"/>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1"/>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1"/>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1"/>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1"/>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1"/>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1"/>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1"/>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1"/>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1"/>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1"/>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1"/>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1"/>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1"/>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1"/>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1"/>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1"/>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1"/>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1"/>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1"/>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1"/>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1"/>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1"/>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1"/>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1"/>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1"/>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1"/>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1"/>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1"/>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1"/>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1"/>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1"/>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1"/>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1"/>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1"/>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1"/>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1"/>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1"/>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1"/>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1"/>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1"/>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1"/>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1"/>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1"/>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1"/>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1"/>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1"/>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1"/>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1"/>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1"/>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1"/>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1"/>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1"/>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1"/>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1"/>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1"/>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1"/>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1"/>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1"/>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1"/>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1"/>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1"/>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1"/>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1"/>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1"/>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1"/>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1"/>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1"/>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1"/>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1"/>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1"/>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1"/>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1"/>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1"/>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1"/>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1"/>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1"/>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1"/>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1"/>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1"/>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1"/>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1"/>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1"/>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1"/>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1"/>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1"/>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1"/>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1"/>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1"/>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1"/>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1"/>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1"/>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1"/>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1"/>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1"/>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1"/>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1"/>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1"/>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1"/>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1"/>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1"/>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1"/>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1"/>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1"/>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1"/>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1"/>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1"/>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1"/>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1"/>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1"/>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1"/>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1"/>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1"/>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1"/>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1"/>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1"/>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1"/>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1"/>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1"/>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1"/>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1"/>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1"/>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1"/>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1"/>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1"/>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1"/>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1"/>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1"/>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1"/>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1"/>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1"/>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1"/>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1"/>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1"/>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1"/>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1"/>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1"/>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1"/>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1"/>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1"/>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1"/>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1"/>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1"/>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1"/>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1"/>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1"/>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1"/>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1"/>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1"/>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1"/>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1"/>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1"/>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1"/>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1"/>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1"/>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1"/>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1"/>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1"/>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1"/>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1"/>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1"/>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1"/>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1"/>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1"/>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1"/>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1"/>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1"/>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1"/>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1"/>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1"/>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1"/>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1"/>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1"/>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1"/>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1"/>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1"/>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1"/>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1"/>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1"/>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1"/>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1"/>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1"/>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1"/>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1"/>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1"/>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1"/>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1"/>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1"/>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1"/>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1"/>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1"/>
            <p:cNvSpPr/>
            <p:nvPr/>
          </p:nvSpPr>
          <p:spPr>
            <a:xfrm>
              <a:off x="7131625" y="2683905"/>
              <a:ext cx="0" cy="28"/>
            </a:xfrm>
            <a:custGeom>
              <a:avLst/>
              <a:gdLst/>
              <a:ahLst/>
              <a:cxnLst/>
              <a:rect l="l" t="t" r="r" b="b"/>
              <a:pathLst>
                <a:path w="120000"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1"/>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1"/>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1"/>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1"/>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1"/>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1"/>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1"/>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1"/>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1"/>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1"/>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1"/>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1"/>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1"/>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1"/>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1"/>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1"/>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1"/>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1"/>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1"/>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1"/>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1"/>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1"/>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1"/>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1"/>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1"/>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1"/>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1"/>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1"/>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1"/>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1"/>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1"/>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1"/>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1"/>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1"/>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1"/>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1"/>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1"/>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1"/>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1"/>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1"/>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1"/>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1"/>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1"/>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1"/>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1"/>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1"/>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1"/>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1"/>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1"/>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1"/>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1"/>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1"/>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1"/>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1"/>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1"/>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1"/>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1"/>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1"/>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1"/>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1"/>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1"/>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1"/>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1"/>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1"/>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1"/>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1"/>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1"/>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1"/>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1"/>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1"/>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1"/>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1"/>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1"/>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1"/>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1"/>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1"/>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1"/>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1"/>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1"/>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1"/>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1"/>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1"/>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1"/>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1"/>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1"/>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1"/>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1"/>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1"/>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21"/>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21"/>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1"/>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1"/>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1"/>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21"/>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21"/>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1"/>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1"/>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1"/>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1"/>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1"/>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1"/>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1"/>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1"/>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1"/>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1"/>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1"/>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1"/>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1"/>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1"/>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1"/>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1"/>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1"/>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1"/>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1"/>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1"/>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1"/>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1"/>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1"/>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1"/>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1"/>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1"/>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1"/>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1"/>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1"/>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1"/>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1"/>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1"/>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1"/>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1"/>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1"/>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1"/>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1"/>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61" name="Google Shape;7761;p21"/>
          <p:cNvSpPr txBox="1"/>
          <p:nvPr/>
        </p:nvSpPr>
        <p:spPr>
          <a:xfrm>
            <a:off x="-472092" y="1874407"/>
            <a:ext cx="6070751" cy="2123658"/>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6600" b="1" i="0" u="none" strike="noStrike" cap="none">
                <a:solidFill>
                  <a:srgbClr val="002060"/>
                </a:solidFill>
                <a:latin typeface="Flamenco"/>
                <a:ea typeface="Flamenco"/>
                <a:cs typeface="Flamenco"/>
                <a:sym typeface="Flamenco"/>
              </a:rPr>
              <a:t>Chúc các bạn</a:t>
            </a:r>
            <a:endParaRPr/>
          </a:p>
          <a:p>
            <a:pPr marL="0" marR="0" lvl="0" indent="0" algn="ctr" rtl="0">
              <a:lnSpc>
                <a:spcPct val="100000"/>
              </a:lnSpc>
              <a:spcBef>
                <a:spcPts val="0"/>
              </a:spcBef>
              <a:spcAft>
                <a:spcPts val="0"/>
              </a:spcAft>
              <a:buNone/>
            </a:pPr>
            <a:r>
              <a:rPr lang="en-US" sz="6600" b="1" i="0" u="none" strike="noStrike" cap="none">
                <a:solidFill>
                  <a:srgbClr val="002060"/>
                </a:solidFill>
                <a:latin typeface="Flamenco"/>
                <a:ea typeface="Flamenco"/>
                <a:cs typeface="Flamenco"/>
                <a:sym typeface="Flamenco"/>
              </a:rPr>
              <a:t>học tập tốt !</a:t>
            </a:r>
            <a:endParaRPr sz="6600" b="1" i="0" u="none" strike="noStrike" cap="none">
              <a:solidFill>
                <a:srgbClr val="002060"/>
              </a:solidFill>
              <a:latin typeface="Flamenco"/>
              <a:ea typeface="Flamenco"/>
              <a:cs typeface="Flamenco"/>
              <a:sym typeface="Flamenco"/>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761"/>
                                        </p:tgtEl>
                                        <p:attrNameLst>
                                          <p:attrName>style.visibility</p:attrName>
                                        </p:attrNameLst>
                                      </p:cBhvr>
                                      <p:to>
                                        <p:strVal val="visible"/>
                                      </p:to>
                                    </p:set>
                                    <p:animEffect transition="in" filter="fade">
                                      <p:cBhvr>
                                        <p:cTn id="7" dur="500"/>
                                        <p:tgtEl>
                                          <p:spTgt spid="7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06"/>
        <p:cNvGrpSpPr/>
        <p:nvPr/>
      </p:nvGrpSpPr>
      <p:grpSpPr>
        <a:xfrm>
          <a:off x="0" y="0"/>
          <a:ext cx="0" cy="0"/>
          <a:chOff x="0" y="0"/>
          <a:chExt cx="0" cy="0"/>
        </a:xfrm>
      </p:grpSpPr>
      <p:sp>
        <p:nvSpPr>
          <p:cNvPr id="3507" name="Google Shape;3507;p3"/>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3"/>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09" name="Google Shape;3509;p3"/>
          <p:cNvGrpSpPr/>
          <p:nvPr/>
        </p:nvGrpSpPr>
        <p:grpSpPr>
          <a:xfrm rot="5400000">
            <a:off x="-1824900" y="384200"/>
            <a:ext cx="4492050" cy="842275"/>
            <a:chOff x="1666400" y="1267425"/>
            <a:chExt cx="4492050" cy="842275"/>
          </a:xfrm>
        </p:grpSpPr>
        <p:sp>
          <p:nvSpPr>
            <p:cNvPr id="3510" name="Google Shape;3510;p3"/>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3"/>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3"/>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3"/>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3"/>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3"/>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3"/>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3"/>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3"/>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3"/>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20" name="Google Shape;3520;p3"/>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3"/>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3"/>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3"/>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3"/>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3"/>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3"/>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3"/>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3"/>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3"/>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3"/>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3"/>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3"/>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3"/>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3"/>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3"/>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3"/>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3"/>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3"/>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3"/>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3"/>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3"/>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3"/>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3"/>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3"/>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3"/>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3"/>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3"/>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3"/>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3"/>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3"/>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3"/>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3"/>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3"/>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3"/>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3"/>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3"/>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3"/>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3"/>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3"/>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3"/>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3"/>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3"/>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3"/>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3"/>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3"/>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3"/>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3"/>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3"/>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3"/>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3"/>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3"/>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3"/>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3"/>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3"/>
          <p:cNvSpPr/>
          <p:nvPr/>
        </p:nvSpPr>
        <p:spPr>
          <a:xfrm flipH="1">
            <a:off x="-682285" y="3472704"/>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3"/>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3"/>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3"/>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3"/>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3"/>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3"/>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3"/>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3"/>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3"/>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3"/>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3"/>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3"/>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3"/>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3"/>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3"/>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3"/>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3"/>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3"/>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3"/>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3"/>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3"/>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3"/>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3"/>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3"/>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3"/>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3"/>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3"/>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3"/>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3"/>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3"/>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3"/>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3"/>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3"/>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3"/>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3"/>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3"/>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3"/>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3"/>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3"/>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3"/>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3"/>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3"/>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3"/>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3"/>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3"/>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3"/>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3"/>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3"/>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3"/>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3"/>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3"/>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3"/>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3"/>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3"/>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3"/>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3"/>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3"/>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3"/>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3"/>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3"/>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3"/>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3"/>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3"/>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3"/>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3"/>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3"/>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7843"/>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3"/>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7843"/>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3"/>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7843"/>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3"/>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3"/>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3"/>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3"/>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3"/>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3"/>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333"/>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3"/>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3"/>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3"/>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3"/>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3"/>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9525"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3"/>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9525"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3"/>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3"/>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3"/>
          <p:cNvSpPr/>
          <p:nvPr/>
        </p:nvSpPr>
        <p:spPr>
          <a:xfrm>
            <a:off x="2918215" y="261178"/>
            <a:ext cx="1522744" cy="221599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3800" b="0" i="0" u="none" strike="noStrike" cap="none">
                <a:solidFill>
                  <a:schemeClr val="dk1"/>
                </a:solidFill>
                <a:latin typeface="Arial Black"/>
                <a:ea typeface="Arial Black"/>
                <a:cs typeface="Arial Black"/>
                <a:sym typeface="Arial Black"/>
              </a:rPr>
              <a:t>1</a:t>
            </a:r>
            <a:endParaRPr sz="13800" b="0" i="0" u="none" strike="noStrike" cap="none">
              <a:solidFill>
                <a:schemeClr val="dk1"/>
              </a:solidFill>
              <a:latin typeface="Arial Black"/>
              <a:ea typeface="Arial Black"/>
              <a:cs typeface="Arial Black"/>
              <a:sym typeface="Arial Black"/>
            </a:endParaRPr>
          </a:p>
        </p:txBody>
      </p:sp>
      <p:sp>
        <p:nvSpPr>
          <p:cNvPr id="3658" name="Google Shape;3658;p3"/>
          <p:cNvSpPr txBox="1">
            <a:spLocks noGrp="1"/>
          </p:cNvSpPr>
          <p:nvPr>
            <p:ph type="title"/>
          </p:nvPr>
        </p:nvSpPr>
        <p:spPr>
          <a:xfrm>
            <a:off x="3468137" y="463537"/>
            <a:ext cx="4701500" cy="17589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2000"/>
              </a:spcBef>
              <a:spcAft>
                <a:spcPts val="0"/>
              </a:spcAft>
              <a:buSzPts val="3600"/>
              <a:buNone/>
            </a:pPr>
            <a:r>
              <a:rPr lang="en-US" sz="4000" b="0">
                <a:solidFill>
                  <a:srgbClr val="002060"/>
                </a:solidFill>
                <a:latin typeface="Arial"/>
                <a:ea typeface="Arial"/>
                <a:cs typeface="Arial"/>
                <a:sym typeface="Arial"/>
              </a:rPr>
              <a:t>Ôn luyện tập đọc </a:t>
            </a:r>
            <a:br>
              <a:rPr lang="en-US" sz="4000" b="0">
                <a:solidFill>
                  <a:srgbClr val="002060"/>
                </a:solidFill>
                <a:latin typeface="Arial"/>
                <a:ea typeface="Arial"/>
                <a:cs typeface="Arial"/>
                <a:sym typeface="Arial"/>
              </a:rPr>
            </a:br>
            <a:r>
              <a:rPr lang="en-US" sz="4000" b="0">
                <a:solidFill>
                  <a:srgbClr val="002060"/>
                </a:solidFill>
                <a:latin typeface="Arial"/>
                <a:ea typeface="Arial"/>
                <a:cs typeface="Arial"/>
                <a:sym typeface="Arial"/>
              </a:rPr>
              <a:t>và học thuộc lòng</a:t>
            </a:r>
            <a:endParaRPr sz="4000" b="0">
              <a:solidFill>
                <a:srgbClr val="002060"/>
              </a:solidFill>
              <a:latin typeface="Arial"/>
              <a:ea typeface="Arial"/>
              <a:cs typeface="Arial"/>
              <a:sym typeface="Arial"/>
            </a:endParaRPr>
          </a:p>
        </p:txBody>
      </p:sp>
      <p:grpSp>
        <p:nvGrpSpPr>
          <p:cNvPr id="3659" name="Google Shape;3659;p3"/>
          <p:cNvGrpSpPr/>
          <p:nvPr/>
        </p:nvGrpSpPr>
        <p:grpSpPr>
          <a:xfrm>
            <a:off x="5595128" y="2555399"/>
            <a:ext cx="2399265" cy="2553559"/>
            <a:chOff x="5208300" y="1213225"/>
            <a:chExt cx="3300000" cy="3366175"/>
          </a:xfrm>
        </p:grpSpPr>
        <p:sp>
          <p:nvSpPr>
            <p:cNvPr id="3660" name="Google Shape;3660;p3"/>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3"/>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3"/>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3"/>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3"/>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3"/>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3"/>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3"/>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3"/>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3"/>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70" name="Google Shape;3670;p3"/>
            <p:cNvGrpSpPr/>
            <p:nvPr/>
          </p:nvGrpSpPr>
          <p:grpSpPr>
            <a:xfrm>
              <a:off x="8152775" y="3174475"/>
              <a:ext cx="207725" cy="233775"/>
              <a:chOff x="8152775" y="3174475"/>
              <a:chExt cx="207725" cy="233775"/>
            </a:xfrm>
          </p:grpSpPr>
          <p:sp>
            <p:nvSpPr>
              <p:cNvPr id="3671" name="Google Shape;3671;p3"/>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3"/>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3"/>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74" name="Google Shape;3674;p3"/>
            <p:cNvGrpSpPr/>
            <p:nvPr/>
          </p:nvGrpSpPr>
          <p:grpSpPr>
            <a:xfrm>
              <a:off x="7712225" y="2833225"/>
              <a:ext cx="135275" cy="144975"/>
              <a:chOff x="7712225" y="2833225"/>
              <a:chExt cx="135275" cy="144975"/>
            </a:xfrm>
          </p:grpSpPr>
          <p:sp>
            <p:nvSpPr>
              <p:cNvPr id="3675" name="Google Shape;3675;p3"/>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3"/>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77" name="Google Shape;3677;p3"/>
            <p:cNvGrpSpPr/>
            <p:nvPr/>
          </p:nvGrpSpPr>
          <p:grpSpPr>
            <a:xfrm>
              <a:off x="7095325" y="2409250"/>
              <a:ext cx="84525" cy="167100"/>
              <a:chOff x="7095325" y="2409250"/>
              <a:chExt cx="84525" cy="167100"/>
            </a:xfrm>
          </p:grpSpPr>
          <p:sp>
            <p:nvSpPr>
              <p:cNvPr id="3678" name="Google Shape;3678;p3"/>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3"/>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80" name="Google Shape;3680;p3"/>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chemeClr val="accent1"/>
            </a:solid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81" name="Google Shape;3681;p3"/>
            <p:cNvGrpSpPr/>
            <p:nvPr/>
          </p:nvGrpSpPr>
          <p:grpSpPr>
            <a:xfrm>
              <a:off x="7043450" y="3807875"/>
              <a:ext cx="754975" cy="523875"/>
              <a:chOff x="7043450" y="3807875"/>
              <a:chExt cx="754975" cy="523875"/>
            </a:xfrm>
          </p:grpSpPr>
          <p:sp>
            <p:nvSpPr>
              <p:cNvPr id="3682" name="Google Shape;3682;p3"/>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3"/>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3"/>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3"/>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3"/>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3"/>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3"/>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3"/>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3"/>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3"/>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3"/>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3"/>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3"/>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3"/>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96" name="Google Shape;3696;p3"/>
            <p:cNvGrpSpPr/>
            <p:nvPr/>
          </p:nvGrpSpPr>
          <p:grpSpPr>
            <a:xfrm>
              <a:off x="7810375" y="3586475"/>
              <a:ext cx="274500" cy="274500"/>
              <a:chOff x="7810375" y="3586475"/>
              <a:chExt cx="274500" cy="274500"/>
            </a:xfrm>
          </p:grpSpPr>
          <p:sp>
            <p:nvSpPr>
              <p:cNvPr id="3697" name="Google Shape;3697;p3"/>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3"/>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3"/>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3"/>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3"/>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3"/>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03" name="Google Shape;3703;p3"/>
            <p:cNvGrpSpPr/>
            <p:nvPr/>
          </p:nvGrpSpPr>
          <p:grpSpPr>
            <a:xfrm>
              <a:off x="6881400" y="3156950"/>
              <a:ext cx="433700" cy="355675"/>
              <a:chOff x="6881400" y="3156950"/>
              <a:chExt cx="433700" cy="355675"/>
            </a:xfrm>
          </p:grpSpPr>
          <p:sp>
            <p:nvSpPr>
              <p:cNvPr id="3704" name="Google Shape;3704;p3"/>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3"/>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3"/>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3"/>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3"/>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3"/>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10" name="Google Shape;3710;p3"/>
            <p:cNvGrpSpPr/>
            <p:nvPr/>
          </p:nvGrpSpPr>
          <p:grpSpPr>
            <a:xfrm>
              <a:off x="8084850" y="3970500"/>
              <a:ext cx="396050" cy="377650"/>
              <a:chOff x="8084850" y="3970500"/>
              <a:chExt cx="396050" cy="377650"/>
            </a:xfrm>
          </p:grpSpPr>
          <p:sp>
            <p:nvSpPr>
              <p:cNvPr id="3711" name="Google Shape;3711;p3"/>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3"/>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3"/>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3"/>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3"/>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3"/>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3"/>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3"/>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3"/>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3"/>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3"/>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3"/>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3"/>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24" name="Google Shape;3724;p3"/>
            <p:cNvGrpSpPr/>
            <p:nvPr/>
          </p:nvGrpSpPr>
          <p:grpSpPr>
            <a:xfrm>
              <a:off x="6688525" y="1589275"/>
              <a:ext cx="305300" cy="431550"/>
              <a:chOff x="6688525" y="1589275"/>
              <a:chExt cx="305300" cy="431550"/>
            </a:xfrm>
          </p:grpSpPr>
          <p:sp>
            <p:nvSpPr>
              <p:cNvPr id="3725" name="Google Shape;3725;p3"/>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3"/>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3"/>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3"/>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29" name="Google Shape;3729;p3"/>
            <p:cNvGrpSpPr/>
            <p:nvPr/>
          </p:nvGrpSpPr>
          <p:grpSpPr>
            <a:xfrm>
              <a:off x="7184975" y="2012100"/>
              <a:ext cx="341250" cy="336325"/>
              <a:chOff x="7184975" y="2012100"/>
              <a:chExt cx="341250" cy="336325"/>
            </a:xfrm>
          </p:grpSpPr>
          <p:sp>
            <p:nvSpPr>
              <p:cNvPr id="3730" name="Google Shape;3730;p3"/>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3"/>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32" name="Google Shape;3732;p3"/>
              <p:cNvGrpSpPr/>
              <p:nvPr/>
            </p:nvGrpSpPr>
            <p:grpSpPr>
              <a:xfrm>
                <a:off x="7184975" y="2024925"/>
                <a:ext cx="332125" cy="323500"/>
                <a:chOff x="7184975" y="2024925"/>
                <a:chExt cx="332125" cy="323500"/>
              </a:xfrm>
            </p:grpSpPr>
            <p:sp>
              <p:nvSpPr>
                <p:cNvPr id="3733" name="Google Shape;3733;p3"/>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3"/>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3"/>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3"/>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3"/>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3"/>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3"/>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3"/>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3"/>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42" name="Google Shape;3742;p3"/>
            <p:cNvGrpSpPr/>
            <p:nvPr/>
          </p:nvGrpSpPr>
          <p:grpSpPr>
            <a:xfrm>
              <a:off x="8269750" y="1630925"/>
              <a:ext cx="171200" cy="163225"/>
              <a:chOff x="8269750" y="1630925"/>
              <a:chExt cx="171200" cy="163225"/>
            </a:xfrm>
          </p:grpSpPr>
          <p:sp>
            <p:nvSpPr>
              <p:cNvPr id="3743" name="Google Shape;3743;p3"/>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3"/>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3"/>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3"/>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47" name="Google Shape;3747;p3"/>
            <p:cNvGrpSpPr/>
            <p:nvPr/>
          </p:nvGrpSpPr>
          <p:grpSpPr>
            <a:xfrm>
              <a:off x="5695050" y="1372425"/>
              <a:ext cx="483350" cy="535275"/>
              <a:chOff x="5695050" y="1372425"/>
              <a:chExt cx="483350" cy="535275"/>
            </a:xfrm>
          </p:grpSpPr>
          <p:sp>
            <p:nvSpPr>
              <p:cNvPr id="3748" name="Google Shape;3748;p3"/>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3"/>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3"/>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3"/>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3"/>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3"/>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3"/>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3"/>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3"/>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3"/>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3"/>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3"/>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3"/>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61" name="Google Shape;3761;p3"/>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3"/>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3"/>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64" name="Google Shape;3764;p3"/>
            <p:cNvGrpSpPr/>
            <p:nvPr/>
          </p:nvGrpSpPr>
          <p:grpSpPr>
            <a:xfrm>
              <a:off x="7734325" y="2160700"/>
              <a:ext cx="773400" cy="539375"/>
              <a:chOff x="7734325" y="2160700"/>
              <a:chExt cx="773400" cy="539375"/>
            </a:xfrm>
          </p:grpSpPr>
          <p:sp>
            <p:nvSpPr>
              <p:cNvPr id="3765" name="Google Shape;3765;p3"/>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3"/>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3"/>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3"/>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3"/>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3"/>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3"/>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3"/>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3"/>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3"/>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3"/>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76" name="Google Shape;3776;p3"/>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3"/>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3"/>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3"/>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3"/>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3"/>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3"/>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3"/>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3"/>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3"/>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3"/>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3"/>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3"/>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3"/>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3"/>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3"/>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3"/>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3"/>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3"/>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5" name="Google Shape;3795;p3"/>
            <p:cNvGrpSpPr/>
            <p:nvPr/>
          </p:nvGrpSpPr>
          <p:grpSpPr>
            <a:xfrm>
              <a:off x="5208300" y="2031000"/>
              <a:ext cx="1903650" cy="2548400"/>
              <a:chOff x="5208300" y="2031000"/>
              <a:chExt cx="1903650" cy="2548400"/>
            </a:xfrm>
          </p:grpSpPr>
          <p:sp>
            <p:nvSpPr>
              <p:cNvPr id="3796" name="Google Shape;3796;p3"/>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3"/>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3"/>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3"/>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3"/>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3"/>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3"/>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3"/>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3"/>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3"/>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3"/>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3"/>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3"/>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3"/>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3"/>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3"/>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3"/>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3"/>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3"/>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3"/>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3"/>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3"/>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3"/>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3"/>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3"/>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3"/>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3"/>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3"/>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3"/>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3"/>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3"/>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3"/>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3"/>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3"/>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3"/>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3"/>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3"/>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3"/>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3"/>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3"/>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3"/>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3"/>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3"/>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3"/>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3"/>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3"/>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3"/>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3"/>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3"/>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3"/>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3"/>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3"/>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3"/>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3"/>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3"/>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3"/>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3"/>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3"/>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3"/>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3"/>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3"/>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3"/>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3"/>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3"/>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3"/>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4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3"/>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3"/>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3"/>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3"/>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3"/>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3"/>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3"/>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3"/>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43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72"/>
        <p:cNvGrpSpPr/>
        <p:nvPr/>
      </p:nvGrpSpPr>
      <p:grpSpPr>
        <a:xfrm>
          <a:off x="0" y="0"/>
          <a:ext cx="0" cy="0"/>
          <a:chOff x="0" y="0"/>
          <a:chExt cx="0" cy="0"/>
        </a:xfrm>
      </p:grpSpPr>
      <p:sp>
        <p:nvSpPr>
          <p:cNvPr id="3873" name="Google Shape;3873;p4"/>
          <p:cNvSpPr txBox="1">
            <a:spLocks noGrp="1"/>
          </p:cNvSpPr>
          <p:nvPr>
            <p:ph type="title"/>
          </p:nvPr>
        </p:nvSpPr>
        <p:spPr>
          <a:xfrm>
            <a:off x="642176" y="1151908"/>
            <a:ext cx="3777099" cy="1981603"/>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SzPts val="3600"/>
              <a:buNone/>
            </a:pPr>
            <a:r>
              <a:rPr lang="en-US" b="1">
                <a:latin typeface="Didact Gothic"/>
                <a:ea typeface="Didact Gothic"/>
                <a:cs typeface="Didact Gothic"/>
                <a:sym typeface="Didact Gothic"/>
              </a:rPr>
              <a:t>Nêu các chủ điểm mà em đã học từ tuần 1 đến tuần 9</a:t>
            </a:r>
            <a:endParaRPr/>
          </a:p>
        </p:txBody>
      </p:sp>
      <p:grpSp>
        <p:nvGrpSpPr>
          <p:cNvPr id="3874" name="Google Shape;3874;p4"/>
          <p:cNvGrpSpPr/>
          <p:nvPr/>
        </p:nvGrpSpPr>
        <p:grpSpPr>
          <a:xfrm>
            <a:off x="4002334" y="-304815"/>
            <a:ext cx="5236905" cy="5541995"/>
            <a:chOff x="4002334" y="-304815"/>
            <a:chExt cx="5236905" cy="5541995"/>
          </a:xfrm>
        </p:grpSpPr>
        <p:sp>
          <p:nvSpPr>
            <p:cNvPr id="3875" name="Google Shape;3875;p4"/>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4"/>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4"/>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4"/>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4"/>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4"/>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4"/>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4"/>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4"/>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4"/>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4"/>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4"/>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4"/>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4"/>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4"/>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4"/>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4"/>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4"/>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4"/>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4"/>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4"/>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4"/>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4"/>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4"/>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4"/>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4"/>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4"/>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4"/>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4"/>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4"/>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4"/>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4"/>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4"/>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4"/>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4"/>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4"/>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4"/>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4"/>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4"/>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4"/>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4"/>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4"/>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4"/>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4"/>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4"/>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4"/>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4"/>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4"/>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4"/>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4"/>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4"/>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4"/>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4"/>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4"/>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4"/>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4"/>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4"/>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4"/>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4"/>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4"/>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4"/>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4"/>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4"/>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4"/>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4"/>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4"/>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4"/>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4"/>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4"/>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4"/>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4"/>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4"/>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4"/>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4"/>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4"/>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4"/>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4"/>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4"/>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4"/>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4"/>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4"/>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4"/>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4"/>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4"/>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4"/>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4"/>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4"/>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4"/>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4"/>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4"/>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4"/>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4"/>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4"/>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4"/>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4"/>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4"/>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4"/>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4"/>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4"/>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4"/>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4"/>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4"/>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4"/>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4"/>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4"/>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4"/>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4"/>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4"/>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4"/>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4"/>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4"/>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4"/>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4"/>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4"/>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4"/>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4"/>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4"/>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4"/>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4"/>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4"/>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4"/>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4"/>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4"/>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4"/>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4"/>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4"/>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4"/>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4"/>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4"/>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4"/>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4"/>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4"/>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4"/>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4"/>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4"/>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4"/>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4"/>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4"/>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4"/>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4"/>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4"/>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4"/>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4"/>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4"/>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4"/>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4"/>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4"/>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4"/>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4"/>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4"/>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4"/>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4"/>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4"/>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4"/>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4"/>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4"/>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31" name="Google Shape;4031;p4"/>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4"/>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4"/>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4"/>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38"/>
        <p:cNvGrpSpPr/>
        <p:nvPr/>
      </p:nvGrpSpPr>
      <p:grpSpPr>
        <a:xfrm>
          <a:off x="0" y="0"/>
          <a:ext cx="0" cy="0"/>
          <a:chOff x="0" y="0"/>
          <a:chExt cx="0" cy="0"/>
        </a:xfrm>
      </p:grpSpPr>
      <p:sp>
        <p:nvSpPr>
          <p:cNvPr id="4039" name="Google Shape;4039;p5"/>
          <p:cNvSpPr/>
          <p:nvPr/>
        </p:nvSpPr>
        <p:spPr>
          <a:xfrm>
            <a:off x="3848100" y="590685"/>
            <a:ext cx="5124450"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ctr" rtl="0">
              <a:lnSpc>
                <a:spcPct val="90000"/>
              </a:lnSpc>
              <a:spcBef>
                <a:spcPts val="0"/>
              </a:spcBef>
              <a:spcAft>
                <a:spcPts val="0"/>
              </a:spcAft>
              <a:buClr>
                <a:srgbClr val="000000"/>
              </a:buClr>
              <a:buSzPts val="3600"/>
              <a:buFont typeface="Arial"/>
              <a:buNone/>
            </a:pPr>
            <a:r>
              <a:rPr lang="en-US" sz="3600" b="0" i="0" u="none" strike="noStrike" cap="none">
                <a:solidFill>
                  <a:schemeClr val="lt1"/>
                </a:solidFill>
                <a:latin typeface="Arial"/>
                <a:ea typeface="Arial"/>
                <a:cs typeface="Arial"/>
                <a:sym typeface="Arial"/>
              </a:rPr>
              <a:t>Việt Nam - Tổ quốc em</a:t>
            </a:r>
            <a:endParaRPr sz="3600" b="0" i="0" u="none" strike="noStrike" cap="none">
              <a:solidFill>
                <a:schemeClr val="lt1"/>
              </a:solidFill>
              <a:latin typeface="Arial"/>
              <a:ea typeface="Arial"/>
              <a:cs typeface="Arial"/>
              <a:sym typeface="Arial"/>
            </a:endParaRPr>
          </a:p>
        </p:txBody>
      </p:sp>
      <p:sp>
        <p:nvSpPr>
          <p:cNvPr id="4040" name="Google Shape;4040;p5"/>
          <p:cNvSpPr/>
          <p:nvPr/>
        </p:nvSpPr>
        <p:spPr>
          <a:xfrm>
            <a:off x="1994111" y="2255585"/>
            <a:ext cx="4729895"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l" rtl="0">
              <a:lnSpc>
                <a:spcPct val="90000"/>
              </a:lnSpc>
              <a:spcBef>
                <a:spcPts val="0"/>
              </a:spcBef>
              <a:spcAft>
                <a:spcPts val="0"/>
              </a:spcAft>
              <a:buClr>
                <a:srgbClr val="000000"/>
              </a:buClr>
              <a:buSzPts val="3600"/>
              <a:buFont typeface="Arial"/>
              <a:buNone/>
            </a:pPr>
            <a:r>
              <a:rPr lang="en-US" sz="3600" b="0" i="0" u="none" strike="noStrike" cap="none">
                <a:solidFill>
                  <a:schemeClr val="lt1"/>
                </a:solidFill>
                <a:latin typeface="Arial"/>
                <a:ea typeface="Arial"/>
                <a:cs typeface="Arial"/>
                <a:sym typeface="Arial"/>
              </a:rPr>
              <a:t>Cánh chim hòa bình</a:t>
            </a:r>
            <a:endParaRPr sz="3600" b="0" i="0" u="none" strike="noStrike" cap="none">
              <a:solidFill>
                <a:schemeClr val="lt1"/>
              </a:solidFill>
              <a:latin typeface="Arial"/>
              <a:ea typeface="Arial"/>
              <a:cs typeface="Arial"/>
              <a:sym typeface="Arial"/>
            </a:endParaRPr>
          </a:p>
        </p:txBody>
      </p:sp>
      <p:sp>
        <p:nvSpPr>
          <p:cNvPr id="4041" name="Google Shape;4041;p5"/>
          <p:cNvSpPr/>
          <p:nvPr/>
        </p:nvSpPr>
        <p:spPr>
          <a:xfrm>
            <a:off x="1948374" y="13539"/>
            <a:ext cx="2372584" cy="2165683"/>
          </a:xfrm>
          <a:prstGeom prst="ellipse">
            <a:avLst/>
          </a:prstGeom>
          <a:blipFill rotWithShape="1">
            <a:blip r:embed="rId3">
              <a:alphaModFix/>
            </a:blip>
            <a:stretch>
              <a:fillRect t="-11999" b="-11997"/>
            </a:stretch>
          </a:blipFill>
          <a:ln w="254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2117721" y="3828362"/>
            <a:ext cx="5711297"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ctr" rtl="0">
              <a:lnSpc>
                <a:spcPct val="90000"/>
              </a:lnSpc>
              <a:spcBef>
                <a:spcPts val="0"/>
              </a:spcBef>
              <a:spcAft>
                <a:spcPts val="0"/>
              </a:spcAft>
              <a:buClr>
                <a:srgbClr val="000000"/>
              </a:buClr>
              <a:buSzPts val="3600"/>
              <a:buFont typeface="Arial"/>
              <a:buNone/>
            </a:pPr>
            <a:r>
              <a:rPr lang="en-US" sz="3600" b="0" i="0" u="none" strike="noStrike" cap="none">
                <a:solidFill>
                  <a:schemeClr val="lt1"/>
                </a:solidFill>
                <a:latin typeface="Arial"/>
                <a:ea typeface="Arial"/>
                <a:cs typeface="Arial"/>
                <a:sym typeface="Arial"/>
              </a:rPr>
              <a:t>Con người với thiên nhiên</a:t>
            </a:r>
            <a:endParaRPr sz="3600" b="0" i="0" u="none" strike="noStrike" cap="none">
              <a:solidFill>
                <a:schemeClr val="lt1"/>
              </a:solidFill>
              <a:latin typeface="Arial"/>
              <a:ea typeface="Arial"/>
              <a:cs typeface="Arial"/>
              <a:sym typeface="Arial"/>
            </a:endParaRPr>
          </a:p>
        </p:txBody>
      </p:sp>
      <p:sp>
        <p:nvSpPr>
          <p:cNvPr id="4043" name="Google Shape;4043;p5"/>
          <p:cNvSpPr/>
          <p:nvPr/>
        </p:nvSpPr>
        <p:spPr>
          <a:xfrm>
            <a:off x="128690" y="2932360"/>
            <a:ext cx="2372583" cy="2165682"/>
          </a:xfrm>
          <a:prstGeom prst="ellipse">
            <a:avLst/>
          </a:prstGeom>
          <a:blipFill rotWithShape="1">
            <a:blip r:embed="rId4">
              <a:alphaModFix/>
            </a:blip>
            <a:stretch>
              <a:fillRect t="-13997" b="-13999"/>
            </a:stretch>
          </a:blipFill>
          <a:ln w="254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6254861" y="1488908"/>
            <a:ext cx="2372584" cy="2165683"/>
          </a:xfrm>
          <a:prstGeom prst="ellipse">
            <a:avLst/>
          </a:prstGeom>
          <a:blipFill rotWithShape="1">
            <a:blip r:embed="rId5">
              <a:alphaModFix/>
            </a:blip>
            <a:stretch>
              <a:fillRect t="-11999" b="-11997"/>
            </a:stretch>
          </a:blipFill>
          <a:ln w="254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41"/>
                                        </p:tgtEl>
                                        <p:attrNameLst>
                                          <p:attrName>style.visibility</p:attrName>
                                        </p:attrNameLst>
                                      </p:cBhvr>
                                      <p:to>
                                        <p:strVal val="visible"/>
                                      </p:to>
                                    </p:set>
                                    <p:animEffect transition="in" filter="fade">
                                      <p:cBhvr>
                                        <p:cTn id="7" dur="500"/>
                                        <p:tgtEl>
                                          <p:spTgt spid="404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039"/>
                                        </p:tgtEl>
                                        <p:attrNameLst>
                                          <p:attrName>style.visibility</p:attrName>
                                        </p:attrNameLst>
                                      </p:cBhvr>
                                      <p:to>
                                        <p:strVal val="visible"/>
                                      </p:to>
                                    </p:set>
                                    <p:animEffect transition="in" filter="fade">
                                      <p:cBhvr>
                                        <p:cTn id="12" dur="1000"/>
                                        <p:tgtEl>
                                          <p:spTgt spid="403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044"/>
                                        </p:tgtEl>
                                        <p:attrNameLst>
                                          <p:attrName>style.visibility</p:attrName>
                                        </p:attrNameLst>
                                      </p:cBhvr>
                                      <p:to>
                                        <p:strVal val="visible"/>
                                      </p:to>
                                    </p:set>
                                    <p:animEffect transition="in" filter="fade">
                                      <p:cBhvr>
                                        <p:cTn id="17" dur="500"/>
                                        <p:tgtEl>
                                          <p:spTgt spid="404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040"/>
                                        </p:tgtEl>
                                        <p:attrNameLst>
                                          <p:attrName>style.visibility</p:attrName>
                                        </p:attrNameLst>
                                      </p:cBhvr>
                                      <p:to>
                                        <p:strVal val="visible"/>
                                      </p:to>
                                    </p:set>
                                    <p:animEffect transition="in" filter="fade">
                                      <p:cBhvr>
                                        <p:cTn id="22" dur="1000"/>
                                        <p:tgtEl>
                                          <p:spTgt spid="404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043"/>
                                        </p:tgtEl>
                                        <p:attrNameLst>
                                          <p:attrName>style.visibility</p:attrName>
                                        </p:attrNameLst>
                                      </p:cBhvr>
                                      <p:to>
                                        <p:strVal val="visible"/>
                                      </p:to>
                                    </p:set>
                                    <p:animEffect transition="in" filter="fade">
                                      <p:cBhvr>
                                        <p:cTn id="27" dur="500"/>
                                        <p:tgtEl>
                                          <p:spTgt spid="404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042"/>
                                        </p:tgtEl>
                                        <p:attrNameLst>
                                          <p:attrName>style.visibility</p:attrName>
                                        </p:attrNameLst>
                                      </p:cBhvr>
                                      <p:to>
                                        <p:strVal val="visible"/>
                                      </p:to>
                                    </p:set>
                                    <p:animEffect transition="in" filter="fade">
                                      <p:cBhvr>
                                        <p:cTn id="32" dur="1000"/>
                                        <p:tgtEl>
                                          <p:spTgt spid="4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48"/>
        <p:cNvGrpSpPr/>
        <p:nvPr/>
      </p:nvGrpSpPr>
      <p:grpSpPr>
        <a:xfrm>
          <a:off x="0" y="0"/>
          <a:ext cx="0" cy="0"/>
          <a:chOff x="0" y="0"/>
          <a:chExt cx="0" cy="0"/>
        </a:xfrm>
      </p:grpSpPr>
      <p:sp>
        <p:nvSpPr>
          <p:cNvPr id="4049" name="Google Shape;4049;p6"/>
          <p:cNvSpPr/>
          <p:nvPr/>
        </p:nvSpPr>
        <p:spPr>
          <a:xfrm>
            <a:off x="794326" y="4430625"/>
            <a:ext cx="2573112" cy="497920"/>
          </a:xfrm>
          <a:custGeom>
            <a:avLst/>
            <a:gdLst/>
            <a:ahLst/>
            <a:cxnLst/>
            <a:rect l="l" t="t" r="r" b="b"/>
            <a:pathLst>
              <a:path w="1346886" h="497920" extrusionOk="0">
                <a:moveTo>
                  <a:pt x="0" y="82988"/>
                </a:moveTo>
                <a:cubicBezTo>
                  <a:pt x="0" y="37155"/>
                  <a:pt x="37155" y="0"/>
                  <a:pt x="82988" y="0"/>
                </a:cubicBezTo>
                <a:lnTo>
                  <a:pt x="1263898" y="0"/>
                </a:lnTo>
                <a:cubicBezTo>
                  <a:pt x="1309731" y="0"/>
                  <a:pt x="1346886" y="37155"/>
                  <a:pt x="1346886" y="82988"/>
                </a:cubicBezTo>
                <a:lnTo>
                  <a:pt x="1346886" y="414932"/>
                </a:lnTo>
                <a:cubicBezTo>
                  <a:pt x="1346886" y="460765"/>
                  <a:pt x="1309731" y="497920"/>
                  <a:pt x="1263898" y="497920"/>
                </a:cubicBezTo>
                <a:lnTo>
                  <a:pt x="82988" y="497920"/>
                </a:lnTo>
                <a:cubicBezTo>
                  <a:pt x="37155" y="497920"/>
                  <a:pt x="0" y="460765"/>
                  <a:pt x="0" y="414932"/>
                </a:cubicBezTo>
                <a:lnTo>
                  <a:pt x="0" y="82988"/>
                </a:lnTo>
                <a:close/>
              </a:path>
            </a:pathLst>
          </a:custGeom>
          <a:noFill/>
          <a:ln>
            <a:noFill/>
          </a:ln>
        </p:spPr>
        <p:txBody>
          <a:bodyPr spcFirstLastPara="1" wrap="square" lIns="332875" tIns="115725" rIns="115725" bIns="115725" anchor="ctr" anchorCtr="0">
            <a:noAutofit/>
          </a:bodyPr>
          <a:lstStyle/>
          <a:p>
            <a:pPr marL="0" marR="0" lvl="0" indent="0" algn="l" rtl="0">
              <a:lnSpc>
                <a:spcPct val="90000"/>
              </a:lnSpc>
              <a:spcBef>
                <a:spcPts val="0"/>
              </a:spcBef>
              <a:spcAft>
                <a:spcPts val="0"/>
              </a:spcAft>
              <a:buClr>
                <a:srgbClr val="000000"/>
              </a:buClr>
              <a:buSzPts val="2800"/>
              <a:buFont typeface="Arial"/>
              <a:buNone/>
            </a:pPr>
            <a:r>
              <a:rPr lang="en-US" sz="2800" b="1" i="0" u="none" strike="noStrike" cap="none">
                <a:solidFill>
                  <a:srgbClr val="DF2E62"/>
                </a:solidFill>
                <a:latin typeface="Cambria"/>
                <a:ea typeface="Cambria"/>
                <a:cs typeface="Cambria"/>
                <a:sym typeface="Cambria"/>
              </a:rPr>
              <a:t>Lòng dân</a:t>
            </a:r>
            <a:endParaRPr sz="2800" b="1" i="0" u="none" strike="noStrike" cap="none">
              <a:solidFill>
                <a:srgbClr val="DF2E62"/>
              </a:solidFill>
              <a:latin typeface="Cambria"/>
              <a:ea typeface="Cambria"/>
              <a:cs typeface="Cambria"/>
              <a:sym typeface="Cambria"/>
            </a:endParaRPr>
          </a:p>
        </p:txBody>
      </p:sp>
      <p:sp>
        <p:nvSpPr>
          <p:cNvPr id="4050" name="Google Shape;4050;p6"/>
          <p:cNvSpPr/>
          <p:nvPr/>
        </p:nvSpPr>
        <p:spPr>
          <a:xfrm>
            <a:off x="167136" y="4232439"/>
            <a:ext cx="911491" cy="911061"/>
          </a:xfrm>
          <a:prstGeom prst="ellipse">
            <a:avLst/>
          </a:prstGeom>
          <a:blipFill rotWithShape="1">
            <a:blip r:embed="rId3">
              <a:alphaModFix/>
            </a:blip>
            <a:stretch>
              <a:fillRect l="-18999" r="-18999"/>
            </a:stretch>
          </a:blip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
          <p:cNvSpPr/>
          <p:nvPr/>
        </p:nvSpPr>
        <p:spPr>
          <a:xfrm>
            <a:off x="794326" y="3625170"/>
            <a:ext cx="4504730" cy="545145"/>
          </a:xfrm>
          <a:custGeom>
            <a:avLst/>
            <a:gdLst/>
            <a:ahLst/>
            <a:cxnLst/>
            <a:rect l="l" t="t" r="r" b="b"/>
            <a:pathLst>
              <a:path w="2357984" h="545145" extrusionOk="0">
                <a:moveTo>
                  <a:pt x="0" y="90859"/>
                </a:moveTo>
                <a:cubicBezTo>
                  <a:pt x="0" y="40679"/>
                  <a:pt x="40679" y="0"/>
                  <a:pt x="90859" y="0"/>
                </a:cubicBezTo>
                <a:lnTo>
                  <a:pt x="2267125" y="0"/>
                </a:lnTo>
                <a:cubicBezTo>
                  <a:pt x="2317305" y="0"/>
                  <a:pt x="2357984" y="40679"/>
                  <a:pt x="2357984" y="90859"/>
                </a:cubicBezTo>
                <a:lnTo>
                  <a:pt x="2357984" y="454286"/>
                </a:lnTo>
                <a:cubicBezTo>
                  <a:pt x="2357984" y="504466"/>
                  <a:pt x="2317305" y="545145"/>
                  <a:pt x="2267125" y="545145"/>
                </a:cubicBezTo>
                <a:lnTo>
                  <a:pt x="90859" y="545145"/>
                </a:lnTo>
                <a:cubicBezTo>
                  <a:pt x="40679" y="545145"/>
                  <a:pt x="0" y="504466"/>
                  <a:pt x="0" y="454286"/>
                </a:cubicBezTo>
                <a:lnTo>
                  <a:pt x="0" y="90859"/>
                </a:lnTo>
                <a:close/>
              </a:path>
            </a:pathLst>
          </a:custGeom>
          <a:noFill/>
          <a:ln>
            <a:noFill/>
          </a:ln>
        </p:spPr>
        <p:txBody>
          <a:bodyPr spcFirstLastPara="1" wrap="square" lIns="335175" tIns="118050" rIns="118050" bIns="118050" anchor="ctr" anchorCtr="0">
            <a:noAutofit/>
          </a:bodyPr>
          <a:lstStyle/>
          <a:p>
            <a:pPr marL="0" marR="0" lvl="0" indent="0" algn="l" rtl="0">
              <a:lnSpc>
                <a:spcPct val="90000"/>
              </a:lnSpc>
              <a:spcBef>
                <a:spcPts val="0"/>
              </a:spcBef>
              <a:spcAft>
                <a:spcPts val="0"/>
              </a:spcAft>
              <a:buClr>
                <a:srgbClr val="000000"/>
              </a:buClr>
              <a:buSzPts val="2800"/>
              <a:buFont typeface="Arial"/>
              <a:buNone/>
            </a:pPr>
            <a:r>
              <a:rPr lang="en-US" sz="2800" b="1" i="0" u="none" strike="noStrike" cap="none">
                <a:solidFill>
                  <a:srgbClr val="DF2E62"/>
                </a:solidFill>
                <a:latin typeface="Cambria"/>
                <a:ea typeface="Cambria"/>
                <a:cs typeface="Cambria"/>
                <a:sym typeface="Cambria"/>
              </a:rPr>
              <a:t>Sắc màu em yêu</a:t>
            </a:r>
            <a:endParaRPr sz="2800" b="1" i="0" u="none" strike="noStrike" cap="none">
              <a:solidFill>
                <a:srgbClr val="DF2E62"/>
              </a:solidFill>
              <a:latin typeface="Cambria"/>
              <a:ea typeface="Cambria"/>
              <a:cs typeface="Cambria"/>
              <a:sym typeface="Cambria"/>
            </a:endParaRPr>
          </a:p>
        </p:txBody>
      </p:sp>
      <p:sp>
        <p:nvSpPr>
          <p:cNvPr id="4052" name="Google Shape;4052;p6"/>
          <p:cNvSpPr/>
          <p:nvPr/>
        </p:nvSpPr>
        <p:spPr>
          <a:xfrm>
            <a:off x="167136" y="3467001"/>
            <a:ext cx="841757" cy="841360"/>
          </a:xfrm>
          <a:prstGeom prst="ellipse">
            <a:avLst/>
          </a:prstGeom>
          <a:blipFill rotWithShape="1">
            <a:blip r:embed="rId4">
              <a:alphaModFix/>
            </a:blip>
            <a:stretch>
              <a:fillRect l="-51998" r="-51996"/>
            </a:stretch>
          </a:blip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
          <p:cNvSpPr/>
          <p:nvPr/>
        </p:nvSpPr>
        <p:spPr>
          <a:xfrm>
            <a:off x="794326" y="2817420"/>
            <a:ext cx="4852675" cy="547439"/>
          </a:xfrm>
          <a:custGeom>
            <a:avLst/>
            <a:gdLst/>
            <a:ahLst/>
            <a:cxnLst/>
            <a:rect l="l" t="t" r="r" b="b"/>
            <a:pathLst>
              <a:path w="2540115" h="547439" extrusionOk="0">
                <a:moveTo>
                  <a:pt x="0" y="91242"/>
                </a:moveTo>
                <a:cubicBezTo>
                  <a:pt x="0" y="40850"/>
                  <a:pt x="40850" y="0"/>
                  <a:pt x="91242" y="0"/>
                </a:cubicBezTo>
                <a:lnTo>
                  <a:pt x="2448873" y="0"/>
                </a:lnTo>
                <a:cubicBezTo>
                  <a:pt x="2499265" y="0"/>
                  <a:pt x="2540115" y="40850"/>
                  <a:pt x="2540115" y="91242"/>
                </a:cubicBezTo>
                <a:lnTo>
                  <a:pt x="2540115" y="456197"/>
                </a:lnTo>
                <a:cubicBezTo>
                  <a:pt x="2540115" y="506589"/>
                  <a:pt x="2499265" y="547439"/>
                  <a:pt x="2448873" y="547439"/>
                </a:cubicBezTo>
                <a:lnTo>
                  <a:pt x="91242" y="547439"/>
                </a:lnTo>
                <a:cubicBezTo>
                  <a:pt x="40850" y="547439"/>
                  <a:pt x="0" y="506589"/>
                  <a:pt x="0" y="456197"/>
                </a:cubicBezTo>
                <a:lnTo>
                  <a:pt x="0" y="91242"/>
                </a:lnTo>
                <a:close/>
              </a:path>
            </a:pathLst>
          </a:custGeom>
          <a:noFill/>
          <a:ln>
            <a:noFill/>
          </a:ln>
        </p:spPr>
        <p:txBody>
          <a:bodyPr spcFirstLastPara="1" wrap="square" lIns="335300" tIns="118150" rIns="118150" bIns="118150" anchor="ctr" anchorCtr="0">
            <a:noAutofit/>
          </a:bodyPr>
          <a:lstStyle/>
          <a:p>
            <a:pPr marL="0" marR="0" lvl="0" indent="0" algn="l" rtl="0">
              <a:lnSpc>
                <a:spcPct val="90000"/>
              </a:lnSpc>
              <a:spcBef>
                <a:spcPts val="0"/>
              </a:spcBef>
              <a:spcAft>
                <a:spcPts val="0"/>
              </a:spcAft>
              <a:buClr>
                <a:srgbClr val="000000"/>
              </a:buClr>
              <a:buSzPts val="2800"/>
              <a:buFont typeface="Arial"/>
              <a:buNone/>
            </a:pPr>
            <a:r>
              <a:rPr lang="en-US" sz="2800" b="1" i="0" u="none" strike="noStrike" cap="none">
                <a:solidFill>
                  <a:srgbClr val="DF2E62"/>
                </a:solidFill>
                <a:latin typeface="Cambria"/>
                <a:ea typeface="Cambria"/>
                <a:cs typeface="Cambria"/>
                <a:sym typeface="Cambria"/>
              </a:rPr>
              <a:t>Nghìn năm văn hiến</a:t>
            </a:r>
            <a:endParaRPr sz="2800" b="1" i="0" u="none" strike="noStrike" cap="none">
              <a:solidFill>
                <a:srgbClr val="DF2E62"/>
              </a:solidFill>
              <a:latin typeface="Cambria"/>
              <a:ea typeface="Cambria"/>
              <a:cs typeface="Cambria"/>
              <a:sym typeface="Cambria"/>
            </a:endParaRPr>
          </a:p>
        </p:txBody>
      </p:sp>
      <p:sp>
        <p:nvSpPr>
          <p:cNvPr id="4054" name="Google Shape;4054;p6"/>
          <p:cNvSpPr/>
          <p:nvPr/>
        </p:nvSpPr>
        <p:spPr>
          <a:xfrm>
            <a:off x="167136" y="2616732"/>
            <a:ext cx="926630" cy="926193"/>
          </a:xfrm>
          <a:prstGeom prst="ellipse">
            <a:avLst/>
          </a:prstGeom>
          <a:blipFill rotWithShape="1">
            <a:blip r:embed="rId5">
              <a:alphaModFix/>
            </a:blip>
            <a:stretch>
              <a:fillRect/>
            </a:stretch>
          </a:blip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
          <p:cNvSpPr/>
          <p:nvPr/>
        </p:nvSpPr>
        <p:spPr>
          <a:xfrm>
            <a:off x="754151" y="2135969"/>
            <a:ext cx="6848017" cy="504054"/>
          </a:xfrm>
          <a:custGeom>
            <a:avLst/>
            <a:gdLst/>
            <a:ahLst/>
            <a:cxnLst/>
            <a:rect l="l" t="t" r="r" b="b"/>
            <a:pathLst>
              <a:path w="3584569" h="504054" extrusionOk="0">
                <a:moveTo>
                  <a:pt x="0" y="84011"/>
                </a:moveTo>
                <a:cubicBezTo>
                  <a:pt x="0" y="37613"/>
                  <a:pt x="37613" y="0"/>
                  <a:pt x="84011" y="0"/>
                </a:cubicBezTo>
                <a:lnTo>
                  <a:pt x="3500558" y="0"/>
                </a:lnTo>
                <a:cubicBezTo>
                  <a:pt x="3546956" y="0"/>
                  <a:pt x="3584569" y="37613"/>
                  <a:pt x="3584569" y="84011"/>
                </a:cubicBezTo>
                <a:lnTo>
                  <a:pt x="3584569" y="420043"/>
                </a:lnTo>
                <a:cubicBezTo>
                  <a:pt x="3584569" y="466441"/>
                  <a:pt x="3546956" y="504054"/>
                  <a:pt x="3500558" y="504054"/>
                </a:cubicBezTo>
                <a:lnTo>
                  <a:pt x="84011" y="504054"/>
                </a:lnTo>
                <a:cubicBezTo>
                  <a:pt x="37613" y="504054"/>
                  <a:pt x="0" y="466441"/>
                  <a:pt x="0" y="420043"/>
                </a:cubicBezTo>
                <a:lnTo>
                  <a:pt x="0" y="84011"/>
                </a:lnTo>
                <a:close/>
              </a:path>
            </a:pathLst>
          </a:custGeom>
          <a:noFill/>
          <a:ln>
            <a:noFill/>
          </a:ln>
        </p:spPr>
        <p:txBody>
          <a:bodyPr spcFirstLastPara="1" wrap="square" lIns="333175" tIns="116025" rIns="116025" bIns="116025" anchor="ctr" anchorCtr="0">
            <a:noAutofit/>
          </a:bodyPr>
          <a:lstStyle/>
          <a:p>
            <a:pPr marL="0" marR="0" lvl="0" indent="0" algn="l" rtl="0">
              <a:lnSpc>
                <a:spcPct val="90000"/>
              </a:lnSpc>
              <a:spcBef>
                <a:spcPts val="0"/>
              </a:spcBef>
              <a:spcAft>
                <a:spcPts val="0"/>
              </a:spcAft>
              <a:buClr>
                <a:srgbClr val="000000"/>
              </a:buClr>
              <a:buSzPts val="2800"/>
              <a:buFont typeface="Arial"/>
              <a:buNone/>
            </a:pPr>
            <a:r>
              <a:rPr lang="en-US" sz="2800" b="1" i="0" u="none" strike="noStrike" cap="none">
                <a:solidFill>
                  <a:srgbClr val="DF2E62"/>
                </a:solidFill>
                <a:latin typeface="Cambria"/>
                <a:ea typeface="Cambria"/>
                <a:cs typeface="Cambria"/>
                <a:sym typeface="Cambria"/>
              </a:rPr>
              <a:t>Quang cảnh làng mạc ngày mùa </a:t>
            </a:r>
            <a:endParaRPr sz="2800" b="1" i="0" u="none" strike="noStrike" cap="none">
              <a:solidFill>
                <a:srgbClr val="DF2E62"/>
              </a:solidFill>
              <a:latin typeface="Cambria"/>
              <a:ea typeface="Cambria"/>
              <a:cs typeface="Cambria"/>
              <a:sym typeface="Cambria"/>
            </a:endParaRPr>
          </a:p>
        </p:txBody>
      </p:sp>
      <p:sp>
        <p:nvSpPr>
          <p:cNvPr id="4056" name="Google Shape;4056;p6"/>
          <p:cNvSpPr/>
          <p:nvPr/>
        </p:nvSpPr>
        <p:spPr>
          <a:xfrm>
            <a:off x="167136" y="1859704"/>
            <a:ext cx="880792" cy="832952"/>
          </a:xfrm>
          <a:prstGeom prst="ellipse">
            <a:avLst/>
          </a:prstGeom>
          <a:blipFill rotWithShape="1">
            <a:blip r:embed="rId6">
              <a:alphaModFix/>
            </a:blip>
            <a:stretch>
              <a:fillRect l="-18999" r="-18999"/>
            </a:stretch>
          </a:blip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
          <p:cNvSpPr/>
          <p:nvPr/>
        </p:nvSpPr>
        <p:spPr>
          <a:xfrm>
            <a:off x="794326" y="1305657"/>
            <a:ext cx="4642621" cy="487087"/>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noFill/>
          <a:ln>
            <a:noFill/>
          </a:ln>
        </p:spPr>
        <p:txBody>
          <a:bodyPr spcFirstLastPara="1" wrap="square" lIns="332350" tIns="115200" rIns="115200" bIns="115200" anchor="ctr" anchorCtr="0">
            <a:noAutofit/>
          </a:bodyPr>
          <a:lstStyle/>
          <a:p>
            <a:pPr marL="0" marR="0" lvl="0" indent="0" algn="l" rtl="0">
              <a:lnSpc>
                <a:spcPct val="90000"/>
              </a:lnSpc>
              <a:spcBef>
                <a:spcPts val="0"/>
              </a:spcBef>
              <a:spcAft>
                <a:spcPts val="0"/>
              </a:spcAft>
              <a:buClr>
                <a:srgbClr val="000000"/>
              </a:buClr>
              <a:buSzPts val="2800"/>
              <a:buFont typeface="Arial"/>
              <a:buNone/>
            </a:pPr>
            <a:r>
              <a:rPr lang="en-US" sz="2800" b="1" i="0" u="none" strike="noStrike" cap="none">
                <a:solidFill>
                  <a:srgbClr val="DF2E62"/>
                </a:solidFill>
                <a:latin typeface="Cambria"/>
                <a:ea typeface="Cambria"/>
                <a:cs typeface="Cambria"/>
                <a:sym typeface="Cambria"/>
              </a:rPr>
              <a:t>Thư gửi các học sinh</a:t>
            </a:r>
            <a:endParaRPr sz="2800" b="1" i="0" u="none" strike="noStrike" cap="none">
              <a:solidFill>
                <a:srgbClr val="DF2E62"/>
              </a:solidFill>
              <a:latin typeface="Cambria"/>
              <a:ea typeface="Cambria"/>
              <a:cs typeface="Cambria"/>
              <a:sym typeface="Cambria"/>
            </a:endParaRPr>
          </a:p>
        </p:txBody>
      </p:sp>
      <p:sp>
        <p:nvSpPr>
          <p:cNvPr id="4058" name="Google Shape;4058;p6"/>
          <p:cNvSpPr/>
          <p:nvPr/>
        </p:nvSpPr>
        <p:spPr>
          <a:xfrm>
            <a:off x="167136" y="1080095"/>
            <a:ext cx="836740" cy="855533"/>
          </a:xfrm>
          <a:prstGeom prst="ellipse">
            <a:avLst/>
          </a:prstGeom>
          <a:blipFill rotWithShape="1">
            <a:blip r:embed="rId7">
              <a:alphaModFix/>
            </a:blip>
            <a:stretch>
              <a:fillRect l="-27998" r="-27998"/>
            </a:stretch>
          </a:blip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9" name="Google Shape;4059;p6"/>
          <p:cNvGrpSpPr/>
          <p:nvPr/>
        </p:nvGrpSpPr>
        <p:grpSpPr>
          <a:xfrm>
            <a:off x="5510515" y="1443980"/>
            <a:ext cx="3633484" cy="3616695"/>
            <a:chOff x="4002334" y="-304815"/>
            <a:chExt cx="5236905" cy="5541995"/>
          </a:xfrm>
        </p:grpSpPr>
        <p:sp>
          <p:nvSpPr>
            <p:cNvPr id="4060" name="Google Shape;4060;p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16" name="Google Shape;4216;p6"/>
          <p:cNvSpPr/>
          <p:nvPr/>
        </p:nvSpPr>
        <p:spPr>
          <a:xfrm>
            <a:off x="1166427" y="211034"/>
            <a:ext cx="5943716"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ctr" rtl="0">
              <a:lnSpc>
                <a:spcPct val="90000"/>
              </a:lnSpc>
              <a:spcBef>
                <a:spcPts val="0"/>
              </a:spcBef>
              <a:spcAft>
                <a:spcPts val="0"/>
              </a:spcAft>
              <a:buClr>
                <a:srgbClr val="000000"/>
              </a:buClr>
              <a:buSzPts val="4000"/>
              <a:buFont typeface="Arial"/>
              <a:buNone/>
            </a:pPr>
            <a:r>
              <a:rPr lang="en-US" sz="4000" b="1" i="0" u="none" strike="noStrike" cap="none">
                <a:solidFill>
                  <a:schemeClr val="dk1"/>
                </a:solidFill>
                <a:latin typeface="Arial"/>
                <a:ea typeface="Arial"/>
                <a:cs typeface="Arial"/>
                <a:sym typeface="Arial"/>
              </a:rPr>
              <a:t>Việt Nam - Tổ quốc em</a:t>
            </a:r>
            <a:endParaRPr sz="4000" b="1" i="0" u="none" strike="noStrike" cap="none">
              <a:solidFill>
                <a:schemeClr val="dk1"/>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58"/>
                                        </p:tgtEl>
                                        <p:attrNameLst>
                                          <p:attrName>style.visibility</p:attrName>
                                        </p:attrNameLst>
                                      </p:cBhvr>
                                      <p:to>
                                        <p:strVal val="visible"/>
                                      </p:to>
                                    </p:set>
                                    <p:animEffect transition="in" filter="fade">
                                      <p:cBhvr>
                                        <p:cTn id="7" dur="500"/>
                                        <p:tgtEl>
                                          <p:spTgt spid="4058"/>
                                        </p:tgtEl>
                                      </p:cBhvr>
                                    </p:animEffect>
                                  </p:childTnLst>
                                </p:cTn>
                              </p:par>
                              <p:par>
                                <p:cTn id="8" presetID="10" presetClass="entr" presetSubtype="0" fill="hold" nodeType="withEffect">
                                  <p:stCondLst>
                                    <p:cond delay="0"/>
                                  </p:stCondLst>
                                  <p:childTnLst>
                                    <p:set>
                                      <p:cBhvr>
                                        <p:cTn id="9" dur="1" fill="hold">
                                          <p:stCondLst>
                                            <p:cond delay="0"/>
                                          </p:stCondLst>
                                        </p:cTn>
                                        <p:tgtEl>
                                          <p:spTgt spid="4057"/>
                                        </p:tgtEl>
                                        <p:attrNameLst>
                                          <p:attrName>style.visibility</p:attrName>
                                        </p:attrNameLst>
                                      </p:cBhvr>
                                      <p:to>
                                        <p:strVal val="visible"/>
                                      </p:to>
                                    </p:set>
                                    <p:animEffect transition="in" filter="fade">
                                      <p:cBhvr>
                                        <p:cTn id="10" dur="500"/>
                                        <p:tgtEl>
                                          <p:spTgt spid="405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056"/>
                                        </p:tgtEl>
                                        <p:attrNameLst>
                                          <p:attrName>style.visibility</p:attrName>
                                        </p:attrNameLst>
                                      </p:cBhvr>
                                      <p:to>
                                        <p:strVal val="visible"/>
                                      </p:to>
                                    </p:set>
                                    <p:animEffect transition="in" filter="fade">
                                      <p:cBhvr>
                                        <p:cTn id="15" dur="500"/>
                                        <p:tgtEl>
                                          <p:spTgt spid="4056"/>
                                        </p:tgtEl>
                                      </p:cBhvr>
                                    </p:animEffect>
                                  </p:childTnLst>
                                </p:cTn>
                              </p:par>
                              <p:par>
                                <p:cTn id="16" presetID="10" presetClass="entr" presetSubtype="0" fill="hold" nodeType="withEffect">
                                  <p:stCondLst>
                                    <p:cond delay="0"/>
                                  </p:stCondLst>
                                  <p:childTnLst>
                                    <p:set>
                                      <p:cBhvr>
                                        <p:cTn id="17" dur="1" fill="hold">
                                          <p:stCondLst>
                                            <p:cond delay="0"/>
                                          </p:stCondLst>
                                        </p:cTn>
                                        <p:tgtEl>
                                          <p:spTgt spid="4055"/>
                                        </p:tgtEl>
                                        <p:attrNameLst>
                                          <p:attrName>style.visibility</p:attrName>
                                        </p:attrNameLst>
                                      </p:cBhvr>
                                      <p:to>
                                        <p:strVal val="visible"/>
                                      </p:to>
                                    </p:set>
                                    <p:animEffect transition="in" filter="fade">
                                      <p:cBhvr>
                                        <p:cTn id="18" dur="500"/>
                                        <p:tgtEl>
                                          <p:spTgt spid="405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054"/>
                                        </p:tgtEl>
                                        <p:attrNameLst>
                                          <p:attrName>style.visibility</p:attrName>
                                        </p:attrNameLst>
                                      </p:cBhvr>
                                      <p:to>
                                        <p:strVal val="visible"/>
                                      </p:to>
                                    </p:set>
                                    <p:animEffect transition="in" filter="fade">
                                      <p:cBhvr>
                                        <p:cTn id="23" dur="500"/>
                                        <p:tgtEl>
                                          <p:spTgt spid="4054"/>
                                        </p:tgtEl>
                                      </p:cBhvr>
                                    </p:animEffect>
                                  </p:childTnLst>
                                </p:cTn>
                              </p:par>
                              <p:par>
                                <p:cTn id="24" presetID="10" presetClass="entr" presetSubtype="0" fill="hold" nodeType="withEffect">
                                  <p:stCondLst>
                                    <p:cond delay="0"/>
                                  </p:stCondLst>
                                  <p:childTnLst>
                                    <p:set>
                                      <p:cBhvr>
                                        <p:cTn id="25" dur="1" fill="hold">
                                          <p:stCondLst>
                                            <p:cond delay="0"/>
                                          </p:stCondLst>
                                        </p:cTn>
                                        <p:tgtEl>
                                          <p:spTgt spid="4053"/>
                                        </p:tgtEl>
                                        <p:attrNameLst>
                                          <p:attrName>style.visibility</p:attrName>
                                        </p:attrNameLst>
                                      </p:cBhvr>
                                      <p:to>
                                        <p:strVal val="visible"/>
                                      </p:to>
                                    </p:set>
                                    <p:animEffect transition="in" filter="fade">
                                      <p:cBhvr>
                                        <p:cTn id="26" dur="500"/>
                                        <p:tgtEl>
                                          <p:spTgt spid="4053"/>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052"/>
                                        </p:tgtEl>
                                        <p:attrNameLst>
                                          <p:attrName>style.visibility</p:attrName>
                                        </p:attrNameLst>
                                      </p:cBhvr>
                                      <p:to>
                                        <p:strVal val="visible"/>
                                      </p:to>
                                    </p:set>
                                    <p:animEffect transition="in" filter="fade">
                                      <p:cBhvr>
                                        <p:cTn id="31" dur="500"/>
                                        <p:tgtEl>
                                          <p:spTgt spid="4052"/>
                                        </p:tgtEl>
                                      </p:cBhvr>
                                    </p:animEffect>
                                  </p:childTnLst>
                                </p:cTn>
                              </p:par>
                              <p:par>
                                <p:cTn id="32" presetID="10" presetClass="entr" presetSubtype="0" fill="hold" nodeType="withEffect">
                                  <p:stCondLst>
                                    <p:cond delay="0"/>
                                  </p:stCondLst>
                                  <p:childTnLst>
                                    <p:set>
                                      <p:cBhvr>
                                        <p:cTn id="33" dur="1" fill="hold">
                                          <p:stCondLst>
                                            <p:cond delay="0"/>
                                          </p:stCondLst>
                                        </p:cTn>
                                        <p:tgtEl>
                                          <p:spTgt spid="4051"/>
                                        </p:tgtEl>
                                        <p:attrNameLst>
                                          <p:attrName>style.visibility</p:attrName>
                                        </p:attrNameLst>
                                      </p:cBhvr>
                                      <p:to>
                                        <p:strVal val="visible"/>
                                      </p:to>
                                    </p:set>
                                    <p:animEffect transition="in" filter="fade">
                                      <p:cBhvr>
                                        <p:cTn id="34" dur="500"/>
                                        <p:tgtEl>
                                          <p:spTgt spid="405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050"/>
                                        </p:tgtEl>
                                        <p:attrNameLst>
                                          <p:attrName>style.visibility</p:attrName>
                                        </p:attrNameLst>
                                      </p:cBhvr>
                                      <p:to>
                                        <p:strVal val="visible"/>
                                      </p:to>
                                    </p:set>
                                    <p:animEffect transition="in" filter="fade">
                                      <p:cBhvr>
                                        <p:cTn id="39" dur="500"/>
                                        <p:tgtEl>
                                          <p:spTgt spid="4050"/>
                                        </p:tgtEl>
                                      </p:cBhvr>
                                    </p:animEffect>
                                  </p:childTnLst>
                                </p:cTn>
                              </p:par>
                              <p:par>
                                <p:cTn id="40" presetID="10" presetClass="entr" presetSubtype="0" fill="hold" nodeType="withEffect">
                                  <p:stCondLst>
                                    <p:cond delay="0"/>
                                  </p:stCondLst>
                                  <p:childTnLst>
                                    <p:set>
                                      <p:cBhvr>
                                        <p:cTn id="41" dur="1" fill="hold">
                                          <p:stCondLst>
                                            <p:cond delay="0"/>
                                          </p:stCondLst>
                                        </p:cTn>
                                        <p:tgtEl>
                                          <p:spTgt spid="4049"/>
                                        </p:tgtEl>
                                        <p:attrNameLst>
                                          <p:attrName>style.visibility</p:attrName>
                                        </p:attrNameLst>
                                      </p:cBhvr>
                                      <p:to>
                                        <p:strVal val="visible"/>
                                      </p:to>
                                    </p:set>
                                    <p:animEffect transition="in" filter="fade">
                                      <p:cBhvr>
                                        <p:cTn id="42" dur="500"/>
                                        <p:tgtEl>
                                          <p:spTgt spid="4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20"/>
        <p:cNvGrpSpPr/>
        <p:nvPr/>
      </p:nvGrpSpPr>
      <p:grpSpPr>
        <a:xfrm>
          <a:off x="0" y="0"/>
          <a:ext cx="0" cy="0"/>
          <a:chOff x="0" y="0"/>
          <a:chExt cx="0" cy="0"/>
        </a:xfrm>
      </p:grpSpPr>
      <p:sp>
        <p:nvSpPr>
          <p:cNvPr id="4221" name="Google Shape;4221;p7"/>
          <p:cNvSpPr/>
          <p:nvPr/>
        </p:nvSpPr>
        <p:spPr>
          <a:xfrm>
            <a:off x="1166427" y="211034"/>
            <a:ext cx="5943716"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ctr" rtl="0">
              <a:lnSpc>
                <a:spcPct val="90000"/>
              </a:lnSpc>
              <a:spcBef>
                <a:spcPts val="0"/>
              </a:spcBef>
              <a:spcAft>
                <a:spcPts val="0"/>
              </a:spcAft>
              <a:buClr>
                <a:srgbClr val="000000"/>
              </a:buClr>
              <a:buSzPts val="4000"/>
              <a:buFont typeface="Arial"/>
              <a:buNone/>
            </a:pPr>
            <a:r>
              <a:rPr lang="en-US" sz="4000" b="1" i="0" u="none" strike="noStrike" cap="none">
                <a:solidFill>
                  <a:schemeClr val="dk1"/>
                </a:solidFill>
                <a:latin typeface="Arial"/>
                <a:ea typeface="Arial"/>
                <a:cs typeface="Arial"/>
                <a:sym typeface="Arial"/>
              </a:rPr>
              <a:t>Cánh chim hoà bình</a:t>
            </a:r>
            <a:endParaRPr sz="4000" b="1" i="0" u="none" strike="noStrike" cap="none">
              <a:solidFill>
                <a:schemeClr val="dk1"/>
              </a:solidFill>
              <a:latin typeface="Arial"/>
              <a:ea typeface="Arial"/>
              <a:cs typeface="Arial"/>
              <a:sym typeface="Arial"/>
            </a:endParaRPr>
          </a:p>
        </p:txBody>
      </p:sp>
      <p:grpSp>
        <p:nvGrpSpPr>
          <p:cNvPr id="4222" name="Google Shape;4222;p7"/>
          <p:cNvGrpSpPr/>
          <p:nvPr/>
        </p:nvGrpSpPr>
        <p:grpSpPr>
          <a:xfrm>
            <a:off x="128626" y="1500188"/>
            <a:ext cx="4108636" cy="969944"/>
            <a:chOff x="127988" y="1500390"/>
            <a:chExt cx="4109279" cy="970198"/>
          </a:xfrm>
        </p:grpSpPr>
        <p:sp>
          <p:nvSpPr>
            <p:cNvPr id="4223" name="Google Shape;4223;p7"/>
            <p:cNvSpPr/>
            <p:nvPr/>
          </p:nvSpPr>
          <p:spPr>
            <a:xfrm>
              <a:off x="1079010" y="1500390"/>
              <a:ext cx="3134215" cy="598644"/>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grpSp>
          <p:nvGrpSpPr>
            <p:cNvPr id="4224" name="Google Shape;4224;p7"/>
            <p:cNvGrpSpPr/>
            <p:nvPr/>
          </p:nvGrpSpPr>
          <p:grpSpPr>
            <a:xfrm>
              <a:off x="127988" y="1516231"/>
              <a:ext cx="4109279" cy="954357"/>
              <a:chOff x="315121" y="1516423"/>
              <a:chExt cx="4109279" cy="954357"/>
            </a:xfrm>
          </p:grpSpPr>
          <p:sp>
            <p:nvSpPr>
              <p:cNvPr id="4225" name="Google Shape;4225;p7"/>
              <p:cNvSpPr txBox="1"/>
              <p:nvPr/>
            </p:nvSpPr>
            <p:spPr>
              <a:xfrm>
                <a:off x="1533563" y="1516423"/>
                <a:ext cx="2890837" cy="954357"/>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Những con sếu bằng giấy</a:t>
                </a:r>
                <a:endParaRPr sz="2800" b="1" i="0" u="none" strike="noStrike" cap="none">
                  <a:solidFill>
                    <a:srgbClr val="0000CC"/>
                  </a:solidFill>
                  <a:latin typeface="Times New Roman"/>
                  <a:ea typeface="Times New Roman"/>
                  <a:cs typeface="Times New Roman"/>
                  <a:sym typeface="Times New Roman"/>
                </a:endParaRPr>
              </a:p>
            </p:txBody>
          </p:sp>
          <p:pic>
            <p:nvPicPr>
              <p:cNvPr id="4226" name="Google Shape;4226;p7"/>
              <p:cNvPicPr preferRelativeResize="0"/>
              <p:nvPr/>
            </p:nvPicPr>
            <p:blipFill rotWithShape="1">
              <a:blip r:embed="rId3">
                <a:alphaModFix/>
              </a:blip>
              <a:srcRect/>
              <a:stretch/>
            </p:blipFill>
            <p:spPr>
              <a:xfrm>
                <a:off x="315121" y="1525990"/>
                <a:ext cx="1389357" cy="862239"/>
              </a:xfrm>
              <a:prstGeom prst="rect">
                <a:avLst/>
              </a:prstGeom>
              <a:noFill/>
              <a:ln>
                <a:noFill/>
              </a:ln>
            </p:spPr>
          </p:pic>
        </p:grpSp>
      </p:grpSp>
      <p:grpSp>
        <p:nvGrpSpPr>
          <p:cNvPr id="4227" name="Google Shape;4227;p7"/>
          <p:cNvGrpSpPr/>
          <p:nvPr/>
        </p:nvGrpSpPr>
        <p:grpSpPr>
          <a:xfrm>
            <a:off x="130050" y="2616525"/>
            <a:ext cx="4121150" cy="830262"/>
            <a:chOff x="94236" y="2614031"/>
            <a:chExt cx="4120577" cy="831168"/>
          </a:xfrm>
        </p:grpSpPr>
        <p:sp>
          <p:nvSpPr>
            <p:cNvPr id="4228" name="Google Shape;4228;p7"/>
            <p:cNvSpPr/>
            <p:nvPr/>
          </p:nvSpPr>
          <p:spPr>
            <a:xfrm>
              <a:off x="1008509" y="2683957"/>
              <a:ext cx="3206304" cy="610265"/>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grpSp>
          <p:nvGrpSpPr>
            <p:cNvPr id="4229" name="Google Shape;4229;p7"/>
            <p:cNvGrpSpPr/>
            <p:nvPr/>
          </p:nvGrpSpPr>
          <p:grpSpPr>
            <a:xfrm>
              <a:off x="94236" y="2614031"/>
              <a:ext cx="4082605" cy="831168"/>
              <a:chOff x="94236" y="2614031"/>
              <a:chExt cx="4082605" cy="831168"/>
            </a:xfrm>
          </p:grpSpPr>
          <p:pic>
            <p:nvPicPr>
              <p:cNvPr id="4230" name="Google Shape;4230;p7"/>
              <p:cNvPicPr preferRelativeResize="0"/>
              <p:nvPr/>
            </p:nvPicPr>
            <p:blipFill rotWithShape="1">
              <a:blip r:embed="rId4">
                <a:alphaModFix/>
              </a:blip>
              <a:srcRect/>
              <a:stretch/>
            </p:blipFill>
            <p:spPr>
              <a:xfrm>
                <a:off x="94236" y="2614031"/>
                <a:ext cx="1300382" cy="831168"/>
              </a:xfrm>
              <a:prstGeom prst="rect">
                <a:avLst/>
              </a:prstGeom>
              <a:noFill/>
              <a:ln>
                <a:noFill/>
              </a:ln>
            </p:spPr>
          </p:pic>
          <p:sp>
            <p:nvSpPr>
              <p:cNvPr id="4231" name="Google Shape;4231;p7"/>
              <p:cNvSpPr txBox="1"/>
              <p:nvPr/>
            </p:nvSpPr>
            <p:spPr>
              <a:xfrm>
                <a:off x="1421173" y="2904887"/>
                <a:ext cx="2755668" cy="523791"/>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Bài ca về trái đất</a:t>
                </a:r>
                <a:endParaRPr sz="2800" b="1" i="0" u="none" strike="noStrike" cap="none">
                  <a:solidFill>
                    <a:srgbClr val="0000CC"/>
                  </a:solidFill>
                  <a:latin typeface="Times New Roman"/>
                  <a:ea typeface="Times New Roman"/>
                  <a:cs typeface="Times New Roman"/>
                  <a:sym typeface="Times New Roman"/>
                </a:endParaRPr>
              </a:p>
            </p:txBody>
          </p:sp>
        </p:grpSp>
      </p:grpSp>
      <p:grpSp>
        <p:nvGrpSpPr>
          <p:cNvPr id="4232" name="Google Shape;4232;p7"/>
          <p:cNvGrpSpPr/>
          <p:nvPr/>
        </p:nvGrpSpPr>
        <p:grpSpPr>
          <a:xfrm>
            <a:off x="258763" y="3694114"/>
            <a:ext cx="3963987" cy="1231600"/>
            <a:chOff x="259184" y="3694437"/>
            <a:chExt cx="3963566" cy="1231579"/>
          </a:xfrm>
        </p:grpSpPr>
        <p:sp>
          <p:nvSpPr>
            <p:cNvPr id="4233" name="Google Shape;4233;p7"/>
            <p:cNvSpPr/>
            <p:nvPr/>
          </p:nvSpPr>
          <p:spPr>
            <a:xfrm>
              <a:off x="827449" y="3937320"/>
              <a:ext cx="3395301" cy="609590"/>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pic>
          <p:nvPicPr>
            <p:cNvPr id="4234" name="Google Shape;4234;p7"/>
            <p:cNvPicPr preferRelativeResize="0"/>
            <p:nvPr/>
          </p:nvPicPr>
          <p:blipFill rotWithShape="1">
            <a:blip r:embed="rId5">
              <a:alphaModFix/>
            </a:blip>
            <a:srcRect/>
            <a:stretch/>
          </p:blipFill>
          <p:spPr>
            <a:xfrm>
              <a:off x="259184" y="3694437"/>
              <a:ext cx="1047312" cy="1196955"/>
            </a:xfrm>
            <a:prstGeom prst="rect">
              <a:avLst/>
            </a:prstGeom>
            <a:noFill/>
            <a:ln>
              <a:noFill/>
            </a:ln>
          </p:spPr>
        </p:pic>
        <p:sp>
          <p:nvSpPr>
            <p:cNvPr id="4235" name="Google Shape;4235;p7"/>
            <p:cNvSpPr txBox="1"/>
            <p:nvPr/>
          </p:nvSpPr>
          <p:spPr>
            <a:xfrm>
              <a:off x="1125538" y="3971925"/>
              <a:ext cx="3087687" cy="954091"/>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Những chuyên gia máy xúc</a:t>
              </a:r>
              <a:endParaRPr sz="2800" b="1" i="0" u="none" strike="noStrike" cap="none">
                <a:solidFill>
                  <a:srgbClr val="0000CC"/>
                </a:solidFill>
                <a:latin typeface="Times New Roman"/>
                <a:ea typeface="Times New Roman"/>
                <a:cs typeface="Times New Roman"/>
                <a:sym typeface="Times New Roman"/>
              </a:endParaRPr>
            </a:p>
          </p:txBody>
        </p:sp>
      </p:grpSp>
      <p:grpSp>
        <p:nvGrpSpPr>
          <p:cNvPr id="4236" name="Google Shape;4236;p7"/>
          <p:cNvGrpSpPr/>
          <p:nvPr/>
        </p:nvGrpSpPr>
        <p:grpSpPr>
          <a:xfrm>
            <a:off x="4672342" y="1349808"/>
            <a:ext cx="4104947" cy="947737"/>
            <a:chOff x="4672872" y="1349811"/>
            <a:chExt cx="4104416" cy="946958"/>
          </a:xfrm>
        </p:grpSpPr>
        <p:sp>
          <p:nvSpPr>
            <p:cNvPr id="4237" name="Google Shape;4237;p7"/>
            <p:cNvSpPr/>
            <p:nvPr/>
          </p:nvSpPr>
          <p:spPr>
            <a:xfrm>
              <a:off x="5159843" y="1438205"/>
              <a:ext cx="3617445" cy="639237"/>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pic>
          <p:nvPicPr>
            <p:cNvPr id="4238" name="Google Shape;4238;p7"/>
            <p:cNvPicPr preferRelativeResize="0"/>
            <p:nvPr/>
          </p:nvPicPr>
          <p:blipFill rotWithShape="1">
            <a:blip r:embed="rId6">
              <a:alphaModFix/>
            </a:blip>
            <a:srcRect/>
            <a:stretch/>
          </p:blipFill>
          <p:spPr>
            <a:xfrm>
              <a:off x="4672872" y="1349811"/>
              <a:ext cx="1219404" cy="946958"/>
            </a:xfrm>
            <a:prstGeom prst="rect">
              <a:avLst/>
            </a:prstGeom>
            <a:noFill/>
            <a:ln>
              <a:noFill/>
            </a:ln>
          </p:spPr>
        </p:pic>
        <p:sp>
          <p:nvSpPr>
            <p:cNvPr id="4239" name="Google Shape;4239;p7"/>
            <p:cNvSpPr txBox="1"/>
            <p:nvPr/>
          </p:nvSpPr>
          <p:spPr>
            <a:xfrm>
              <a:off x="6215063" y="1450975"/>
              <a:ext cx="2562225" cy="522790"/>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E-mi-li, con …</a:t>
              </a:r>
              <a:endParaRPr sz="2800" b="1" i="0" u="none" strike="noStrike" cap="none">
                <a:solidFill>
                  <a:srgbClr val="0000CC"/>
                </a:solidFill>
                <a:latin typeface="Times New Roman"/>
                <a:ea typeface="Times New Roman"/>
                <a:cs typeface="Times New Roman"/>
                <a:sym typeface="Times New Roman"/>
              </a:endParaRPr>
            </a:p>
          </p:txBody>
        </p:sp>
      </p:grpSp>
      <p:grpSp>
        <p:nvGrpSpPr>
          <p:cNvPr id="4240" name="Google Shape;4240;p7"/>
          <p:cNvGrpSpPr/>
          <p:nvPr/>
        </p:nvGrpSpPr>
        <p:grpSpPr>
          <a:xfrm>
            <a:off x="4702856" y="2555872"/>
            <a:ext cx="4091229" cy="954107"/>
            <a:chOff x="4702172" y="2555306"/>
            <a:chExt cx="4091913" cy="953993"/>
          </a:xfrm>
        </p:grpSpPr>
        <p:sp>
          <p:nvSpPr>
            <p:cNvPr id="4241" name="Google Shape;4241;p7"/>
            <p:cNvSpPr/>
            <p:nvPr/>
          </p:nvSpPr>
          <p:spPr>
            <a:xfrm>
              <a:off x="5411223" y="2587058"/>
              <a:ext cx="3374002" cy="706354"/>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pic>
          <p:nvPicPr>
            <p:cNvPr id="4242" name="Google Shape;4242;p7"/>
            <p:cNvPicPr preferRelativeResize="0"/>
            <p:nvPr/>
          </p:nvPicPr>
          <p:blipFill rotWithShape="1">
            <a:blip r:embed="rId7">
              <a:alphaModFix/>
            </a:blip>
            <a:srcRect/>
            <a:stretch/>
          </p:blipFill>
          <p:spPr>
            <a:xfrm>
              <a:off x="4702172" y="2644125"/>
              <a:ext cx="1219766" cy="801592"/>
            </a:xfrm>
            <a:prstGeom prst="rect">
              <a:avLst/>
            </a:prstGeom>
            <a:noFill/>
            <a:ln>
              <a:noFill/>
            </a:ln>
          </p:spPr>
        </p:pic>
        <p:sp>
          <p:nvSpPr>
            <p:cNvPr id="4243" name="Google Shape;4243;p7"/>
            <p:cNvSpPr txBox="1"/>
            <p:nvPr/>
          </p:nvSpPr>
          <p:spPr>
            <a:xfrm>
              <a:off x="5609560" y="2555306"/>
              <a:ext cx="3184525" cy="953993"/>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Sự sụp đổ của </a:t>
              </a:r>
              <a:endParaRPr/>
            </a:p>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chế độ a-pác-thai</a:t>
              </a:r>
              <a:endParaRPr sz="2800" b="1" i="0" u="none" strike="noStrike" cap="none">
                <a:solidFill>
                  <a:srgbClr val="0000CC"/>
                </a:solidFill>
                <a:latin typeface="Times New Roman"/>
                <a:ea typeface="Times New Roman"/>
                <a:cs typeface="Times New Roman"/>
                <a:sym typeface="Times New Roman"/>
              </a:endParaRPr>
            </a:p>
          </p:txBody>
        </p:sp>
      </p:grpSp>
      <p:grpSp>
        <p:nvGrpSpPr>
          <p:cNvPr id="4244" name="Google Shape;4244;p7"/>
          <p:cNvGrpSpPr/>
          <p:nvPr/>
        </p:nvGrpSpPr>
        <p:grpSpPr>
          <a:xfrm>
            <a:off x="4867534" y="3758268"/>
            <a:ext cx="3917692" cy="1206500"/>
            <a:chOff x="4867762" y="3758604"/>
            <a:chExt cx="3917464" cy="1205932"/>
          </a:xfrm>
        </p:grpSpPr>
        <p:sp>
          <p:nvSpPr>
            <p:cNvPr id="4245" name="Google Shape;4245;p7"/>
            <p:cNvSpPr/>
            <p:nvPr/>
          </p:nvSpPr>
          <p:spPr>
            <a:xfrm>
              <a:off x="5148475" y="3994375"/>
              <a:ext cx="3628814" cy="706105"/>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endParaRPr sz="2800" b="0" i="0" u="none" strike="noStrike" cap="none">
                <a:solidFill>
                  <a:schemeClr val="dk1"/>
                </a:solidFill>
                <a:latin typeface="Arial"/>
                <a:ea typeface="Arial"/>
                <a:cs typeface="Arial"/>
                <a:sym typeface="Arial"/>
              </a:endParaRPr>
            </a:p>
          </p:txBody>
        </p:sp>
        <p:sp>
          <p:nvSpPr>
            <p:cNvPr id="4246" name="Google Shape;4246;p7"/>
            <p:cNvSpPr txBox="1"/>
            <p:nvPr/>
          </p:nvSpPr>
          <p:spPr>
            <a:xfrm>
              <a:off x="5473701" y="3897527"/>
              <a:ext cx="3311525" cy="95365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Tác phẩm của Si-le </a:t>
              </a:r>
              <a:endParaRPr/>
            </a:p>
            <a:p>
              <a:pPr marL="0" marR="0" lvl="0" indent="0" algn="r" rtl="0">
                <a:lnSpc>
                  <a:spcPct val="100000"/>
                </a:lnSpc>
                <a:spcBef>
                  <a:spcPts val="0"/>
                </a:spcBef>
                <a:spcAft>
                  <a:spcPts val="0"/>
                </a:spcAft>
                <a:buNone/>
              </a:pPr>
              <a:r>
                <a:rPr lang="en-US" sz="2800" b="0" i="0" u="none" strike="noStrike" cap="none">
                  <a:solidFill>
                    <a:srgbClr val="0B19C8"/>
                  </a:solidFill>
                  <a:latin typeface="Arial"/>
                  <a:ea typeface="Arial"/>
                  <a:cs typeface="Arial"/>
                  <a:sym typeface="Arial"/>
                </a:rPr>
                <a:t>và tên phát xít</a:t>
              </a:r>
              <a:endParaRPr sz="2800" b="1" i="0" u="none" strike="noStrike" cap="none">
                <a:solidFill>
                  <a:srgbClr val="0000CC"/>
                </a:solidFill>
                <a:latin typeface="Times New Roman"/>
                <a:ea typeface="Times New Roman"/>
                <a:cs typeface="Times New Roman"/>
                <a:sym typeface="Times New Roman"/>
              </a:endParaRPr>
            </a:p>
          </p:txBody>
        </p:sp>
        <p:pic>
          <p:nvPicPr>
            <p:cNvPr id="4247" name="Google Shape;4247;p7"/>
            <p:cNvPicPr preferRelativeResize="0"/>
            <p:nvPr/>
          </p:nvPicPr>
          <p:blipFill rotWithShape="1">
            <a:blip r:embed="rId8">
              <a:alphaModFix/>
            </a:blip>
            <a:srcRect/>
            <a:stretch/>
          </p:blipFill>
          <p:spPr>
            <a:xfrm>
              <a:off x="4867762" y="3758604"/>
              <a:ext cx="1086227" cy="1205932"/>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222"/>
                                        </p:tgtEl>
                                        <p:attrNameLst>
                                          <p:attrName>style.visibility</p:attrName>
                                        </p:attrNameLst>
                                      </p:cBhvr>
                                      <p:to>
                                        <p:strVal val="visible"/>
                                      </p:to>
                                    </p:set>
                                    <p:animEffect transition="in" filter="fade">
                                      <p:cBhvr>
                                        <p:cTn id="7" dur="500"/>
                                        <p:tgtEl>
                                          <p:spTgt spid="42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227"/>
                                        </p:tgtEl>
                                        <p:attrNameLst>
                                          <p:attrName>style.visibility</p:attrName>
                                        </p:attrNameLst>
                                      </p:cBhvr>
                                      <p:to>
                                        <p:strVal val="visible"/>
                                      </p:to>
                                    </p:set>
                                    <p:animEffect transition="in" filter="fade">
                                      <p:cBhvr>
                                        <p:cTn id="12" dur="500"/>
                                        <p:tgtEl>
                                          <p:spTgt spid="422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232"/>
                                        </p:tgtEl>
                                        <p:attrNameLst>
                                          <p:attrName>style.visibility</p:attrName>
                                        </p:attrNameLst>
                                      </p:cBhvr>
                                      <p:to>
                                        <p:strVal val="visible"/>
                                      </p:to>
                                    </p:set>
                                    <p:animEffect transition="in" filter="fade">
                                      <p:cBhvr>
                                        <p:cTn id="17" dur="500"/>
                                        <p:tgtEl>
                                          <p:spTgt spid="423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236"/>
                                        </p:tgtEl>
                                        <p:attrNameLst>
                                          <p:attrName>style.visibility</p:attrName>
                                        </p:attrNameLst>
                                      </p:cBhvr>
                                      <p:to>
                                        <p:strVal val="visible"/>
                                      </p:to>
                                    </p:set>
                                    <p:animEffect transition="in" filter="fade">
                                      <p:cBhvr>
                                        <p:cTn id="22" dur="500"/>
                                        <p:tgtEl>
                                          <p:spTgt spid="423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240"/>
                                        </p:tgtEl>
                                        <p:attrNameLst>
                                          <p:attrName>style.visibility</p:attrName>
                                        </p:attrNameLst>
                                      </p:cBhvr>
                                      <p:to>
                                        <p:strVal val="visible"/>
                                      </p:to>
                                    </p:set>
                                    <p:animEffect transition="in" filter="fade">
                                      <p:cBhvr>
                                        <p:cTn id="27" dur="500"/>
                                        <p:tgtEl>
                                          <p:spTgt spid="424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244"/>
                                        </p:tgtEl>
                                        <p:attrNameLst>
                                          <p:attrName>style.visibility</p:attrName>
                                        </p:attrNameLst>
                                      </p:cBhvr>
                                      <p:to>
                                        <p:strVal val="visible"/>
                                      </p:to>
                                    </p:set>
                                    <p:animEffect transition="in" filter="fade">
                                      <p:cBhvr>
                                        <p:cTn id="32" dur="500"/>
                                        <p:tgtEl>
                                          <p:spTgt spid="4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1"/>
        <p:cNvGrpSpPr/>
        <p:nvPr/>
      </p:nvGrpSpPr>
      <p:grpSpPr>
        <a:xfrm>
          <a:off x="0" y="0"/>
          <a:ext cx="0" cy="0"/>
          <a:chOff x="0" y="0"/>
          <a:chExt cx="0" cy="0"/>
        </a:xfrm>
      </p:grpSpPr>
      <p:sp>
        <p:nvSpPr>
          <p:cNvPr id="4252" name="Google Shape;4252;p8"/>
          <p:cNvSpPr/>
          <p:nvPr/>
        </p:nvSpPr>
        <p:spPr>
          <a:xfrm>
            <a:off x="1166427" y="211034"/>
            <a:ext cx="5943716" cy="791618"/>
          </a:xfrm>
          <a:custGeom>
            <a:avLst/>
            <a:gdLst/>
            <a:ahLst/>
            <a:cxnLst/>
            <a:rect l="l" t="t" r="r" b="b"/>
            <a:pathLst>
              <a:path w="2430163" h="487087" extrusionOk="0">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w="25400" cap="flat" cmpd="sng">
            <a:solidFill>
              <a:schemeClr val="lt2"/>
            </a:solidFill>
            <a:prstDash val="solid"/>
            <a:round/>
            <a:headEnd type="none" w="sm" len="sm"/>
            <a:tailEnd type="none" w="sm" len="sm"/>
          </a:ln>
        </p:spPr>
        <p:txBody>
          <a:bodyPr spcFirstLastPara="1" wrap="square" lIns="332350" tIns="115200" rIns="115200" bIns="115200" anchor="ctr" anchorCtr="0">
            <a:noAutofit/>
          </a:bodyPr>
          <a:lstStyle/>
          <a:p>
            <a:pPr marL="0" marR="0" lvl="0" indent="0" algn="ctr" rtl="0">
              <a:lnSpc>
                <a:spcPct val="90000"/>
              </a:lnSpc>
              <a:spcBef>
                <a:spcPts val="0"/>
              </a:spcBef>
              <a:spcAft>
                <a:spcPts val="0"/>
              </a:spcAft>
              <a:buClr>
                <a:srgbClr val="000000"/>
              </a:buClr>
              <a:buSzPts val="4000"/>
              <a:buFont typeface="Arial"/>
              <a:buNone/>
            </a:pPr>
            <a:r>
              <a:rPr lang="en-US" sz="4000" b="1" i="0" u="none" strike="noStrike" cap="none">
                <a:solidFill>
                  <a:schemeClr val="dk1"/>
                </a:solidFill>
                <a:latin typeface="Arial"/>
                <a:ea typeface="Arial"/>
                <a:cs typeface="Arial"/>
                <a:sym typeface="Arial"/>
              </a:rPr>
              <a:t>Con người và thiên nhiên</a:t>
            </a:r>
            <a:endParaRPr sz="4000" b="1" i="0" u="none" strike="noStrike" cap="none">
              <a:solidFill>
                <a:schemeClr val="dk1"/>
              </a:solidFill>
              <a:latin typeface="Arial"/>
              <a:ea typeface="Arial"/>
              <a:cs typeface="Arial"/>
              <a:sym typeface="Arial"/>
            </a:endParaRPr>
          </a:p>
        </p:txBody>
      </p:sp>
      <p:grpSp>
        <p:nvGrpSpPr>
          <p:cNvPr id="4253" name="Google Shape;4253;p8"/>
          <p:cNvGrpSpPr/>
          <p:nvPr/>
        </p:nvGrpSpPr>
        <p:grpSpPr>
          <a:xfrm>
            <a:off x="403225" y="1181100"/>
            <a:ext cx="4271962" cy="1154113"/>
            <a:chOff x="403383" y="1180453"/>
            <a:chExt cx="4271789" cy="1155497"/>
          </a:xfrm>
        </p:grpSpPr>
        <p:sp>
          <p:nvSpPr>
            <p:cNvPr id="4254" name="Google Shape;4254;p8"/>
            <p:cNvSpPr/>
            <p:nvPr/>
          </p:nvSpPr>
          <p:spPr>
            <a:xfrm>
              <a:off x="1163765" y="1499924"/>
              <a:ext cx="3133598" cy="599205"/>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55" name="Google Shape;4255;p8"/>
            <p:cNvSpPr txBox="1"/>
            <p:nvPr/>
          </p:nvSpPr>
          <p:spPr>
            <a:xfrm>
              <a:off x="1395412" y="1516063"/>
              <a:ext cx="3279760" cy="46221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Những người bạn tốt</a:t>
              </a:r>
              <a:endParaRPr sz="2400" b="1" i="0" u="none" strike="noStrike" cap="none">
                <a:solidFill>
                  <a:srgbClr val="DF2E62"/>
                </a:solidFill>
                <a:latin typeface="Cambria"/>
                <a:ea typeface="Cambria"/>
                <a:cs typeface="Cambria"/>
                <a:sym typeface="Cambria"/>
              </a:endParaRPr>
            </a:p>
          </p:txBody>
        </p:sp>
        <p:pic>
          <p:nvPicPr>
            <p:cNvPr id="4256" name="Google Shape;4256;p8"/>
            <p:cNvPicPr preferRelativeResize="0"/>
            <p:nvPr/>
          </p:nvPicPr>
          <p:blipFill rotWithShape="1">
            <a:blip r:embed="rId3">
              <a:alphaModFix/>
            </a:blip>
            <a:srcRect/>
            <a:stretch/>
          </p:blipFill>
          <p:spPr>
            <a:xfrm>
              <a:off x="403383" y="1180453"/>
              <a:ext cx="926024" cy="1155497"/>
            </a:xfrm>
            <a:prstGeom prst="rect">
              <a:avLst/>
            </a:prstGeom>
            <a:noFill/>
            <a:ln>
              <a:noFill/>
            </a:ln>
          </p:spPr>
        </p:pic>
      </p:grpSp>
      <p:grpSp>
        <p:nvGrpSpPr>
          <p:cNvPr id="4257" name="Google Shape;4257;p8"/>
          <p:cNvGrpSpPr/>
          <p:nvPr/>
        </p:nvGrpSpPr>
        <p:grpSpPr>
          <a:xfrm>
            <a:off x="403225" y="2551113"/>
            <a:ext cx="4214811" cy="1231900"/>
            <a:chOff x="403383" y="2550507"/>
            <a:chExt cx="4214640" cy="1232217"/>
          </a:xfrm>
        </p:grpSpPr>
        <p:sp>
          <p:nvSpPr>
            <p:cNvPr id="4258" name="Google Shape;4258;p8"/>
            <p:cNvSpPr/>
            <p:nvPr/>
          </p:nvSpPr>
          <p:spPr>
            <a:xfrm>
              <a:off x="1147891" y="2683891"/>
              <a:ext cx="3149472" cy="947981"/>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59" name="Google Shape;4259;p8"/>
            <p:cNvSpPr txBox="1"/>
            <p:nvPr/>
          </p:nvSpPr>
          <p:spPr>
            <a:xfrm>
              <a:off x="1338263" y="2678113"/>
              <a:ext cx="3279760" cy="83121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Tiếng đàn ba-la-lai-ca trên sông Đà</a:t>
              </a:r>
              <a:endParaRPr sz="2400" b="1" i="0" u="none" strike="noStrike" cap="none">
                <a:solidFill>
                  <a:srgbClr val="DF2E62"/>
                </a:solidFill>
                <a:latin typeface="Cambria"/>
                <a:ea typeface="Cambria"/>
                <a:cs typeface="Cambria"/>
                <a:sym typeface="Cambria"/>
              </a:endParaRPr>
            </a:p>
          </p:txBody>
        </p:sp>
        <p:pic>
          <p:nvPicPr>
            <p:cNvPr id="4260" name="Google Shape;4260;p8"/>
            <p:cNvPicPr preferRelativeResize="0"/>
            <p:nvPr/>
          </p:nvPicPr>
          <p:blipFill rotWithShape="1">
            <a:blip r:embed="rId4">
              <a:alphaModFix/>
            </a:blip>
            <a:srcRect/>
            <a:stretch/>
          </p:blipFill>
          <p:spPr>
            <a:xfrm>
              <a:off x="403383" y="2550507"/>
              <a:ext cx="926024" cy="1232217"/>
            </a:xfrm>
            <a:prstGeom prst="rect">
              <a:avLst/>
            </a:prstGeom>
            <a:noFill/>
            <a:ln>
              <a:noFill/>
            </a:ln>
          </p:spPr>
        </p:pic>
      </p:grpSp>
      <p:grpSp>
        <p:nvGrpSpPr>
          <p:cNvPr id="4261" name="Google Shape;4261;p8"/>
          <p:cNvGrpSpPr/>
          <p:nvPr/>
        </p:nvGrpSpPr>
        <p:grpSpPr>
          <a:xfrm>
            <a:off x="33338" y="3994150"/>
            <a:ext cx="4375151" cy="946150"/>
            <a:chOff x="32817" y="3994110"/>
            <a:chExt cx="4375680" cy="946857"/>
          </a:xfrm>
        </p:grpSpPr>
        <p:sp>
          <p:nvSpPr>
            <p:cNvPr id="4262" name="Google Shape;4262;p8"/>
            <p:cNvSpPr/>
            <p:nvPr/>
          </p:nvSpPr>
          <p:spPr>
            <a:xfrm>
              <a:off x="945739" y="4092609"/>
              <a:ext cx="3396074" cy="735562"/>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63" name="Google Shape;4263;p8"/>
            <p:cNvSpPr txBox="1"/>
            <p:nvPr/>
          </p:nvSpPr>
          <p:spPr>
            <a:xfrm>
              <a:off x="1606549" y="4157663"/>
              <a:ext cx="2801948" cy="4620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Kì diệu rừng xanh</a:t>
              </a:r>
              <a:endParaRPr sz="2400" b="1" i="0" u="none" strike="noStrike" cap="none">
                <a:solidFill>
                  <a:srgbClr val="DF2E62"/>
                </a:solidFill>
                <a:latin typeface="Cambria"/>
                <a:ea typeface="Cambria"/>
                <a:cs typeface="Cambria"/>
                <a:sym typeface="Cambria"/>
              </a:endParaRPr>
            </a:p>
          </p:txBody>
        </p:sp>
        <p:pic>
          <p:nvPicPr>
            <p:cNvPr id="4264" name="Google Shape;4264;p8"/>
            <p:cNvPicPr preferRelativeResize="0"/>
            <p:nvPr/>
          </p:nvPicPr>
          <p:blipFill rotWithShape="1">
            <a:blip r:embed="rId5">
              <a:alphaModFix/>
            </a:blip>
            <a:srcRect/>
            <a:stretch/>
          </p:blipFill>
          <p:spPr>
            <a:xfrm>
              <a:off x="32817" y="3994110"/>
              <a:ext cx="1467454" cy="946857"/>
            </a:xfrm>
            <a:prstGeom prst="rect">
              <a:avLst/>
            </a:prstGeom>
            <a:noFill/>
            <a:ln>
              <a:noFill/>
            </a:ln>
          </p:spPr>
        </p:pic>
      </p:grpSp>
      <p:grpSp>
        <p:nvGrpSpPr>
          <p:cNvPr id="4265" name="Google Shape;4265;p8"/>
          <p:cNvGrpSpPr/>
          <p:nvPr/>
        </p:nvGrpSpPr>
        <p:grpSpPr>
          <a:xfrm>
            <a:off x="4675188" y="1338263"/>
            <a:ext cx="4073525" cy="917575"/>
            <a:chOff x="4674864" y="1337702"/>
            <a:chExt cx="4073849" cy="918791"/>
          </a:xfrm>
        </p:grpSpPr>
        <p:sp>
          <p:nvSpPr>
            <p:cNvPr id="4266" name="Google Shape;4266;p8"/>
            <p:cNvSpPr/>
            <p:nvPr/>
          </p:nvSpPr>
          <p:spPr>
            <a:xfrm>
              <a:off x="5159090" y="1437847"/>
              <a:ext cx="3589623" cy="640611"/>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67" name="Google Shape;4267;p8"/>
            <p:cNvSpPr txBox="1"/>
            <p:nvPr/>
          </p:nvSpPr>
          <p:spPr>
            <a:xfrm>
              <a:off x="6215063" y="1450975"/>
              <a:ext cx="2533650" cy="4622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Trước cổng trời</a:t>
              </a:r>
              <a:endParaRPr sz="2400" b="1" i="0" u="none" strike="noStrike" cap="none">
                <a:solidFill>
                  <a:srgbClr val="DF2E62"/>
                </a:solidFill>
                <a:latin typeface="Cambria"/>
                <a:ea typeface="Cambria"/>
                <a:cs typeface="Cambria"/>
                <a:sym typeface="Cambria"/>
              </a:endParaRPr>
            </a:p>
          </p:txBody>
        </p:sp>
        <p:pic>
          <p:nvPicPr>
            <p:cNvPr id="4268" name="Google Shape;4268;p8"/>
            <p:cNvPicPr preferRelativeResize="0"/>
            <p:nvPr/>
          </p:nvPicPr>
          <p:blipFill rotWithShape="1">
            <a:blip r:embed="rId6">
              <a:alphaModFix/>
            </a:blip>
            <a:srcRect/>
            <a:stretch/>
          </p:blipFill>
          <p:spPr>
            <a:xfrm>
              <a:off x="4674864" y="1337702"/>
              <a:ext cx="1417704" cy="918791"/>
            </a:xfrm>
            <a:prstGeom prst="rect">
              <a:avLst/>
            </a:prstGeom>
            <a:noFill/>
            <a:ln>
              <a:noFill/>
            </a:ln>
          </p:spPr>
        </p:pic>
      </p:grpSp>
      <p:grpSp>
        <p:nvGrpSpPr>
          <p:cNvPr id="4269" name="Google Shape;4269;p8"/>
          <p:cNvGrpSpPr/>
          <p:nvPr/>
        </p:nvGrpSpPr>
        <p:grpSpPr>
          <a:xfrm>
            <a:off x="4751388" y="2593975"/>
            <a:ext cx="4392252" cy="890588"/>
            <a:chOff x="4751267" y="2593384"/>
            <a:chExt cx="4392385" cy="891218"/>
          </a:xfrm>
        </p:grpSpPr>
        <p:sp>
          <p:nvSpPr>
            <p:cNvPr id="4270" name="Google Shape;4270;p8"/>
            <p:cNvSpPr/>
            <p:nvPr/>
          </p:nvSpPr>
          <p:spPr>
            <a:xfrm>
              <a:off x="5345010" y="2675992"/>
              <a:ext cx="3403703" cy="706938"/>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71" name="Google Shape;4271;p8"/>
            <p:cNvSpPr txBox="1"/>
            <p:nvPr/>
          </p:nvSpPr>
          <p:spPr>
            <a:xfrm>
              <a:off x="6367463" y="2743201"/>
              <a:ext cx="2776189" cy="46199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Cái gì quý nhất ?</a:t>
              </a:r>
              <a:endParaRPr sz="2400" b="1" i="0" u="none" strike="noStrike" cap="none">
                <a:solidFill>
                  <a:srgbClr val="DF2E62"/>
                </a:solidFill>
                <a:latin typeface="Cambria"/>
                <a:ea typeface="Cambria"/>
                <a:cs typeface="Cambria"/>
                <a:sym typeface="Cambria"/>
              </a:endParaRPr>
            </a:p>
          </p:txBody>
        </p:sp>
        <p:pic>
          <p:nvPicPr>
            <p:cNvPr id="4272" name="Google Shape;4272;p8"/>
            <p:cNvPicPr preferRelativeResize="0"/>
            <p:nvPr/>
          </p:nvPicPr>
          <p:blipFill rotWithShape="1">
            <a:blip r:embed="rId7">
              <a:alphaModFix/>
            </a:blip>
            <a:srcRect/>
            <a:stretch/>
          </p:blipFill>
          <p:spPr>
            <a:xfrm>
              <a:off x="4751267" y="2593384"/>
              <a:ext cx="1341301" cy="891218"/>
            </a:xfrm>
            <a:prstGeom prst="rect">
              <a:avLst/>
            </a:prstGeom>
            <a:noFill/>
            <a:ln>
              <a:noFill/>
            </a:ln>
          </p:spPr>
        </p:pic>
      </p:grpSp>
      <p:grpSp>
        <p:nvGrpSpPr>
          <p:cNvPr id="4273" name="Google Shape;4273;p8"/>
          <p:cNvGrpSpPr/>
          <p:nvPr/>
        </p:nvGrpSpPr>
        <p:grpSpPr>
          <a:xfrm>
            <a:off x="4770438" y="3911600"/>
            <a:ext cx="4340224" cy="915988"/>
            <a:chOff x="4770605" y="3911225"/>
            <a:chExt cx="4340042" cy="916375"/>
          </a:xfrm>
        </p:grpSpPr>
        <p:sp>
          <p:nvSpPr>
            <p:cNvPr id="4274" name="Google Shape;4274;p8"/>
            <p:cNvSpPr/>
            <p:nvPr/>
          </p:nvSpPr>
          <p:spPr>
            <a:xfrm>
              <a:off x="5383354" y="3993810"/>
              <a:ext cx="3365359" cy="706736"/>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1" i="0" u="none" strike="noStrike" cap="none">
                <a:solidFill>
                  <a:srgbClr val="DF2E62"/>
                </a:solidFill>
                <a:latin typeface="Cambria"/>
                <a:ea typeface="Cambria"/>
                <a:cs typeface="Cambria"/>
                <a:sym typeface="Cambria"/>
              </a:endParaRPr>
            </a:p>
          </p:txBody>
        </p:sp>
        <p:sp>
          <p:nvSpPr>
            <p:cNvPr id="4275" name="Google Shape;4275;p8"/>
            <p:cNvSpPr txBox="1"/>
            <p:nvPr/>
          </p:nvSpPr>
          <p:spPr>
            <a:xfrm>
              <a:off x="6639361" y="4092577"/>
              <a:ext cx="2471286" cy="46186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1" i="0" u="none" strike="noStrike" cap="none">
                  <a:solidFill>
                    <a:srgbClr val="DF2E62"/>
                  </a:solidFill>
                  <a:latin typeface="Cambria"/>
                  <a:ea typeface="Cambria"/>
                  <a:cs typeface="Cambria"/>
                  <a:sym typeface="Cambria"/>
                </a:rPr>
                <a:t>Đất Cà Mau</a:t>
              </a:r>
              <a:endParaRPr sz="2400" b="1" i="0" u="none" strike="noStrike" cap="none">
                <a:solidFill>
                  <a:srgbClr val="DF2E62"/>
                </a:solidFill>
                <a:latin typeface="Cambria"/>
                <a:ea typeface="Cambria"/>
                <a:cs typeface="Cambria"/>
                <a:sym typeface="Cambria"/>
              </a:endParaRPr>
            </a:p>
          </p:txBody>
        </p:sp>
        <p:pic>
          <p:nvPicPr>
            <p:cNvPr id="4276" name="Google Shape;4276;p8"/>
            <p:cNvPicPr preferRelativeResize="0"/>
            <p:nvPr/>
          </p:nvPicPr>
          <p:blipFill rotWithShape="1">
            <a:blip r:embed="rId8">
              <a:alphaModFix/>
            </a:blip>
            <a:srcRect/>
            <a:stretch/>
          </p:blipFill>
          <p:spPr>
            <a:xfrm>
              <a:off x="4770605" y="3911225"/>
              <a:ext cx="1499456" cy="916375"/>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253"/>
                                        </p:tgtEl>
                                        <p:attrNameLst>
                                          <p:attrName>style.visibility</p:attrName>
                                        </p:attrNameLst>
                                      </p:cBhvr>
                                      <p:to>
                                        <p:strVal val="visible"/>
                                      </p:to>
                                    </p:set>
                                    <p:animEffect transition="in" filter="fade">
                                      <p:cBhvr>
                                        <p:cTn id="7" dur="2000"/>
                                        <p:tgtEl>
                                          <p:spTgt spid="4253"/>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4257"/>
                                        </p:tgtEl>
                                        <p:attrNameLst>
                                          <p:attrName>style.visibility</p:attrName>
                                        </p:attrNameLst>
                                      </p:cBhvr>
                                      <p:to>
                                        <p:strVal val="visible"/>
                                      </p:to>
                                    </p:set>
                                    <p:animEffect transition="in" filter="fade">
                                      <p:cBhvr>
                                        <p:cTn id="11" dur="2000"/>
                                        <p:tgtEl>
                                          <p:spTgt spid="4257"/>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4261"/>
                                        </p:tgtEl>
                                        <p:attrNameLst>
                                          <p:attrName>style.visibility</p:attrName>
                                        </p:attrNameLst>
                                      </p:cBhvr>
                                      <p:to>
                                        <p:strVal val="visible"/>
                                      </p:to>
                                    </p:set>
                                    <p:animEffect transition="in" filter="fade">
                                      <p:cBhvr>
                                        <p:cTn id="15" dur="2000"/>
                                        <p:tgtEl>
                                          <p:spTgt spid="4261"/>
                                        </p:tgtEl>
                                      </p:cBhvr>
                                    </p:animEffect>
                                  </p:childTnLst>
                                </p:cTn>
                              </p:par>
                            </p:childTnLst>
                          </p:cTn>
                        </p:par>
                        <p:par>
                          <p:cTn id="16" fill="hold">
                            <p:stCondLst>
                              <p:cond delay="6000"/>
                            </p:stCondLst>
                            <p:childTnLst>
                              <p:par>
                                <p:cTn id="17" presetID="10" presetClass="entr" presetSubtype="0" fill="hold" nodeType="afterEffect">
                                  <p:stCondLst>
                                    <p:cond delay="0"/>
                                  </p:stCondLst>
                                  <p:childTnLst>
                                    <p:set>
                                      <p:cBhvr>
                                        <p:cTn id="18" dur="1" fill="hold">
                                          <p:stCondLst>
                                            <p:cond delay="0"/>
                                          </p:stCondLst>
                                        </p:cTn>
                                        <p:tgtEl>
                                          <p:spTgt spid="4265"/>
                                        </p:tgtEl>
                                        <p:attrNameLst>
                                          <p:attrName>style.visibility</p:attrName>
                                        </p:attrNameLst>
                                      </p:cBhvr>
                                      <p:to>
                                        <p:strVal val="visible"/>
                                      </p:to>
                                    </p:set>
                                    <p:animEffect transition="in" filter="fade">
                                      <p:cBhvr>
                                        <p:cTn id="19" dur="2000"/>
                                        <p:tgtEl>
                                          <p:spTgt spid="4265"/>
                                        </p:tgtEl>
                                      </p:cBhvr>
                                    </p:animEffect>
                                  </p:childTnLst>
                                </p:cTn>
                              </p:par>
                            </p:childTnLst>
                          </p:cTn>
                        </p:par>
                        <p:par>
                          <p:cTn id="20" fill="hold">
                            <p:stCondLst>
                              <p:cond delay="8000"/>
                            </p:stCondLst>
                            <p:childTnLst>
                              <p:par>
                                <p:cTn id="21" presetID="10" presetClass="entr" presetSubtype="0" fill="hold" nodeType="afterEffect">
                                  <p:stCondLst>
                                    <p:cond delay="0"/>
                                  </p:stCondLst>
                                  <p:childTnLst>
                                    <p:set>
                                      <p:cBhvr>
                                        <p:cTn id="22" dur="1" fill="hold">
                                          <p:stCondLst>
                                            <p:cond delay="0"/>
                                          </p:stCondLst>
                                        </p:cTn>
                                        <p:tgtEl>
                                          <p:spTgt spid="4269"/>
                                        </p:tgtEl>
                                        <p:attrNameLst>
                                          <p:attrName>style.visibility</p:attrName>
                                        </p:attrNameLst>
                                      </p:cBhvr>
                                      <p:to>
                                        <p:strVal val="visible"/>
                                      </p:to>
                                    </p:set>
                                    <p:animEffect transition="in" filter="fade">
                                      <p:cBhvr>
                                        <p:cTn id="23" dur="2000"/>
                                        <p:tgtEl>
                                          <p:spTgt spid="4269"/>
                                        </p:tgtEl>
                                      </p:cBhvr>
                                    </p:animEffect>
                                  </p:childTnLst>
                                </p:cTn>
                              </p:par>
                            </p:childTnLst>
                          </p:cTn>
                        </p:par>
                        <p:par>
                          <p:cTn id="24" fill="hold">
                            <p:stCondLst>
                              <p:cond delay="10000"/>
                            </p:stCondLst>
                            <p:childTnLst>
                              <p:par>
                                <p:cTn id="25" presetID="10" presetClass="entr" presetSubtype="0" fill="hold" nodeType="afterEffect">
                                  <p:stCondLst>
                                    <p:cond delay="0"/>
                                  </p:stCondLst>
                                  <p:childTnLst>
                                    <p:set>
                                      <p:cBhvr>
                                        <p:cTn id="26" dur="1" fill="hold">
                                          <p:stCondLst>
                                            <p:cond delay="0"/>
                                          </p:stCondLst>
                                        </p:cTn>
                                        <p:tgtEl>
                                          <p:spTgt spid="4273"/>
                                        </p:tgtEl>
                                        <p:attrNameLst>
                                          <p:attrName>style.visibility</p:attrName>
                                        </p:attrNameLst>
                                      </p:cBhvr>
                                      <p:to>
                                        <p:strVal val="visible"/>
                                      </p:to>
                                    </p:set>
                                    <p:animEffect transition="in" filter="fade">
                                      <p:cBhvr>
                                        <p:cTn id="27" dur="2000"/>
                                        <p:tgtEl>
                                          <p:spTgt spid="42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80"/>
        <p:cNvGrpSpPr/>
        <p:nvPr/>
      </p:nvGrpSpPr>
      <p:grpSpPr>
        <a:xfrm>
          <a:off x="0" y="0"/>
          <a:ext cx="0" cy="0"/>
          <a:chOff x="0" y="0"/>
          <a:chExt cx="0" cy="0"/>
        </a:xfrm>
      </p:grpSpPr>
      <p:sp>
        <p:nvSpPr>
          <p:cNvPr id="4281" name="Google Shape;4281;p9"/>
          <p:cNvSpPr txBox="1">
            <a:spLocks noGrp="1"/>
          </p:cNvSpPr>
          <p:nvPr>
            <p:ph type="title"/>
          </p:nvPr>
        </p:nvSpPr>
        <p:spPr>
          <a:xfrm>
            <a:off x="1902707" y="2819400"/>
            <a:ext cx="6521293" cy="918300"/>
          </a:xfrm>
          <a:prstGeom prst="rect">
            <a:avLst/>
          </a:prstGeom>
          <a:noFill/>
          <a:ln>
            <a:noFill/>
          </a:ln>
        </p:spPr>
        <p:txBody>
          <a:bodyPr spcFirstLastPara="1" wrap="square" lIns="0" tIns="0" rIns="0" bIns="0" anchor="ctr" anchorCtr="0">
            <a:noAutofit/>
          </a:bodyPr>
          <a:lstStyle/>
          <a:p>
            <a:pPr marL="0" lvl="0" indent="0" algn="r" rtl="0">
              <a:lnSpc>
                <a:spcPct val="100000"/>
              </a:lnSpc>
              <a:spcBef>
                <a:spcPts val="0"/>
              </a:spcBef>
              <a:spcAft>
                <a:spcPts val="0"/>
              </a:spcAft>
              <a:buSzPts val="12000"/>
              <a:buNone/>
            </a:pPr>
            <a:r>
              <a:rPr lang="en-US"/>
              <a:t>Thi học thuộc lòng</a:t>
            </a:r>
            <a:endParaRPr/>
          </a:p>
        </p:txBody>
      </p:sp>
      <p:grpSp>
        <p:nvGrpSpPr>
          <p:cNvPr id="4282" name="Google Shape;4282;p9"/>
          <p:cNvGrpSpPr/>
          <p:nvPr/>
        </p:nvGrpSpPr>
        <p:grpSpPr>
          <a:xfrm>
            <a:off x="-750438" y="-187487"/>
            <a:ext cx="8644855" cy="5542589"/>
            <a:chOff x="-750438" y="-187487"/>
            <a:chExt cx="8644855" cy="5542589"/>
          </a:xfrm>
        </p:grpSpPr>
        <p:sp>
          <p:nvSpPr>
            <p:cNvPr id="4283" name="Google Shape;4283;p9"/>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84" name="Google Shape;4284;p9"/>
            <p:cNvGrpSpPr/>
            <p:nvPr/>
          </p:nvGrpSpPr>
          <p:grpSpPr>
            <a:xfrm rot="-3083418" flipH="1">
              <a:off x="2137273" y="160600"/>
              <a:ext cx="570639" cy="175197"/>
              <a:chOff x="-3833925" y="450400"/>
              <a:chExt cx="570650" cy="175200"/>
            </a:xfrm>
          </p:grpSpPr>
          <p:sp>
            <p:nvSpPr>
              <p:cNvPr id="4285" name="Google Shape;4285;p9"/>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9"/>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9"/>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9"/>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9"/>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9"/>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9"/>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9"/>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93" name="Google Shape;4293;p9"/>
            <p:cNvGrpSpPr/>
            <p:nvPr/>
          </p:nvGrpSpPr>
          <p:grpSpPr>
            <a:xfrm rot="-4793547" flipH="1">
              <a:off x="773550" y="1345690"/>
              <a:ext cx="475935" cy="804641"/>
              <a:chOff x="-2199050" y="712875"/>
              <a:chExt cx="475925" cy="804625"/>
            </a:xfrm>
          </p:grpSpPr>
          <p:sp>
            <p:nvSpPr>
              <p:cNvPr id="4294" name="Google Shape;4294;p9"/>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9"/>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9"/>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9"/>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9"/>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9"/>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9"/>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9"/>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9"/>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9"/>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9"/>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9"/>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9"/>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9"/>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9"/>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9"/>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10" name="Google Shape;4310;p9"/>
            <p:cNvGrpSpPr/>
            <p:nvPr/>
          </p:nvGrpSpPr>
          <p:grpSpPr>
            <a:xfrm rot="359227" flipH="1">
              <a:off x="1935281" y="1345537"/>
              <a:ext cx="811988" cy="827987"/>
              <a:chOff x="-1445825" y="13850"/>
              <a:chExt cx="812025" cy="828025"/>
            </a:xfrm>
          </p:grpSpPr>
          <p:sp>
            <p:nvSpPr>
              <p:cNvPr id="4311" name="Google Shape;4311;p9"/>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9"/>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9"/>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9"/>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9"/>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9"/>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9"/>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9"/>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9"/>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9"/>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9"/>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9"/>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9"/>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9"/>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9"/>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9"/>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9"/>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9"/>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9"/>
              <p:cNvSpPr/>
              <p:nvPr/>
            </p:nvSpPr>
            <p:spPr>
              <a:xfrm>
                <a:off x="-743950" y="179900"/>
                <a:ext cx="18850" cy="20575"/>
              </a:xfrm>
              <a:custGeom>
                <a:avLst/>
                <a:gdLst/>
                <a:ahLst/>
                <a:cxnLst/>
                <a:rect l="l" t="t" r="r" b="b"/>
                <a:pathLst>
                  <a:path w="754" h="823" fill="none" extrusionOk="0">
                    <a:moveTo>
                      <a:pt x="1" y="1"/>
                    </a:moveTo>
                    <a:lnTo>
                      <a:pt x="754" y="823"/>
                    </a:ln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9"/>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9525"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9"/>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952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9"/>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952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3" name="Google Shape;4333;p9"/>
            <p:cNvGrpSpPr/>
            <p:nvPr/>
          </p:nvGrpSpPr>
          <p:grpSpPr>
            <a:xfrm flipH="1">
              <a:off x="670484" y="2557163"/>
              <a:ext cx="650550" cy="641425"/>
              <a:chOff x="-2968275" y="-74025"/>
              <a:chExt cx="650550" cy="641425"/>
            </a:xfrm>
          </p:grpSpPr>
          <p:sp>
            <p:nvSpPr>
              <p:cNvPr id="4334" name="Google Shape;4334;p9"/>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9"/>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9"/>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9"/>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9"/>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9"/>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9"/>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9"/>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2" name="Google Shape;4342;p9"/>
            <p:cNvGrpSpPr/>
            <p:nvPr/>
          </p:nvGrpSpPr>
          <p:grpSpPr>
            <a:xfrm flipH="1">
              <a:off x="4161984" y="-187487"/>
              <a:ext cx="392050" cy="392050"/>
              <a:chOff x="-3728925" y="-37500"/>
              <a:chExt cx="392050" cy="392050"/>
            </a:xfrm>
          </p:grpSpPr>
          <p:sp>
            <p:nvSpPr>
              <p:cNvPr id="4343" name="Google Shape;4343;p9"/>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9"/>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9"/>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9"/>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9"/>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9"/>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9"/>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9"/>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9"/>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9"/>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3" name="Google Shape;4353;p9"/>
            <p:cNvGrpSpPr/>
            <p:nvPr/>
          </p:nvGrpSpPr>
          <p:grpSpPr>
            <a:xfrm rot="1314404" flipH="1">
              <a:off x="3277718" y="1118509"/>
              <a:ext cx="160951" cy="572955"/>
              <a:chOff x="-3196525" y="807600"/>
              <a:chExt cx="160950" cy="572950"/>
            </a:xfrm>
          </p:grpSpPr>
          <p:sp>
            <p:nvSpPr>
              <p:cNvPr id="4354" name="Google Shape;4354;p9"/>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9"/>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9"/>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9"/>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9"/>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9525"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9"/>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60" name="Google Shape;4360;p9"/>
            <p:cNvGrpSpPr/>
            <p:nvPr/>
          </p:nvGrpSpPr>
          <p:grpSpPr>
            <a:xfrm flipH="1">
              <a:off x="1650796" y="2272900"/>
              <a:ext cx="512450" cy="325275"/>
              <a:chOff x="-3512650" y="557100"/>
              <a:chExt cx="512450" cy="325275"/>
            </a:xfrm>
          </p:grpSpPr>
          <p:sp>
            <p:nvSpPr>
              <p:cNvPr id="4361" name="Google Shape;4361;p9"/>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9"/>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9"/>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9"/>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4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9"/>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9"/>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9"/>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68" name="Google Shape;4368;p9"/>
            <p:cNvGrpSpPr/>
            <p:nvPr/>
          </p:nvGrpSpPr>
          <p:grpSpPr>
            <a:xfrm flipH="1">
              <a:off x="340885" y="3360250"/>
              <a:ext cx="1517515" cy="1308638"/>
              <a:chOff x="-2184805" y="1229921"/>
              <a:chExt cx="1295250" cy="1116967"/>
            </a:xfrm>
          </p:grpSpPr>
          <p:sp>
            <p:nvSpPr>
              <p:cNvPr id="4369" name="Google Shape;4369;p9"/>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70" name="Google Shape;4370;p9"/>
              <p:cNvGrpSpPr/>
              <p:nvPr/>
            </p:nvGrpSpPr>
            <p:grpSpPr>
              <a:xfrm>
                <a:off x="-2184805" y="1229921"/>
                <a:ext cx="1295250" cy="1116944"/>
                <a:chOff x="-2184805" y="1229921"/>
                <a:chExt cx="1295250" cy="1116944"/>
              </a:xfrm>
            </p:grpSpPr>
            <p:sp>
              <p:nvSpPr>
                <p:cNvPr id="4371" name="Google Shape;4371;p9"/>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9"/>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9"/>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374" name="Google Shape;4374;p9"/>
            <p:cNvGrpSpPr/>
            <p:nvPr/>
          </p:nvGrpSpPr>
          <p:grpSpPr>
            <a:xfrm flipH="1">
              <a:off x="-750438" y="4044483"/>
              <a:ext cx="3406699" cy="1310619"/>
              <a:chOff x="10762125" y="2775799"/>
              <a:chExt cx="3666666" cy="1410633"/>
            </a:xfrm>
          </p:grpSpPr>
          <p:sp>
            <p:nvSpPr>
              <p:cNvPr id="4375" name="Google Shape;4375;p9"/>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9"/>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9"/>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9"/>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9"/>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9"/>
              <p:cNvSpPr/>
              <p:nvPr/>
            </p:nvSpPr>
            <p:spPr>
              <a:xfrm>
                <a:off x="14171913"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9"/>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9"/>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9"/>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9"/>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9"/>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9"/>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9"/>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9"/>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9"/>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9"/>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9"/>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9"/>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9"/>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9"/>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9"/>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9"/>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9"/>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9"/>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9"/>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9"/>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9"/>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9"/>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9"/>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9"/>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9"/>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9"/>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9"/>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9"/>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9"/>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9"/>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9"/>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9"/>
              <p:cNvSpPr/>
              <p:nvPr/>
            </p:nvSpPr>
            <p:spPr>
              <a:xfrm>
                <a:off x="13110106"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9"/>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9"/>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9"/>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9"/>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9"/>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9"/>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9"/>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9"/>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9"/>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9"/>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9"/>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9"/>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9"/>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9"/>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9"/>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9"/>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9"/>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9"/>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9"/>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9"/>
              <p:cNvSpPr/>
              <p:nvPr/>
            </p:nvSpPr>
            <p:spPr>
              <a:xfrm>
                <a:off x="13272252"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9"/>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9"/>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9"/>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9"/>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9"/>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9"/>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9"/>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9"/>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9"/>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9"/>
              <p:cNvSpPr/>
              <p:nvPr/>
            </p:nvSpPr>
            <p:spPr>
              <a:xfrm>
                <a:off x="14246284"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9"/>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9"/>
              <p:cNvSpPr/>
              <p:nvPr/>
            </p:nvSpPr>
            <p:spPr>
              <a:xfrm>
                <a:off x="14219598"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9"/>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9"/>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9"/>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9"/>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9"/>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9"/>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9"/>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9"/>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9"/>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9"/>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9"/>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9"/>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9"/>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9"/>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9"/>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9"/>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9"/>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9"/>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9"/>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9"/>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9"/>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9"/>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9"/>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9"/>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9"/>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9"/>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9"/>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9"/>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9"/>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9"/>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9"/>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9"/>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9"/>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9"/>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9"/>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9"/>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9"/>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9"/>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9"/>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9"/>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9"/>
              <p:cNvSpPr/>
              <p:nvPr/>
            </p:nvSpPr>
            <p:spPr>
              <a:xfrm>
                <a:off x="13659434"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9"/>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9"/>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9"/>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9"/>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9"/>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9"/>
              <p:cNvSpPr/>
              <p:nvPr/>
            </p:nvSpPr>
            <p:spPr>
              <a:xfrm>
                <a:off x="13967819"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9"/>
              <p:cNvSpPr/>
              <p:nvPr/>
            </p:nvSpPr>
            <p:spPr>
              <a:xfrm>
                <a:off x="13967819"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9"/>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9"/>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9"/>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9"/>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9"/>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9"/>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9"/>
              <p:cNvSpPr/>
              <p:nvPr/>
            </p:nvSpPr>
            <p:spPr>
              <a:xfrm>
                <a:off x="13263338"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9"/>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9"/>
              <p:cNvSpPr/>
              <p:nvPr/>
            </p:nvSpPr>
            <p:spPr>
              <a:xfrm>
                <a:off x="14074002"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9"/>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9"/>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9"/>
              <p:cNvSpPr/>
              <p:nvPr/>
            </p:nvSpPr>
            <p:spPr>
              <a:xfrm>
                <a:off x="13851469"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9"/>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9"/>
              <p:cNvSpPr/>
              <p:nvPr/>
            </p:nvSpPr>
            <p:spPr>
              <a:xfrm>
                <a:off x="14262191"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9"/>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9"/>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9"/>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9"/>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9"/>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9"/>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9"/>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9"/>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9"/>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9"/>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9"/>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9"/>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9"/>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9"/>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9"/>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9"/>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9"/>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9"/>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9"/>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9"/>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9"/>
              <p:cNvSpPr/>
              <p:nvPr/>
            </p:nvSpPr>
            <p:spPr>
              <a:xfrm>
                <a:off x="13541831"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9"/>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9"/>
              <p:cNvSpPr/>
              <p:nvPr/>
            </p:nvSpPr>
            <p:spPr>
              <a:xfrm>
                <a:off x="14295255"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30" name="Google Shape;4530;p9"/>
            <p:cNvGrpSpPr/>
            <p:nvPr/>
          </p:nvGrpSpPr>
          <p:grpSpPr>
            <a:xfrm>
              <a:off x="6743611" y="414665"/>
              <a:ext cx="1150805" cy="832433"/>
              <a:chOff x="1267836" y="2894590"/>
              <a:chExt cx="1150805" cy="832433"/>
            </a:xfrm>
          </p:grpSpPr>
          <p:sp>
            <p:nvSpPr>
              <p:cNvPr id="4531" name="Google Shape;4531;p9"/>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9"/>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9"/>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9"/>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9"/>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9"/>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9"/>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9"/>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9"/>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9"/>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9"/>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9"/>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9"/>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9"/>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9"/>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9"/>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9"/>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9"/>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9"/>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9"/>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9"/>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9"/>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53" name="Google Shape;4553;p9"/>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9"/>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9"/>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9"/>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9"/>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9"/>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59" name="Google Shape;4559;p9"/>
            <p:cNvGrpSpPr/>
            <p:nvPr/>
          </p:nvGrpSpPr>
          <p:grpSpPr>
            <a:xfrm flipH="1">
              <a:off x="4803832" y="24235"/>
              <a:ext cx="358499" cy="447942"/>
              <a:chOff x="4896454" y="199085"/>
              <a:chExt cx="358499" cy="447942"/>
            </a:xfrm>
          </p:grpSpPr>
          <p:sp>
            <p:nvSpPr>
              <p:cNvPr id="4560" name="Google Shape;4560;p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71" name="Google Shape;4571;p9"/>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9"/>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9"/>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9"/>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75" name="Google Shape;4575;p9"/>
            <p:cNvGrpSpPr/>
            <p:nvPr/>
          </p:nvGrpSpPr>
          <p:grpSpPr>
            <a:xfrm rot="-2265940" flipH="1">
              <a:off x="611823" y="854908"/>
              <a:ext cx="291689" cy="364464"/>
              <a:chOff x="4896454" y="199085"/>
              <a:chExt cx="358499" cy="447942"/>
            </a:xfrm>
          </p:grpSpPr>
          <p:sp>
            <p:nvSpPr>
              <p:cNvPr id="4576" name="Google Shape;4576;p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87" name="Google Shape;4587;p9"/>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9"/>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89" name="Google Shape;4589;p9"/>
            <p:cNvGrpSpPr/>
            <p:nvPr/>
          </p:nvGrpSpPr>
          <p:grpSpPr>
            <a:xfrm rot="9774109">
              <a:off x="5260820" y="1288804"/>
              <a:ext cx="851724" cy="694099"/>
              <a:chOff x="1267836" y="2894590"/>
              <a:chExt cx="1150805" cy="832433"/>
            </a:xfrm>
          </p:grpSpPr>
          <p:sp>
            <p:nvSpPr>
              <p:cNvPr id="4590" name="Google Shape;4590;p9"/>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9"/>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9"/>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9"/>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9"/>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9"/>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9"/>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9"/>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9"/>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9"/>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9"/>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9"/>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9"/>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9"/>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9"/>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9"/>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9"/>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9"/>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9"/>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9"/>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9525"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9"/>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9"/>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952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2" name="Google Shape;4612;p9"/>
            <p:cNvGrpSpPr/>
            <p:nvPr/>
          </p:nvGrpSpPr>
          <p:grpSpPr>
            <a:xfrm rot="-2700000">
              <a:off x="3949372" y="490804"/>
              <a:ext cx="755670" cy="411465"/>
              <a:chOff x="8334205" y="3657627"/>
              <a:chExt cx="1101277" cy="599649"/>
            </a:xfrm>
          </p:grpSpPr>
          <p:sp>
            <p:nvSpPr>
              <p:cNvPr id="4613" name="Google Shape;4613;p9"/>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9"/>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9"/>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9"/>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9"/>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9"/>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9"/>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20" name="Google Shape;4620;p9"/>
            <p:cNvGrpSpPr/>
            <p:nvPr/>
          </p:nvGrpSpPr>
          <p:grpSpPr>
            <a:xfrm>
              <a:off x="2889538" y="319313"/>
              <a:ext cx="804548" cy="501001"/>
              <a:chOff x="6743588" y="1434463"/>
              <a:chExt cx="804548" cy="501001"/>
            </a:xfrm>
          </p:grpSpPr>
          <p:sp>
            <p:nvSpPr>
              <p:cNvPr id="4621" name="Google Shape;4621;p9"/>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9"/>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9"/>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9"/>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9"/>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9"/>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9"/>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9"/>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9"/>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9"/>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9"/>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9"/>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9"/>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9"/>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9"/>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784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9"/>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9"/>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9"/>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9"/>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9"/>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9"/>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9"/>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9"/>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9"/>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9"/>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9"/>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9"/>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9"/>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9"/>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9"/>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9"/>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9"/>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9"/>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9"/>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9"/>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9"/>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9"/>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9"/>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9"/>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9"/>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9"/>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9"/>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9"/>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9"/>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9"/>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9"/>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9"/>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9"/>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9"/>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9"/>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9"/>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9"/>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9"/>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9"/>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9"/>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9"/>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9"/>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9"/>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9"/>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9"/>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9"/>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9"/>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9"/>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9"/>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9"/>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9"/>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9"/>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9"/>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9"/>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9"/>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9"/>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9"/>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9"/>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9"/>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9"/>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9"/>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9"/>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9"/>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9"/>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9"/>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9"/>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9"/>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9"/>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04" name="Google Shape;4704;p9"/>
            <p:cNvGrpSpPr/>
            <p:nvPr/>
          </p:nvGrpSpPr>
          <p:grpSpPr>
            <a:xfrm>
              <a:off x="874301" y="186030"/>
              <a:ext cx="892774" cy="615203"/>
              <a:chOff x="7601251" y="1671955"/>
              <a:chExt cx="892774" cy="615203"/>
            </a:xfrm>
          </p:grpSpPr>
          <p:sp>
            <p:nvSpPr>
              <p:cNvPr id="4705" name="Google Shape;4705;p9"/>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9"/>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9"/>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9"/>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9"/>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9"/>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9"/>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9"/>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9"/>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9"/>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9"/>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9"/>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9"/>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9"/>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9"/>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9"/>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9"/>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9"/>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9"/>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9"/>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9"/>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9"/>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9"/>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9"/>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9"/>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9"/>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9"/>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9"/>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9"/>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9"/>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9"/>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9"/>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9"/>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9"/>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9"/>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9"/>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9"/>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9"/>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9"/>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9"/>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9"/>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9"/>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9"/>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9"/>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9"/>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9"/>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9"/>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9"/>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9"/>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9"/>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9"/>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9"/>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9"/>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9"/>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9"/>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9"/>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9"/>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9"/>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9"/>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9"/>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9"/>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9"/>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9"/>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9"/>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9"/>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9"/>
              <p:cNvSpPr/>
              <p:nvPr/>
            </p:nvSpPr>
            <p:spPr>
              <a:xfrm>
                <a:off x="8160231" y="2254398"/>
                <a:ext cx="27" cy="0"/>
              </a:xfrm>
              <a:custGeom>
                <a:avLst/>
                <a:gdLst/>
                <a:ahLst/>
                <a:cxnLst/>
                <a:rect l="l" t="t" r="r" b="b"/>
                <a:pathLst>
                  <a:path w="1" h="120000"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9"/>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9"/>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9"/>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9"/>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9"/>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9"/>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9"/>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9"/>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9"/>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9"/>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9"/>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9"/>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9"/>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9"/>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9"/>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9"/>
              <p:cNvSpPr/>
              <p:nvPr/>
            </p:nvSpPr>
            <p:spPr>
              <a:xfrm>
                <a:off x="8160231" y="2254398"/>
                <a:ext cx="27" cy="0"/>
              </a:xfrm>
              <a:custGeom>
                <a:avLst/>
                <a:gdLst/>
                <a:ahLst/>
                <a:cxnLst/>
                <a:rect l="l" t="t" r="r" b="b"/>
                <a:pathLst>
                  <a:path w="1" h="120000"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9"/>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9"/>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9"/>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9"/>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9"/>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9"/>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9"/>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9"/>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9"/>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9"/>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9"/>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9"/>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99" name="Google Shape;4799;p9"/>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9"/>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9"/>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02" name="Google Shape;4802;p9"/>
            <p:cNvGrpSpPr/>
            <p:nvPr/>
          </p:nvGrpSpPr>
          <p:grpSpPr>
            <a:xfrm rot="3639228" flipH="1">
              <a:off x="-116313" y="23980"/>
              <a:ext cx="358509" cy="447955"/>
              <a:chOff x="4896454" y="199085"/>
              <a:chExt cx="358499" cy="447942"/>
            </a:xfrm>
          </p:grpSpPr>
          <p:sp>
            <p:nvSpPr>
              <p:cNvPr id="4803" name="Google Shape;4803;p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14" name="Google Shape;4814;p9"/>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9"/>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9"/>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1324</Words>
  <Application>Microsoft Macintosh PowerPoint</Application>
  <PresentationFormat>On-screen Show (16:9)</PresentationFormat>
  <Paragraphs>178</Paragraphs>
  <Slides>21</Slides>
  <Notes>21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21</vt:i4>
      </vt:variant>
    </vt:vector>
  </HeadingPairs>
  <TitlesOfParts>
    <vt:vector size="30" baseType="lpstr">
      <vt:lpstr>Times New Roman</vt:lpstr>
      <vt:lpstr>Didact Gothic</vt:lpstr>
      <vt:lpstr>Arial Black</vt:lpstr>
      <vt:lpstr>Mitr</vt:lpstr>
      <vt:lpstr>Flamenco</vt:lpstr>
      <vt:lpstr>Arial</vt:lpstr>
      <vt:lpstr>Varela</vt:lpstr>
      <vt:lpstr>Cambria</vt:lpstr>
      <vt:lpstr>Reading Workshop by Slidesgo</vt:lpstr>
      <vt:lpstr>ÔN TẬP GIỮA HỌC KÌ 1 (Tiết 1)</vt:lpstr>
      <vt:lpstr>Mục tiêu</vt:lpstr>
      <vt:lpstr>Ôn luyện tập đọc  và học thuộc lòng</vt:lpstr>
      <vt:lpstr>Nêu các chủ điểm mà em đã học từ tuần 1 đến tuần 9</vt:lpstr>
      <vt:lpstr>PowerPoint Presentation</vt:lpstr>
      <vt:lpstr>PowerPoint Presentation</vt:lpstr>
      <vt:lpstr>PowerPoint Presentation</vt:lpstr>
      <vt:lpstr>PowerPoint Presentation</vt:lpstr>
      <vt:lpstr>Thi học thuộc lòng</vt:lpstr>
      <vt:lpstr>PowerPoint Presentation</vt:lpstr>
      <vt:lpstr>Thư gửi các học sinh</vt:lpstr>
      <vt:lpstr>Bài ca về trái đất </vt:lpstr>
      <vt:lpstr>Ê-mi-li, con …</vt:lpstr>
      <vt:lpstr>Sắc màu em yêu </vt:lpstr>
      <vt:lpstr>Tiếng đàn ba-la-lai-ca trên sông Đà </vt:lpstr>
      <vt:lpstr>Trước cổng trời</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ÔN TẬP GIỮA HỌC KÌ 1 (Tiết 1)</dc:title>
  <dc:creator>EduFive</dc:creator>
  <cp:lastModifiedBy>Microsoft Office User</cp:lastModifiedBy>
  <cp:revision>1</cp:revision>
  <dcterms:modified xsi:type="dcterms:W3CDTF">2021-11-22T03:31:04Z</dcterms:modified>
</cp:coreProperties>
</file>