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media2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3"/>
  </p:notesMasterIdLst>
  <p:sldIdLst>
    <p:sldId id="344" r:id="rId2"/>
    <p:sldId id="275" r:id="rId3"/>
    <p:sldId id="343" r:id="rId4"/>
    <p:sldId id="339" r:id="rId5"/>
    <p:sldId id="329" r:id="rId6"/>
    <p:sldId id="326" r:id="rId7"/>
    <p:sldId id="278" r:id="rId8"/>
    <p:sldId id="318" r:id="rId9"/>
    <p:sldId id="300" r:id="rId10"/>
    <p:sldId id="307" r:id="rId11"/>
    <p:sldId id="304" r:id="rId12"/>
    <p:sldId id="302" r:id="rId13"/>
    <p:sldId id="303" r:id="rId14"/>
    <p:sldId id="305" r:id="rId15"/>
    <p:sldId id="327" r:id="rId16"/>
    <p:sldId id="330" r:id="rId17"/>
    <p:sldId id="306" r:id="rId18"/>
    <p:sldId id="337" r:id="rId19"/>
    <p:sldId id="338" r:id="rId20"/>
    <p:sldId id="340" r:id="rId21"/>
    <p:sldId id="33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632"/>
    <a:srgbClr val="FF3300"/>
    <a:srgbClr val="E94DD6"/>
    <a:srgbClr val="AE169C"/>
    <a:srgbClr val="F731E9"/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48" autoAdjust="0"/>
  </p:normalViewPr>
  <p:slideViewPr>
    <p:cSldViewPr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" userId="6ab46f0a88e2660c" providerId="LiveId" clId="{99E68AB0-12D7-41D8-949B-D5B3F494E740}"/>
    <pc:docChg chg="undo redo custSel addSld delSld modSld sldOrd">
      <pc:chgData name="Tom" userId="6ab46f0a88e2660c" providerId="LiveId" clId="{99E68AB0-12D7-41D8-949B-D5B3F494E740}" dt="2021-11-10T05:58:22.060" v="1124"/>
      <pc:docMkLst>
        <pc:docMk/>
      </pc:docMkLst>
      <pc:sldChg chg="add del">
        <pc:chgData name="Tom" userId="6ab46f0a88e2660c" providerId="LiveId" clId="{99E68AB0-12D7-41D8-949B-D5B3F494E740}" dt="2021-11-09T08:53:04.376" v="3"/>
        <pc:sldMkLst>
          <pc:docMk/>
          <pc:sldMk cId="0" sldId="258"/>
        </pc:sldMkLst>
      </pc:sldChg>
      <pc:sldChg chg="delSp modSp mod setBg">
        <pc:chgData name="Tom" userId="6ab46f0a88e2660c" providerId="LiveId" clId="{99E68AB0-12D7-41D8-949B-D5B3F494E740}" dt="2021-11-10T04:39:33.505" v="557" actId="478"/>
        <pc:sldMkLst>
          <pc:docMk/>
          <pc:sldMk cId="3481971569" sldId="299"/>
        </pc:sldMkLst>
        <pc:spChg chg="mod">
          <ac:chgData name="Tom" userId="6ab46f0a88e2660c" providerId="LiveId" clId="{99E68AB0-12D7-41D8-949B-D5B3F494E740}" dt="2021-11-10T04:37:31.631" v="541" actId="207"/>
          <ac:spMkLst>
            <pc:docMk/>
            <pc:sldMk cId="3481971569" sldId="299"/>
            <ac:spMk id="2" creationId="{00000000-0000-0000-0000-000000000000}"/>
          </ac:spMkLst>
        </pc:spChg>
        <pc:spChg chg="del mod">
          <ac:chgData name="Tom" userId="6ab46f0a88e2660c" providerId="LiveId" clId="{99E68AB0-12D7-41D8-949B-D5B3F494E740}" dt="2021-11-10T04:39:33.505" v="557" actId="478"/>
          <ac:spMkLst>
            <pc:docMk/>
            <pc:sldMk cId="3481971569" sldId="299"/>
            <ac:spMk id="3" creationId="{00000000-0000-0000-0000-000000000000}"/>
          </ac:spMkLst>
        </pc:spChg>
        <pc:spChg chg="mod">
          <ac:chgData name="Tom" userId="6ab46f0a88e2660c" providerId="LiveId" clId="{99E68AB0-12D7-41D8-949B-D5B3F494E740}" dt="2021-11-10T04:31:33.188" v="529" actId="20577"/>
          <ac:spMkLst>
            <pc:docMk/>
            <pc:sldMk cId="3481971569" sldId="299"/>
            <ac:spMk id="11" creationId="{00000000-0000-0000-0000-000000000000}"/>
          </ac:spMkLst>
        </pc:spChg>
        <pc:picChg chg="del">
          <ac:chgData name="Tom" userId="6ab46f0a88e2660c" providerId="LiveId" clId="{99E68AB0-12D7-41D8-949B-D5B3F494E740}" dt="2021-11-10T04:37:54.182" v="546" actId="478"/>
          <ac:picMkLst>
            <pc:docMk/>
            <pc:sldMk cId="3481971569" sldId="299"/>
            <ac:picMk id="3079" creationId="{00000000-0000-0000-0000-000000000000}"/>
          </ac:picMkLst>
        </pc:picChg>
        <pc:picChg chg="del">
          <ac:chgData name="Tom" userId="6ab46f0a88e2660c" providerId="LiveId" clId="{99E68AB0-12D7-41D8-949B-D5B3F494E740}" dt="2021-11-10T04:37:57.675" v="550" actId="478"/>
          <ac:picMkLst>
            <pc:docMk/>
            <pc:sldMk cId="3481971569" sldId="299"/>
            <ac:picMk id="3080" creationId="{00000000-0000-0000-0000-000000000000}"/>
          </ac:picMkLst>
        </pc:picChg>
        <pc:picChg chg="del">
          <ac:chgData name="Tom" userId="6ab46f0a88e2660c" providerId="LiveId" clId="{99E68AB0-12D7-41D8-949B-D5B3F494E740}" dt="2021-11-10T04:37:53.261" v="545" actId="478"/>
          <ac:picMkLst>
            <pc:docMk/>
            <pc:sldMk cId="3481971569" sldId="299"/>
            <ac:picMk id="3081" creationId="{00000000-0000-0000-0000-000000000000}"/>
          </ac:picMkLst>
        </pc:picChg>
        <pc:picChg chg="del">
          <ac:chgData name="Tom" userId="6ab46f0a88e2660c" providerId="LiveId" clId="{99E68AB0-12D7-41D8-949B-D5B3F494E740}" dt="2021-11-10T04:37:52.480" v="544" actId="478"/>
          <ac:picMkLst>
            <pc:docMk/>
            <pc:sldMk cId="3481971569" sldId="299"/>
            <ac:picMk id="3082" creationId="{00000000-0000-0000-0000-000000000000}"/>
          </ac:picMkLst>
        </pc:picChg>
        <pc:picChg chg="del mod">
          <ac:chgData name="Tom" userId="6ab46f0a88e2660c" providerId="LiveId" clId="{99E68AB0-12D7-41D8-949B-D5B3F494E740}" dt="2021-11-10T04:37:50.545" v="543" actId="478"/>
          <ac:picMkLst>
            <pc:docMk/>
            <pc:sldMk cId="3481971569" sldId="299"/>
            <ac:picMk id="3083" creationId="{00000000-0000-0000-0000-000000000000}"/>
          </ac:picMkLst>
        </pc:picChg>
        <pc:picChg chg="del">
          <ac:chgData name="Tom" userId="6ab46f0a88e2660c" providerId="LiveId" clId="{99E68AB0-12D7-41D8-949B-D5B3F494E740}" dt="2021-11-10T04:37:56.544" v="549" actId="478"/>
          <ac:picMkLst>
            <pc:docMk/>
            <pc:sldMk cId="3481971569" sldId="299"/>
            <ac:picMk id="3084" creationId="{00000000-0000-0000-0000-000000000000}"/>
          </ac:picMkLst>
        </pc:picChg>
        <pc:picChg chg="del">
          <ac:chgData name="Tom" userId="6ab46f0a88e2660c" providerId="LiveId" clId="{99E68AB0-12D7-41D8-949B-D5B3F494E740}" dt="2021-11-10T04:37:55.775" v="548" actId="478"/>
          <ac:picMkLst>
            <pc:docMk/>
            <pc:sldMk cId="3481971569" sldId="299"/>
            <ac:picMk id="3085" creationId="{00000000-0000-0000-0000-000000000000}"/>
          </ac:picMkLst>
        </pc:picChg>
        <pc:picChg chg="del">
          <ac:chgData name="Tom" userId="6ab46f0a88e2660c" providerId="LiveId" clId="{99E68AB0-12D7-41D8-949B-D5B3F494E740}" dt="2021-11-10T04:37:55.322" v="547" actId="478"/>
          <ac:picMkLst>
            <pc:docMk/>
            <pc:sldMk cId="3481971569" sldId="299"/>
            <ac:picMk id="3086" creationId="{00000000-0000-0000-0000-000000000000}"/>
          </ac:picMkLst>
        </pc:picChg>
      </pc:sldChg>
      <pc:sldChg chg="modSp add del mod">
        <pc:chgData name="Tom" userId="6ab46f0a88e2660c" providerId="LiveId" clId="{99E68AB0-12D7-41D8-949B-D5B3F494E740}" dt="2021-11-10T04:45:40.781" v="572" actId="47"/>
        <pc:sldMkLst>
          <pc:docMk/>
          <pc:sldMk cId="784920669" sldId="300"/>
        </pc:sldMkLst>
        <pc:spChg chg="mod">
          <ac:chgData name="Tom" userId="6ab46f0a88e2660c" providerId="LiveId" clId="{99E68AB0-12D7-41D8-949B-D5B3F494E740}" dt="2021-11-09T09:10:49.072" v="283"/>
          <ac:spMkLst>
            <pc:docMk/>
            <pc:sldMk cId="784920669" sldId="300"/>
            <ac:spMk id="76" creationId="{00000000-0000-0000-0000-000000000000}"/>
          </ac:spMkLst>
        </pc:spChg>
        <pc:spChg chg="mod">
          <ac:chgData name="Tom" userId="6ab46f0a88e2660c" providerId="LiveId" clId="{99E68AB0-12D7-41D8-949B-D5B3F494E740}" dt="2021-11-09T09:10:52.388" v="289"/>
          <ac:spMkLst>
            <pc:docMk/>
            <pc:sldMk cId="784920669" sldId="300"/>
            <ac:spMk id="77" creationId="{00000000-0000-0000-0000-000000000000}"/>
          </ac:spMkLst>
        </pc:spChg>
        <pc:spChg chg="mod">
          <ac:chgData name="Tom" userId="6ab46f0a88e2660c" providerId="LiveId" clId="{99E68AB0-12D7-41D8-949B-D5B3F494E740}" dt="2021-11-09T09:11:04.234" v="295"/>
          <ac:spMkLst>
            <pc:docMk/>
            <pc:sldMk cId="784920669" sldId="300"/>
            <ac:spMk id="78" creationId="{00000000-0000-0000-0000-000000000000}"/>
          </ac:spMkLst>
        </pc:spChg>
        <pc:spChg chg="mod">
          <ac:chgData name="Tom" userId="6ab46f0a88e2660c" providerId="LiveId" clId="{99E68AB0-12D7-41D8-949B-D5B3F494E740}" dt="2021-11-09T09:10:10.136" v="249" actId="20577"/>
          <ac:spMkLst>
            <pc:docMk/>
            <pc:sldMk cId="784920669" sldId="300"/>
            <ac:spMk id="79" creationId="{00000000-0000-0000-0000-000000000000}"/>
          </ac:spMkLst>
        </pc:spChg>
        <pc:spChg chg="mod">
          <ac:chgData name="Tom" userId="6ab46f0a88e2660c" providerId="LiveId" clId="{99E68AB0-12D7-41D8-949B-D5B3F494E740}" dt="2021-11-09T09:10:21.710" v="258"/>
          <ac:spMkLst>
            <pc:docMk/>
            <pc:sldMk cId="784920669" sldId="300"/>
            <ac:spMk id="80" creationId="{00000000-0000-0000-0000-000000000000}"/>
          </ac:spMkLst>
        </pc:spChg>
        <pc:spChg chg="mod">
          <ac:chgData name="Tom" userId="6ab46f0a88e2660c" providerId="LiveId" clId="{99E68AB0-12D7-41D8-949B-D5B3F494E740}" dt="2021-11-09T09:10:36.926" v="275"/>
          <ac:spMkLst>
            <pc:docMk/>
            <pc:sldMk cId="784920669" sldId="300"/>
            <ac:spMk id="81" creationId="{00000000-0000-0000-0000-000000000000}"/>
          </ac:spMkLst>
        </pc:spChg>
        <pc:spChg chg="mod">
          <ac:chgData name="Tom" userId="6ab46f0a88e2660c" providerId="LiveId" clId="{99E68AB0-12D7-41D8-949B-D5B3F494E740}" dt="2021-11-09T09:10:27.194" v="265"/>
          <ac:spMkLst>
            <pc:docMk/>
            <pc:sldMk cId="784920669" sldId="300"/>
            <ac:spMk id="82" creationId="{00000000-0000-0000-0000-000000000000}"/>
          </ac:spMkLst>
        </pc:spChg>
        <pc:spChg chg="mod">
          <ac:chgData name="Tom" userId="6ab46f0a88e2660c" providerId="LiveId" clId="{99E68AB0-12D7-41D8-949B-D5B3F494E740}" dt="2021-11-09T09:10:32.243" v="270"/>
          <ac:spMkLst>
            <pc:docMk/>
            <pc:sldMk cId="784920669" sldId="300"/>
            <ac:spMk id="83" creationId="{00000000-0000-0000-0000-000000000000}"/>
          </ac:spMkLst>
        </pc:spChg>
        <pc:spChg chg="mod">
          <ac:chgData name="Tom" userId="6ab46f0a88e2660c" providerId="LiveId" clId="{99E68AB0-12D7-41D8-949B-D5B3F494E740}" dt="2021-11-09T09:11:34.354" v="338"/>
          <ac:spMkLst>
            <pc:docMk/>
            <pc:sldMk cId="784920669" sldId="300"/>
            <ac:spMk id="86" creationId="{00000000-0000-0000-0000-000000000000}"/>
          </ac:spMkLst>
        </pc:spChg>
        <pc:spChg chg="mod">
          <ac:chgData name="Tom" userId="6ab46f0a88e2660c" providerId="LiveId" clId="{99E68AB0-12D7-41D8-949B-D5B3F494E740}" dt="2021-11-09T09:11:37.343" v="343"/>
          <ac:spMkLst>
            <pc:docMk/>
            <pc:sldMk cId="784920669" sldId="300"/>
            <ac:spMk id="87" creationId="{00000000-0000-0000-0000-000000000000}"/>
          </ac:spMkLst>
        </pc:spChg>
        <pc:spChg chg="mod">
          <ac:chgData name="Tom" userId="6ab46f0a88e2660c" providerId="LiveId" clId="{99E68AB0-12D7-41D8-949B-D5B3F494E740}" dt="2021-11-09T09:11:54.029" v="359"/>
          <ac:spMkLst>
            <pc:docMk/>
            <pc:sldMk cId="784920669" sldId="300"/>
            <ac:spMk id="88" creationId="{00000000-0000-0000-0000-000000000000}"/>
          </ac:spMkLst>
        </pc:spChg>
        <pc:spChg chg="mod">
          <ac:chgData name="Tom" userId="6ab46f0a88e2660c" providerId="LiveId" clId="{99E68AB0-12D7-41D8-949B-D5B3F494E740}" dt="2021-11-09T09:11:39.491" v="348"/>
          <ac:spMkLst>
            <pc:docMk/>
            <pc:sldMk cId="784920669" sldId="300"/>
            <ac:spMk id="89" creationId="{00000000-0000-0000-0000-000000000000}"/>
          </ac:spMkLst>
        </pc:spChg>
        <pc:spChg chg="mod">
          <ac:chgData name="Tom" userId="6ab46f0a88e2660c" providerId="LiveId" clId="{99E68AB0-12D7-41D8-949B-D5B3F494E740}" dt="2021-11-09T09:11:42.372" v="353"/>
          <ac:spMkLst>
            <pc:docMk/>
            <pc:sldMk cId="784920669" sldId="300"/>
            <ac:spMk id="90" creationId="{00000000-0000-0000-0000-000000000000}"/>
          </ac:spMkLst>
        </pc:spChg>
        <pc:spChg chg="mod">
          <ac:chgData name="Tom" userId="6ab46f0a88e2660c" providerId="LiveId" clId="{99E68AB0-12D7-41D8-949B-D5B3F494E740}" dt="2021-11-09T09:11:09.124" v="301"/>
          <ac:spMkLst>
            <pc:docMk/>
            <pc:sldMk cId="784920669" sldId="300"/>
            <ac:spMk id="91" creationId="{00000000-0000-0000-0000-000000000000}"/>
          </ac:spMkLst>
        </pc:spChg>
        <pc:spChg chg="mod">
          <ac:chgData name="Tom" userId="6ab46f0a88e2660c" providerId="LiveId" clId="{99E68AB0-12D7-41D8-949B-D5B3F494E740}" dt="2021-11-09T09:11:26.075" v="318" actId="20577"/>
          <ac:spMkLst>
            <pc:docMk/>
            <pc:sldMk cId="784920669" sldId="300"/>
            <ac:spMk id="92" creationId="{00000000-0000-0000-0000-000000000000}"/>
          </ac:spMkLst>
        </pc:spChg>
        <pc:spChg chg="mod">
          <ac:chgData name="Tom" userId="6ab46f0a88e2660c" providerId="LiveId" clId="{99E68AB0-12D7-41D8-949B-D5B3F494E740}" dt="2021-11-09T09:11:32.691" v="333"/>
          <ac:spMkLst>
            <pc:docMk/>
            <pc:sldMk cId="784920669" sldId="300"/>
            <ac:spMk id="93" creationId="{00000000-0000-0000-0000-000000000000}"/>
          </ac:spMkLst>
        </pc:spChg>
        <pc:spChg chg="mod">
          <ac:chgData name="Tom" userId="6ab46f0a88e2660c" providerId="LiveId" clId="{99E68AB0-12D7-41D8-949B-D5B3F494E740}" dt="2021-11-09T09:11:28.659" v="323"/>
          <ac:spMkLst>
            <pc:docMk/>
            <pc:sldMk cId="784920669" sldId="300"/>
            <ac:spMk id="94" creationId="{00000000-0000-0000-0000-000000000000}"/>
          </ac:spMkLst>
        </pc:spChg>
        <pc:spChg chg="mod">
          <ac:chgData name="Tom" userId="6ab46f0a88e2660c" providerId="LiveId" clId="{99E68AB0-12D7-41D8-949B-D5B3F494E740}" dt="2021-11-09T09:11:30.745" v="328"/>
          <ac:spMkLst>
            <pc:docMk/>
            <pc:sldMk cId="784920669" sldId="300"/>
            <ac:spMk id="95" creationId="{00000000-0000-0000-0000-000000000000}"/>
          </ac:spMkLst>
        </pc:spChg>
        <pc:spChg chg="mod">
          <ac:chgData name="Tom" userId="6ab46f0a88e2660c" providerId="LiveId" clId="{99E68AB0-12D7-41D8-949B-D5B3F494E740}" dt="2021-11-09T09:12:39.930" v="403"/>
          <ac:spMkLst>
            <pc:docMk/>
            <pc:sldMk cId="784920669" sldId="300"/>
            <ac:spMk id="98" creationId="{00000000-0000-0000-0000-000000000000}"/>
          </ac:spMkLst>
        </pc:spChg>
        <pc:spChg chg="mod">
          <ac:chgData name="Tom" userId="6ab46f0a88e2660c" providerId="LiveId" clId="{99E68AB0-12D7-41D8-949B-D5B3F494E740}" dt="2021-11-09T09:12:44.278" v="409"/>
          <ac:spMkLst>
            <pc:docMk/>
            <pc:sldMk cId="784920669" sldId="300"/>
            <ac:spMk id="99" creationId="{00000000-0000-0000-0000-000000000000}"/>
          </ac:spMkLst>
        </pc:spChg>
        <pc:spChg chg="mod">
          <ac:chgData name="Tom" userId="6ab46f0a88e2660c" providerId="LiveId" clId="{99E68AB0-12D7-41D8-949B-D5B3F494E740}" dt="2021-11-09T09:13:03.635" v="445" actId="20577"/>
          <ac:spMkLst>
            <pc:docMk/>
            <pc:sldMk cId="784920669" sldId="300"/>
            <ac:spMk id="100" creationId="{00000000-0000-0000-0000-000000000000}"/>
          </ac:spMkLst>
        </pc:spChg>
        <pc:spChg chg="mod">
          <ac:chgData name="Tom" userId="6ab46f0a88e2660c" providerId="LiveId" clId="{99E68AB0-12D7-41D8-949B-D5B3F494E740}" dt="2021-11-09T09:12:47.379" v="415"/>
          <ac:spMkLst>
            <pc:docMk/>
            <pc:sldMk cId="784920669" sldId="300"/>
            <ac:spMk id="101" creationId="{00000000-0000-0000-0000-000000000000}"/>
          </ac:spMkLst>
        </pc:spChg>
        <pc:spChg chg="mod">
          <ac:chgData name="Tom" userId="6ab46f0a88e2660c" providerId="LiveId" clId="{99E68AB0-12D7-41D8-949B-D5B3F494E740}" dt="2021-11-09T09:12:49.980" v="421"/>
          <ac:spMkLst>
            <pc:docMk/>
            <pc:sldMk cId="784920669" sldId="300"/>
            <ac:spMk id="102" creationId="{00000000-0000-0000-0000-000000000000}"/>
          </ac:spMkLst>
        </pc:spChg>
        <pc:spChg chg="mod">
          <ac:chgData name="Tom" userId="6ab46f0a88e2660c" providerId="LiveId" clId="{99E68AB0-12D7-41D8-949B-D5B3F494E740}" dt="2021-11-09T09:11:57.901" v="364"/>
          <ac:spMkLst>
            <pc:docMk/>
            <pc:sldMk cId="784920669" sldId="300"/>
            <ac:spMk id="103" creationId="{00000000-0000-0000-0000-000000000000}"/>
          </ac:spMkLst>
        </pc:spChg>
        <pc:spChg chg="mod">
          <ac:chgData name="Tom" userId="6ab46f0a88e2660c" providerId="LiveId" clId="{99E68AB0-12D7-41D8-949B-D5B3F494E740}" dt="2021-11-09T09:12:15.462" v="381" actId="20577"/>
          <ac:spMkLst>
            <pc:docMk/>
            <pc:sldMk cId="784920669" sldId="300"/>
            <ac:spMk id="104" creationId="{00000000-0000-0000-0000-000000000000}"/>
          </ac:spMkLst>
        </pc:spChg>
        <pc:spChg chg="mod">
          <ac:chgData name="Tom" userId="6ab46f0a88e2660c" providerId="LiveId" clId="{99E68AB0-12D7-41D8-949B-D5B3F494E740}" dt="2021-11-09T09:12:31.783" v="397"/>
          <ac:spMkLst>
            <pc:docMk/>
            <pc:sldMk cId="784920669" sldId="300"/>
            <ac:spMk id="105" creationId="{00000000-0000-0000-0000-000000000000}"/>
          </ac:spMkLst>
        </pc:spChg>
        <pc:spChg chg="mod">
          <ac:chgData name="Tom" userId="6ab46f0a88e2660c" providerId="LiveId" clId="{99E68AB0-12D7-41D8-949B-D5B3F494E740}" dt="2021-11-09T09:12:23.459" v="386"/>
          <ac:spMkLst>
            <pc:docMk/>
            <pc:sldMk cId="784920669" sldId="300"/>
            <ac:spMk id="106" creationId="{00000000-0000-0000-0000-000000000000}"/>
          </ac:spMkLst>
        </pc:spChg>
        <pc:spChg chg="mod">
          <ac:chgData name="Tom" userId="6ab46f0a88e2660c" providerId="LiveId" clId="{99E68AB0-12D7-41D8-949B-D5B3F494E740}" dt="2021-11-09T09:12:25.973" v="391"/>
          <ac:spMkLst>
            <pc:docMk/>
            <pc:sldMk cId="784920669" sldId="300"/>
            <ac:spMk id="107" creationId="{00000000-0000-0000-0000-000000000000}"/>
          </ac:spMkLst>
        </pc:spChg>
        <pc:grpChg chg="mod">
          <ac:chgData name="Tom" userId="6ab46f0a88e2660c" providerId="LiveId" clId="{99E68AB0-12D7-41D8-949B-D5B3F494E740}" dt="2021-11-09T09:10:44.293" v="277" actId="1076"/>
          <ac:grpSpMkLst>
            <pc:docMk/>
            <pc:sldMk cId="784920669" sldId="300"/>
            <ac:grpSpMk id="66" creationId="{00000000-0000-0000-0000-000000000000}"/>
          </ac:grpSpMkLst>
        </pc:grpChg>
      </pc:sldChg>
      <pc:sldChg chg="addSp delSp modSp mod setBg delAnim modAnim">
        <pc:chgData name="Tom" userId="6ab46f0a88e2660c" providerId="LiveId" clId="{99E68AB0-12D7-41D8-949B-D5B3F494E740}" dt="2021-11-09T09:08:48.550" v="232"/>
        <pc:sldMkLst>
          <pc:docMk/>
          <pc:sldMk cId="3680082429" sldId="307"/>
        </pc:sldMkLst>
        <pc:spChg chg="del">
          <ac:chgData name="Tom" userId="6ab46f0a88e2660c" providerId="LiveId" clId="{99E68AB0-12D7-41D8-949B-D5B3F494E740}" dt="2021-11-09T08:58:26.041" v="12" actId="21"/>
          <ac:spMkLst>
            <pc:docMk/>
            <pc:sldMk cId="3680082429" sldId="307"/>
            <ac:spMk id="4" creationId="{00000000-0000-0000-0000-000000000000}"/>
          </ac:spMkLst>
        </pc:spChg>
        <pc:spChg chg="del">
          <ac:chgData name="Tom" userId="6ab46f0a88e2660c" providerId="LiveId" clId="{99E68AB0-12D7-41D8-949B-D5B3F494E740}" dt="2021-11-09T08:58:26.041" v="12" actId="21"/>
          <ac:spMkLst>
            <pc:docMk/>
            <pc:sldMk cId="3680082429" sldId="307"/>
            <ac:spMk id="67" creationId="{00000000-0000-0000-0000-000000000000}"/>
          </ac:spMkLst>
        </pc:spChg>
        <pc:spChg chg="del">
          <ac:chgData name="Tom" userId="6ab46f0a88e2660c" providerId="LiveId" clId="{99E68AB0-12D7-41D8-949B-D5B3F494E740}" dt="2021-11-09T08:58:26.041" v="12" actId="21"/>
          <ac:spMkLst>
            <pc:docMk/>
            <pc:sldMk cId="3680082429" sldId="307"/>
            <ac:spMk id="69" creationId="{00000000-0000-0000-0000-000000000000}"/>
          </ac:spMkLst>
        </pc:spChg>
        <pc:spChg chg="del">
          <ac:chgData name="Tom" userId="6ab46f0a88e2660c" providerId="LiveId" clId="{99E68AB0-12D7-41D8-949B-D5B3F494E740}" dt="2021-11-09T08:58:26.041" v="12" actId="21"/>
          <ac:spMkLst>
            <pc:docMk/>
            <pc:sldMk cId="3680082429" sldId="307"/>
            <ac:spMk id="70" creationId="{00000000-0000-0000-0000-000000000000}"/>
          </ac:spMkLst>
        </pc:spChg>
        <pc:spChg chg="del">
          <ac:chgData name="Tom" userId="6ab46f0a88e2660c" providerId="LiveId" clId="{99E68AB0-12D7-41D8-949B-D5B3F494E740}" dt="2021-11-09T08:58:26.041" v="12" actId="21"/>
          <ac:spMkLst>
            <pc:docMk/>
            <pc:sldMk cId="3680082429" sldId="307"/>
            <ac:spMk id="71" creationId="{00000000-0000-0000-0000-000000000000}"/>
          </ac:spMkLst>
        </pc:spChg>
        <pc:spChg chg="del">
          <ac:chgData name="Tom" userId="6ab46f0a88e2660c" providerId="LiveId" clId="{99E68AB0-12D7-41D8-949B-D5B3F494E740}" dt="2021-11-09T08:58:26.041" v="12" actId="21"/>
          <ac:spMkLst>
            <pc:docMk/>
            <pc:sldMk cId="3680082429" sldId="307"/>
            <ac:spMk id="72" creationId="{00000000-0000-0000-0000-000000000000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81" creationId="{BD41B9B0-D55B-4FED-BBCD-CBFB9D81AB78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82" creationId="{CB9B18AB-5B7F-4DBF-92DC-E12E7D40B9D2}"/>
          </ac:spMkLst>
        </pc:spChg>
        <pc:spChg chg="mod">
          <ac:chgData name="Tom" userId="6ab46f0a88e2660c" providerId="LiveId" clId="{99E68AB0-12D7-41D8-949B-D5B3F494E740}" dt="2021-11-09T09:07:35.840" v="128"/>
          <ac:spMkLst>
            <pc:docMk/>
            <pc:sldMk cId="3680082429" sldId="307"/>
            <ac:spMk id="84" creationId="{F2B5CDFF-4AE8-4D53-B63B-90554E24B47C}"/>
          </ac:spMkLst>
        </pc:spChg>
        <pc:spChg chg="mod">
          <ac:chgData name="Tom" userId="6ab46f0a88e2660c" providerId="LiveId" clId="{99E68AB0-12D7-41D8-949B-D5B3F494E740}" dt="2021-11-09T09:07:38.212" v="133"/>
          <ac:spMkLst>
            <pc:docMk/>
            <pc:sldMk cId="3680082429" sldId="307"/>
            <ac:spMk id="85" creationId="{A5641C2D-A629-4858-A4F6-3FD19951C259}"/>
          </ac:spMkLst>
        </pc:spChg>
        <pc:spChg chg="mod">
          <ac:chgData name="Tom" userId="6ab46f0a88e2660c" providerId="LiveId" clId="{99E68AB0-12D7-41D8-949B-D5B3F494E740}" dt="2021-11-09T09:07:40.558" v="138"/>
          <ac:spMkLst>
            <pc:docMk/>
            <pc:sldMk cId="3680082429" sldId="307"/>
            <ac:spMk id="86" creationId="{81C04951-14BC-4EA5-ACC2-371C8C14259F}"/>
          </ac:spMkLst>
        </pc:spChg>
        <pc:spChg chg="mod">
          <ac:chgData name="Tom" userId="6ab46f0a88e2660c" providerId="LiveId" clId="{99E68AB0-12D7-41D8-949B-D5B3F494E740}" dt="2021-11-09T09:06:31.439" v="40" actId="20577"/>
          <ac:spMkLst>
            <pc:docMk/>
            <pc:sldMk cId="3680082429" sldId="307"/>
            <ac:spMk id="87" creationId="{91CD462C-D396-4F84-BAF4-31BDAECEFCDB}"/>
          </ac:spMkLst>
        </pc:spChg>
        <pc:spChg chg="mod">
          <ac:chgData name="Tom" userId="6ab46f0a88e2660c" providerId="LiveId" clId="{99E68AB0-12D7-41D8-949B-D5B3F494E740}" dt="2021-11-09T09:07:15.757" v="106"/>
          <ac:spMkLst>
            <pc:docMk/>
            <pc:sldMk cId="3680082429" sldId="307"/>
            <ac:spMk id="88" creationId="{F114C2B2-7FD7-4320-B2F6-6B508D89D703}"/>
          </ac:spMkLst>
        </pc:spChg>
        <pc:spChg chg="mod">
          <ac:chgData name="Tom" userId="6ab46f0a88e2660c" providerId="LiveId" clId="{99E68AB0-12D7-41D8-949B-D5B3F494E740}" dt="2021-11-09T09:07:34.207" v="123"/>
          <ac:spMkLst>
            <pc:docMk/>
            <pc:sldMk cId="3680082429" sldId="307"/>
            <ac:spMk id="89" creationId="{7DFB6B5C-AF5E-4387-973D-811F1C314C9B}"/>
          </ac:spMkLst>
        </pc:spChg>
        <pc:spChg chg="mod">
          <ac:chgData name="Tom" userId="6ab46f0a88e2660c" providerId="LiveId" clId="{99E68AB0-12D7-41D8-949B-D5B3F494E740}" dt="2021-11-09T09:07:20.477" v="111"/>
          <ac:spMkLst>
            <pc:docMk/>
            <pc:sldMk cId="3680082429" sldId="307"/>
            <ac:spMk id="90" creationId="{571C6CFC-F155-46CB-98C2-FBDE21DF5D90}"/>
          </ac:spMkLst>
        </pc:spChg>
        <pc:spChg chg="mod">
          <ac:chgData name="Tom" userId="6ab46f0a88e2660c" providerId="LiveId" clId="{99E68AB0-12D7-41D8-949B-D5B3F494E740}" dt="2021-11-09T09:07:31.189" v="118"/>
          <ac:spMkLst>
            <pc:docMk/>
            <pc:sldMk cId="3680082429" sldId="307"/>
            <ac:spMk id="91" creationId="{B41997EF-8934-4979-B2E9-C0BC3212564D}"/>
          </ac:spMkLst>
        </pc:spChg>
        <pc:spChg chg="mod">
          <ac:chgData name="Tom" userId="6ab46f0a88e2660c" providerId="LiveId" clId="{99E68AB0-12D7-41D8-949B-D5B3F494E740}" dt="2021-11-09T09:07:54.564" v="163"/>
          <ac:spMkLst>
            <pc:docMk/>
            <pc:sldMk cId="3680082429" sldId="307"/>
            <ac:spMk id="94" creationId="{B031CE68-0482-4129-BF4A-80E4651ECBA3}"/>
          </ac:spMkLst>
        </pc:spChg>
        <pc:spChg chg="mod">
          <ac:chgData name="Tom" userId="6ab46f0a88e2660c" providerId="LiveId" clId="{99E68AB0-12D7-41D8-949B-D5B3F494E740}" dt="2021-11-09T09:07:58.831" v="168"/>
          <ac:spMkLst>
            <pc:docMk/>
            <pc:sldMk cId="3680082429" sldId="307"/>
            <ac:spMk id="95" creationId="{55FBD501-E7F2-4179-B9C0-18895F1A58E6}"/>
          </ac:spMkLst>
        </pc:spChg>
        <pc:spChg chg="mod">
          <ac:chgData name="Tom" userId="6ab46f0a88e2660c" providerId="LiveId" clId="{99E68AB0-12D7-41D8-949B-D5B3F494E740}" dt="2021-11-09T09:08:06.643" v="183"/>
          <ac:spMkLst>
            <pc:docMk/>
            <pc:sldMk cId="3680082429" sldId="307"/>
            <ac:spMk id="96" creationId="{FF0020C5-3FCA-478C-BF58-9B43EF8318F1}"/>
          </ac:spMkLst>
        </pc:spChg>
        <pc:spChg chg="mod">
          <ac:chgData name="Tom" userId="6ab46f0a88e2660c" providerId="LiveId" clId="{99E68AB0-12D7-41D8-949B-D5B3F494E740}" dt="2021-11-09T09:08:00.951" v="173"/>
          <ac:spMkLst>
            <pc:docMk/>
            <pc:sldMk cId="3680082429" sldId="307"/>
            <ac:spMk id="97" creationId="{2E4AB5E6-A33F-4648-9BD0-FC56ED0DF658}"/>
          </ac:spMkLst>
        </pc:spChg>
        <pc:spChg chg="mod">
          <ac:chgData name="Tom" userId="6ab46f0a88e2660c" providerId="LiveId" clId="{99E68AB0-12D7-41D8-949B-D5B3F494E740}" dt="2021-11-09T09:08:04.803" v="178"/>
          <ac:spMkLst>
            <pc:docMk/>
            <pc:sldMk cId="3680082429" sldId="307"/>
            <ac:spMk id="98" creationId="{3A4D0DF8-4B89-4BCC-A64A-3C3298C74417}"/>
          </ac:spMkLst>
        </pc:spChg>
        <pc:spChg chg="mod">
          <ac:chgData name="Tom" userId="6ab46f0a88e2660c" providerId="LiveId" clId="{99E68AB0-12D7-41D8-949B-D5B3F494E740}" dt="2021-11-09T09:07:45.090" v="143"/>
          <ac:spMkLst>
            <pc:docMk/>
            <pc:sldMk cId="3680082429" sldId="307"/>
            <ac:spMk id="99" creationId="{B62E1BCA-F409-4F73-AFE7-E17E7C17BFB6}"/>
          </ac:spMkLst>
        </pc:spChg>
        <pc:spChg chg="mod">
          <ac:chgData name="Tom" userId="6ab46f0a88e2660c" providerId="LiveId" clId="{99E68AB0-12D7-41D8-949B-D5B3F494E740}" dt="2021-11-09T09:06:41.067" v="55" actId="20577"/>
          <ac:spMkLst>
            <pc:docMk/>
            <pc:sldMk cId="3680082429" sldId="307"/>
            <ac:spMk id="100" creationId="{58FE2366-E626-4377-907D-CAB2F973A0BD}"/>
          </ac:spMkLst>
        </pc:spChg>
        <pc:spChg chg="mod">
          <ac:chgData name="Tom" userId="6ab46f0a88e2660c" providerId="LiveId" clId="{99E68AB0-12D7-41D8-949B-D5B3F494E740}" dt="2021-11-09T09:07:52.901" v="158"/>
          <ac:spMkLst>
            <pc:docMk/>
            <pc:sldMk cId="3680082429" sldId="307"/>
            <ac:spMk id="101" creationId="{F474789B-7701-4FBE-BB7A-83BD40A1DB08}"/>
          </ac:spMkLst>
        </pc:spChg>
        <pc:spChg chg="mod">
          <ac:chgData name="Tom" userId="6ab46f0a88e2660c" providerId="LiveId" clId="{99E68AB0-12D7-41D8-949B-D5B3F494E740}" dt="2021-11-09T09:07:47.398" v="148"/>
          <ac:spMkLst>
            <pc:docMk/>
            <pc:sldMk cId="3680082429" sldId="307"/>
            <ac:spMk id="104" creationId="{7EB8C73E-D33F-430E-A704-FAEEE9EA69E0}"/>
          </ac:spMkLst>
        </pc:spChg>
        <pc:spChg chg="mod">
          <ac:chgData name="Tom" userId="6ab46f0a88e2660c" providerId="LiveId" clId="{99E68AB0-12D7-41D8-949B-D5B3F494E740}" dt="2021-11-09T09:07:50.213" v="153"/>
          <ac:spMkLst>
            <pc:docMk/>
            <pc:sldMk cId="3680082429" sldId="307"/>
            <ac:spMk id="105" creationId="{099D2274-7FB6-4991-BAF1-95B9012A69A8}"/>
          </ac:spMkLst>
        </pc:spChg>
        <pc:spChg chg="mod">
          <ac:chgData name="Tom" userId="6ab46f0a88e2660c" providerId="LiveId" clId="{99E68AB0-12D7-41D8-949B-D5B3F494E740}" dt="2021-11-09T09:08:27.272" v="210" actId="20577"/>
          <ac:spMkLst>
            <pc:docMk/>
            <pc:sldMk cId="3680082429" sldId="307"/>
            <ac:spMk id="110" creationId="{07D0BEB8-77BE-4208-B05D-5A44F0682B55}"/>
          </ac:spMkLst>
        </pc:spChg>
        <pc:spChg chg="add del mod">
          <ac:chgData name="Tom" userId="6ab46f0a88e2660c" providerId="LiveId" clId="{99E68AB0-12D7-41D8-949B-D5B3F494E740}" dt="2021-11-09T09:08:41.155" v="220"/>
          <ac:spMkLst>
            <pc:docMk/>
            <pc:sldMk cId="3680082429" sldId="307"/>
            <ac:spMk id="111" creationId="{FB9256E2-666C-4C19-88CF-BDC3727ED93F}"/>
          </ac:spMkLst>
        </pc:spChg>
        <pc:spChg chg="mod">
          <ac:chgData name="Tom" userId="6ab46f0a88e2660c" providerId="LiveId" clId="{99E68AB0-12D7-41D8-949B-D5B3F494E740}" dt="2021-11-09T09:07:14.101" v="101" actId="20577"/>
          <ac:spMkLst>
            <pc:docMk/>
            <pc:sldMk cId="3680082429" sldId="307"/>
            <ac:spMk id="112" creationId="{A22BA08A-E9FA-468B-AD34-5F63A9805B80}"/>
          </ac:spMkLst>
        </pc:spChg>
        <pc:spChg chg="mod">
          <ac:chgData name="Tom" userId="6ab46f0a88e2660c" providerId="LiveId" clId="{99E68AB0-12D7-41D8-949B-D5B3F494E740}" dt="2021-11-09T09:08:44.840" v="226"/>
          <ac:spMkLst>
            <pc:docMk/>
            <pc:sldMk cId="3680082429" sldId="307"/>
            <ac:spMk id="113" creationId="{4DC809C4-FAE7-4A43-8F46-D39CC0096E6D}"/>
          </ac:spMkLst>
        </pc:spChg>
        <pc:spChg chg="mod">
          <ac:chgData name="Tom" userId="6ab46f0a88e2660c" providerId="LiveId" clId="{99E68AB0-12D7-41D8-949B-D5B3F494E740}" dt="2021-11-09T09:08:48.550" v="232"/>
          <ac:spMkLst>
            <pc:docMk/>
            <pc:sldMk cId="3680082429" sldId="307"/>
            <ac:spMk id="114" creationId="{6BE2DAD4-A54B-443B-9178-F74F2300441C}"/>
          </ac:spMkLst>
        </pc:spChg>
        <pc:spChg chg="mod">
          <ac:chgData name="Tom" userId="6ab46f0a88e2660c" providerId="LiveId" clId="{99E68AB0-12D7-41D8-949B-D5B3F494E740}" dt="2021-11-09T09:08:12.534" v="188"/>
          <ac:spMkLst>
            <pc:docMk/>
            <pc:sldMk cId="3680082429" sldId="307"/>
            <ac:spMk id="149" creationId="{BD0F79EF-B1CB-414D-95AA-BF811999FD38}"/>
          </ac:spMkLst>
        </pc:spChg>
        <pc:spChg chg="add del mod">
          <ac:chgData name="Tom" userId="6ab46f0a88e2660c" providerId="LiveId" clId="{99E68AB0-12D7-41D8-949B-D5B3F494E740}" dt="2021-11-09T09:07:03.381" v="85" actId="20577"/>
          <ac:spMkLst>
            <pc:docMk/>
            <pc:sldMk cId="3680082429" sldId="307"/>
            <ac:spMk id="151" creationId="{8090ADA9-8834-41C9-BE93-E2BFF3E8DBE8}"/>
          </ac:spMkLst>
        </pc:spChg>
        <pc:spChg chg="mod">
          <ac:chgData name="Tom" userId="6ab46f0a88e2660c" providerId="LiveId" clId="{99E68AB0-12D7-41D8-949B-D5B3F494E740}" dt="2021-11-09T09:08:23.874" v="204"/>
          <ac:spMkLst>
            <pc:docMk/>
            <pc:sldMk cId="3680082429" sldId="307"/>
            <ac:spMk id="154" creationId="{19A90690-F520-41B2-B231-90837BEA812E}"/>
          </ac:spMkLst>
        </pc:spChg>
        <pc:spChg chg="mod">
          <ac:chgData name="Tom" userId="6ab46f0a88e2660c" providerId="LiveId" clId="{99E68AB0-12D7-41D8-949B-D5B3F494E740}" dt="2021-11-09T09:08:15.061" v="193"/>
          <ac:spMkLst>
            <pc:docMk/>
            <pc:sldMk cId="3680082429" sldId="307"/>
            <ac:spMk id="156" creationId="{486E51B8-9984-4655-9392-2A2EB0BB2BB4}"/>
          </ac:spMkLst>
        </pc:spChg>
        <pc:spChg chg="mod">
          <ac:chgData name="Tom" userId="6ab46f0a88e2660c" providerId="LiveId" clId="{99E68AB0-12D7-41D8-949B-D5B3F494E740}" dt="2021-11-09T09:08:18.948" v="198"/>
          <ac:spMkLst>
            <pc:docMk/>
            <pc:sldMk cId="3680082429" sldId="307"/>
            <ac:spMk id="165" creationId="{1A76D4F6-013A-4FF1-9A32-1745CDDC0C4D}"/>
          </ac:spMkLst>
        </pc:spChg>
        <pc:spChg chg="del">
          <ac:chgData name="Tom" userId="6ab46f0a88e2660c" providerId="LiveId" clId="{99E68AB0-12D7-41D8-949B-D5B3F494E740}" dt="2021-11-09T08:58:26.041" v="12" actId="21"/>
          <ac:spMkLst>
            <pc:docMk/>
            <pc:sldMk cId="3680082429" sldId="307"/>
            <ac:spMk id="166" creationId="{00000000-0000-0000-0000-000000000000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69" creationId="{D2701C84-CEAC-4FA5-95D5-2718F02D6278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0" creationId="{58F7785A-2B0F-4D29-A8BB-2BD68060982F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1" creationId="{1B2C7B3F-CCC4-4990-90A7-91F2EA988B73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2" creationId="{95D901AA-9D2E-40DB-BFAD-A26644FB9FA1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3" creationId="{35938035-27B3-401D-9693-61FD6C57FC76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4" creationId="{C54D7CC2-7240-4FCB-B8C9-29C7F41547FF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6" creationId="{6CDA6DF0-DBC6-460F-81AF-4908EDD162B2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7" creationId="{0E85C51E-5739-4B84-8923-B3A47BB5C04D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8" creationId="{FAFFD643-748E-4EBD-8743-96EC178BEE22}"/>
          </ac:spMkLst>
        </pc:spChg>
        <pc:spChg chg="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79" creationId="{BF787B30-13DF-4FB3-B813-C8FDA0BD11CB}"/>
          </ac:spMkLst>
        </pc:spChg>
        <pc:spChg chg="add 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80" creationId="{1155EB6F-B240-4E55-92EC-EFF6F8075435}"/>
          </ac:spMkLst>
        </pc:spChg>
        <pc:spChg chg="add 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82" creationId="{39FAF8E9-5850-4EB4-9079-A7638DC81F50}"/>
          </ac:spMkLst>
        </pc:spChg>
        <pc:spChg chg="add 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83" creationId="{397650C7-EE62-435D-A287-0B5E76976972}"/>
          </ac:spMkLst>
        </pc:spChg>
        <pc:spChg chg="add 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84" creationId="{B4E509EE-DDEB-4948-8F99-8D017E19F6EC}"/>
          </ac:spMkLst>
        </pc:spChg>
        <pc:spChg chg="add 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87" creationId="{D578DE7C-F765-405D-98AE-239A5B07F2E4}"/>
          </ac:spMkLst>
        </pc:spChg>
        <pc:spChg chg="add 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88" creationId="{39A5ADF2-8C8B-4102-AECA-D30E972D1B77}"/>
          </ac:spMkLst>
        </pc:spChg>
        <pc:spChg chg="add mod">
          <ac:chgData name="Tom" userId="6ab46f0a88e2660c" providerId="LiveId" clId="{99E68AB0-12D7-41D8-949B-D5B3F494E740}" dt="2021-11-09T08:58:51.013" v="16"/>
          <ac:spMkLst>
            <pc:docMk/>
            <pc:sldMk cId="3680082429" sldId="307"/>
            <ac:spMk id="189" creationId="{1A100368-F072-44FE-806F-DEC700BE1F75}"/>
          </ac:spMkLst>
        </pc:spChg>
        <pc:grpChg chg="add 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73" creationId="{2BCEC25C-69B8-4B52-8139-786927CDA6D4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77" creationId="{5199CC58-C200-426C-B91D-9EB3170BD8DB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78" creationId="{69C9D064-BBE4-4957-A024-12B3EB44AB82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79" creationId="{BD125A1A-CEB6-44F7-BB9E-230E92FC1E64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80" creationId="{CC21E855-C596-4385-AFDC-9C4FC007CBAC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83" creationId="{F6BFBED4-A60A-4D18-8066-AB336BE99BF2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92" creationId="{B5F63640-68E5-48A2-AB51-EB4F97EA6AFA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93" creationId="{4D4C5CA7-5858-415E-A91E-11A6C06EE28C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108" creationId="{179D5ADC-4DB8-4F03-ACF1-AD5649F9CABF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109" creationId="{3C56AA87-0E71-4EE7-B8E7-BBA08153BF21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167" creationId="{C7CE5CAB-6691-4518-B951-126219805493}"/>
          </ac:grpSpMkLst>
        </pc:grpChg>
        <pc:grpChg chg="mod">
          <ac:chgData name="Tom" userId="6ab46f0a88e2660c" providerId="LiveId" clId="{99E68AB0-12D7-41D8-949B-D5B3F494E740}" dt="2021-11-09T08:58:51.013" v="16"/>
          <ac:grpSpMkLst>
            <pc:docMk/>
            <pc:sldMk cId="3680082429" sldId="307"/>
            <ac:grpSpMk id="168" creationId="{2B9F056C-9E9C-4FEC-AC2E-74A7406658D3}"/>
          </ac:grpSpMkLst>
        </pc:grpChg>
        <pc:grpChg chg="del">
          <ac:chgData name="Tom" userId="6ab46f0a88e2660c" providerId="LiveId" clId="{99E68AB0-12D7-41D8-949B-D5B3F494E740}" dt="2021-11-09T08:58:26.041" v="12" actId="21"/>
          <ac:grpSpMkLst>
            <pc:docMk/>
            <pc:sldMk cId="3680082429" sldId="307"/>
            <ac:grpSpMk id="175" creationId="{00000000-0000-0000-0000-000000000000}"/>
          </ac:grpSpMkLst>
        </pc:grpChg>
        <pc:picChg chg="del">
          <ac:chgData name="Tom" userId="6ab46f0a88e2660c" providerId="LiveId" clId="{99E68AB0-12D7-41D8-949B-D5B3F494E740}" dt="2021-11-09T08:58:26.041" v="12" actId="21"/>
          <ac:picMkLst>
            <pc:docMk/>
            <pc:sldMk cId="3680082429" sldId="307"/>
            <ac:picMk id="2" creationId="{00000000-0000-0000-0000-000000000000}"/>
          </ac:picMkLst>
        </pc:picChg>
        <pc:picChg chg="add del mod">
          <ac:chgData name="Tom" userId="6ab46f0a88e2660c" providerId="LiveId" clId="{99E68AB0-12D7-41D8-949B-D5B3F494E740}" dt="2021-11-09T08:58:10.548" v="11" actId="478"/>
          <ac:picMkLst>
            <pc:docMk/>
            <pc:sldMk cId="3680082429" sldId="307"/>
            <ac:picMk id="6" creationId="{3D1E416D-C89C-4384-A5D3-A8CFCE9D65E6}"/>
          </ac:picMkLst>
        </pc:picChg>
        <pc:picChg chg="del">
          <ac:chgData name="Tom" userId="6ab46f0a88e2660c" providerId="LiveId" clId="{99E68AB0-12D7-41D8-949B-D5B3F494E740}" dt="2021-11-09T08:58:26.041" v="12" actId="21"/>
          <ac:picMkLst>
            <pc:docMk/>
            <pc:sldMk cId="3680082429" sldId="307"/>
            <ac:picMk id="65" creationId="{00000000-0000-0000-0000-000000000000}"/>
          </ac:picMkLst>
        </pc:picChg>
        <pc:picChg chg="del">
          <ac:chgData name="Tom" userId="6ab46f0a88e2660c" providerId="LiveId" clId="{99E68AB0-12D7-41D8-949B-D5B3F494E740}" dt="2021-11-09T08:58:26.041" v="12" actId="21"/>
          <ac:picMkLst>
            <pc:docMk/>
            <pc:sldMk cId="3680082429" sldId="307"/>
            <ac:picMk id="68" creationId="{00000000-0000-0000-0000-000000000000}"/>
          </ac:picMkLst>
        </pc:picChg>
        <pc:picChg chg="del mod">
          <ac:chgData name="Tom" userId="6ab46f0a88e2660c" providerId="LiveId" clId="{99E68AB0-12D7-41D8-949B-D5B3F494E740}" dt="2021-11-09T08:52:14.540" v="1" actId="21"/>
          <ac:picMkLst>
            <pc:docMk/>
            <pc:sldMk cId="3680082429" sldId="307"/>
            <ac:picMk id="74" creationId="{00000000-0000-0000-0000-000000000000}"/>
          </ac:picMkLst>
        </pc:picChg>
        <pc:picChg chg="add mod">
          <ac:chgData name="Tom" userId="6ab46f0a88e2660c" providerId="LiveId" clId="{99E68AB0-12D7-41D8-949B-D5B3F494E740}" dt="2021-11-09T08:58:51.013" v="16"/>
          <ac:picMkLst>
            <pc:docMk/>
            <pc:sldMk cId="3680082429" sldId="307"/>
            <ac:picMk id="181" creationId="{C6765DBF-C008-4206-A542-C5F8660ECAFF}"/>
          </ac:picMkLst>
        </pc:picChg>
        <pc:picChg chg="add mod">
          <ac:chgData name="Tom" userId="6ab46f0a88e2660c" providerId="LiveId" clId="{99E68AB0-12D7-41D8-949B-D5B3F494E740}" dt="2021-11-09T08:58:51.013" v="16"/>
          <ac:picMkLst>
            <pc:docMk/>
            <pc:sldMk cId="3680082429" sldId="307"/>
            <ac:picMk id="185" creationId="{709270A1-3902-4FEA-B723-55A6F96583C5}"/>
          </ac:picMkLst>
        </pc:picChg>
        <pc:picChg chg="add mod">
          <ac:chgData name="Tom" userId="6ab46f0a88e2660c" providerId="LiveId" clId="{99E68AB0-12D7-41D8-949B-D5B3F494E740}" dt="2021-11-09T08:58:51.013" v="16"/>
          <ac:picMkLst>
            <pc:docMk/>
            <pc:sldMk cId="3680082429" sldId="307"/>
            <ac:picMk id="186" creationId="{24E8218B-0677-4BA7-8A63-71ED67DE4CAC}"/>
          </ac:picMkLst>
        </pc:picChg>
        <pc:cxnChg chg="mod">
          <ac:chgData name="Tom" userId="6ab46f0a88e2660c" providerId="LiveId" clId="{99E68AB0-12D7-41D8-949B-D5B3F494E740}" dt="2021-11-09T08:58:51.013" v="16"/>
          <ac:cxnSpMkLst>
            <pc:docMk/>
            <pc:sldMk cId="3680082429" sldId="307"/>
            <ac:cxnSpMk id="75" creationId="{7260F288-2FF7-4F71-915C-CD497C6BF5B8}"/>
          </ac:cxnSpMkLst>
        </pc:cxnChg>
        <pc:cxnChg chg="mod">
          <ac:chgData name="Tom" userId="6ab46f0a88e2660c" providerId="LiveId" clId="{99E68AB0-12D7-41D8-949B-D5B3F494E740}" dt="2021-11-09T08:58:51.013" v="16"/>
          <ac:cxnSpMkLst>
            <pc:docMk/>
            <pc:sldMk cId="3680082429" sldId="307"/>
            <ac:cxnSpMk id="76" creationId="{5900DC35-8933-4D1E-8F69-1C9E3948039C}"/>
          </ac:cxnSpMkLst>
        </pc:cxnChg>
      </pc:sldChg>
      <pc:sldChg chg="addSp delSp modSp mod setBg delAnim modAnim">
        <pc:chgData name="Tom" userId="6ab46f0a88e2660c" providerId="LiveId" clId="{99E68AB0-12D7-41D8-949B-D5B3F494E740}" dt="2021-11-10T05:48:11.160" v="962" actId="478"/>
        <pc:sldMkLst>
          <pc:docMk/>
          <pc:sldMk cId="2098610110" sldId="329"/>
        </pc:sldMkLst>
        <pc:spChg chg="add mod">
          <ac:chgData name="Tom" userId="6ab46f0a88e2660c" providerId="LiveId" clId="{99E68AB0-12D7-41D8-949B-D5B3F494E740}" dt="2021-11-10T05:28:44.738" v="820" actId="3626"/>
          <ac:spMkLst>
            <pc:docMk/>
            <pc:sldMk cId="2098610110" sldId="329"/>
            <ac:spMk id="2" creationId="{B3E56183-847C-40FB-9142-8C96DA68F231}"/>
          </ac:spMkLst>
        </pc:spChg>
        <pc:spChg chg="add del mod">
          <ac:chgData name="Tom" userId="6ab46f0a88e2660c" providerId="LiveId" clId="{99E68AB0-12D7-41D8-949B-D5B3F494E740}" dt="2021-11-10T05:19:56.117" v="787" actId="478"/>
          <ac:spMkLst>
            <pc:docMk/>
            <pc:sldMk cId="2098610110" sldId="329"/>
            <ac:spMk id="3" creationId="{D85B3AD9-BFC9-4BD1-855C-8E8EC32FC3E9}"/>
          </ac:spMkLst>
        </pc:spChg>
        <pc:spChg chg="add del mod">
          <ac:chgData name="Tom" userId="6ab46f0a88e2660c" providerId="LiveId" clId="{99E68AB0-12D7-41D8-949B-D5B3F494E740}" dt="2021-11-10T05:48:11.160" v="962" actId="478"/>
          <ac:spMkLst>
            <pc:docMk/>
            <pc:sldMk cId="2098610110" sldId="329"/>
            <ac:spMk id="5" creationId="{2B886D69-B9A4-4A8F-B774-1193701AA7D1}"/>
          </ac:spMkLst>
        </pc:spChg>
        <pc:spChg chg="mod">
          <ac:chgData name="Tom" userId="6ab46f0a88e2660c" providerId="LiveId" clId="{99E68AB0-12D7-41D8-949B-D5B3F494E740}" dt="2021-11-10T05:20:43.888" v="794" actId="1076"/>
          <ac:spMkLst>
            <pc:docMk/>
            <pc:sldMk cId="2098610110" sldId="329"/>
            <ac:spMk id="19" creationId="{00000000-0000-0000-0000-000000000000}"/>
          </ac:spMkLst>
        </pc:spChg>
      </pc:sldChg>
      <pc:sldChg chg="modSp mod">
        <pc:chgData name="Tom" userId="6ab46f0a88e2660c" providerId="LiveId" clId="{99E68AB0-12D7-41D8-949B-D5B3F494E740}" dt="2021-11-09T09:03:37.489" v="18" actId="1076"/>
        <pc:sldMkLst>
          <pc:docMk/>
          <pc:sldMk cId="233653270" sldId="330"/>
        </pc:sldMkLst>
        <pc:spChg chg="mod">
          <ac:chgData name="Tom" userId="6ab46f0a88e2660c" providerId="LiveId" clId="{99E68AB0-12D7-41D8-949B-D5B3F494E740}" dt="2021-11-09T09:03:37.489" v="18" actId="1076"/>
          <ac:spMkLst>
            <pc:docMk/>
            <pc:sldMk cId="233653270" sldId="330"/>
            <ac:spMk id="41" creationId="{00000000-0000-0000-0000-000000000000}"/>
          </ac:spMkLst>
        </pc:spChg>
      </pc:sldChg>
      <pc:sldChg chg="new setBg">
        <pc:chgData name="Tom" userId="6ab46f0a88e2660c" providerId="LiveId" clId="{99E68AB0-12D7-41D8-949B-D5B3F494E740}" dt="2021-11-10T04:41:47.782" v="563"/>
        <pc:sldMkLst>
          <pc:docMk/>
          <pc:sldMk cId="3190672142" sldId="331"/>
        </pc:sldMkLst>
      </pc:sldChg>
      <pc:sldChg chg="addSp modSp new del mod modAnim">
        <pc:chgData name="Tom" userId="6ab46f0a88e2660c" providerId="LiveId" clId="{99E68AB0-12D7-41D8-949B-D5B3F494E740}" dt="2021-11-10T04:58:07.813" v="652" actId="2696"/>
        <pc:sldMkLst>
          <pc:docMk/>
          <pc:sldMk cId="1620224241" sldId="332"/>
        </pc:sldMkLst>
        <pc:spChg chg="add mod">
          <ac:chgData name="Tom" userId="6ab46f0a88e2660c" providerId="LiveId" clId="{99E68AB0-12D7-41D8-949B-D5B3F494E740}" dt="2021-11-10T04:48:48.033" v="594" actId="1076"/>
          <ac:spMkLst>
            <pc:docMk/>
            <pc:sldMk cId="1620224241" sldId="332"/>
            <ac:spMk id="2" creationId="{CB204950-1A2D-46BA-827A-72E1D8BA4560}"/>
          </ac:spMkLst>
        </pc:spChg>
        <pc:spChg chg="add mod">
          <ac:chgData name="Tom" userId="6ab46f0a88e2660c" providerId="LiveId" clId="{99E68AB0-12D7-41D8-949B-D5B3F494E740}" dt="2021-11-10T04:48:52.952" v="595" actId="1076"/>
          <ac:spMkLst>
            <pc:docMk/>
            <pc:sldMk cId="1620224241" sldId="332"/>
            <ac:spMk id="3" creationId="{18B78A31-53D1-4D43-AD11-68F5B7DF9EA0}"/>
          </ac:spMkLst>
        </pc:spChg>
        <pc:spChg chg="add mod">
          <ac:chgData name="Tom" userId="6ab46f0a88e2660c" providerId="LiveId" clId="{99E68AB0-12D7-41D8-949B-D5B3F494E740}" dt="2021-11-10T04:48:55.635" v="596" actId="1076"/>
          <ac:spMkLst>
            <pc:docMk/>
            <pc:sldMk cId="1620224241" sldId="332"/>
            <ac:spMk id="4" creationId="{DED24C23-A247-44EF-80EE-C43392F464F7}"/>
          </ac:spMkLst>
        </pc:spChg>
        <pc:spChg chg="add mod">
          <ac:chgData name="Tom" userId="6ab46f0a88e2660c" providerId="LiveId" clId="{99E68AB0-12D7-41D8-949B-D5B3F494E740}" dt="2021-11-10T04:48:59.893" v="597" actId="1076"/>
          <ac:spMkLst>
            <pc:docMk/>
            <pc:sldMk cId="1620224241" sldId="332"/>
            <ac:spMk id="5" creationId="{3BA6BA26-F96C-4B46-A4AB-BBF74C5C3BAC}"/>
          </ac:spMkLst>
        </pc:spChg>
      </pc:sldChg>
      <pc:sldChg chg="new del">
        <pc:chgData name="Tom" userId="6ab46f0a88e2660c" providerId="LiveId" clId="{99E68AB0-12D7-41D8-949B-D5B3F494E740}" dt="2021-11-10T04:45:43.125" v="575" actId="680"/>
        <pc:sldMkLst>
          <pc:docMk/>
          <pc:sldMk cId="2500209776" sldId="332"/>
        </pc:sldMkLst>
      </pc:sldChg>
      <pc:sldChg chg="addSp delSp modSp new del mod modAnim">
        <pc:chgData name="Tom" userId="6ab46f0a88e2660c" providerId="LiveId" clId="{99E68AB0-12D7-41D8-949B-D5B3F494E740}" dt="2021-11-10T05:13:43.324" v="745" actId="2696"/>
        <pc:sldMkLst>
          <pc:docMk/>
          <pc:sldMk cId="2174042219" sldId="333"/>
        </pc:sldMkLst>
        <pc:spChg chg="add mod">
          <ac:chgData name="Tom" userId="6ab46f0a88e2660c" providerId="LiveId" clId="{99E68AB0-12D7-41D8-949B-D5B3F494E740}" dt="2021-11-10T05:12:48.126" v="736" actId="255"/>
          <ac:spMkLst>
            <pc:docMk/>
            <pc:sldMk cId="2174042219" sldId="333"/>
            <ac:spMk id="2" creationId="{1BEEA92D-C694-4014-A98C-C87F73FFD0BF}"/>
          </ac:spMkLst>
        </pc:spChg>
        <pc:spChg chg="add mod">
          <ac:chgData name="Tom" userId="6ab46f0a88e2660c" providerId="LiveId" clId="{99E68AB0-12D7-41D8-949B-D5B3F494E740}" dt="2021-11-10T05:12:41.727" v="735" actId="255"/>
          <ac:spMkLst>
            <pc:docMk/>
            <pc:sldMk cId="2174042219" sldId="333"/>
            <ac:spMk id="3" creationId="{7C43BF4A-1EE0-42C5-8544-5BE14CB8B429}"/>
          </ac:spMkLst>
        </pc:spChg>
        <pc:spChg chg="add mod">
          <ac:chgData name="Tom" userId="6ab46f0a88e2660c" providerId="LiveId" clId="{99E68AB0-12D7-41D8-949B-D5B3F494E740}" dt="2021-11-10T05:12:29.929" v="730" actId="255"/>
          <ac:spMkLst>
            <pc:docMk/>
            <pc:sldMk cId="2174042219" sldId="333"/>
            <ac:spMk id="4" creationId="{1BF701E3-35C0-4C80-ACDD-73A87FAB3AE3}"/>
          </ac:spMkLst>
        </pc:spChg>
        <pc:spChg chg="add mod">
          <ac:chgData name="Tom" userId="6ab46f0a88e2660c" providerId="LiveId" clId="{99E68AB0-12D7-41D8-949B-D5B3F494E740}" dt="2021-11-10T05:12:17.614" v="725" actId="255"/>
          <ac:spMkLst>
            <pc:docMk/>
            <pc:sldMk cId="2174042219" sldId="333"/>
            <ac:spMk id="5" creationId="{4AC23637-C8C4-4E2B-985E-9AD0298DA0BB}"/>
          </ac:spMkLst>
        </pc:spChg>
        <pc:spChg chg="add del mod">
          <ac:chgData name="Tom" userId="6ab46f0a88e2660c" providerId="LiveId" clId="{99E68AB0-12D7-41D8-949B-D5B3F494E740}" dt="2021-11-10T05:10:08.348" v="678"/>
          <ac:spMkLst>
            <pc:docMk/>
            <pc:sldMk cId="2174042219" sldId="333"/>
            <ac:spMk id="6" creationId="{AE2449AD-1251-4281-B70E-4348F490D8DE}"/>
          </ac:spMkLst>
        </pc:spChg>
        <pc:spChg chg="add del mod">
          <ac:chgData name="Tom" userId="6ab46f0a88e2660c" providerId="LiveId" clId="{99E68AB0-12D7-41D8-949B-D5B3F494E740}" dt="2021-11-10T05:10:08.348" v="678"/>
          <ac:spMkLst>
            <pc:docMk/>
            <pc:sldMk cId="2174042219" sldId="333"/>
            <ac:spMk id="7" creationId="{A8914397-ABC2-4075-9F9D-1692B29A8765}"/>
          </ac:spMkLst>
        </pc:spChg>
        <pc:spChg chg="add del mod">
          <ac:chgData name="Tom" userId="6ab46f0a88e2660c" providerId="LiveId" clId="{99E68AB0-12D7-41D8-949B-D5B3F494E740}" dt="2021-11-10T05:10:08.348" v="678"/>
          <ac:spMkLst>
            <pc:docMk/>
            <pc:sldMk cId="2174042219" sldId="333"/>
            <ac:spMk id="8" creationId="{455C45A8-AC8B-4ABD-A6D5-4A4FD2F76AB8}"/>
          </ac:spMkLst>
        </pc:spChg>
        <pc:spChg chg="add del mod">
          <ac:chgData name="Tom" userId="6ab46f0a88e2660c" providerId="LiveId" clId="{99E68AB0-12D7-41D8-949B-D5B3F494E740}" dt="2021-11-10T05:10:08.348" v="678"/>
          <ac:spMkLst>
            <pc:docMk/>
            <pc:sldMk cId="2174042219" sldId="333"/>
            <ac:spMk id="9" creationId="{43439405-DC36-420C-A697-FA21739F5B36}"/>
          </ac:spMkLst>
        </pc:spChg>
      </pc:sldChg>
      <pc:sldChg chg="new add del">
        <pc:chgData name="Tom" userId="6ab46f0a88e2660c" providerId="LiveId" clId="{99E68AB0-12D7-41D8-949B-D5B3F494E740}" dt="2021-11-10T04:45:42.566" v="574" actId="680"/>
        <pc:sldMkLst>
          <pc:docMk/>
          <pc:sldMk cId="2800098686" sldId="333"/>
        </pc:sldMkLst>
      </pc:sldChg>
      <pc:sldChg chg="addSp delSp modSp new del mod ord delAnim modAnim">
        <pc:chgData name="Tom" userId="6ab46f0a88e2660c" providerId="LiveId" clId="{99E68AB0-12D7-41D8-949B-D5B3F494E740}" dt="2021-11-10T05:56:47.283" v="1116" actId="2696"/>
        <pc:sldMkLst>
          <pc:docMk/>
          <pc:sldMk cId="1126266928" sldId="334"/>
        </pc:sldMkLst>
        <pc:spChg chg="add del mod">
          <ac:chgData name="Tom" userId="6ab46f0a88e2660c" providerId="LiveId" clId="{99E68AB0-12D7-41D8-949B-D5B3F494E740}" dt="2021-11-10T05:51:20.118" v="1005" actId="14100"/>
          <ac:spMkLst>
            <pc:docMk/>
            <pc:sldMk cId="1126266928" sldId="334"/>
            <ac:spMk id="2" creationId="{63D5CB48-62AB-420C-9B63-51890752F5FD}"/>
          </ac:spMkLst>
        </pc:spChg>
        <pc:spChg chg="add del mod">
          <ac:chgData name="Tom" userId="6ab46f0a88e2660c" providerId="LiveId" clId="{99E68AB0-12D7-41D8-949B-D5B3F494E740}" dt="2021-11-10T05:50:55.696" v="996" actId="14100"/>
          <ac:spMkLst>
            <pc:docMk/>
            <pc:sldMk cId="1126266928" sldId="334"/>
            <ac:spMk id="3" creationId="{D5BBCFE6-C16B-47E5-A7AB-FB21BBC9C30F}"/>
          </ac:spMkLst>
        </pc:spChg>
        <pc:spChg chg="add del mod">
          <ac:chgData name="Tom" userId="6ab46f0a88e2660c" providerId="LiveId" clId="{99E68AB0-12D7-41D8-949B-D5B3F494E740}" dt="2021-11-10T05:50:43.933" v="994" actId="1076"/>
          <ac:spMkLst>
            <pc:docMk/>
            <pc:sldMk cId="1126266928" sldId="334"/>
            <ac:spMk id="4" creationId="{CA040EDB-461C-4BCB-B0F6-6E9F86F420D7}"/>
          </ac:spMkLst>
        </pc:spChg>
        <pc:spChg chg="add mod">
          <ac:chgData name="Tom" userId="6ab46f0a88e2660c" providerId="LiveId" clId="{99E68AB0-12D7-41D8-949B-D5B3F494E740}" dt="2021-11-10T05:51:10.661" v="1001" actId="14100"/>
          <ac:spMkLst>
            <pc:docMk/>
            <pc:sldMk cId="1126266928" sldId="334"/>
            <ac:spMk id="5" creationId="{557221A4-3B24-4CD4-971A-8E989AB9F83C}"/>
          </ac:spMkLst>
        </pc:spChg>
        <pc:spChg chg="add mod">
          <ac:chgData name="Tom" userId="6ab46f0a88e2660c" providerId="LiveId" clId="{99E68AB0-12D7-41D8-949B-D5B3F494E740}" dt="2021-11-10T05:51:14.536" v="1003" actId="14100"/>
          <ac:spMkLst>
            <pc:docMk/>
            <pc:sldMk cId="1126266928" sldId="334"/>
            <ac:spMk id="6" creationId="{24D18948-4F81-4497-B7F4-98D1752C8221}"/>
          </ac:spMkLst>
        </pc:spChg>
        <pc:spChg chg="add mod">
          <ac:chgData name="Tom" userId="6ab46f0a88e2660c" providerId="LiveId" clId="{99E68AB0-12D7-41D8-949B-D5B3F494E740}" dt="2021-11-10T05:51:04.614" v="999" actId="1076"/>
          <ac:spMkLst>
            <pc:docMk/>
            <pc:sldMk cId="1126266928" sldId="334"/>
            <ac:spMk id="7" creationId="{AE37F5B6-102D-4874-B98E-18FEF40E6526}"/>
          </ac:spMkLst>
        </pc:spChg>
        <pc:spChg chg="add mod">
          <ac:chgData name="Tom" userId="6ab46f0a88e2660c" providerId="LiveId" clId="{99E68AB0-12D7-41D8-949B-D5B3F494E740}" dt="2021-11-10T05:50:59.213" v="997" actId="14100"/>
          <ac:spMkLst>
            <pc:docMk/>
            <pc:sldMk cId="1126266928" sldId="334"/>
            <ac:spMk id="8" creationId="{8F4B46B8-3663-414A-8A06-4BAF4CF7E50E}"/>
          </ac:spMkLst>
        </pc:spChg>
        <pc:spChg chg="add del mod">
          <ac:chgData name="Tom" userId="6ab46f0a88e2660c" providerId="LiveId" clId="{99E68AB0-12D7-41D8-949B-D5B3F494E740}" dt="2021-11-10T05:49:07.449" v="964" actId="478"/>
          <ac:spMkLst>
            <pc:docMk/>
            <pc:sldMk cId="1126266928" sldId="334"/>
            <ac:spMk id="9" creationId="{E366C55C-009C-44A0-93DE-639EA3FCC665}"/>
          </ac:spMkLst>
        </pc:spChg>
      </pc:sldChg>
      <pc:sldChg chg="addSp delSp modSp new del mod modAnim">
        <pc:chgData name="Tom" userId="6ab46f0a88e2660c" providerId="LiveId" clId="{99E68AB0-12D7-41D8-949B-D5B3F494E740}" dt="2021-11-10T05:56:56.462" v="1117" actId="2696"/>
        <pc:sldMkLst>
          <pc:docMk/>
          <pc:sldMk cId="1264058318" sldId="335"/>
        </pc:sldMkLst>
        <pc:spChg chg="add mod">
          <ac:chgData name="Tom" userId="6ab46f0a88e2660c" providerId="LiveId" clId="{99E68AB0-12D7-41D8-949B-D5B3F494E740}" dt="2021-11-10T05:54:54.022" v="1060" actId="20577"/>
          <ac:spMkLst>
            <pc:docMk/>
            <pc:sldMk cId="1264058318" sldId="335"/>
            <ac:spMk id="2" creationId="{217EE888-7428-488D-A006-BD81BC54C95A}"/>
          </ac:spMkLst>
        </pc:spChg>
        <pc:spChg chg="add del mod">
          <ac:chgData name="Tom" userId="6ab46f0a88e2660c" providerId="LiveId" clId="{99E68AB0-12D7-41D8-949B-D5B3F494E740}" dt="2021-11-10T05:54:57.937" v="1064" actId="20577"/>
          <ac:spMkLst>
            <pc:docMk/>
            <pc:sldMk cId="1264058318" sldId="335"/>
            <ac:spMk id="3" creationId="{13C52270-91E3-4037-AC3B-FF0C4A76C3F2}"/>
          </ac:spMkLst>
        </pc:spChg>
        <pc:spChg chg="add mod">
          <ac:chgData name="Tom" userId="6ab46f0a88e2660c" providerId="LiveId" clId="{99E68AB0-12D7-41D8-949B-D5B3F494E740}" dt="2021-11-10T05:54:58.801" v="1065" actId="20577"/>
          <ac:spMkLst>
            <pc:docMk/>
            <pc:sldMk cId="1264058318" sldId="335"/>
            <ac:spMk id="4" creationId="{14D4AADC-5275-42C8-8409-F3698B64945A}"/>
          </ac:spMkLst>
        </pc:spChg>
        <pc:spChg chg="add mod">
          <ac:chgData name="Tom" userId="6ab46f0a88e2660c" providerId="LiveId" clId="{99E68AB0-12D7-41D8-949B-D5B3F494E740}" dt="2021-11-10T05:55:00.070" v="1066" actId="20577"/>
          <ac:spMkLst>
            <pc:docMk/>
            <pc:sldMk cId="1264058318" sldId="335"/>
            <ac:spMk id="5" creationId="{086DE228-5846-4712-A3E0-91B1F6B0952A}"/>
          </ac:spMkLst>
        </pc:spChg>
        <pc:spChg chg="add mod">
          <ac:chgData name="Tom" userId="6ab46f0a88e2660c" providerId="LiveId" clId="{99E68AB0-12D7-41D8-949B-D5B3F494E740}" dt="2021-11-10T05:55:01.131" v="1067" actId="20577"/>
          <ac:spMkLst>
            <pc:docMk/>
            <pc:sldMk cId="1264058318" sldId="335"/>
            <ac:spMk id="6" creationId="{47568044-0E28-4598-8B4C-1F714F9034B4}"/>
          </ac:spMkLst>
        </pc:spChg>
        <pc:spChg chg="add mod">
          <ac:chgData name="Tom" userId="6ab46f0a88e2660c" providerId="LiveId" clId="{99E68AB0-12D7-41D8-949B-D5B3F494E740}" dt="2021-11-10T05:55:01.926" v="1068" actId="20577"/>
          <ac:spMkLst>
            <pc:docMk/>
            <pc:sldMk cId="1264058318" sldId="335"/>
            <ac:spMk id="7" creationId="{9770A500-0DA6-4A04-AF98-46F0D5ECD7B5}"/>
          </ac:spMkLst>
        </pc:spChg>
        <pc:spChg chg="add mod">
          <ac:chgData name="Tom" userId="6ab46f0a88e2660c" providerId="LiveId" clId="{99E68AB0-12D7-41D8-949B-D5B3F494E740}" dt="2021-11-10T05:55:02.942" v="1069" actId="20577"/>
          <ac:spMkLst>
            <pc:docMk/>
            <pc:sldMk cId="1264058318" sldId="335"/>
            <ac:spMk id="8" creationId="{A5DFB5E1-77A7-4C53-A636-B4B5F5D21736}"/>
          </ac:spMkLst>
        </pc:spChg>
      </pc:sldChg>
      <pc:sldChg chg="new">
        <pc:chgData name="Tom" userId="6ab46f0a88e2660c" providerId="LiveId" clId="{99E68AB0-12D7-41D8-949B-D5B3F494E740}" dt="2021-11-10T04:45:50.914" v="580" actId="680"/>
        <pc:sldMkLst>
          <pc:docMk/>
          <pc:sldMk cId="464188151" sldId="336"/>
        </pc:sldMkLst>
      </pc:sldChg>
      <pc:sldChg chg="addSp delSp modSp add mod ord modAnim">
        <pc:chgData name="Tom" userId="6ab46f0a88e2660c" providerId="LiveId" clId="{99E68AB0-12D7-41D8-949B-D5B3F494E740}" dt="2021-11-10T05:46:33.100" v="958" actId="478"/>
        <pc:sldMkLst>
          <pc:docMk/>
          <pc:sldMk cId="556310510" sldId="337"/>
        </pc:sldMkLst>
        <pc:spChg chg="mod">
          <ac:chgData name="Tom" userId="6ab46f0a88e2660c" providerId="LiveId" clId="{99E68AB0-12D7-41D8-949B-D5B3F494E740}" dt="2021-11-10T05:15:37.072" v="769" actId="255"/>
          <ac:spMkLst>
            <pc:docMk/>
            <pc:sldMk cId="556310510" sldId="337"/>
            <ac:spMk id="2" creationId="{CB204950-1A2D-46BA-827A-72E1D8BA4560}"/>
          </ac:spMkLst>
        </pc:spChg>
        <pc:spChg chg="mod">
          <ac:chgData name="Tom" userId="6ab46f0a88e2660c" providerId="LiveId" clId="{99E68AB0-12D7-41D8-949B-D5B3F494E740}" dt="2021-11-10T05:14:30.297" v="756" actId="1076"/>
          <ac:spMkLst>
            <pc:docMk/>
            <pc:sldMk cId="556310510" sldId="337"/>
            <ac:spMk id="3" creationId="{18B78A31-53D1-4D43-AD11-68F5B7DF9EA0}"/>
          </ac:spMkLst>
        </pc:spChg>
        <pc:spChg chg="mod">
          <ac:chgData name="Tom" userId="6ab46f0a88e2660c" providerId="LiveId" clId="{99E68AB0-12D7-41D8-949B-D5B3F494E740}" dt="2021-11-10T05:15:23.860" v="766" actId="255"/>
          <ac:spMkLst>
            <pc:docMk/>
            <pc:sldMk cId="556310510" sldId="337"/>
            <ac:spMk id="4" creationId="{DED24C23-A247-44EF-80EE-C43392F464F7}"/>
          </ac:spMkLst>
        </pc:spChg>
        <pc:spChg chg="mod">
          <ac:chgData name="Tom" userId="6ab46f0a88e2660c" providerId="LiveId" clId="{99E68AB0-12D7-41D8-949B-D5B3F494E740}" dt="2021-11-10T05:15:00.364" v="763" actId="1076"/>
          <ac:spMkLst>
            <pc:docMk/>
            <pc:sldMk cId="556310510" sldId="337"/>
            <ac:spMk id="5" creationId="{3BA6BA26-F96C-4B46-A4AB-BBF74C5C3BAC}"/>
          </ac:spMkLst>
        </pc:spChg>
        <pc:spChg chg="add mod">
          <ac:chgData name="Tom" userId="6ab46f0a88e2660c" providerId="LiveId" clId="{99E68AB0-12D7-41D8-949B-D5B3F494E740}" dt="2021-11-10T05:15:45.525" v="771" actId="1076"/>
          <ac:spMkLst>
            <pc:docMk/>
            <pc:sldMk cId="556310510" sldId="337"/>
            <ac:spMk id="6" creationId="{FC1D8BB9-EE00-4285-9B06-C5D8DEF22A7A}"/>
          </ac:spMkLst>
        </pc:spChg>
        <pc:spChg chg="add mod">
          <ac:chgData name="Tom" userId="6ab46f0a88e2660c" providerId="LiveId" clId="{99E68AB0-12D7-41D8-949B-D5B3F494E740}" dt="2021-11-10T05:15:31.991" v="768" actId="1076"/>
          <ac:spMkLst>
            <pc:docMk/>
            <pc:sldMk cId="556310510" sldId="337"/>
            <ac:spMk id="7" creationId="{0FD5B02C-EB24-4D53-9333-CA5F8FA52C06}"/>
          </ac:spMkLst>
        </pc:spChg>
        <pc:spChg chg="add mod">
          <ac:chgData name="Tom" userId="6ab46f0a88e2660c" providerId="LiveId" clId="{99E68AB0-12D7-41D8-949B-D5B3F494E740}" dt="2021-11-10T05:14:32.161" v="757" actId="1076"/>
          <ac:spMkLst>
            <pc:docMk/>
            <pc:sldMk cId="556310510" sldId="337"/>
            <ac:spMk id="8" creationId="{AA6586E6-B7CC-4725-9FB6-A7672378EA49}"/>
          </ac:spMkLst>
        </pc:spChg>
        <pc:spChg chg="add mod">
          <ac:chgData name="Tom" userId="6ab46f0a88e2660c" providerId="LiveId" clId="{99E68AB0-12D7-41D8-949B-D5B3F494E740}" dt="2021-11-10T05:15:03.853" v="764" actId="1076"/>
          <ac:spMkLst>
            <pc:docMk/>
            <pc:sldMk cId="556310510" sldId="337"/>
            <ac:spMk id="9" creationId="{EA3701D3-32CD-4A1E-8F3C-115A535CEEC6}"/>
          </ac:spMkLst>
        </pc:spChg>
        <pc:spChg chg="add mod">
          <ac:chgData name="Tom" userId="6ab46f0a88e2660c" providerId="LiveId" clId="{99E68AB0-12D7-41D8-949B-D5B3F494E740}" dt="2021-11-10T05:44:38.196" v="949"/>
          <ac:spMkLst>
            <pc:docMk/>
            <pc:sldMk cId="556310510" sldId="337"/>
            <ac:spMk id="10" creationId="{4D0DF70C-A9A8-44AC-B87A-99D6D37B572D}"/>
          </ac:spMkLst>
        </pc:spChg>
        <pc:spChg chg="add del mod">
          <ac:chgData name="Tom" userId="6ab46f0a88e2660c" providerId="LiveId" clId="{99E68AB0-12D7-41D8-949B-D5B3F494E740}" dt="2021-11-10T05:46:33.100" v="958" actId="478"/>
          <ac:spMkLst>
            <pc:docMk/>
            <pc:sldMk cId="556310510" sldId="337"/>
            <ac:spMk id="11" creationId="{09F44F19-60EF-4A6B-89BF-511AD53250BF}"/>
          </ac:spMkLst>
        </pc:spChg>
      </pc:sldChg>
      <pc:sldChg chg="addSp modSp add mod modAnim">
        <pc:chgData name="Tom" userId="6ab46f0a88e2660c" providerId="LiveId" clId="{99E68AB0-12D7-41D8-949B-D5B3F494E740}" dt="2021-11-10T05:46:44.410" v="961"/>
        <pc:sldMkLst>
          <pc:docMk/>
          <pc:sldMk cId="1659560555" sldId="338"/>
        </pc:sldMkLst>
        <pc:spChg chg="mod">
          <ac:chgData name="Tom" userId="6ab46f0a88e2660c" providerId="LiveId" clId="{99E68AB0-12D7-41D8-949B-D5B3F494E740}" dt="2021-11-10T05:11:54.989" v="721" actId="255"/>
          <ac:spMkLst>
            <pc:docMk/>
            <pc:sldMk cId="1659560555" sldId="338"/>
            <ac:spMk id="2" creationId="{1BEEA92D-C694-4014-A98C-C87F73FFD0BF}"/>
          </ac:spMkLst>
        </pc:spChg>
        <pc:spChg chg="mod">
          <ac:chgData name="Tom" userId="6ab46f0a88e2660c" providerId="LiveId" clId="{99E68AB0-12D7-41D8-949B-D5B3F494E740}" dt="2021-11-10T05:11:48.151" v="720" actId="255"/>
          <ac:spMkLst>
            <pc:docMk/>
            <pc:sldMk cId="1659560555" sldId="338"/>
            <ac:spMk id="3" creationId="{7C43BF4A-1EE0-42C5-8544-5BE14CB8B429}"/>
          </ac:spMkLst>
        </pc:spChg>
        <pc:spChg chg="mod">
          <ac:chgData name="Tom" userId="6ab46f0a88e2660c" providerId="LiveId" clId="{99E68AB0-12D7-41D8-949B-D5B3F494E740}" dt="2021-11-10T05:12:01.579" v="722" actId="255"/>
          <ac:spMkLst>
            <pc:docMk/>
            <pc:sldMk cId="1659560555" sldId="338"/>
            <ac:spMk id="4" creationId="{1BF701E3-35C0-4C80-ACDD-73A87FAB3AE3}"/>
          </ac:spMkLst>
        </pc:spChg>
        <pc:spChg chg="mod">
          <ac:chgData name="Tom" userId="6ab46f0a88e2660c" providerId="LiveId" clId="{99E68AB0-12D7-41D8-949B-D5B3F494E740}" dt="2021-11-10T05:11:36.958" v="717" actId="255"/>
          <ac:spMkLst>
            <pc:docMk/>
            <pc:sldMk cId="1659560555" sldId="338"/>
            <ac:spMk id="5" creationId="{4AC23637-C8C4-4E2B-985E-9AD0298DA0BB}"/>
          </ac:spMkLst>
        </pc:spChg>
        <pc:spChg chg="add mod">
          <ac:chgData name="Tom" userId="6ab46f0a88e2660c" providerId="LiveId" clId="{99E68AB0-12D7-41D8-949B-D5B3F494E740}" dt="2021-11-10T05:13:33.099" v="742" actId="1076"/>
          <ac:spMkLst>
            <pc:docMk/>
            <pc:sldMk cId="1659560555" sldId="338"/>
            <ac:spMk id="6" creationId="{09177F50-AC26-4CF0-A7A4-81D11BA5FDFF}"/>
          </ac:spMkLst>
        </pc:spChg>
        <pc:spChg chg="add mod">
          <ac:chgData name="Tom" userId="6ab46f0a88e2660c" providerId="LiveId" clId="{99E68AB0-12D7-41D8-949B-D5B3F494E740}" dt="2021-11-10T05:13:36.010" v="743" actId="1076"/>
          <ac:spMkLst>
            <pc:docMk/>
            <pc:sldMk cId="1659560555" sldId="338"/>
            <ac:spMk id="7" creationId="{B89772A3-EEB9-4EEA-A6C4-818BDFC94465}"/>
          </ac:spMkLst>
        </pc:spChg>
        <pc:spChg chg="add mod">
          <ac:chgData name="Tom" userId="6ab46f0a88e2660c" providerId="LiveId" clId="{99E68AB0-12D7-41D8-949B-D5B3F494E740}" dt="2021-11-10T05:13:38.347" v="744" actId="1076"/>
          <ac:spMkLst>
            <pc:docMk/>
            <pc:sldMk cId="1659560555" sldId="338"/>
            <ac:spMk id="8" creationId="{372427FA-835B-4E1E-83F5-10117DE3BC37}"/>
          </ac:spMkLst>
        </pc:spChg>
        <pc:spChg chg="add mod">
          <ac:chgData name="Tom" userId="6ab46f0a88e2660c" providerId="LiveId" clId="{99E68AB0-12D7-41D8-949B-D5B3F494E740}" dt="2021-11-10T05:13:26.501" v="741" actId="1076"/>
          <ac:spMkLst>
            <pc:docMk/>
            <pc:sldMk cId="1659560555" sldId="338"/>
            <ac:spMk id="9" creationId="{3ED4CE72-41AE-415A-8177-0FEF3EED8D7D}"/>
          </ac:spMkLst>
        </pc:spChg>
        <pc:spChg chg="add mod">
          <ac:chgData name="Tom" userId="6ab46f0a88e2660c" providerId="LiveId" clId="{99E68AB0-12D7-41D8-949B-D5B3F494E740}" dt="2021-11-10T05:46:44.410" v="961"/>
          <ac:spMkLst>
            <pc:docMk/>
            <pc:sldMk cId="1659560555" sldId="338"/>
            <ac:spMk id="10" creationId="{A1297F64-0BC8-4B76-8DF2-1E4AE89FCC9E}"/>
          </ac:spMkLst>
        </pc:spChg>
      </pc:sldChg>
      <pc:sldChg chg="addSp delSp modSp add mod setBg delAnim modAnim">
        <pc:chgData name="Tom" userId="6ab46f0a88e2660c" providerId="LiveId" clId="{99E68AB0-12D7-41D8-949B-D5B3F494E740}" dt="2021-11-10T05:57:54.960" v="1122"/>
        <pc:sldMkLst>
          <pc:docMk/>
          <pc:sldMk cId="369336113" sldId="339"/>
        </pc:sldMkLst>
        <pc:spChg chg="mod">
          <ac:chgData name="Tom" userId="6ab46f0a88e2660c" providerId="LiveId" clId="{99E68AB0-12D7-41D8-949B-D5B3F494E740}" dt="2021-11-10T05:44:24.181" v="948"/>
          <ac:spMkLst>
            <pc:docMk/>
            <pc:sldMk cId="369336113" sldId="339"/>
            <ac:spMk id="2" creationId="{B3E56183-847C-40FB-9142-8C96DA68F231}"/>
          </ac:spMkLst>
        </pc:spChg>
        <pc:spChg chg="add mod">
          <ac:chgData name="Tom" userId="6ab46f0a88e2660c" providerId="LiveId" clId="{99E68AB0-12D7-41D8-949B-D5B3F494E740}" dt="2021-11-10T05:45:50.268" v="953"/>
          <ac:spMkLst>
            <pc:docMk/>
            <pc:sldMk cId="369336113" sldId="339"/>
            <ac:spMk id="3" creationId="{5984E07A-961E-4D8D-A23F-B8A0AB7A41A3}"/>
          </ac:spMkLst>
        </pc:spChg>
        <pc:spChg chg="add mod">
          <ac:chgData name="Tom" userId="6ab46f0a88e2660c" providerId="LiveId" clId="{99E68AB0-12D7-41D8-949B-D5B3F494E740}" dt="2021-11-10T05:57:54.960" v="1122"/>
          <ac:spMkLst>
            <pc:docMk/>
            <pc:sldMk cId="369336113" sldId="339"/>
            <ac:spMk id="11" creationId="{2E041FA3-EBBE-4725-AF9B-0D03A23314A5}"/>
          </ac:spMkLst>
        </pc:spChg>
        <pc:spChg chg="mod">
          <ac:chgData name="Tom" userId="6ab46f0a88e2660c" providerId="LiveId" clId="{99E68AB0-12D7-41D8-949B-D5B3F494E740}" dt="2021-11-10T05:30:22.219" v="844" actId="20577"/>
          <ac:spMkLst>
            <pc:docMk/>
            <pc:sldMk cId="369336113" sldId="339"/>
            <ac:spMk id="43" creationId="{00000000-0000-0000-0000-000000000000}"/>
          </ac:spMkLst>
        </pc:spChg>
        <pc:spChg chg="mod">
          <ac:chgData name="Tom" userId="6ab46f0a88e2660c" providerId="LiveId" clId="{99E68AB0-12D7-41D8-949B-D5B3F494E740}" dt="2021-11-10T05:31:02.520" v="869" actId="20577"/>
          <ac:spMkLst>
            <pc:docMk/>
            <pc:sldMk cId="369336113" sldId="339"/>
            <ac:spMk id="44" creationId="{00000000-0000-0000-0000-000000000000}"/>
          </ac:spMkLst>
        </pc:spChg>
        <pc:spChg chg="mod">
          <ac:chgData name="Tom" userId="6ab46f0a88e2660c" providerId="LiveId" clId="{99E68AB0-12D7-41D8-949B-D5B3F494E740}" dt="2021-11-10T05:31:10.957" v="884" actId="20577"/>
          <ac:spMkLst>
            <pc:docMk/>
            <pc:sldMk cId="369336113" sldId="339"/>
            <ac:spMk id="45" creationId="{00000000-0000-0000-0000-000000000000}"/>
          </ac:spMkLst>
        </pc:spChg>
        <pc:spChg chg="mod">
          <ac:chgData name="Tom" userId="6ab46f0a88e2660c" providerId="LiveId" clId="{99E68AB0-12D7-41D8-949B-D5B3F494E740}" dt="2021-11-10T05:31:22.150" v="897" actId="20577"/>
          <ac:spMkLst>
            <pc:docMk/>
            <pc:sldMk cId="369336113" sldId="339"/>
            <ac:spMk id="46" creationId="{00000000-0000-0000-0000-000000000000}"/>
          </ac:spMkLst>
        </pc:spChg>
        <pc:spChg chg="del">
          <ac:chgData name="Tom" userId="6ab46f0a88e2660c" providerId="LiveId" clId="{99E68AB0-12D7-41D8-949B-D5B3F494E740}" dt="2021-11-10T05:29:31.960" v="825" actId="478"/>
          <ac:spMkLst>
            <pc:docMk/>
            <pc:sldMk cId="369336113" sldId="339"/>
            <ac:spMk id="63" creationId="{00000000-0000-0000-0000-000000000000}"/>
          </ac:spMkLst>
        </pc:spChg>
        <pc:spChg chg="del">
          <ac:chgData name="Tom" userId="6ab46f0a88e2660c" providerId="LiveId" clId="{99E68AB0-12D7-41D8-949B-D5B3F494E740}" dt="2021-11-10T05:29:31.960" v="825" actId="478"/>
          <ac:spMkLst>
            <pc:docMk/>
            <pc:sldMk cId="369336113" sldId="339"/>
            <ac:spMk id="67" creationId="{00000000-0000-0000-0000-000000000000}"/>
          </ac:spMkLst>
        </pc:spChg>
        <pc:spChg chg="add del mod">
          <ac:chgData name="Tom" userId="6ab46f0a88e2660c" providerId="LiveId" clId="{99E68AB0-12D7-41D8-949B-D5B3F494E740}" dt="2021-11-10T05:30:40.335" v="846" actId="478"/>
          <ac:spMkLst>
            <pc:docMk/>
            <pc:sldMk cId="369336113" sldId="339"/>
            <ac:spMk id="70" creationId="{AFBA17D4-F9B4-4437-85F1-651B4324E863}"/>
          </ac:spMkLst>
        </pc:spChg>
        <pc:spChg chg="del">
          <ac:chgData name="Tom" userId="6ab46f0a88e2660c" providerId="LiveId" clId="{99E68AB0-12D7-41D8-949B-D5B3F494E740}" dt="2021-11-10T05:29:31.960" v="825" actId="478"/>
          <ac:spMkLst>
            <pc:docMk/>
            <pc:sldMk cId="369336113" sldId="339"/>
            <ac:spMk id="71" creationId="{00000000-0000-0000-0000-000000000000}"/>
          </ac:spMkLst>
        </pc:spChg>
        <pc:spChg chg="add del mod">
          <ac:chgData name="Tom" userId="6ab46f0a88e2660c" providerId="LiveId" clId="{99E68AB0-12D7-41D8-949B-D5B3F494E740}" dt="2021-11-10T05:30:40.335" v="846" actId="478"/>
          <ac:spMkLst>
            <pc:docMk/>
            <pc:sldMk cId="369336113" sldId="339"/>
            <ac:spMk id="73" creationId="{ADA5A254-7851-4383-ACDE-AADE42079460}"/>
          </ac:spMkLst>
        </pc:spChg>
        <pc:spChg chg="del">
          <ac:chgData name="Tom" userId="6ab46f0a88e2660c" providerId="LiveId" clId="{99E68AB0-12D7-41D8-949B-D5B3F494E740}" dt="2021-11-10T05:29:31.960" v="825" actId="478"/>
          <ac:spMkLst>
            <pc:docMk/>
            <pc:sldMk cId="369336113" sldId="339"/>
            <ac:spMk id="74" creationId="{00000000-0000-0000-0000-000000000000}"/>
          </ac:spMkLst>
        </pc:spChg>
        <pc:spChg chg="add del mod">
          <ac:chgData name="Tom" userId="6ab46f0a88e2660c" providerId="LiveId" clId="{99E68AB0-12D7-41D8-949B-D5B3F494E740}" dt="2021-11-10T05:30:40.335" v="846" actId="478"/>
          <ac:spMkLst>
            <pc:docMk/>
            <pc:sldMk cId="369336113" sldId="339"/>
            <ac:spMk id="75" creationId="{F622D4A3-1702-4299-876C-3956218C1EF0}"/>
          </ac:spMkLst>
        </pc:spChg>
        <pc:spChg chg="add del mod">
          <ac:chgData name="Tom" userId="6ab46f0a88e2660c" providerId="LiveId" clId="{99E68AB0-12D7-41D8-949B-D5B3F494E740}" dt="2021-11-10T05:30:40.335" v="846" actId="478"/>
          <ac:spMkLst>
            <pc:docMk/>
            <pc:sldMk cId="369336113" sldId="339"/>
            <ac:spMk id="76" creationId="{BAA40005-013A-47E6-9662-28FCF959A962}"/>
          </ac:spMkLst>
        </pc:spChg>
        <pc:spChg chg="add del mod">
          <ac:chgData name="Tom" userId="6ab46f0a88e2660c" providerId="LiveId" clId="{99E68AB0-12D7-41D8-949B-D5B3F494E740}" dt="2021-11-10T05:33:01.132" v="900" actId="478"/>
          <ac:spMkLst>
            <pc:docMk/>
            <pc:sldMk cId="369336113" sldId="339"/>
            <ac:spMk id="77" creationId="{2DEC4B12-3D3A-446D-952F-F1A8EF7EC396}"/>
          </ac:spMkLst>
        </pc:spChg>
        <pc:spChg chg="add del mod">
          <ac:chgData name="Tom" userId="6ab46f0a88e2660c" providerId="LiveId" clId="{99E68AB0-12D7-41D8-949B-D5B3F494E740}" dt="2021-11-10T05:33:01.132" v="900" actId="478"/>
          <ac:spMkLst>
            <pc:docMk/>
            <pc:sldMk cId="369336113" sldId="339"/>
            <ac:spMk id="78" creationId="{80FFD147-AE6C-4616-AEE5-3018ED1D062A}"/>
          </ac:spMkLst>
        </pc:spChg>
        <pc:spChg chg="add del mod">
          <ac:chgData name="Tom" userId="6ab46f0a88e2660c" providerId="LiveId" clId="{99E68AB0-12D7-41D8-949B-D5B3F494E740}" dt="2021-11-10T05:33:01.132" v="900" actId="478"/>
          <ac:spMkLst>
            <pc:docMk/>
            <pc:sldMk cId="369336113" sldId="339"/>
            <ac:spMk id="79" creationId="{0DA2BA38-A2E8-4D0D-913E-3C117C3FBE10}"/>
          </ac:spMkLst>
        </pc:spChg>
        <pc:spChg chg="add del mod">
          <ac:chgData name="Tom" userId="6ab46f0a88e2660c" providerId="LiveId" clId="{99E68AB0-12D7-41D8-949B-D5B3F494E740}" dt="2021-11-10T05:33:01.132" v="900" actId="478"/>
          <ac:spMkLst>
            <pc:docMk/>
            <pc:sldMk cId="369336113" sldId="339"/>
            <ac:spMk id="80" creationId="{ECB516FF-531E-4865-83F8-E22017CC474E}"/>
          </ac:spMkLst>
        </pc:spChg>
        <pc:spChg chg="add mod">
          <ac:chgData name="Tom" userId="6ab46f0a88e2660c" providerId="LiveId" clId="{99E68AB0-12D7-41D8-949B-D5B3F494E740}" dt="2021-11-10T05:33:31.003" v="902" actId="1076"/>
          <ac:spMkLst>
            <pc:docMk/>
            <pc:sldMk cId="369336113" sldId="339"/>
            <ac:spMk id="81" creationId="{FEEE55D1-857E-4034-BF29-4C429A7FA764}"/>
          </ac:spMkLst>
        </pc:spChg>
        <pc:spChg chg="add mod">
          <ac:chgData name="Tom" userId="6ab46f0a88e2660c" providerId="LiveId" clId="{99E68AB0-12D7-41D8-949B-D5B3F494E740}" dt="2021-11-10T05:33:33.189" v="903" actId="1076"/>
          <ac:spMkLst>
            <pc:docMk/>
            <pc:sldMk cId="369336113" sldId="339"/>
            <ac:spMk id="82" creationId="{35E2F94A-C3F1-40C0-91F2-E05B3E079EF8}"/>
          </ac:spMkLst>
        </pc:spChg>
        <pc:spChg chg="add mod">
          <ac:chgData name="Tom" userId="6ab46f0a88e2660c" providerId="LiveId" clId="{99E68AB0-12D7-41D8-949B-D5B3F494E740}" dt="2021-11-10T05:33:35.002" v="904" actId="1076"/>
          <ac:spMkLst>
            <pc:docMk/>
            <pc:sldMk cId="369336113" sldId="339"/>
            <ac:spMk id="83" creationId="{1258A3A8-F554-4A30-8C6D-9EA70DCA342B}"/>
          </ac:spMkLst>
        </pc:spChg>
        <pc:spChg chg="add mod">
          <ac:chgData name="Tom" userId="6ab46f0a88e2660c" providerId="LiveId" clId="{99E68AB0-12D7-41D8-949B-D5B3F494E740}" dt="2021-11-10T05:36:06.286" v="915" actId="1076"/>
          <ac:spMkLst>
            <pc:docMk/>
            <pc:sldMk cId="369336113" sldId="339"/>
            <ac:spMk id="84" creationId="{287FC2AA-34B4-4D80-98CB-9B8126A3FF8C}"/>
          </ac:spMkLst>
        </pc:spChg>
      </pc:sldChg>
      <pc:sldChg chg="addSp modSp add mod modAnim">
        <pc:chgData name="Tom" userId="6ab46f0a88e2660c" providerId="LiveId" clId="{99E68AB0-12D7-41D8-949B-D5B3F494E740}" dt="2021-11-10T05:58:22.060" v="1124"/>
        <pc:sldMkLst>
          <pc:docMk/>
          <pc:sldMk cId="1483292981" sldId="340"/>
        </pc:sldMkLst>
        <pc:spChg chg="mod">
          <ac:chgData name="Tom" userId="6ab46f0a88e2660c" providerId="LiveId" clId="{99E68AB0-12D7-41D8-949B-D5B3F494E740}" dt="2021-11-10T05:55:52.436" v="1083"/>
          <ac:spMkLst>
            <pc:docMk/>
            <pc:sldMk cId="1483292981" sldId="340"/>
            <ac:spMk id="2" creationId="{63D5CB48-62AB-420C-9B63-51890752F5FD}"/>
          </ac:spMkLst>
        </pc:spChg>
        <pc:spChg chg="mod">
          <ac:chgData name="Tom" userId="6ab46f0a88e2660c" providerId="LiveId" clId="{99E68AB0-12D7-41D8-949B-D5B3F494E740}" dt="2021-11-10T05:55:54.402" v="1087"/>
          <ac:spMkLst>
            <pc:docMk/>
            <pc:sldMk cId="1483292981" sldId="340"/>
            <ac:spMk id="3" creationId="{D5BBCFE6-C16B-47E5-A7AB-FB21BBC9C30F}"/>
          </ac:spMkLst>
        </pc:spChg>
        <pc:spChg chg="mod">
          <ac:chgData name="Tom" userId="6ab46f0a88e2660c" providerId="LiveId" clId="{99E68AB0-12D7-41D8-949B-D5B3F494E740}" dt="2021-11-10T05:55:56.834" v="1092"/>
          <ac:spMkLst>
            <pc:docMk/>
            <pc:sldMk cId="1483292981" sldId="340"/>
            <ac:spMk id="4" creationId="{CA040EDB-461C-4BCB-B0F6-6E9F86F420D7}"/>
          </ac:spMkLst>
        </pc:spChg>
        <pc:spChg chg="mod">
          <ac:chgData name="Tom" userId="6ab46f0a88e2660c" providerId="LiveId" clId="{99E68AB0-12D7-41D8-949B-D5B3F494E740}" dt="2021-11-10T05:55:58.693" v="1097"/>
          <ac:spMkLst>
            <pc:docMk/>
            <pc:sldMk cId="1483292981" sldId="340"/>
            <ac:spMk id="5" creationId="{557221A4-3B24-4CD4-971A-8E989AB9F83C}"/>
          </ac:spMkLst>
        </pc:spChg>
        <pc:spChg chg="mod">
          <ac:chgData name="Tom" userId="6ab46f0a88e2660c" providerId="LiveId" clId="{99E68AB0-12D7-41D8-949B-D5B3F494E740}" dt="2021-11-10T05:56:00.261" v="1102"/>
          <ac:spMkLst>
            <pc:docMk/>
            <pc:sldMk cId="1483292981" sldId="340"/>
            <ac:spMk id="6" creationId="{24D18948-4F81-4497-B7F4-98D1752C8221}"/>
          </ac:spMkLst>
        </pc:spChg>
        <pc:spChg chg="mod">
          <ac:chgData name="Tom" userId="6ab46f0a88e2660c" providerId="LiveId" clId="{99E68AB0-12D7-41D8-949B-D5B3F494E740}" dt="2021-11-10T05:56:02.338" v="1107"/>
          <ac:spMkLst>
            <pc:docMk/>
            <pc:sldMk cId="1483292981" sldId="340"/>
            <ac:spMk id="7" creationId="{AE37F5B6-102D-4874-B98E-18FEF40E6526}"/>
          </ac:spMkLst>
        </pc:spChg>
        <pc:spChg chg="mod">
          <ac:chgData name="Tom" userId="6ab46f0a88e2660c" providerId="LiveId" clId="{99E68AB0-12D7-41D8-949B-D5B3F494E740}" dt="2021-11-10T05:56:05.730" v="1113"/>
          <ac:spMkLst>
            <pc:docMk/>
            <pc:sldMk cId="1483292981" sldId="340"/>
            <ac:spMk id="8" creationId="{8F4B46B8-3663-414A-8A06-4BAF4CF7E50E}"/>
          </ac:spMkLst>
        </pc:spChg>
        <pc:spChg chg="add mod">
          <ac:chgData name="Tom" userId="6ab46f0a88e2660c" providerId="LiveId" clId="{99E68AB0-12D7-41D8-949B-D5B3F494E740}" dt="2021-11-10T05:56:26.886" v="1115" actId="1076"/>
          <ac:spMkLst>
            <pc:docMk/>
            <pc:sldMk cId="1483292981" sldId="340"/>
            <ac:spMk id="9" creationId="{5037DA52-2C2E-41E4-AA44-5BD50151664B}"/>
          </ac:spMkLst>
        </pc:spChg>
        <pc:spChg chg="add mod">
          <ac:chgData name="Tom" userId="6ab46f0a88e2660c" providerId="LiveId" clId="{99E68AB0-12D7-41D8-949B-D5B3F494E740}" dt="2021-11-10T05:56:26.886" v="1115" actId="1076"/>
          <ac:spMkLst>
            <pc:docMk/>
            <pc:sldMk cId="1483292981" sldId="340"/>
            <ac:spMk id="10" creationId="{B096E28E-9728-4001-9DBB-F9632EE25CD2}"/>
          </ac:spMkLst>
        </pc:spChg>
        <pc:spChg chg="add mod">
          <ac:chgData name="Tom" userId="6ab46f0a88e2660c" providerId="LiveId" clId="{99E68AB0-12D7-41D8-949B-D5B3F494E740}" dt="2021-11-10T05:56:26.886" v="1115" actId="1076"/>
          <ac:spMkLst>
            <pc:docMk/>
            <pc:sldMk cId="1483292981" sldId="340"/>
            <ac:spMk id="11" creationId="{8077EFC0-AE19-458E-8692-1E36755622ED}"/>
          </ac:spMkLst>
        </pc:spChg>
        <pc:spChg chg="add mod">
          <ac:chgData name="Tom" userId="6ab46f0a88e2660c" providerId="LiveId" clId="{99E68AB0-12D7-41D8-949B-D5B3F494E740}" dt="2021-11-10T05:56:26.886" v="1115" actId="1076"/>
          <ac:spMkLst>
            <pc:docMk/>
            <pc:sldMk cId="1483292981" sldId="340"/>
            <ac:spMk id="12" creationId="{F49A76DD-2DAF-47D3-B7D6-0F3E647E6DCE}"/>
          </ac:spMkLst>
        </pc:spChg>
        <pc:spChg chg="add mod">
          <ac:chgData name="Tom" userId="6ab46f0a88e2660c" providerId="LiveId" clId="{99E68AB0-12D7-41D8-949B-D5B3F494E740}" dt="2021-11-10T05:56:26.886" v="1115" actId="1076"/>
          <ac:spMkLst>
            <pc:docMk/>
            <pc:sldMk cId="1483292981" sldId="340"/>
            <ac:spMk id="13" creationId="{D50B5E92-3CC2-4A1C-A840-CFB0529D7EF9}"/>
          </ac:spMkLst>
        </pc:spChg>
        <pc:spChg chg="add mod">
          <ac:chgData name="Tom" userId="6ab46f0a88e2660c" providerId="LiveId" clId="{99E68AB0-12D7-41D8-949B-D5B3F494E740}" dt="2021-11-10T05:56:26.886" v="1115" actId="1076"/>
          <ac:spMkLst>
            <pc:docMk/>
            <pc:sldMk cId="1483292981" sldId="340"/>
            <ac:spMk id="14" creationId="{E04B979E-63FD-4E8F-823C-C206C6FEA518}"/>
          </ac:spMkLst>
        </pc:spChg>
        <pc:spChg chg="add mod">
          <ac:chgData name="Tom" userId="6ab46f0a88e2660c" providerId="LiveId" clId="{99E68AB0-12D7-41D8-949B-D5B3F494E740}" dt="2021-11-10T05:56:26.886" v="1115" actId="1076"/>
          <ac:spMkLst>
            <pc:docMk/>
            <pc:sldMk cId="1483292981" sldId="340"/>
            <ac:spMk id="15" creationId="{C5975C2A-424D-4191-9395-440713E6DD6B}"/>
          </ac:spMkLst>
        </pc:spChg>
        <pc:spChg chg="add mod">
          <ac:chgData name="Tom" userId="6ab46f0a88e2660c" providerId="LiveId" clId="{99E68AB0-12D7-41D8-949B-D5B3F494E740}" dt="2021-11-10T05:58:22.060" v="1124"/>
          <ac:spMkLst>
            <pc:docMk/>
            <pc:sldMk cId="1483292981" sldId="340"/>
            <ac:spMk id="16" creationId="{4D2F992D-A2BD-4B0F-9083-0745859EC97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35851-208D-4978-A8D6-CED1C223C942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9076CF-897F-4302-A73A-E8B11436F31E}">
      <dgm:prSet phldrT="[Text]" custT="1"/>
      <dgm:spPr>
        <a:solidFill>
          <a:srgbClr val="F8CBAD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cộng trong phạm 10.</a:t>
          </a:r>
          <a:endParaRPr lang="en-US" sz="2800" b="1" dirty="0">
            <a:solidFill>
              <a:srgbClr val="0070C0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A3A6F85-1E95-44FE-9D07-89E343D71F3E}" type="parTrans" cxnId="{B5F056D1-3431-4072-84B3-1C83F311BE43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1F7A19B-82A3-4529-9380-2301AFACC28D}" type="sibTrans" cxnId="{B5F056D1-3431-4072-84B3-1C83F311BE43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95501C6-BCB7-4FA2-BAC7-8646E60F8160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 được bảng cộng trong phạm vi 10,</a:t>
          </a:r>
          <a:endParaRPr lang="en-US" sz="2800" b="1" dirty="0">
            <a:solidFill>
              <a:srgbClr val="0070C0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4BB92C7-6B2B-4CDA-81F8-F2AAB2CF6591}" type="parTrans" cxnId="{AF25115B-69F6-4C09-B35C-D9C122344305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8DD2B3B-98A0-4970-9408-242B14CB6D39}" type="sibTrans" cxnId="{AF25115B-69F6-4C09-B35C-D9C122344305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11CCC4-D084-4F30-ABAE-44C60EAB7993}" type="pres">
      <dgm:prSet presAssocID="{8EA35851-208D-4978-A8D6-CED1C223C9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D9D4D2D-DA71-4509-9490-5B7951D1A80B}" type="pres">
      <dgm:prSet presAssocID="{8EA35851-208D-4978-A8D6-CED1C223C942}" presName="Name1" presStyleCnt="0"/>
      <dgm:spPr/>
    </dgm:pt>
    <dgm:pt modelId="{02F34861-1B89-466B-9DBF-568DD43133E9}" type="pres">
      <dgm:prSet presAssocID="{8EA35851-208D-4978-A8D6-CED1C223C942}" presName="cycle" presStyleCnt="0"/>
      <dgm:spPr/>
    </dgm:pt>
    <dgm:pt modelId="{710DA51A-0B62-49DD-AFA5-70E1E131C51E}" type="pres">
      <dgm:prSet presAssocID="{8EA35851-208D-4978-A8D6-CED1C223C942}" presName="srcNode" presStyleLbl="node1" presStyleIdx="0" presStyleCnt="2"/>
      <dgm:spPr/>
    </dgm:pt>
    <dgm:pt modelId="{E8D1C76E-DAF7-407D-AEE2-7B9A836D1DBB}" type="pres">
      <dgm:prSet presAssocID="{8EA35851-208D-4978-A8D6-CED1C223C942}" presName="conn" presStyleLbl="parChTrans1D2" presStyleIdx="0" presStyleCnt="1"/>
      <dgm:spPr/>
      <dgm:t>
        <a:bodyPr/>
        <a:lstStyle/>
        <a:p>
          <a:endParaRPr lang="en-US"/>
        </a:p>
      </dgm:t>
    </dgm:pt>
    <dgm:pt modelId="{AA850272-0936-4EFF-8489-1D139612C9CF}" type="pres">
      <dgm:prSet presAssocID="{8EA35851-208D-4978-A8D6-CED1C223C942}" presName="extraNode" presStyleLbl="node1" presStyleIdx="0" presStyleCnt="2"/>
      <dgm:spPr/>
    </dgm:pt>
    <dgm:pt modelId="{BBED818D-865D-4929-B0F2-83C460A4EF4B}" type="pres">
      <dgm:prSet presAssocID="{8EA35851-208D-4978-A8D6-CED1C223C942}" presName="dstNode" presStyleLbl="node1" presStyleIdx="0" presStyleCnt="2"/>
      <dgm:spPr/>
    </dgm:pt>
    <dgm:pt modelId="{22FFE796-4175-420A-890C-B506209BEC84}" type="pres">
      <dgm:prSet presAssocID="{D29076CF-897F-4302-A73A-E8B11436F31E}" presName="text_1" presStyleLbl="node1" presStyleIdx="0" presStyleCnt="2" custLinFactNeighborX="8589" custLinFactNeighborY="-384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1C263-6F06-4B94-BB2E-5EFE987E3BA4}" type="pres">
      <dgm:prSet presAssocID="{D29076CF-897F-4302-A73A-E8B11436F31E}" presName="accent_1" presStyleCnt="0"/>
      <dgm:spPr/>
    </dgm:pt>
    <dgm:pt modelId="{43620A92-35C8-4041-985C-CBC060286C3A}" type="pres">
      <dgm:prSet presAssocID="{D29076CF-897F-4302-A73A-E8B11436F31E}" presName="accentRepeatNode" presStyleLbl="solidFgAcc1" presStyleIdx="0" presStyleCnt="2" custLinFactNeighborX="-16128" custLinFactNeighborY="-33155"/>
      <dgm:spPr/>
    </dgm:pt>
    <dgm:pt modelId="{9CFF9FFA-9BC4-427B-8349-83D2F2D1F27B}" type="pres">
      <dgm:prSet presAssocID="{895501C6-BCB7-4FA2-BAC7-8646E60F8160}" presName="text_2" presStyleLbl="node1" presStyleIdx="1" presStyleCnt="2" custLinFactNeighborX="753" custLinFactNeighborY="-39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6C337-D939-4A79-BC9A-28BF12C2A9B5}" type="pres">
      <dgm:prSet presAssocID="{895501C6-BCB7-4FA2-BAC7-8646E60F8160}" presName="accent_2" presStyleCnt="0"/>
      <dgm:spPr/>
    </dgm:pt>
    <dgm:pt modelId="{B9304CDF-B81E-4371-B699-885A7DBAE91D}" type="pres">
      <dgm:prSet presAssocID="{895501C6-BCB7-4FA2-BAC7-8646E60F8160}" presName="accentRepeatNode" presStyleLbl="solidFgAcc1" presStyleIdx="1" presStyleCnt="2" custLinFactNeighborX="5007" custLinFactNeighborY="-29752"/>
      <dgm:spPr/>
    </dgm:pt>
  </dgm:ptLst>
  <dgm:cxnLst>
    <dgm:cxn modelId="{B5F056D1-3431-4072-84B3-1C83F311BE43}" srcId="{8EA35851-208D-4978-A8D6-CED1C223C942}" destId="{D29076CF-897F-4302-A73A-E8B11436F31E}" srcOrd="0" destOrd="0" parTransId="{3A3A6F85-1E95-44FE-9D07-89E343D71F3E}" sibTransId="{D1F7A19B-82A3-4529-9380-2301AFACC28D}"/>
    <dgm:cxn modelId="{DABF0009-E55C-4A92-AE76-771C3081524C}" type="presOf" srcId="{895501C6-BCB7-4FA2-BAC7-8646E60F8160}" destId="{9CFF9FFA-9BC4-427B-8349-83D2F2D1F27B}" srcOrd="0" destOrd="0" presId="urn:microsoft.com/office/officeart/2008/layout/VerticalCurvedList"/>
    <dgm:cxn modelId="{A0453AA3-CB48-413E-AD11-80EBBFE2A265}" type="presOf" srcId="{8EA35851-208D-4978-A8D6-CED1C223C942}" destId="{1C11CCC4-D084-4F30-ABAE-44C60EAB7993}" srcOrd="0" destOrd="0" presId="urn:microsoft.com/office/officeart/2008/layout/VerticalCurvedList"/>
    <dgm:cxn modelId="{92723706-6F84-4B90-8934-A1A2B836DD03}" type="presOf" srcId="{D29076CF-897F-4302-A73A-E8B11436F31E}" destId="{22FFE796-4175-420A-890C-B506209BEC84}" srcOrd="0" destOrd="0" presId="urn:microsoft.com/office/officeart/2008/layout/VerticalCurvedList"/>
    <dgm:cxn modelId="{7488926A-056F-4CAF-9B1C-9FB6862121B1}" type="presOf" srcId="{D1F7A19B-82A3-4529-9380-2301AFACC28D}" destId="{E8D1C76E-DAF7-407D-AEE2-7B9A836D1DBB}" srcOrd="0" destOrd="0" presId="urn:microsoft.com/office/officeart/2008/layout/VerticalCurvedList"/>
    <dgm:cxn modelId="{AF25115B-69F6-4C09-B35C-D9C122344305}" srcId="{8EA35851-208D-4978-A8D6-CED1C223C942}" destId="{895501C6-BCB7-4FA2-BAC7-8646E60F8160}" srcOrd="1" destOrd="0" parTransId="{54BB92C7-6B2B-4CDA-81F8-F2AAB2CF6591}" sibTransId="{A8DD2B3B-98A0-4970-9408-242B14CB6D39}"/>
    <dgm:cxn modelId="{FACA040D-C642-47F2-988A-EB6D9968821A}" type="presParOf" srcId="{1C11CCC4-D084-4F30-ABAE-44C60EAB7993}" destId="{9D9D4D2D-DA71-4509-9490-5B7951D1A80B}" srcOrd="0" destOrd="0" presId="urn:microsoft.com/office/officeart/2008/layout/VerticalCurvedList"/>
    <dgm:cxn modelId="{A2A7F41D-1C3B-44DD-9080-0AC441A73A5A}" type="presParOf" srcId="{9D9D4D2D-DA71-4509-9490-5B7951D1A80B}" destId="{02F34861-1B89-466B-9DBF-568DD43133E9}" srcOrd="0" destOrd="0" presId="urn:microsoft.com/office/officeart/2008/layout/VerticalCurvedList"/>
    <dgm:cxn modelId="{E4721519-9ECD-47AF-B06D-832880267876}" type="presParOf" srcId="{02F34861-1B89-466B-9DBF-568DD43133E9}" destId="{710DA51A-0B62-49DD-AFA5-70E1E131C51E}" srcOrd="0" destOrd="0" presId="urn:microsoft.com/office/officeart/2008/layout/VerticalCurvedList"/>
    <dgm:cxn modelId="{AE3038A7-C0C5-4F1E-81AC-68D39025C68D}" type="presParOf" srcId="{02F34861-1B89-466B-9DBF-568DD43133E9}" destId="{E8D1C76E-DAF7-407D-AEE2-7B9A836D1DBB}" srcOrd="1" destOrd="0" presId="urn:microsoft.com/office/officeart/2008/layout/VerticalCurvedList"/>
    <dgm:cxn modelId="{8D885C8E-0051-42C3-BDBF-53442760020E}" type="presParOf" srcId="{02F34861-1B89-466B-9DBF-568DD43133E9}" destId="{AA850272-0936-4EFF-8489-1D139612C9CF}" srcOrd="2" destOrd="0" presId="urn:microsoft.com/office/officeart/2008/layout/VerticalCurvedList"/>
    <dgm:cxn modelId="{9C9EC47C-1EFC-4C3B-8D0A-E71AAE22DCFC}" type="presParOf" srcId="{02F34861-1B89-466B-9DBF-568DD43133E9}" destId="{BBED818D-865D-4929-B0F2-83C460A4EF4B}" srcOrd="3" destOrd="0" presId="urn:microsoft.com/office/officeart/2008/layout/VerticalCurvedList"/>
    <dgm:cxn modelId="{5C9EEC7C-3BA3-42B7-A2A7-97549BCCA359}" type="presParOf" srcId="{9D9D4D2D-DA71-4509-9490-5B7951D1A80B}" destId="{22FFE796-4175-420A-890C-B506209BEC84}" srcOrd="1" destOrd="0" presId="urn:microsoft.com/office/officeart/2008/layout/VerticalCurvedList"/>
    <dgm:cxn modelId="{23C96AF0-D5F2-4C24-8652-B78C1879E484}" type="presParOf" srcId="{9D9D4D2D-DA71-4509-9490-5B7951D1A80B}" destId="{6231C263-6F06-4B94-BB2E-5EFE987E3BA4}" srcOrd="2" destOrd="0" presId="urn:microsoft.com/office/officeart/2008/layout/VerticalCurvedList"/>
    <dgm:cxn modelId="{FA7B128C-0901-4C2D-8AAD-28B5026E08AF}" type="presParOf" srcId="{6231C263-6F06-4B94-BB2E-5EFE987E3BA4}" destId="{43620A92-35C8-4041-985C-CBC060286C3A}" srcOrd="0" destOrd="0" presId="urn:microsoft.com/office/officeart/2008/layout/VerticalCurvedList"/>
    <dgm:cxn modelId="{307B8FAA-F7E5-4418-AE19-4CE99C76D280}" type="presParOf" srcId="{9D9D4D2D-DA71-4509-9490-5B7951D1A80B}" destId="{9CFF9FFA-9BC4-427B-8349-83D2F2D1F27B}" srcOrd="3" destOrd="0" presId="urn:microsoft.com/office/officeart/2008/layout/VerticalCurvedList"/>
    <dgm:cxn modelId="{9A3A94AD-4C04-4B94-8C0B-08B172E81D18}" type="presParOf" srcId="{9D9D4D2D-DA71-4509-9490-5B7951D1A80B}" destId="{31A6C337-D939-4A79-BC9A-28BF12C2A9B5}" srcOrd="4" destOrd="0" presId="urn:microsoft.com/office/officeart/2008/layout/VerticalCurvedList"/>
    <dgm:cxn modelId="{68006EA5-2803-4E95-A364-DE8B263D8608}" type="presParOf" srcId="{31A6C337-D939-4A79-BC9A-28BF12C2A9B5}" destId="{B9304CDF-B81E-4371-B699-885A7DBAE9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1C76E-DAF7-407D-AEE2-7B9A836D1DBB}">
      <dsp:nvSpPr>
        <dsp:cNvPr id="0" name=""/>
        <dsp:cNvSpPr/>
      </dsp:nvSpPr>
      <dsp:spPr>
        <a:xfrm>
          <a:off x="-4457626" y="-688608"/>
          <a:ext cx="5349358" cy="5349358"/>
        </a:xfrm>
        <a:prstGeom prst="blockArc">
          <a:avLst>
            <a:gd name="adj1" fmla="val 18900000"/>
            <a:gd name="adj2" fmla="val 2700000"/>
            <a:gd name="adj3" fmla="val 40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FE796-4175-420A-890C-B506209BEC84}">
      <dsp:nvSpPr>
        <dsp:cNvPr id="0" name=""/>
        <dsp:cNvSpPr/>
      </dsp:nvSpPr>
      <dsp:spPr>
        <a:xfrm>
          <a:off x="751132" y="130679"/>
          <a:ext cx="9430455" cy="1134761"/>
        </a:xfrm>
        <a:prstGeom prst="rect">
          <a:avLst/>
        </a:prstGeom>
        <a:solidFill>
          <a:srgbClr val="F8CBA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071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cộng trong phạm 10.</a:t>
          </a:r>
          <a:endParaRPr lang="en-US" sz="2800" b="1" kern="1200" dirty="0">
            <a:solidFill>
              <a:srgbClr val="0070C0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751132" y="130679"/>
        <a:ext cx="9430455" cy="1134761"/>
      </dsp:txXfrm>
    </dsp:sp>
    <dsp:sp modelId="{43620A92-35C8-4041-985C-CBC060286C3A}">
      <dsp:nvSpPr>
        <dsp:cNvPr id="0" name=""/>
        <dsp:cNvSpPr/>
      </dsp:nvSpPr>
      <dsp:spPr>
        <a:xfrm>
          <a:off x="0" y="0"/>
          <a:ext cx="1418451" cy="14184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F9FFA-9BC4-427B-8349-83D2F2D1F27B}">
      <dsp:nvSpPr>
        <dsp:cNvPr id="0" name=""/>
        <dsp:cNvSpPr/>
      </dsp:nvSpPr>
      <dsp:spPr>
        <a:xfrm>
          <a:off x="751132" y="1821065"/>
          <a:ext cx="9430455" cy="11347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071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b="1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 được bảng cộng trong phạm vi 10,</a:t>
          </a:r>
          <a:endParaRPr lang="en-US" sz="2800" b="1" kern="1200" dirty="0">
            <a:solidFill>
              <a:srgbClr val="0070C0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751132" y="1821065"/>
        <a:ext cx="9430455" cy="1134761"/>
      </dsp:txXfrm>
    </dsp:sp>
    <dsp:sp modelId="{B9304CDF-B81E-4371-B699-885A7DBAE91D}">
      <dsp:nvSpPr>
        <dsp:cNvPr id="0" name=""/>
        <dsp:cNvSpPr/>
      </dsp:nvSpPr>
      <dsp:spPr>
        <a:xfrm>
          <a:off x="91974" y="1706057"/>
          <a:ext cx="1418451" cy="14184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06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thực hiện được nhân nhẩm và chia nhẩm 1 số với 10, 100, 1000 … và áp dụng để giải các bài toán có liên quan.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6B13-7E3E-4B96-A668-5C058A4C7E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34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9.gif"/><Relationship Id="rId3" Type="http://schemas.microsoft.com/office/2007/relationships/media" Target="../media/media3.mp3"/><Relationship Id="rId7" Type="http://schemas.openxmlformats.org/officeDocument/2006/relationships/image" Target="../media/image13.jpg"/><Relationship Id="rId12" Type="http://schemas.openxmlformats.org/officeDocument/2006/relationships/slide" Target="slide13.xml"/><Relationship Id="rId2" Type="http://schemas.openxmlformats.org/officeDocument/2006/relationships/audio" Target="../media/media2.wav"/><Relationship Id="rId16" Type="http://schemas.openxmlformats.org/officeDocument/2006/relationships/slide" Target="slide16.xml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slide" Target="slide12.xml"/><Relationship Id="rId5" Type="http://schemas.openxmlformats.org/officeDocument/2006/relationships/slideLayout" Target="../slideLayouts/slideLayout8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audio" Target="../media/media3.mp3"/><Relationship Id="rId9" Type="http://schemas.openxmlformats.org/officeDocument/2006/relationships/image" Target="../media/image2.pn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jpeg"/><Relationship Id="rId15" Type="http://schemas.openxmlformats.org/officeDocument/2006/relationships/image" Target="../media/image20.jpe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jpeg"/><Relationship Id="rId15" Type="http://schemas.openxmlformats.org/officeDocument/2006/relationships/slide" Target="slide10.xml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jpe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jpe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10.xml"/><Relationship Id="rId17" Type="http://schemas.openxmlformats.org/officeDocument/2006/relationships/image" Target="../media/image25.jpeg"/><Relationship Id="rId2" Type="http://schemas.openxmlformats.org/officeDocument/2006/relationships/audio" Target="../media/audio2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jpe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r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xmlns="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-809194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1981200"/>
            <a:ext cx="9524999" cy="19856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2484"/>
              </a:avLst>
            </a:prstTxWarp>
            <a:spAutoFit/>
          </a:bodyPr>
          <a:lstStyle/>
          <a:p>
            <a:pPr algn="ctr"/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NHIỆT LIỆT CHÀO MỪNG CÁC THẦY CÔ VỀ THĂM LỚP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8136" y="2505670"/>
            <a:ext cx="17923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 1A4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320549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3399"/>
                </a:solidFill>
                <a:latin typeface="SVN-Bira" panose="02040603050506020204" pitchFamily="18" charset="0"/>
              </a:rPr>
              <a:t>Môn 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5899" y="41681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AE169C"/>
                </a:solidFill>
                <a:latin typeface="HP-002" panose="020B0603050302020204" pitchFamily="34" charset="0"/>
              </a:rPr>
              <a:t>Giáo viên thực hiện: Phạm Thùy Trang</a:t>
            </a:r>
          </a:p>
        </p:txBody>
      </p:sp>
    </p:spTree>
    <p:extLst>
      <p:ext uri="{BB962C8B-B14F-4D97-AF65-F5344CB8AC3E}">
        <p14:creationId xmlns:p14="http://schemas.microsoft.com/office/powerpoint/2010/main" val="1809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2BCEC25C-69B8-4B52-8139-786927CDA6D4}"/>
              </a:ext>
            </a:extLst>
          </p:cNvPr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7260F288-2FF7-4F71-915C-CD497C6BF5B8}"/>
                </a:ext>
              </a:extLst>
            </p:cNvPr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5900DC35-8933-4D1E-8F69-1C9E3948039C}"/>
                </a:ext>
              </a:extLst>
            </p:cNvPr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5199CC58-C200-426C-B91D-9EB3170BD8DB}"/>
                </a:ext>
              </a:extLst>
            </p:cNvPr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xmlns="" id="{C7CE5CAB-6691-4518-B951-126219805493}"/>
                  </a:ext>
                </a:extLst>
              </p:cNvPr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74" name="Isosceles Triangle 173">
                  <a:extLst>
                    <a:ext uri="{FF2B5EF4-FFF2-40B4-BE49-F238E27FC236}">
                      <a16:creationId xmlns:a16="http://schemas.microsoft.com/office/drawing/2014/main" xmlns="" id="{C54D7CC2-7240-4FCB-B8C9-29C7F41547FF}"/>
                    </a:ext>
                  </a:extLst>
                </p:cNvPr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76" name="Isosceles Triangle 175">
                  <a:extLst>
                    <a:ext uri="{FF2B5EF4-FFF2-40B4-BE49-F238E27FC236}">
                      <a16:creationId xmlns:a16="http://schemas.microsoft.com/office/drawing/2014/main" xmlns="" id="{6CDA6DF0-DBC6-460F-81AF-4908EDD162B2}"/>
                    </a:ext>
                  </a:extLst>
                </p:cNvPr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77" name="Isosceles Triangle 176">
                  <a:extLst>
                    <a:ext uri="{FF2B5EF4-FFF2-40B4-BE49-F238E27FC236}">
                      <a16:creationId xmlns:a16="http://schemas.microsoft.com/office/drawing/2014/main" xmlns="" id="{0E85C51E-5739-4B84-8923-B3A47BB5C04D}"/>
                    </a:ext>
                  </a:extLst>
                </p:cNvPr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78" name="Isosceles Triangle 177">
                  <a:extLst>
                    <a:ext uri="{FF2B5EF4-FFF2-40B4-BE49-F238E27FC236}">
                      <a16:creationId xmlns:a16="http://schemas.microsoft.com/office/drawing/2014/main" xmlns="" id="{FAFFD643-748E-4EBD-8743-96EC178BEE22}"/>
                    </a:ext>
                  </a:extLst>
                </p:cNvPr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79" name="Isosceles Triangle 178">
                  <a:extLst>
                    <a:ext uri="{FF2B5EF4-FFF2-40B4-BE49-F238E27FC236}">
                      <a16:creationId xmlns:a16="http://schemas.microsoft.com/office/drawing/2014/main" xmlns="" id="{BF787B30-13DF-4FB3-B813-C8FDA0BD11CB}"/>
                    </a:ext>
                  </a:extLst>
                </p:cNvPr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xmlns="" id="{2B9F056C-9E9C-4FEC-AC2E-74A7406658D3}"/>
                  </a:ext>
                </a:extLst>
              </p:cNvPr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69" name="Isosceles Triangle 168">
                  <a:extLst>
                    <a:ext uri="{FF2B5EF4-FFF2-40B4-BE49-F238E27FC236}">
                      <a16:creationId xmlns:a16="http://schemas.microsoft.com/office/drawing/2014/main" xmlns="" id="{D2701C84-CEAC-4FA5-95D5-2718F02D6278}"/>
                    </a:ext>
                  </a:extLst>
                </p:cNvPr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70" name="Isosceles Triangle 169">
                  <a:extLst>
                    <a:ext uri="{FF2B5EF4-FFF2-40B4-BE49-F238E27FC236}">
                      <a16:creationId xmlns:a16="http://schemas.microsoft.com/office/drawing/2014/main" xmlns="" id="{58F7785A-2B0F-4D29-A8BB-2BD68060982F}"/>
                    </a:ext>
                  </a:extLst>
                </p:cNvPr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171" name="Isosceles Triangle 170">
                  <a:extLst>
                    <a:ext uri="{FF2B5EF4-FFF2-40B4-BE49-F238E27FC236}">
                      <a16:creationId xmlns:a16="http://schemas.microsoft.com/office/drawing/2014/main" xmlns="" id="{1B2C7B3F-CCC4-4990-90A7-91F2EA988B73}"/>
                    </a:ext>
                  </a:extLst>
                </p:cNvPr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72" name="Isosceles Triangle 171">
                  <a:extLst>
                    <a:ext uri="{FF2B5EF4-FFF2-40B4-BE49-F238E27FC236}">
                      <a16:creationId xmlns:a16="http://schemas.microsoft.com/office/drawing/2014/main" xmlns="" id="{95D901AA-9D2E-40DB-BFAD-A26644FB9FA1}"/>
                    </a:ext>
                  </a:extLst>
                </p:cNvPr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173" name="Isosceles Triangle 172">
                  <a:extLst>
                    <a:ext uri="{FF2B5EF4-FFF2-40B4-BE49-F238E27FC236}">
                      <a16:creationId xmlns:a16="http://schemas.microsoft.com/office/drawing/2014/main" xmlns="" id="{35938035-27B3-401D-9693-61FD6C57FC76}"/>
                    </a:ext>
                  </a:extLst>
                </p:cNvPr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69C9D064-BBE4-4957-A024-12B3EB44AB82}"/>
                </a:ext>
              </a:extLst>
            </p:cNvPr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179D5ADC-4DB8-4F03-ACF1-AD5649F9CABF}"/>
                  </a:ext>
                </a:extLst>
              </p:cNvPr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9" name="Isosceles Triangle 148">
                  <a:extLst>
                    <a:ext uri="{FF2B5EF4-FFF2-40B4-BE49-F238E27FC236}">
                      <a16:creationId xmlns:a16="http://schemas.microsoft.com/office/drawing/2014/main" xmlns="" id="{BD0F79EF-B1CB-414D-95AA-BF811999FD38}"/>
                    </a:ext>
                  </a:extLst>
                </p:cNvPr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Isosceles Triangle 150">
                  <a:extLst>
                    <a:ext uri="{FF2B5EF4-FFF2-40B4-BE49-F238E27FC236}">
                      <a16:creationId xmlns:a16="http://schemas.microsoft.com/office/drawing/2014/main" xmlns="" id="{8090ADA9-8834-41C9-BE93-E2BFF3E8DBE8}"/>
                    </a:ext>
                  </a:extLst>
                </p:cNvPr>
                <p:cNvSpPr/>
                <p:nvPr/>
              </p:nvSpPr>
              <p:spPr>
                <a:xfrm rot="20724567">
                  <a:off x="6105519" y="351459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Isosceles Triangle 153">
                  <a:extLst>
                    <a:ext uri="{FF2B5EF4-FFF2-40B4-BE49-F238E27FC236}">
                      <a16:creationId xmlns:a16="http://schemas.microsoft.com/office/drawing/2014/main" xmlns="" id="{19A90690-F520-41B2-B231-90837BEA812E}"/>
                    </a:ext>
                  </a:extLst>
                </p:cNvPr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Isosceles Triangle 155">
                  <a:extLst>
                    <a:ext uri="{FF2B5EF4-FFF2-40B4-BE49-F238E27FC236}">
                      <a16:creationId xmlns:a16="http://schemas.microsoft.com/office/drawing/2014/main" xmlns="" id="{486E51B8-9984-4655-9392-2A2EB0BB2BB4}"/>
                    </a:ext>
                  </a:extLst>
                </p:cNvPr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Isosceles Triangle 164">
                  <a:extLst>
                    <a:ext uri="{FF2B5EF4-FFF2-40B4-BE49-F238E27FC236}">
                      <a16:creationId xmlns:a16="http://schemas.microsoft.com/office/drawing/2014/main" xmlns="" id="{1A76D4F6-013A-4FF1-9A32-1745CDDC0C4D}"/>
                    </a:ext>
                  </a:extLst>
                </p:cNvPr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3C56AA87-0E71-4EE7-B8E7-BBA08153BF21}"/>
                  </a:ext>
                </a:extLst>
              </p:cNvPr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>
                  <a:extLst>
                    <a:ext uri="{FF2B5EF4-FFF2-40B4-BE49-F238E27FC236}">
                      <a16:creationId xmlns:a16="http://schemas.microsoft.com/office/drawing/2014/main" xmlns="" id="{07D0BEB8-77BE-4208-B05D-5A44F0682B55}"/>
                    </a:ext>
                  </a:extLst>
                </p:cNvPr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>
                  <a:extLst>
                    <a:ext uri="{FF2B5EF4-FFF2-40B4-BE49-F238E27FC236}">
                      <a16:creationId xmlns:a16="http://schemas.microsoft.com/office/drawing/2014/main" xmlns="" id="{FB9256E2-666C-4C19-88CF-BDC3727ED93F}"/>
                    </a:ext>
                  </a:extLst>
                </p:cNvPr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>
                  <a:extLst>
                    <a:ext uri="{FF2B5EF4-FFF2-40B4-BE49-F238E27FC236}">
                      <a16:creationId xmlns:a16="http://schemas.microsoft.com/office/drawing/2014/main" xmlns="" id="{A22BA08A-E9FA-468B-AD34-5F63A9805B80}"/>
                    </a:ext>
                  </a:extLst>
                </p:cNvPr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xmlns="" id="{4DC809C4-FAE7-4A43-8F46-D39CC0096E6D}"/>
                    </a:ext>
                  </a:extLst>
                </p:cNvPr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>
                  <a:extLst>
                    <a:ext uri="{FF2B5EF4-FFF2-40B4-BE49-F238E27FC236}">
                      <a16:creationId xmlns:a16="http://schemas.microsoft.com/office/drawing/2014/main" xmlns="" id="{6BE2DAD4-A54B-443B-9178-F74F2300441C}"/>
                    </a:ext>
                  </a:extLst>
                </p:cNvPr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BD125A1A-CEB6-44F7-BB9E-230E92FC1E64}"/>
                </a:ext>
              </a:extLst>
            </p:cNvPr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B5F63640-68E5-48A2-AB51-EB4F97EA6AFA}"/>
                  </a:ext>
                </a:extLst>
              </p:cNvPr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9" name="Isosceles Triangle 98">
                  <a:extLst>
                    <a:ext uri="{FF2B5EF4-FFF2-40B4-BE49-F238E27FC236}">
                      <a16:creationId xmlns:a16="http://schemas.microsoft.com/office/drawing/2014/main" xmlns="" id="{B62E1BCA-F409-4F73-AFE7-E17E7C17BFB6}"/>
                    </a:ext>
                  </a:extLst>
                </p:cNvPr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>
                  <a:extLst>
                    <a:ext uri="{FF2B5EF4-FFF2-40B4-BE49-F238E27FC236}">
                      <a16:creationId xmlns:a16="http://schemas.microsoft.com/office/drawing/2014/main" xmlns="" id="{58FE2366-E626-4377-907D-CAB2F973A0BD}"/>
                    </a:ext>
                  </a:extLst>
                </p:cNvPr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>
                  <a:extLst>
                    <a:ext uri="{FF2B5EF4-FFF2-40B4-BE49-F238E27FC236}">
                      <a16:creationId xmlns:a16="http://schemas.microsoft.com/office/drawing/2014/main" xmlns="" id="{F474789B-7701-4FBE-BB7A-83BD40A1DB08}"/>
                    </a:ext>
                  </a:extLst>
                </p:cNvPr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>
                  <a:extLst>
                    <a:ext uri="{FF2B5EF4-FFF2-40B4-BE49-F238E27FC236}">
                      <a16:creationId xmlns:a16="http://schemas.microsoft.com/office/drawing/2014/main" xmlns="" id="{7EB8C73E-D33F-430E-A704-FAEEE9EA69E0}"/>
                    </a:ext>
                  </a:extLst>
                </p:cNvPr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>
                  <a:extLst>
                    <a:ext uri="{FF2B5EF4-FFF2-40B4-BE49-F238E27FC236}">
                      <a16:creationId xmlns:a16="http://schemas.microsoft.com/office/drawing/2014/main" xmlns="" id="{099D2274-7FB6-4991-BAF1-95B9012A69A8}"/>
                    </a:ext>
                  </a:extLst>
                </p:cNvPr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4D4C5CA7-5858-415E-A91E-11A6C06EE28C}"/>
                  </a:ext>
                </a:extLst>
              </p:cNvPr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4" name="Isosceles Triangle 93">
                  <a:extLst>
                    <a:ext uri="{FF2B5EF4-FFF2-40B4-BE49-F238E27FC236}">
                      <a16:creationId xmlns:a16="http://schemas.microsoft.com/office/drawing/2014/main" xmlns="" id="{B031CE68-0482-4129-BF4A-80E4651ECBA3}"/>
                    </a:ext>
                  </a:extLst>
                </p:cNvPr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>
                  <a:extLst>
                    <a:ext uri="{FF2B5EF4-FFF2-40B4-BE49-F238E27FC236}">
                      <a16:creationId xmlns:a16="http://schemas.microsoft.com/office/drawing/2014/main" xmlns="" id="{55FBD501-E7F2-4179-B9C0-18895F1A58E6}"/>
                    </a:ext>
                  </a:extLst>
                </p:cNvPr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Isosceles Triangle 95">
                  <a:extLst>
                    <a:ext uri="{FF2B5EF4-FFF2-40B4-BE49-F238E27FC236}">
                      <a16:creationId xmlns:a16="http://schemas.microsoft.com/office/drawing/2014/main" xmlns="" id="{FF0020C5-3FCA-478C-BF58-9B43EF8318F1}"/>
                    </a:ext>
                  </a:extLst>
                </p:cNvPr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Isosceles Triangle 96">
                  <a:extLst>
                    <a:ext uri="{FF2B5EF4-FFF2-40B4-BE49-F238E27FC236}">
                      <a16:creationId xmlns:a16="http://schemas.microsoft.com/office/drawing/2014/main" xmlns="" id="{2E4AB5E6-A33F-4648-9BD0-FC56ED0DF658}"/>
                    </a:ext>
                  </a:extLst>
                </p:cNvPr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Isosceles Triangle 97">
                  <a:extLst>
                    <a:ext uri="{FF2B5EF4-FFF2-40B4-BE49-F238E27FC236}">
                      <a16:creationId xmlns:a16="http://schemas.microsoft.com/office/drawing/2014/main" xmlns="" id="{3A4D0DF8-4B89-4BCC-A64A-3C3298C74417}"/>
                    </a:ext>
                  </a:extLst>
                </p:cNvPr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CC21E855-C596-4385-AFDC-9C4FC007CBAC}"/>
                </a:ext>
              </a:extLst>
            </p:cNvPr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xmlns="" id="{F6BFBED4-A60A-4D18-8066-AB336BE99BF2}"/>
                  </a:ext>
                </a:extLst>
              </p:cNvPr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7" name="Isosceles Triangle 86">
                  <a:extLst>
                    <a:ext uri="{FF2B5EF4-FFF2-40B4-BE49-F238E27FC236}">
                      <a16:creationId xmlns:a16="http://schemas.microsoft.com/office/drawing/2014/main" xmlns="" id="{91CD462C-D396-4F84-BAF4-31BDAECEFCDB}"/>
                    </a:ext>
                  </a:extLst>
                </p:cNvPr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>
                  <a:extLst>
                    <a:ext uri="{FF2B5EF4-FFF2-40B4-BE49-F238E27FC236}">
                      <a16:creationId xmlns:a16="http://schemas.microsoft.com/office/drawing/2014/main" xmlns="" id="{F114C2B2-7FD7-4320-B2F6-6B508D89D703}"/>
                    </a:ext>
                  </a:extLst>
                </p:cNvPr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>
                  <a:extLst>
                    <a:ext uri="{FF2B5EF4-FFF2-40B4-BE49-F238E27FC236}">
                      <a16:creationId xmlns:a16="http://schemas.microsoft.com/office/drawing/2014/main" xmlns="" id="{7DFB6B5C-AF5E-4387-973D-811F1C314C9B}"/>
                    </a:ext>
                  </a:extLst>
                </p:cNvPr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>
                  <a:extLst>
                    <a:ext uri="{FF2B5EF4-FFF2-40B4-BE49-F238E27FC236}">
                      <a16:creationId xmlns:a16="http://schemas.microsoft.com/office/drawing/2014/main" xmlns="" id="{571C6CFC-F155-46CB-98C2-FBDE21DF5D90}"/>
                    </a:ext>
                  </a:extLst>
                </p:cNvPr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Isosceles Triangle 90">
                  <a:extLst>
                    <a:ext uri="{FF2B5EF4-FFF2-40B4-BE49-F238E27FC236}">
                      <a16:creationId xmlns:a16="http://schemas.microsoft.com/office/drawing/2014/main" xmlns="" id="{B41997EF-8934-4979-B2E9-C0BC3212564D}"/>
                    </a:ext>
                  </a:extLst>
                </p:cNvPr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xmlns="" id="{F2B5CDFF-4AE8-4D53-B63B-90554E24B47C}"/>
                  </a:ext>
                </a:extLst>
              </p:cNvPr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Isosceles Triangle 84">
                <a:extLst>
                  <a:ext uri="{FF2B5EF4-FFF2-40B4-BE49-F238E27FC236}">
                    <a16:creationId xmlns:a16="http://schemas.microsoft.com/office/drawing/2014/main" xmlns="" id="{A5641C2D-A629-4858-A4F6-3FD19951C259}"/>
                  </a:ext>
                </a:extLst>
              </p:cNvPr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xmlns="" id="{81C04951-14BC-4EA5-ACC2-371C8C14259F}"/>
                  </a:ext>
                </a:extLst>
              </p:cNvPr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BD41B9B0-D55B-4FED-BBCD-CBFB9D81AB78}"/>
                </a:ext>
              </a:extLst>
            </p:cNvPr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B9B18AB-5B7F-4DBF-92DC-E12E7D40B9D2}"/>
                </a:ext>
              </a:extLst>
            </p:cNvPr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80" name="Teardrop 179">
            <a:hlinkClick r:id="rId8" action="ppaction://hlinksldjump"/>
            <a:extLst>
              <a:ext uri="{FF2B5EF4-FFF2-40B4-BE49-F238E27FC236}">
                <a16:creationId xmlns:a16="http://schemas.microsoft.com/office/drawing/2014/main" xmlns="" id="{1155EB6F-B240-4E55-92EC-EFF6F8075435}"/>
              </a:ext>
            </a:extLst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vongquay">
            <a:hlinkClick r:id="" action="ppaction://media"/>
            <a:extLst>
              <a:ext uri="{FF2B5EF4-FFF2-40B4-BE49-F238E27FC236}">
                <a16:creationId xmlns:a16="http://schemas.microsoft.com/office/drawing/2014/main" xmlns="" id="{C6765DBF-C008-4206-A542-C5F8660EC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182" name="Rounded Rectangl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9FAF8E9-5850-4EB4-9079-A7638DC81F50}"/>
              </a:ext>
            </a:extLst>
          </p:cNvPr>
          <p:cNvSpPr/>
          <p:nvPr/>
        </p:nvSpPr>
        <p:spPr>
          <a:xfrm>
            <a:off x="539099" y="3425795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3" name="Rounded Rectangle 7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97650C7-EE62-435D-A287-0B5E76976972}"/>
              </a:ext>
            </a:extLst>
          </p:cNvPr>
          <p:cNvSpPr/>
          <p:nvPr/>
        </p:nvSpPr>
        <p:spPr>
          <a:xfrm>
            <a:off x="554110" y="4335229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4" name="Rounded Rectangle 7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4E509EE-DDEB-4948-8F99-8D017E19F6EC}"/>
              </a:ext>
            </a:extLst>
          </p:cNvPr>
          <p:cNvSpPr/>
          <p:nvPr/>
        </p:nvSpPr>
        <p:spPr>
          <a:xfrm>
            <a:off x="554110" y="5249629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5" name="Nhạc các vòng quay của Chiếc nón kì diệu (2001-2006, 2010)">
            <a:hlinkClick r:id="" action="ppaction://media"/>
            <a:extLst>
              <a:ext uri="{FF2B5EF4-FFF2-40B4-BE49-F238E27FC236}">
                <a16:creationId xmlns:a16="http://schemas.microsoft.com/office/drawing/2014/main" xmlns="" id="{709270A1-3902-4FEA-B723-55A6F96583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xmlns="" id="{24E8218B-0677-4BA7-8A63-71ED67DE4C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  <p:sp>
        <p:nvSpPr>
          <p:cNvPr id="187" name="Rounded Rectangle 6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578DE7C-F765-405D-98AE-239A5B07F2E4}"/>
              </a:ext>
            </a:extLst>
          </p:cNvPr>
          <p:cNvSpPr/>
          <p:nvPr/>
        </p:nvSpPr>
        <p:spPr>
          <a:xfrm>
            <a:off x="1435649" y="3445863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8" name="Rounded Rectangle 6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9A5ADF2-8C8B-4102-AECA-D30E972D1B77}"/>
              </a:ext>
            </a:extLst>
          </p:cNvPr>
          <p:cNvSpPr/>
          <p:nvPr/>
        </p:nvSpPr>
        <p:spPr>
          <a:xfrm>
            <a:off x="1450660" y="4355297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9" name="Rounded Rectangle 6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A100368-F072-44FE-806F-DEC700BE1F75}"/>
              </a:ext>
            </a:extLst>
          </p:cNvPr>
          <p:cNvSpPr/>
          <p:nvPr/>
        </p:nvSpPr>
        <p:spPr>
          <a:xfrm>
            <a:off x="1450660" y="5269697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800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8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"/>
                </p:tgtEl>
              </p:cMediaNode>
            </p:audio>
          </p:childTnLst>
        </p:cTn>
      </p:par>
    </p:tnLst>
    <p:bldLst>
      <p:bldP spid="182" grpId="0" animBg="1"/>
      <p:bldP spid="183" grpId="0" animBg="1"/>
      <p:bldP spid="184" grpId="0" animBg="1"/>
      <p:bldP spid="187" grpId="0" animBg="1"/>
      <p:bldP spid="188" grpId="0" animBg="1"/>
      <p:bldP spid="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0"/>
            <a:ext cx="10526728" cy="387081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CÂU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306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27" y="4398178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30" y="442288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87145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Fresh Premium Country Chicken Eggs - Pack of 6 : Buy online |  freshtohome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28" y="814391"/>
            <a:ext cx="3782172" cy="25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sh Brown Egg at Rs 120/tray | Deoli Village | New Delhi| ID: 2072885656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14390"/>
            <a:ext cx="3733800" cy="25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7072" y="152400"/>
            <a:ext cx="10526728" cy="34664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3 + 7       5 + 4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1262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1262" y="38876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96017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86474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01406" y="25210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99729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409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2478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3: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 algn="ctr">
              <a:defRPr/>
            </a:pP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4 + 6       6 + 4</a:t>
            </a:r>
          </a:p>
          <a:p>
            <a:pPr lvl="0" algn="ctr"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3545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3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343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385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57063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6769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792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9060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47101" y="166998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343400" y="231928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39000" y="23192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95689" y="15150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0705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4: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 + 4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802457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96427" y="3222960"/>
            <a:ext cx="1095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19400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221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5: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3470" y="31226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3470" y="4038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5131" y="3148154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5732" y="4071964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67000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85555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8243" y="409299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78858" y="40780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952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19" grpId="0"/>
      <p:bldP spid="20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52400"/>
            <a:ext cx="10526728" cy="347522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6: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củ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rốt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495740" y="59760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79402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3470" y="38758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88580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3470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7749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5131" y="3901338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5732" y="4825148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815745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927057"/>
            <a:ext cx="804742" cy="707197"/>
          </a:xfrm>
          <a:prstGeom prst="rect">
            <a:avLst/>
          </a:prstGeom>
        </p:spPr>
      </p:pic>
      <p:pic>
        <p:nvPicPr>
          <p:cNvPr id="2050" name="Picture 2" descr="Carrot – BeFresh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18667"/>
          <a:stretch/>
        </p:blipFill>
        <p:spPr bwMode="auto">
          <a:xfrm>
            <a:off x="2698243" y="1178415"/>
            <a:ext cx="2916270" cy="20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rganic Carrot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0" b="16901"/>
          <a:stretch/>
        </p:blipFill>
        <p:spPr bwMode="auto">
          <a:xfrm>
            <a:off x="6238708" y="1208051"/>
            <a:ext cx="3112905" cy="19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lvl="0"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vi 10 (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)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2</a:t>
            </a:r>
            <a:endParaRPr kumimoji="0" lang="en-US" sz="4000" b="1" i="0" u="none" strike="noStrike" kern="1200" cap="none" spc="0" normalizeH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2">
            <a:extLst>
              <a:ext uri="{FF2B5EF4-FFF2-40B4-BE49-F238E27FC236}">
                <a16:creationId xmlns:a16="http://schemas.microsoft.com/office/drawing/2014/main" xmlns="" id="{CB204950-1A2D-46BA-827A-72E1D8BA4560}"/>
              </a:ext>
            </a:extLst>
          </p:cNvPr>
          <p:cNvSpPr/>
          <p:nvPr/>
        </p:nvSpPr>
        <p:spPr>
          <a:xfrm>
            <a:off x="2261118" y="1341638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+ 1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66">
            <a:extLst>
              <a:ext uri="{FF2B5EF4-FFF2-40B4-BE49-F238E27FC236}">
                <a16:creationId xmlns:a16="http://schemas.microsoft.com/office/drawing/2014/main" xmlns="" id="{18B78A31-53D1-4D43-AD11-68F5B7DF9EA0}"/>
              </a:ext>
            </a:extLst>
          </p:cNvPr>
          <p:cNvSpPr/>
          <p:nvPr/>
        </p:nvSpPr>
        <p:spPr>
          <a:xfrm>
            <a:off x="2261118" y="2815808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+ 1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70">
            <a:extLst>
              <a:ext uri="{FF2B5EF4-FFF2-40B4-BE49-F238E27FC236}">
                <a16:creationId xmlns:a16="http://schemas.microsoft.com/office/drawing/2014/main" xmlns="" id="{DED24C23-A247-44EF-80EE-C43392F464F7}"/>
              </a:ext>
            </a:extLst>
          </p:cNvPr>
          <p:cNvSpPr/>
          <p:nvPr/>
        </p:nvSpPr>
        <p:spPr>
          <a:xfrm>
            <a:off x="6183086" y="1300070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+ 1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73">
            <a:extLst>
              <a:ext uri="{FF2B5EF4-FFF2-40B4-BE49-F238E27FC236}">
                <a16:creationId xmlns:a16="http://schemas.microsoft.com/office/drawing/2014/main" xmlns="" id="{3BA6BA26-F96C-4B46-A4AB-BBF74C5C3BAC}"/>
              </a:ext>
            </a:extLst>
          </p:cNvPr>
          <p:cNvSpPr/>
          <p:nvPr/>
        </p:nvSpPr>
        <p:spPr>
          <a:xfrm>
            <a:off x="6116216" y="2841774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62">
            <a:extLst>
              <a:ext uri="{FF2B5EF4-FFF2-40B4-BE49-F238E27FC236}">
                <a16:creationId xmlns:a16="http://schemas.microsoft.com/office/drawing/2014/main" xmlns="" id="{FC1D8BB9-EE00-4285-9B06-C5D8DEF22A7A}"/>
              </a:ext>
            </a:extLst>
          </p:cNvPr>
          <p:cNvSpPr/>
          <p:nvPr/>
        </p:nvSpPr>
        <p:spPr>
          <a:xfrm>
            <a:off x="2273559" y="1367604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+ 1</a:t>
            </a:r>
          </a:p>
        </p:txBody>
      </p:sp>
      <p:sp>
        <p:nvSpPr>
          <p:cNvPr id="7" name="Rounded Rectangle 70">
            <a:extLst>
              <a:ext uri="{FF2B5EF4-FFF2-40B4-BE49-F238E27FC236}">
                <a16:creationId xmlns:a16="http://schemas.microsoft.com/office/drawing/2014/main" xmlns="" id="{0FD5B02C-EB24-4D53-9333-CA5F8FA52C06}"/>
              </a:ext>
            </a:extLst>
          </p:cNvPr>
          <p:cNvSpPr/>
          <p:nvPr/>
        </p:nvSpPr>
        <p:spPr>
          <a:xfrm>
            <a:off x="6183086" y="1300070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+ 1</a:t>
            </a:r>
          </a:p>
        </p:txBody>
      </p:sp>
      <p:sp>
        <p:nvSpPr>
          <p:cNvPr id="8" name="Rounded Rectangle 66">
            <a:extLst>
              <a:ext uri="{FF2B5EF4-FFF2-40B4-BE49-F238E27FC236}">
                <a16:creationId xmlns:a16="http://schemas.microsoft.com/office/drawing/2014/main" xmlns="" id="{AA6586E6-B7CC-4725-9FB6-A7672378EA49}"/>
              </a:ext>
            </a:extLst>
          </p:cNvPr>
          <p:cNvSpPr/>
          <p:nvPr/>
        </p:nvSpPr>
        <p:spPr>
          <a:xfrm>
            <a:off x="2261118" y="2841774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+ 1</a:t>
            </a:r>
          </a:p>
        </p:txBody>
      </p:sp>
      <p:sp>
        <p:nvSpPr>
          <p:cNvPr id="9" name="Rounded Rectangle 73">
            <a:extLst>
              <a:ext uri="{FF2B5EF4-FFF2-40B4-BE49-F238E27FC236}">
                <a16:creationId xmlns:a16="http://schemas.microsoft.com/office/drawing/2014/main" xmlns="" id="{EA3701D3-32CD-4A1E-8F3C-115A535CEEC6}"/>
              </a:ext>
            </a:extLst>
          </p:cNvPr>
          <p:cNvSpPr/>
          <p:nvPr/>
        </p:nvSpPr>
        <p:spPr>
          <a:xfrm>
            <a:off x="6133322" y="2846439"/>
            <a:ext cx="3570514" cy="11921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</a:t>
            </a:r>
          </a:p>
        </p:txBody>
      </p:sp>
      <p:sp>
        <p:nvSpPr>
          <p:cNvPr id="10" name="Isosceles Triangl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4D0DF70C-A9A8-44AC-B87A-99D6D37B572D}"/>
              </a:ext>
            </a:extLst>
          </p:cNvPr>
          <p:cNvSpPr/>
          <p:nvPr/>
        </p:nvSpPr>
        <p:spPr>
          <a:xfrm>
            <a:off x="304800" y="6328936"/>
            <a:ext cx="304800" cy="3134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5B4708-E4B0-4B3E-BE1F-23828DAD2547}"/>
              </a:ext>
            </a:extLst>
          </p:cNvPr>
          <p:cNvSpPr/>
          <p:nvPr/>
        </p:nvSpPr>
        <p:spPr>
          <a:xfrm>
            <a:off x="838200" y="6328936"/>
            <a:ext cx="457200" cy="313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8">
            <a:extLst>
              <a:ext uri="{FF2B5EF4-FFF2-40B4-BE49-F238E27FC236}">
                <a16:creationId xmlns:a16="http://schemas.microsoft.com/office/drawing/2014/main" xmlns="" id="{1BEEA92D-C694-4014-A98C-C87F73FFD0BF}"/>
              </a:ext>
            </a:extLst>
          </p:cNvPr>
          <p:cNvSpPr/>
          <p:nvPr/>
        </p:nvSpPr>
        <p:spPr>
          <a:xfrm>
            <a:off x="2279780" y="1206759"/>
            <a:ext cx="3429000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63">
            <a:extLst>
              <a:ext uri="{FF2B5EF4-FFF2-40B4-BE49-F238E27FC236}">
                <a16:creationId xmlns:a16="http://schemas.microsoft.com/office/drawing/2014/main" xmlns="" id="{7C43BF4A-1EE0-42C5-8544-5BE14CB8B429}"/>
              </a:ext>
            </a:extLst>
          </p:cNvPr>
          <p:cNvSpPr/>
          <p:nvPr/>
        </p:nvSpPr>
        <p:spPr>
          <a:xfrm>
            <a:off x="2268894" y="2959359"/>
            <a:ext cx="3439886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7">
            <a:extLst>
              <a:ext uri="{FF2B5EF4-FFF2-40B4-BE49-F238E27FC236}">
                <a16:creationId xmlns:a16="http://schemas.microsoft.com/office/drawing/2014/main" xmlns="" id="{1BF701E3-35C0-4C80-ACDD-73A87FAB3AE3}"/>
              </a:ext>
            </a:extLst>
          </p:cNvPr>
          <p:cNvSpPr/>
          <p:nvPr/>
        </p:nvSpPr>
        <p:spPr>
          <a:xfrm>
            <a:off x="5926494" y="1206759"/>
            <a:ext cx="3429000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+ 2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71">
            <a:extLst>
              <a:ext uri="{FF2B5EF4-FFF2-40B4-BE49-F238E27FC236}">
                <a16:creationId xmlns:a16="http://schemas.microsoft.com/office/drawing/2014/main" xmlns="" id="{4AC23637-C8C4-4E2B-985E-9AD0298DA0BB}"/>
              </a:ext>
            </a:extLst>
          </p:cNvPr>
          <p:cNvSpPr/>
          <p:nvPr/>
        </p:nvSpPr>
        <p:spPr>
          <a:xfrm>
            <a:off x="5932714" y="2959359"/>
            <a:ext cx="3439886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8">
            <a:extLst>
              <a:ext uri="{FF2B5EF4-FFF2-40B4-BE49-F238E27FC236}">
                <a16:creationId xmlns:a16="http://schemas.microsoft.com/office/drawing/2014/main" xmlns="" id="{09177F50-AC26-4CF0-A7A4-81D11BA5FDFF}"/>
              </a:ext>
            </a:extLst>
          </p:cNvPr>
          <p:cNvSpPr/>
          <p:nvPr/>
        </p:nvSpPr>
        <p:spPr>
          <a:xfrm>
            <a:off x="2274337" y="1202094"/>
            <a:ext cx="3429000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</a:t>
            </a:r>
          </a:p>
        </p:txBody>
      </p:sp>
      <p:sp>
        <p:nvSpPr>
          <p:cNvPr id="7" name="Rounded Rectangle 67">
            <a:extLst>
              <a:ext uri="{FF2B5EF4-FFF2-40B4-BE49-F238E27FC236}">
                <a16:creationId xmlns:a16="http://schemas.microsoft.com/office/drawing/2014/main" xmlns="" id="{B89772A3-EEB9-4EEA-A6C4-818BDFC94465}"/>
              </a:ext>
            </a:extLst>
          </p:cNvPr>
          <p:cNvSpPr/>
          <p:nvPr/>
        </p:nvSpPr>
        <p:spPr>
          <a:xfrm>
            <a:off x="5932714" y="1228531"/>
            <a:ext cx="3429000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+ 2</a:t>
            </a:r>
          </a:p>
        </p:txBody>
      </p:sp>
      <p:sp>
        <p:nvSpPr>
          <p:cNvPr id="8" name="Rounded Rectangle 63">
            <a:extLst>
              <a:ext uri="{FF2B5EF4-FFF2-40B4-BE49-F238E27FC236}">
                <a16:creationId xmlns:a16="http://schemas.microsoft.com/office/drawing/2014/main" xmlns="" id="{372427FA-835B-4E1E-83F5-10117DE3BC37}"/>
              </a:ext>
            </a:extLst>
          </p:cNvPr>
          <p:cNvSpPr/>
          <p:nvPr/>
        </p:nvSpPr>
        <p:spPr>
          <a:xfrm>
            <a:off x="2279780" y="2954694"/>
            <a:ext cx="3439886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</a:t>
            </a:r>
          </a:p>
        </p:txBody>
      </p:sp>
      <p:sp>
        <p:nvSpPr>
          <p:cNvPr id="9" name="Rounded Rectangle 71">
            <a:extLst>
              <a:ext uri="{FF2B5EF4-FFF2-40B4-BE49-F238E27FC236}">
                <a16:creationId xmlns:a16="http://schemas.microsoft.com/office/drawing/2014/main" xmlns="" id="{3ED4CE72-41AE-415A-8177-0FEF3EED8D7D}"/>
              </a:ext>
            </a:extLst>
          </p:cNvPr>
          <p:cNvSpPr/>
          <p:nvPr/>
        </p:nvSpPr>
        <p:spPr>
          <a:xfrm>
            <a:off x="5932714" y="2971800"/>
            <a:ext cx="3439886" cy="14478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10" name="Oval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297F64-0BC8-4B76-8DF2-1E4AE89FCC9E}"/>
              </a:ext>
            </a:extLst>
          </p:cNvPr>
          <p:cNvSpPr/>
          <p:nvPr/>
        </p:nvSpPr>
        <p:spPr>
          <a:xfrm>
            <a:off x="304800" y="6396463"/>
            <a:ext cx="304800" cy="313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6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61" y="3581400"/>
            <a:ext cx="1143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10 (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theo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)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63D5CB48-62AB-420C-9B63-51890752F5FD}"/>
              </a:ext>
            </a:extLst>
          </p:cNvPr>
          <p:cNvSpPr/>
          <p:nvPr/>
        </p:nvSpPr>
        <p:spPr>
          <a:xfrm>
            <a:off x="4297135" y="539620"/>
            <a:ext cx="3374572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17">
            <a:extLst>
              <a:ext uri="{FF2B5EF4-FFF2-40B4-BE49-F238E27FC236}">
                <a16:creationId xmlns:a16="http://schemas.microsoft.com/office/drawing/2014/main" xmlns="" id="{D5BBCFE6-C16B-47E5-A7AB-FB21BBC9C30F}"/>
              </a:ext>
            </a:extLst>
          </p:cNvPr>
          <p:cNvSpPr/>
          <p:nvPr/>
        </p:nvSpPr>
        <p:spPr>
          <a:xfrm>
            <a:off x="4321628" y="1411077"/>
            <a:ext cx="3325586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xmlns="" id="{CA040EDB-461C-4BCB-B0F6-6E9F86F420D7}"/>
              </a:ext>
            </a:extLst>
          </p:cNvPr>
          <p:cNvSpPr/>
          <p:nvPr/>
        </p:nvSpPr>
        <p:spPr>
          <a:xfrm>
            <a:off x="4321628" y="2239199"/>
            <a:ext cx="3325586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54">
            <a:extLst>
              <a:ext uri="{FF2B5EF4-FFF2-40B4-BE49-F238E27FC236}">
                <a16:creationId xmlns:a16="http://schemas.microsoft.com/office/drawing/2014/main" xmlns="" id="{557221A4-3B24-4CD4-971A-8E989AB9F83C}"/>
              </a:ext>
            </a:extLst>
          </p:cNvPr>
          <p:cNvSpPr/>
          <p:nvPr/>
        </p:nvSpPr>
        <p:spPr>
          <a:xfrm>
            <a:off x="4321628" y="3096660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9">
            <a:extLst>
              <a:ext uri="{FF2B5EF4-FFF2-40B4-BE49-F238E27FC236}">
                <a16:creationId xmlns:a16="http://schemas.microsoft.com/office/drawing/2014/main" xmlns="" id="{24D18948-4F81-4497-B7F4-98D1752C8221}"/>
              </a:ext>
            </a:extLst>
          </p:cNvPr>
          <p:cNvSpPr/>
          <p:nvPr/>
        </p:nvSpPr>
        <p:spPr>
          <a:xfrm>
            <a:off x="4321628" y="3868290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4">
            <a:extLst>
              <a:ext uri="{FF2B5EF4-FFF2-40B4-BE49-F238E27FC236}">
                <a16:creationId xmlns:a16="http://schemas.microsoft.com/office/drawing/2014/main" xmlns="" id="{AE37F5B6-102D-4874-B98E-18FEF40E6526}"/>
              </a:ext>
            </a:extLst>
          </p:cNvPr>
          <p:cNvSpPr/>
          <p:nvPr/>
        </p:nvSpPr>
        <p:spPr>
          <a:xfrm>
            <a:off x="4321628" y="4639920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68">
            <a:extLst>
              <a:ext uri="{FF2B5EF4-FFF2-40B4-BE49-F238E27FC236}">
                <a16:creationId xmlns:a16="http://schemas.microsoft.com/office/drawing/2014/main" xmlns="" id="{8F4B46B8-3663-414A-8A06-4BAF4CF7E50E}"/>
              </a:ext>
            </a:extLst>
          </p:cNvPr>
          <p:cNvSpPr/>
          <p:nvPr/>
        </p:nvSpPr>
        <p:spPr>
          <a:xfrm>
            <a:off x="4321628" y="5439126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037DA52-2C2E-41E4-AA44-5BD50151664B}"/>
              </a:ext>
            </a:extLst>
          </p:cNvPr>
          <p:cNvSpPr/>
          <p:nvPr/>
        </p:nvSpPr>
        <p:spPr>
          <a:xfrm>
            <a:off x="4265255" y="533400"/>
            <a:ext cx="3374572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xmlns="" id="{B096E28E-9728-4001-9DBB-F9632EE25CD2}"/>
              </a:ext>
            </a:extLst>
          </p:cNvPr>
          <p:cNvSpPr/>
          <p:nvPr/>
        </p:nvSpPr>
        <p:spPr>
          <a:xfrm>
            <a:off x="4289748" y="1404857"/>
            <a:ext cx="3325586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xmlns="" id="{8077EFC0-AE19-458E-8692-1E36755622ED}"/>
              </a:ext>
            </a:extLst>
          </p:cNvPr>
          <p:cNvSpPr/>
          <p:nvPr/>
        </p:nvSpPr>
        <p:spPr>
          <a:xfrm>
            <a:off x="4289748" y="2232979"/>
            <a:ext cx="3325586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54">
            <a:extLst>
              <a:ext uri="{FF2B5EF4-FFF2-40B4-BE49-F238E27FC236}">
                <a16:creationId xmlns:a16="http://schemas.microsoft.com/office/drawing/2014/main" xmlns="" id="{F49A76DD-2DAF-47D3-B7D6-0F3E647E6DCE}"/>
              </a:ext>
            </a:extLst>
          </p:cNvPr>
          <p:cNvSpPr/>
          <p:nvPr/>
        </p:nvSpPr>
        <p:spPr>
          <a:xfrm>
            <a:off x="4289748" y="3090440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59">
            <a:extLst>
              <a:ext uri="{FF2B5EF4-FFF2-40B4-BE49-F238E27FC236}">
                <a16:creationId xmlns:a16="http://schemas.microsoft.com/office/drawing/2014/main" xmlns="" id="{D50B5E92-3CC2-4A1C-A840-CFB0529D7EF9}"/>
              </a:ext>
            </a:extLst>
          </p:cNvPr>
          <p:cNvSpPr/>
          <p:nvPr/>
        </p:nvSpPr>
        <p:spPr>
          <a:xfrm>
            <a:off x="4289748" y="3862070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64">
            <a:extLst>
              <a:ext uri="{FF2B5EF4-FFF2-40B4-BE49-F238E27FC236}">
                <a16:creationId xmlns:a16="http://schemas.microsoft.com/office/drawing/2014/main" xmlns="" id="{E04B979E-63FD-4E8F-823C-C206C6FEA518}"/>
              </a:ext>
            </a:extLst>
          </p:cNvPr>
          <p:cNvSpPr/>
          <p:nvPr/>
        </p:nvSpPr>
        <p:spPr>
          <a:xfrm>
            <a:off x="4289748" y="4633700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68">
            <a:extLst>
              <a:ext uri="{FF2B5EF4-FFF2-40B4-BE49-F238E27FC236}">
                <a16:creationId xmlns:a16="http://schemas.microsoft.com/office/drawing/2014/main" xmlns="" id="{C5975C2A-424D-4191-9395-440713E6DD6B}"/>
              </a:ext>
            </a:extLst>
          </p:cNvPr>
          <p:cNvSpPr/>
          <p:nvPr/>
        </p:nvSpPr>
        <p:spPr>
          <a:xfrm>
            <a:off x="4289748" y="5432906"/>
            <a:ext cx="3374572" cy="685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tar: 5 Points 15">
            <a:hlinkClick r:id="rId2" action="ppaction://hlinksldjump"/>
            <a:extLst>
              <a:ext uri="{FF2B5EF4-FFF2-40B4-BE49-F238E27FC236}">
                <a16:creationId xmlns:a16="http://schemas.microsoft.com/office/drawing/2014/main" xmlns="" id="{4D2F992D-A2BD-4B0F-9083-0745859EC975}"/>
              </a:ext>
            </a:extLst>
          </p:cNvPr>
          <p:cNvSpPr/>
          <p:nvPr/>
        </p:nvSpPr>
        <p:spPr>
          <a:xfrm>
            <a:off x="152400" y="7239000"/>
            <a:ext cx="3810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6B78BF48-C59E-4B21-BD9D-C828661FA42E}"/>
              </a:ext>
            </a:extLst>
          </p:cNvPr>
          <p:cNvSpPr/>
          <p:nvPr/>
        </p:nvSpPr>
        <p:spPr>
          <a:xfrm>
            <a:off x="228600" y="6400800"/>
            <a:ext cx="3810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D0D6C9A5-6ADB-4CFF-9954-EC6E4BDD0832}"/>
              </a:ext>
            </a:extLst>
          </p:cNvPr>
          <p:cNvSpPr/>
          <p:nvPr/>
        </p:nvSpPr>
        <p:spPr>
          <a:xfrm>
            <a:off x="3408680" y="152400"/>
            <a:ext cx="2570480" cy="109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xmlns="" id="{D3589ADA-7583-4C7A-8616-BA464EE17051}"/>
              </a:ext>
            </a:extLst>
          </p:cNvPr>
          <p:cNvSpPr/>
          <p:nvPr/>
        </p:nvSpPr>
        <p:spPr>
          <a:xfrm>
            <a:off x="3408680" y="1532986"/>
            <a:ext cx="2570480" cy="109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 = 3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xmlns="" id="{9224A542-B26C-42E2-BF0A-D7E937EAA8E4}"/>
              </a:ext>
            </a:extLst>
          </p:cNvPr>
          <p:cNvSpPr/>
          <p:nvPr/>
        </p:nvSpPr>
        <p:spPr>
          <a:xfrm>
            <a:off x="3408680" y="2913572"/>
            <a:ext cx="2590800" cy="109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 = 4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xmlns="" id="{BB71B9C9-A501-4643-8442-5FA27DCC3691}"/>
              </a:ext>
            </a:extLst>
          </p:cNvPr>
          <p:cNvSpPr/>
          <p:nvPr/>
        </p:nvSpPr>
        <p:spPr>
          <a:xfrm>
            <a:off x="3429000" y="4294158"/>
            <a:ext cx="2570480" cy="9810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 = 5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4C001DB8-2B5B-4592-B753-974E07D96C80}"/>
              </a:ext>
            </a:extLst>
          </p:cNvPr>
          <p:cNvSpPr/>
          <p:nvPr/>
        </p:nvSpPr>
        <p:spPr>
          <a:xfrm>
            <a:off x="3357880" y="5674744"/>
            <a:ext cx="2687320" cy="9810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+ 1 = 6</a:t>
            </a:r>
          </a:p>
        </p:txBody>
      </p:sp>
      <p:sp>
        <p:nvSpPr>
          <p:cNvPr id="7" name="Rounded Rectangle 42">
            <a:extLst>
              <a:ext uri="{FF2B5EF4-FFF2-40B4-BE49-F238E27FC236}">
                <a16:creationId xmlns:a16="http://schemas.microsoft.com/office/drawing/2014/main" xmlns="" id="{BC54BED3-9AB9-4CE0-BCD1-CE84BFBEAD62}"/>
              </a:ext>
            </a:extLst>
          </p:cNvPr>
          <p:cNvSpPr/>
          <p:nvPr/>
        </p:nvSpPr>
        <p:spPr>
          <a:xfrm>
            <a:off x="6761480" y="152400"/>
            <a:ext cx="2646680" cy="9657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+ 1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xmlns="" id="{73439426-64B8-4494-B497-A569790C429F}"/>
              </a:ext>
            </a:extLst>
          </p:cNvPr>
          <p:cNvSpPr/>
          <p:nvPr/>
        </p:nvSpPr>
        <p:spPr>
          <a:xfrm>
            <a:off x="6837680" y="1532986"/>
            <a:ext cx="2646680" cy="109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+ 1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</a:t>
            </a:r>
          </a:p>
        </p:txBody>
      </p:sp>
      <p:sp>
        <p:nvSpPr>
          <p:cNvPr id="9" name="Rounded Rectangle 44">
            <a:extLst>
              <a:ext uri="{FF2B5EF4-FFF2-40B4-BE49-F238E27FC236}">
                <a16:creationId xmlns:a16="http://schemas.microsoft.com/office/drawing/2014/main" xmlns="" id="{E60F952D-10E4-45C5-9446-1187CA1F119E}"/>
              </a:ext>
            </a:extLst>
          </p:cNvPr>
          <p:cNvSpPr/>
          <p:nvPr/>
        </p:nvSpPr>
        <p:spPr>
          <a:xfrm>
            <a:off x="6837680" y="2913573"/>
            <a:ext cx="2646680" cy="109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+ 1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</a:p>
        </p:txBody>
      </p:sp>
      <p:sp>
        <p:nvSpPr>
          <p:cNvPr id="10" name="Rounded Rectangle 45">
            <a:extLst>
              <a:ext uri="{FF2B5EF4-FFF2-40B4-BE49-F238E27FC236}">
                <a16:creationId xmlns:a16="http://schemas.microsoft.com/office/drawing/2014/main" xmlns="" id="{8B5ABD19-7E6B-4821-B2BF-667B9F95DD22}"/>
              </a:ext>
            </a:extLst>
          </p:cNvPr>
          <p:cNvSpPr/>
          <p:nvPr/>
        </p:nvSpPr>
        <p:spPr>
          <a:xfrm>
            <a:off x="6837680" y="4294158"/>
            <a:ext cx="2763520" cy="10308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92CA315-9A9B-49D5-9F60-EECBF3E07BB5}"/>
              </a:ext>
            </a:extLst>
          </p:cNvPr>
          <p:cNvSpPr/>
          <p:nvPr/>
        </p:nvSpPr>
        <p:spPr>
          <a:xfrm>
            <a:off x="4460240" y="435350"/>
            <a:ext cx="533400" cy="546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5BC2269-90A9-4ACE-AAC7-45E5FC741DD9}"/>
              </a:ext>
            </a:extLst>
          </p:cNvPr>
          <p:cNvSpPr/>
          <p:nvPr/>
        </p:nvSpPr>
        <p:spPr>
          <a:xfrm>
            <a:off x="4437380" y="1815936"/>
            <a:ext cx="533400" cy="546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ABCAA70-86D5-49F5-8AEA-E1A0111B3307}"/>
              </a:ext>
            </a:extLst>
          </p:cNvPr>
          <p:cNvSpPr/>
          <p:nvPr/>
        </p:nvSpPr>
        <p:spPr>
          <a:xfrm>
            <a:off x="4460240" y="3142170"/>
            <a:ext cx="533400" cy="546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0F5FC0C-F9BC-45E1-8A48-1FC7C8812C34}"/>
              </a:ext>
            </a:extLst>
          </p:cNvPr>
          <p:cNvSpPr/>
          <p:nvPr/>
        </p:nvSpPr>
        <p:spPr>
          <a:xfrm>
            <a:off x="4437380" y="4520671"/>
            <a:ext cx="533400" cy="546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D5C3758-B94A-4808-A7FE-C3EF229DA2AF}"/>
              </a:ext>
            </a:extLst>
          </p:cNvPr>
          <p:cNvSpPr/>
          <p:nvPr/>
        </p:nvSpPr>
        <p:spPr>
          <a:xfrm>
            <a:off x="4556760" y="5848487"/>
            <a:ext cx="533400" cy="546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D0425D9-E40D-4F94-987C-C0C71517183D}"/>
              </a:ext>
            </a:extLst>
          </p:cNvPr>
          <p:cNvSpPr/>
          <p:nvPr/>
        </p:nvSpPr>
        <p:spPr>
          <a:xfrm>
            <a:off x="7828280" y="386177"/>
            <a:ext cx="533400" cy="546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772C4B1-9873-42CC-8126-CBB5122738E5}"/>
              </a:ext>
            </a:extLst>
          </p:cNvPr>
          <p:cNvSpPr/>
          <p:nvPr/>
        </p:nvSpPr>
        <p:spPr>
          <a:xfrm>
            <a:off x="7862570" y="1803688"/>
            <a:ext cx="533400" cy="5461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AE052EE-1066-4BE1-8BDC-F4EC941DA942}"/>
              </a:ext>
            </a:extLst>
          </p:cNvPr>
          <p:cNvSpPr/>
          <p:nvPr/>
        </p:nvSpPr>
        <p:spPr>
          <a:xfrm>
            <a:off x="7917180" y="3186621"/>
            <a:ext cx="533400" cy="5461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E126967-97BF-4D65-897B-0B49AA6E879A}"/>
              </a:ext>
            </a:extLst>
          </p:cNvPr>
          <p:cNvSpPr/>
          <p:nvPr/>
        </p:nvSpPr>
        <p:spPr>
          <a:xfrm>
            <a:off x="7907020" y="4536535"/>
            <a:ext cx="533400" cy="5461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xmlns="" id="{A55C1BB1-A28D-4F8F-AAEF-5E02DC7B71E5}"/>
              </a:ext>
            </a:extLst>
          </p:cNvPr>
          <p:cNvSpPr/>
          <p:nvPr/>
        </p:nvSpPr>
        <p:spPr>
          <a:xfrm>
            <a:off x="4993640" y="410114"/>
            <a:ext cx="609600" cy="498227"/>
          </a:xfrm>
          <a:prstGeom prst="star5">
            <a:avLst/>
          </a:prstGeom>
          <a:solidFill>
            <a:srgbClr val="F68632"/>
          </a:solidFill>
          <a:ln>
            <a:solidFill>
              <a:srgbClr val="F68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xmlns="" id="{B1D035BA-E0A4-4894-BC35-00C5D276C807}"/>
              </a:ext>
            </a:extLst>
          </p:cNvPr>
          <p:cNvSpPr/>
          <p:nvPr/>
        </p:nvSpPr>
        <p:spPr>
          <a:xfrm>
            <a:off x="3774440" y="3129575"/>
            <a:ext cx="609600" cy="498227"/>
          </a:xfrm>
          <a:prstGeom prst="star5">
            <a:avLst/>
          </a:prstGeom>
          <a:solidFill>
            <a:srgbClr val="F68632"/>
          </a:solidFill>
          <a:ln>
            <a:solidFill>
              <a:srgbClr val="F68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xmlns="" id="{CABB1CB3-97CF-463D-81C9-B5DEC5348DF7}"/>
              </a:ext>
            </a:extLst>
          </p:cNvPr>
          <p:cNvSpPr/>
          <p:nvPr/>
        </p:nvSpPr>
        <p:spPr>
          <a:xfrm>
            <a:off x="5105400" y="5872424"/>
            <a:ext cx="609600" cy="498227"/>
          </a:xfrm>
          <a:prstGeom prst="star5">
            <a:avLst/>
          </a:prstGeom>
          <a:solidFill>
            <a:srgbClr val="F68632"/>
          </a:solidFill>
          <a:ln>
            <a:solidFill>
              <a:srgbClr val="F68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xmlns="" id="{957BB7E9-ECB5-4B7B-BBF6-5C24FBB48F34}"/>
              </a:ext>
            </a:extLst>
          </p:cNvPr>
          <p:cNvSpPr/>
          <p:nvPr/>
        </p:nvSpPr>
        <p:spPr>
          <a:xfrm>
            <a:off x="7231380" y="1721778"/>
            <a:ext cx="609600" cy="498227"/>
          </a:xfrm>
          <a:prstGeom prst="star5">
            <a:avLst/>
          </a:prstGeom>
          <a:solidFill>
            <a:srgbClr val="F68632"/>
          </a:solidFill>
          <a:ln>
            <a:solidFill>
              <a:srgbClr val="F68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xmlns="" id="{F5C5D0F2-1B42-4A5B-87D3-374D5D3DC875}"/>
              </a:ext>
            </a:extLst>
          </p:cNvPr>
          <p:cNvSpPr/>
          <p:nvPr/>
        </p:nvSpPr>
        <p:spPr>
          <a:xfrm>
            <a:off x="7840980" y="4520671"/>
            <a:ext cx="609600" cy="493102"/>
          </a:xfrm>
          <a:prstGeom prst="star5">
            <a:avLst/>
          </a:prstGeom>
          <a:solidFill>
            <a:srgbClr val="F68632"/>
          </a:solidFill>
          <a:ln>
            <a:solidFill>
              <a:srgbClr val="F68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hlinkClick r:id="rId2" action="ppaction://hlinksldjump"/>
            <a:extLst>
              <a:ext uri="{FF2B5EF4-FFF2-40B4-BE49-F238E27FC236}">
                <a16:creationId xmlns:a16="http://schemas.microsoft.com/office/drawing/2014/main" xmlns="" id="{EFEEE7B5-BF32-4A88-827A-EFE9808340D8}"/>
              </a:ext>
            </a:extLst>
          </p:cNvPr>
          <p:cNvSpPr/>
          <p:nvPr/>
        </p:nvSpPr>
        <p:spPr>
          <a:xfrm>
            <a:off x="228600" y="6370651"/>
            <a:ext cx="381000" cy="2851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8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ình ảnh có liên quan"/>
          <p:cNvPicPr>
            <a:picLocks noChangeAspect="1" noChangeArrowheads="1"/>
          </p:cNvPicPr>
          <p:nvPr/>
        </p:nvPicPr>
        <p:blipFill rotWithShape="1">
          <a:blip r:embed="rId3"/>
          <a:srcRect l="4682" t="4819" r="10168"/>
          <a:stretch/>
        </p:blipFill>
        <p:spPr bwMode="auto">
          <a:xfrm>
            <a:off x="507041" y="83305"/>
            <a:ext cx="1299372" cy="1166481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1005206" y="1607937"/>
          <a:ext cx="10181588" cy="3972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Subtitle 12"/>
          <p:cNvSpPr txBox="1">
            <a:spLocks/>
          </p:cNvSpPr>
          <p:nvPr/>
        </p:nvSpPr>
        <p:spPr>
          <a:xfrm>
            <a:off x="2153921" y="300820"/>
            <a:ext cx="5382952" cy="118651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457178" indent="-457178" defTabSz="1219140">
              <a:spcBef>
                <a:spcPct val="20000"/>
              </a:spcBef>
              <a:defRPr/>
            </a:pPr>
            <a:r>
              <a:rPr lang="en-US" sz="5333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5333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Kết quả hình ảnh cho arrow green gif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71" b="96324" l="4535" r="92558">
                        <a14:foregroundMark x1="52558" y1="28824" x2="55930" y2="70882"/>
                        <a14:foregroundMark x1="55698" y1="42059" x2="63605" y2="52941"/>
                        <a14:foregroundMark x1="38488" y1="48529" x2="52791" y2="60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24" y="1642002"/>
            <a:ext cx="1597475" cy="12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9">
            <a:extLst>
              <a:ext uri="{FF2B5EF4-FFF2-40B4-BE49-F238E27FC236}">
                <a16:creationId xmlns:a16="http://schemas.microsoft.com/office/drawing/2014/main" xmlns="" id="{74A70645-5780-4F76-BCEB-2C9A19DAF865}"/>
              </a:ext>
            </a:extLst>
          </p:cNvPr>
          <p:cNvSpPr/>
          <p:nvPr/>
        </p:nvSpPr>
        <p:spPr>
          <a:xfrm>
            <a:off x="2017384" y="437771"/>
            <a:ext cx="136536" cy="697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2" descr="Kết quả hình ảnh cho arrow green gif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71" b="96324" l="4535" r="92558">
                        <a14:foregroundMark x1="52558" y1="28824" x2="55930" y2="70882"/>
                        <a14:foregroundMark x1="55698" y1="42059" x2="63605" y2="52941"/>
                        <a14:foregroundMark x1="38488" y1="48529" x2="52791" y2="60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5" y="3358942"/>
            <a:ext cx="1597475" cy="130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57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47800" y="313473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32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386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340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2400" y="9144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47800" y="9144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743200" y="9057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38600" y="9057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" y="15240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47800" y="15240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43200" y="15153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2400" y="21336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47800" y="21336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52400" y="27432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629400" y="283029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924800" y="262124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221821" y="262123"/>
            <a:ext cx="1143000" cy="52472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534261" y="283029"/>
            <a:ext cx="1143000" cy="5247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447800" y="2743200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47800" y="3352800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47800" y="3962400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47800" y="4572000"/>
            <a:ext cx="1143000" cy="52472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43200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743200" y="2778912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743200" y="3388512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743200" y="3998112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049486" y="1551039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049486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049486" y="2778912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049486" y="3388512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334000" y="905727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334000" y="1515327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334000" y="2133600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334000" y="2743200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618514" y="941439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618514" y="1551039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618514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903028" y="932766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903028" y="1542366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187542" y="914400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2" name="Isosceles Triangle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E56183-847C-40FB-9142-8C96DA68F231}"/>
              </a:ext>
            </a:extLst>
          </p:cNvPr>
          <p:cNvSpPr/>
          <p:nvPr/>
        </p:nvSpPr>
        <p:spPr>
          <a:xfrm>
            <a:off x="115574" y="6331085"/>
            <a:ext cx="294609" cy="222115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B886D69-B9A4-4A8F-B774-1193701AA7D1}"/>
              </a:ext>
            </a:extLst>
          </p:cNvPr>
          <p:cNvSpPr/>
          <p:nvPr/>
        </p:nvSpPr>
        <p:spPr>
          <a:xfrm>
            <a:off x="117129" y="1481324"/>
            <a:ext cx="9070413" cy="6522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42">
            <a:extLst>
              <a:ext uri="{FF2B5EF4-FFF2-40B4-BE49-F238E27FC236}">
                <a16:creationId xmlns:a16="http://schemas.microsoft.com/office/drawing/2014/main" xmlns="" id="{FEEE55D1-857E-4034-BF29-4C429A7FA764}"/>
              </a:ext>
            </a:extLst>
          </p:cNvPr>
          <p:cNvSpPr/>
          <p:nvPr/>
        </p:nvSpPr>
        <p:spPr>
          <a:xfrm>
            <a:off x="175726" y="3357858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</a:t>
            </a:r>
          </a:p>
        </p:txBody>
      </p:sp>
      <p:sp>
        <p:nvSpPr>
          <p:cNvPr id="82" name="Rounded Rectangle 43">
            <a:extLst>
              <a:ext uri="{FF2B5EF4-FFF2-40B4-BE49-F238E27FC236}">
                <a16:creationId xmlns:a16="http://schemas.microsoft.com/office/drawing/2014/main" xmlns="" id="{35E2F94A-C3F1-40C0-91F2-E05B3E079EF8}"/>
              </a:ext>
            </a:extLst>
          </p:cNvPr>
          <p:cNvSpPr/>
          <p:nvPr/>
        </p:nvSpPr>
        <p:spPr>
          <a:xfrm>
            <a:off x="175726" y="3962400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+ 7</a:t>
            </a:r>
          </a:p>
        </p:txBody>
      </p:sp>
      <p:sp>
        <p:nvSpPr>
          <p:cNvPr id="83" name="Rounded Rectangle 44">
            <a:extLst>
              <a:ext uri="{FF2B5EF4-FFF2-40B4-BE49-F238E27FC236}">
                <a16:creationId xmlns:a16="http://schemas.microsoft.com/office/drawing/2014/main" xmlns="" id="{1258A3A8-F554-4A30-8C6D-9EA70DCA342B}"/>
              </a:ext>
            </a:extLst>
          </p:cNvPr>
          <p:cNvSpPr/>
          <p:nvPr/>
        </p:nvSpPr>
        <p:spPr>
          <a:xfrm>
            <a:off x="174171" y="4572000"/>
            <a:ext cx="1143000" cy="52472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</a:t>
            </a:r>
          </a:p>
        </p:txBody>
      </p:sp>
      <p:sp>
        <p:nvSpPr>
          <p:cNvPr id="84" name="Rounded Rectangle 45">
            <a:extLst>
              <a:ext uri="{FF2B5EF4-FFF2-40B4-BE49-F238E27FC236}">
                <a16:creationId xmlns:a16="http://schemas.microsoft.com/office/drawing/2014/main" xmlns="" id="{287FC2AA-34B4-4D80-98CB-9B8126A3FF8C}"/>
              </a:ext>
            </a:extLst>
          </p:cNvPr>
          <p:cNvSpPr/>
          <p:nvPr/>
        </p:nvSpPr>
        <p:spPr>
          <a:xfrm>
            <a:off x="152400" y="5189178"/>
            <a:ext cx="1143000" cy="5247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+ 9</a:t>
            </a: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984E07A-961E-4D8D-A23F-B8A0AB7A41A3}"/>
              </a:ext>
            </a:extLst>
          </p:cNvPr>
          <p:cNvSpPr/>
          <p:nvPr/>
        </p:nvSpPr>
        <p:spPr>
          <a:xfrm>
            <a:off x="533400" y="6331085"/>
            <a:ext cx="294609" cy="304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2E041FA3-EBBE-4725-AF9B-0D03A23314A5}"/>
              </a:ext>
            </a:extLst>
          </p:cNvPr>
          <p:cNvSpPr/>
          <p:nvPr/>
        </p:nvSpPr>
        <p:spPr>
          <a:xfrm>
            <a:off x="990600" y="6281852"/>
            <a:ext cx="457200" cy="354034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2" grpId="0" animBg="1"/>
      <p:bldP spid="5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47800" y="313473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32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386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34000" y="3048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2400" y="9144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47800" y="9144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743200" y="9057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38600" y="9057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" y="15240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47800" y="15240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43200" y="1515327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2400" y="21336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47800" y="21336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52400" y="2743200"/>
            <a:ext cx="1143000" cy="524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1514" y="3352800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1514" y="3962400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1514" y="4572000"/>
            <a:ext cx="1143000" cy="52472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1514" y="5181600"/>
            <a:ext cx="1143000" cy="5247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47800" y="2743200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47800" y="3352800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47800" y="3962400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47800" y="4572000"/>
            <a:ext cx="1143000" cy="52472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43200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743200" y="2778912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743200" y="3388512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743200" y="3998112"/>
            <a:ext cx="1143000" cy="524727"/>
          </a:xfrm>
          <a:prstGeom prst="roundRect">
            <a:avLst/>
          </a:prstGeom>
          <a:solidFill>
            <a:srgbClr val="E94D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049486" y="1551039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049486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049486" y="2778912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049486" y="3388512"/>
            <a:ext cx="1143000" cy="52472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334000" y="905727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334000" y="1515327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334000" y="2133600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334000" y="2743200"/>
            <a:ext cx="1143000" cy="524727"/>
          </a:xfrm>
          <a:prstGeom prst="roundRect">
            <a:avLst/>
          </a:prstGeom>
          <a:solidFill>
            <a:srgbClr val="F686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618514" y="331839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618514" y="941439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618514" y="1551039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618514" y="2169312"/>
            <a:ext cx="1143000" cy="5247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903028" y="323166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903028" y="932766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903028" y="1542366"/>
            <a:ext cx="1143000" cy="5247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187542" y="304800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187542" y="914400"/>
            <a:ext cx="1143000" cy="52472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42748" y="304800"/>
            <a:ext cx="1143000" cy="5247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B3E56183-847C-40FB-9142-8C96DA68F231}"/>
              </a:ext>
            </a:extLst>
          </p:cNvPr>
          <p:cNvSpPr/>
          <p:nvPr/>
        </p:nvSpPr>
        <p:spPr>
          <a:xfrm>
            <a:off x="115574" y="6331085"/>
            <a:ext cx="294609" cy="222115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502" t="28125" r="32431" b="11458"/>
          <a:stretch/>
        </p:blipFill>
        <p:spPr>
          <a:xfrm>
            <a:off x="2209800" y="-38686"/>
            <a:ext cx="7772400" cy="69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18" t="30209" r="13104" b="26042"/>
          <a:stretch/>
        </p:blipFill>
        <p:spPr>
          <a:xfrm>
            <a:off x="-81492" y="937984"/>
            <a:ext cx="11968692" cy="454841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48000" y="2438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3200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2514" y="3962400"/>
            <a:ext cx="1380218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24914" y="2438400"/>
            <a:ext cx="12808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24914" y="3212192"/>
            <a:ext cx="12808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07981" y="3962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718648" y="2438400"/>
            <a:ext cx="1320951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718649" y="3212192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701716" y="3962400"/>
            <a:ext cx="1128486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9406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Thêm </a:t>
                  </a:r>
                  <a:r>
                    <a:rPr lang="vi-VN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lượt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3632169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2019</TotalTime>
  <Words>859</Words>
  <Application>Microsoft Office PowerPoint</Application>
  <PresentationFormat>Custom</PresentationFormat>
  <Paragraphs>297</Paragraphs>
  <Slides>21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admin</cp:lastModifiedBy>
  <cp:revision>131</cp:revision>
  <dcterms:created xsi:type="dcterms:W3CDTF">2021-05-31T13:11:18Z</dcterms:created>
  <dcterms:modified xsi:type="dcterms:W3CDTF">2021-11-13T14:59:11Z</dcterms:modified>
</cp:coreProperties>
</file>