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6" r:id="rId13"/>
    <p:sldId id="312" r:id="rId14"/>
    <p:sldId id="313" r:id="rId15"/>
    <p:sldId id="314" r:id="rId16"/>
    <p:sldId id="31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B399-8AD2-415E-BEDE-D351F3EEA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DC05F-E0C8-45CB-9521-46EB3D3AD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8FDC0-6370-404F-9D51-83A19AC05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E2DF-3B4E-4315-9A6A-B1DB8A8FBE2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0146A-DE60-441D-9FF9-E7BB35B02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1AA32-9ED7-46A6-A7E1-60B45E379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F453-4605-4453-A15B-C4675EE0C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49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B9CD-DE53-4541-BC7D-8F0FF3041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B88E54-4A95-40C1-99DE-D8539430F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535FD-1142-48DD-BF7D-CBAE35D57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E2DF-3B4E-4315-9A6A-B1DB8A8FBE2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C6867-88E6-419A-837E-033BFA008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F95C6-37B3-4EDA-91B4-AA0250EF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F453-4605-4453-A15B-C4675EE0C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7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49F322-9ED4-4EC2-ACDE-AAC8B8EA4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20262-FAEE-45B7-89DC-0C6D1EE6B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249D1-0DEF-45D1-AB19-637D48AFF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E2DF-3B4E-4315-9A6A-B1DB8A8FBE2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10C28-6AAC-45F1-8288-E16BE224E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F7B79-BB20-415D-869A-63191264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F453-4605-4453-A15B-C4675EE0C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4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B8EEE-8F49-4B3D-BA38-AAF988CFF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D6F1-977C-409C-87A9-C0538E665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CC27D-3867-4C51-869E-9789AC00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E2DF-3B4E-4315-9A6A-B1DB8A8FBE2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D849B-0890-4D90-BF02-8A4462952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78EA8-2954-45D4-87DB-46C8FE31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F453-4605-4453-A15B-C4675EE0C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91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BFF7-9008-4533-B8DD-C7BD8392D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AA709-A666-41E8-A101-EBA2B8EE1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64260-325E-4DED-9C6F-0CEC6537B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E2DF-3B4E-4315-9A6A-B1DB8A8FBE2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CE73C-5668-4E3E-B258-B6B8357E2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550C0-B187-4548-AD54-24D32254B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F453-4605-4453-A15B-C4675EE0C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84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8A46A-C75B-42EC-A47B-6796E4016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8D8D8-DB96-4A99-A68A-C3D6BCF59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B7129-1800-4C6E-92BE-FFAF4BB0B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F4DB5-560D-4339-92F1-E829F80CA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E2DF-3B4E-4315-9A6A-B1DB8A8FBE2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B9236-04D0-4BE5-8344-EBCEC2FC7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A81E4-2D0B-473A-B748-BFDEB3C9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F453-4605-4453-A15B-C4675EE0C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6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D34C3-EC07-4A6E-9B9B-E3840DBE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559A6-54E5-42E5-9A9F-8495AEECB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59C56-DA51-40AD-899B-7917A1897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63D76-4788-4934-BD9C-9685D5419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3A4085-7889-4814-A994-ED1B7732F8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936471-D1C7-44FE-BA22-060747EF5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E2DF-3B4E-4315-9A6A-B1DB8A8FBE2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A9E884-BFE6-4820-BE62-97EF3D66A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2636A2-8D23-4EFA-A68F-56FFD495A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F453-4605-4453-A15B-C4675EE0C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35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10A95-16E9-43BC-9D44-6093B4769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D6FB10-0E94-459C-9034-C86F2DBF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E2DF-3B4E-4315-9A6A-B1DB8A8FBE2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8ED94-3866-4924-AC60-6432D9C22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EBDEFA-6E58-43CB-AC97-7BE10B6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F453-4605-4453-A15B-C4675EE0C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21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67B2D1-1433-4C0C-9DD6-D95F49522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E2DF-3B4E-4315-9A6A-B1DB8A8FBE2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750E3-A94B-4BF9-AFA2-0A16C6DD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91F5A-7157-4452-94F4-876309C2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F453-4605-4453-A15B-C4675EE0C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A2AAC-F874-498D-9A6B-2B1D1B990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536E8-7849-43B8-AFFE-7A653EE82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302567-B200-4AA5-82A2-D8E3BA477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16725-6DD3-4727-A884-E0CC180DB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E2DF-3B4E-4315-9A6A-B1DB8A8FBE2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67F26-DDE5-4BC4-97BF-B5EF10D5C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A5608-AE69-4CE6-A48F-DA543E6F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F453-4605-4453-A15B-C4675EE0C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19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8862C-9BE8-4393-9277-98B1F1559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21629C-E4AA-4D12-9A38-B31A116C48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D0FCB8-A2D8-4310-85EA-C92ACAC15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69DB4-F4CF-493D-8933-D27191CAB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E2DF-3B4E-4315-9A6A-B1DB8A8FBE2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4D477-2A4A-4F01-B018-13CEB6351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E936B-203E-4AE3-90CE-08E9F776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F453-4605-4453-A15B-C4675EE0C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3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3773D7-1D29-4539-91E1-E048D8BC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FFBDE-344D-4C3C-8801-239D6B178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E2097-8D0F-4342-ADDD-63F54AFBE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7E2DF-3B4E-4315-9A6A-B1DB8A8FBE21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75651-087A-4369-AF0E-9DD119C29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C5C50-DE5E-436F-85EE-3D3F07EF7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AF453-4605-4453-A15B-C4675EE0C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8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99B32743-0DF1-4EA4-AE09-5625A15DB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" y="0"/>
            <a:ext cx="121829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EE39462-07DC-448B-B423-66E106FC5A01}"/>
              </a:ext>
            </a:extLst>
          </p:cNvPr>
          <p:cNvSpPr txBox="1"/>
          <p:nvPr/>
        </p:nvSpPr>
        <p:spPr>
          <a:xfrm>
            <a:off x="3931986" y="202509"/>
            <a:ext cx="6075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PHÒNG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GIÁO DỤC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baseline="0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TRƯỜNG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TIỂU HỌC GIANG BIÊN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FF34E16B-6B6B-41FF-8A90-E10CF980D826}"/>
              </a:ext>
            </a:extLst>
          </p:cNvPr>
          <p:cNvSpPr txBox="1"/>
          <p:nvPr/>
        </p:nvSpPr>
        <p:spPr>
          <a:xfrm>
            <a:off x="1535349" y="1112904"/>
            <a:ext cx="91213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MĨ THUẬT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2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MỪNG CÁC EM HỌC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ĐẾN VỚI TIẾT HỌC MĨ THUẬT NGÀY HÔM NAY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6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3B0A8E-5711-499C-BB93-9C242FC0C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89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A0EE92-7013-4CEC-BDDF-E6FC465C6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87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ầm non psd [share] | cung cấp áo thun trơn in chuyển nhiệt">
            <a:extLst>
              <a:ext uri="{FF2B5EF4-FFF2-40B4-BE49-F238E27FC236}">
                <a16:creationId xmlns:a16="http://schemas.microsoft.com/office/drawing/2014/main" id="{5DE22624-B3A5-4C79-A6FC-305841F4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7357ED-CAE5-4E7D-BD5B-E5004CE422EA}"/>
              </a:ext>
            </a:extLst>
          </p:cNvPr>
          <p:cNvSpPr txBox="1"/>
          <p:nvPr/>
        </p:nvSpPr>
        <p:spPr>
          <a:xfrm>
            <a:off x="1205023" y="1339702"/>
            <a:ext cx="99733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HOẠT ĐỘNG 3</a:t>
            </a:r>
          </a:p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THỰC HÀNH - SÁNG TẠO</a:t>
            </a:r>
            <a:endParaRPr lang="zh-CN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803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A6789D-8B29-4D60-AA5A-84D00A48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24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4531BC-8A58-4B0A-84C8-E5C15EF6D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74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7FEC4-26E4-474E-9F6A-E421EF461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13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D10041-F3CF-49F6-B572-956E9042D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8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99B32743-0DF1-4EA4-AE09-5625A15DB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" y="0"/>
            <a:ext cx="121829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EE39462-07DC-448B-B423-66E106FC5A01}"/>
              </a:ext>
            </a:extLst>
          </p:cNvPr>
          <p:cNvSpPr txBox="1"/>
          <p:nvPr/>
        </p:nvSpPr>
        <p:spPr>
          <a:xfrm>
            <a:off x="1403129" y="1613118"/>
            <a:ext cx="8622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CHỦ ĐỀ 3: SỰ THÚ VỊ CỦA NÉT</a:t>
            </a:r>
            <a:endParaRPr kumimoji="0" lang="en-US" altLang="zh-CN" sz="4400" b="1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C6CFA-4A31-4A51-B235-AEB1702D4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493" y="2382559"/>
            <a:ext cx="7687340" cy="197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nền PowerPoint đẹp và chuyên nghiệp - Phụ Kiện MacBook Chính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0"/>
            <a:ext cx="12143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03" y="743295"/>
            <a:ext cx="2019749" cy="240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11"/>
          <p:cNvSpPr txBox="1"/>
          <p:nvPr/>
        </p:nvSpPr>
        <p:spPr>
          <a:xfrm>
            <a:off x="24446" y="0"/>
            <a:ext cx="4351758" cy="7605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altLang="zh-CN" sz="4342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4342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42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4342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42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4342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42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zh-CN" altLang="en-US" sz="4342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47" y="481603"/>
            <a:ext cx="3231131" cy="279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49845" y="937504"/>
            <a:ext cx="2006169" cy="179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29" y="3368518"/>
            <a:ext cx="2455813" cy="348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0362">
            <a:off x="5475158" y="4867248"/>
            <a:ext cx="2508659" cy="130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0081">
            <a:off x="8800136" y="2780982"/>
            <a:ext cx="2178723" cy="242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12570" y="663676"/>
            <a:ext cx="2592067" cy="210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7CF9BB-AA36-4F11-A4EF-F500E9CE15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051" y="3012079"/>
            <a:ext cx="2917544" cy="1687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06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F065BDAE-E113-4172-B3C1-4ABD91048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"/>
            <a:ext cx="12192000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27">
            <a:extLst>
              <a:ext uri="{FF2B5EF4-FFF2-40B4-BE49-F238E27FC236}">
                <a16:creationId xmlns:a16="http://schemas.microsoft.com/office/drawing/2014/main" id="{9DD69ACF-87A8-4E24-92E6-36D59B3AF5ED}"/>
              </a:ext>
            </a:extLst>
          </p:cNvPr>
          <p:cNvSpPr/>
          <p:nvPr/>
        </p:nvSpPr>
        <p:spPr>
          <a:xfrm>
            <a:off x="2488018" y="2000447"/>
            <a:ext cx="700118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C0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HOẠT ĐỘNG 1</a:t>
            </a:r>
          </a:p>
          <a:p>
            <a:pPr algn="ctr"/>
            <a:r>
              <a:rPr lang="en-US" altLang="zh-CN" sz="6600" b="1" dirty="0">
                <a:solidFill>
                  <a:srgbClr val="C0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KHÁM PHÁ</a:t>
            </a:r>
            <a:endParaRPr lang="zh-CN" altLang="en-US" sz="6600" b="1" dirty="0">
              <a:solidFill>
                <a:srgbClr val="C0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7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áng Tạo Trường Học Học Tập Bảng đen, Kiến ​​thức, Học Tập, Nền Hình nền  Vector để tải xuống miễn phí">
            <a:extLst>
              <a:ext uri="{FF2B5EF4-FFF2-40B4-BE49-F238E27FC236}">
                <a16:creationId xmlns:a16="http://schemas.microsoft.com/office/drawing/2014/main" id="{447E9C86-6D1D-41A1-A18D-79334F1A9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8F6CF2-0ACC-42D4-AB2C-2C5B25555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870" y="1200912"/>
            <a:ext cx="6507125" cy="3636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4CD887-8B5D-4BFA-9602-88DE9158D6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6725"/>
            <a:ext cx="3922361" cy="3636900"/>
          </a:xfrm>
          <a:prstGeom prst="rect">
            <a:avLst/>
          </a:prstGeom>
          <a:noFill/>
        </p:spPr>
      </p:pic>
      <p:sp>
        <p:nvSpPr>
          <p:cNvPr id="10" name="文本框 3">
            <a:extLst>
              <a:ext uri="{FF2B5EF4-FFF2-40B4-BE49-F238E27FC236}">
                <a16:creationId xmlns:a16="http://schemas.microsoft.com/office/drawing/2014/main" id="{E4E4B697-0741-4530-BF30-793C0E9D9A84}"/>
              </a:ext>
            </a:extLst>
          </p:cNvPr>
          <p:cNvSpPr txBox="1"/>
          <p:nvPr/>
        </p:nvSpPr>
        <p:spPr>
          <a:xfrm>
            <a:off x="3157870" y="591534"/>
            <a:ext cx="59747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Quan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sát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biết</a:t>
            </a:r>
            <a:endParaRPr lang="zh-CN" altLang="en-US" sz="34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73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">
            <a:extLst>
              <a:ext uri="{FF2B5EF4-FFF2-40B4-BE49-F238E27FC236}">
                <a16:creationId xmlns:a16="http://schemas.microsoft.com/office/drawing/2014/main" id="{95637CA2-5ED0-44CC-AFE2-725D087E8E44}"/>
              </a:ext>
            </a:extLst>
          </p:cNvPr>
          <p:cNvSpPr txBox="1"/>
          <p:nvPr/>
        </p:nvSpPr>
        <p:spPr>
          <a:xfrm>
            <a:off x="1360967" y="0"/>
            <a:ext cx="84422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3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ảnh</a:t>
            </a:r>
            <a:r>
              <a:rPr lang="en-US" altLang="zh-CN" sz="3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nét</a:t>
            </a:r>
            <a:r>
              <a:rPr lang="en-US" altLang="zh-CN" sz="3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gấp</a:t>
            </a:r>
            <a:r>
              <a:rPr lang="en-US" altLang="zh-CN" sz="3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khúc</a:t>
            </a:r>
            <a:r>
              <a:rPr lang="en-US" altLang="zh-CN" sz="3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nét</a:t>
            </a:r>
            <a:r>
              <a:rPr lang="en-US" altLang="zh-CN" sz="3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xoắn</a:t>
            </a:r>
            <a:r>
              <a:rPr lang="en-US" altLang="zh-CN" sz="3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ốc</a:t>
            </a:r>
            <a:endParaRPr lang="zh-CN" altLang="en-US" sz="3400" b="1" dirty="0">
              <a:solidFill>
                <a:srgbClr val="0070C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3E58B0-56A5-4211-B2D8-831B9151E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553"/>
            <a:ext cx="12192000" cy="62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0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ộ hình nền &amp;quot;Hoạt hình siêu dễ thương 2&amp;quot; chất lượng cao cho Powerpoint">
            <a:extLst>
              <a:ext uri="{FF2B5EF4-FFF2-40B4-BE49-F238E27FC236}">
                <a16:creationId xmlns:a16="http://schemas.microsoft.com/office/drawing/2014/main" id="{075286A9-C741-4EAE-962C-CEC7BB0E6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133CC8-13D0-4949-9CEC-BD0CC69F2F9A}"/>
              </a:ext>
            </a:extLst>
          </p:cNvPr>
          <p:cNvSpPr txBox="1"/>
          <p:nvPr/>
        </p:nvSpPr>
        <p:spPr>
          <a:xfrm>
            <a:off x="1109330" y="1924493"/>
            <a:ext cx="99733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HOẠT ĐỘNG 2</a:t>
            </a:r>
          </a:p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KIẾN TẠO KIẾN THỨC- KĨ NĂNG</a:t>
            </a:r>
            <a:endParaRPr lang="zh-CN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166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5- Nét gấp khúc, nét xoắn ốc- Tiết 1">
            <a:hlinkClick r:id="" action="ppaction://media"/>
            <a:extLst>
              <a:ext uri="{FF2B5EF4-FFF2-40B4-BE49-F238E27FC236}">
                <a16:creationId xmlns:a16="http://schemas.microsoft.com/office/drawing/2014/main" id="{A6E6A758-2C19-4E4B-A617-0412F48A7FD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923" end="1523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6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C7955-899E-4DB4-BBCE-B5A4CC8B7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30" y="0"/>
            <a:ext cx="12201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85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80</Words>
  <Application>Microsoft Office PowerPoint</Application>
  <PresentationFormat>Widescreen</PresentationFormat>
  <Paragraphs>15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23</cp:revision>
  <dcterms:created xsi:type="dcterms:W3CDTF">2021-11-08T10:03:12Z</dcterms:created>
  <dcterms:modified xsi:type="dcterms:W3CDTF">2021-11-09T18:27:38Z</dcterms:modified>
</cp:coreProperties>
</file>