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bin" ContentType="audio/unknown"/>
  <Override PartName="/ppt/media/audio8.bin" ContentType="audio/unknown"/>
  <Override PartName="/ppt/media/audio9.bin" ContentType="audio/unknown"/>
  <Override PartName="/ppt/media/audio10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8"/>
  </p:notesMasterIdLst>
  <p:sldIdLst>
    <p:sldId id="287" r:id="rId3"/>
    <p:sldId id="258" r:id="rId4"/>
    <p:sldId id="288" r:id="rId5"/>
    <p:sldId id="286" r:id="rId6"/>
    <p:sldId id="260" r:id="rId7"/>
    <p:sldId id="289" r:id="rId8"/>
    <p:sldId id="265" r:id="rId9"/>
    <p:sldId id="266" r:id="rId10"/>
    <p:sldId id="267" r:id="rId11"/>
    <p:sldId id="268" r:id="rId12"/>
    <p:sldId id="269" r:id="rId13"/>
    <p:sldId id="270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9F30-7630-5741-B512-883053927E5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5E39-AC19-9841-98EC-E6C15E1A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28862-4E36-4BB8-AFC4-2E04ADFDC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C66C32-C9DE-4912-8F27-BC4CC8A5C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4CB045-C9E9-49CD-8D26-57C0CCB2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24C45-BF4C-47E8-BB7B-68171F72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CDC467-C56B-4A24-ADB1-5C1A4F1A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F3B0-BDA7-4699-A449-E2D8A2BB8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7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4F3D1-3880-45E0-86A1-93AAF7CE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3D5BA3-5D1D-4A91-9B1A-1D48C865C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5695-C092-4568-93DB-1B57A12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53E09-5E27-4697-804D-6EC1C22A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F25075-1C43-4034-B62B-97001EBB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EEA4-396B-49A3-9D98-1F550C9D1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0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1F6342-99E3-48DE-BBCB-94B214220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4E5C34-7AE2-4E52-8566-87FBBEDC2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AF72F3-DD04-4E01-AD66-0BDDC61D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8D206-76E4-43F0-9DA6-B7ED4EC9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3F7D5-113B-44D8-BB7B-599A9AC9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C385-818F-4806-9634-866085088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13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E3BC544-E9D4-4A2E-ADE7-54D675CE6D5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2231DE-B973-4ABE-9421-629D72D5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52901D-413F-4D8C-A58F-B964A84A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4E4243-7853-4523-B980-6BB37323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D648EA5-E1DC-4BDB-8772-3474F128F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42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8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60217-03E5-4D11-93FD-7366227B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E03848-A6C7-4D27-BFD7-E2E3C793F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4A4BC-23F1-42CD-8CA3-C67A2501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5F3B5-3FBB-4F8E-A7B5-46D09DD0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7018B9-A60E-4066-BB23-8B8627DB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CFA6-2A2F-4D91-BFC6-4811D32DC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45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1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5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5DD0C-036D-43AF-B817-99B53E4C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70A5DF-EF03-42DB-9661-DFF8AB39F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1E789-F6DF-4982-8373-0EEEBF8C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4411C1-F954-4798-8BE3-B7EC0456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CFB925-BD8F-4C73-BEA8-F9484B7F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0D75-CCDE-43A1-9E47-7B7545ACF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8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1595-3ACF-482E-A78A-C0DE5404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693731-CE90-49A1-A0A4-927DE10A9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BA7081-3F1F-4776-92C7-F5251CE03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592644-7CFB-433D-89BC-0268D957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DE1BA0-CC19-4C24-9E43-DB9AD21A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8DEE6-25EC-4C11-86D4-1DB9A30A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F5A81-26A8-48AD-BC05-125DB0711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1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BC0FE-5DAB-4725-8B81-2A121893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331D4A-76E8-49D5-AF28-D7F4E8A3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E7CC8F-D406-408B-ADB0-9FD444179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0F23DF-3AE4-424F-AA83-868FF64A5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2E5648-A0F9-4770-899F-F2377A83F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A4E1EE-513C-4B11-B220-B616CA31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FCA37D-FD4C-4605-85C9-73485CCE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D03B31-484D-4651-AE56-71CDE63C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F7C42-AD67-4CD6-8880-4E032D337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3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EEB8C-213D-4B05-9913-54BF6883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AB8F24-B587-48FB-A788-7A144D01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2052D9-4D94-4BE6-AAD3-7768A81E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15474B-3DD6-46CB-8C7F-786B6331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81A6-D7A2-4124-A968-0CB49BDE4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6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520554-DC53-4A48-B89F-45D788D1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860FF7-6AB1-40E5-9B45-6289548D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256393-DDC9-43F0-AFD9-BEB2C1C9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445D-C49C-4377-A601-2F14FC978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1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72349-AD38-4EFF-B4EF-A767B06B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59F3E2-C6E8-4E51-95D1-D16FDB5C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861B5B-A4D3-43FC-83AC-164FF8EC8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5E9602-414D-4F2E-A01D-0DE4D0DD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A2014B-2957-40B2-8231-4D243989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A3D679-D5AE-44C7-81EC-03CA1845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BA91-692E-4E62-BE44-0BCB521FE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0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C2851-8463-4EFF-BFA0-2D2D76A4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4D85DE-229D-4B07-8D2F-06E60DF99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76A8F9-855E-458E-B107-B95BC73A5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8D55AE-455A-45E4-A3AF-A61BF3C2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5FFFC1-075E-4022-8695-E883B204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EF0049-ED28-4D81-B662-3B4D6137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AB5A-4FDD-445A-A642-9F1544EF9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3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D1D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B0BEBAE-3FDF-480B-B2D3-C2449D023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89434B0-B256-4FCB-96E0-DE2C9F313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4BA19D9-1B0B-4205-95E7-1CB3CFCD8B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E41C302-0828-453B-BFDC-43B55F1570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A641C0A-12E6-433D-AED1-9EB40BF26A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456F523-0118-4353-81FF-000B7D71F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2.wm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gif"/><Relationship Id="rId11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5.gif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gif"/><Relationship Id="rId11" Type="http://schemas.openxmlformats.org/officeDocument/2006/relationships/image" Target="../media/image12.wmf"/><Relationship Id="rId5" Type="http://schemas.openxmlformats.org/officeDocument/2006/relationships/audio" Target="../media/audio5.wav"/><Relationship Id="rId10" Type="http://schemas.openxmlformats.org/officeDocument/2006/relationships/oleObject" Target="../embeddings/oleObject5.bin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6.bin"/><Relationship Id="rId5" Type="http://schemas.openxmlformats.org/officeDocument/2006/relationships/audio" Target="../media/audio7.wav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gif"/><Relationship Id="rId11" Type="http://schemas.openxmlformats.org/officeDocument/2006/relationships/oleObject" Target="../embeddings/oleObject3.bin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9F1A00-60DF-40AD-92DD-EB9E2CEFF9FB}"/>
              </a:ext>
            </a:extLst>
          </p:cNvPr>
          <p:cNvSpPr/>
          <p:nvPr/>
        </p:nvSpPr>
        <p:spPr>
          <a:xfrm>
            <a:off x="5081335" y="2804607"/>
            <a:ext cx="266617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CDD36B-C290-4B98-912C-C6A628569120}"/>
              </a:ext>
            </a:extLst>
          </p:cNvPr>
          <p:cNvSpPr txBox="1"/>
          <p:nvPr/>
        </p:nvSpPr>
        <p:spPr>
          <a:xfrm>
            <a:off x="2130356" y="1852319"/>
            <a:ext cx="80624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FDB21B-2E19-4874-8C49-53BC1C1EFDA6}"/>
              </a:ext>
            </a:extLst>
          </p:cNvPr>
          <p:cNvSpPr/>
          <p:nvPr/>
        </p:nvSpPr>
        <p:spPr>
          <a:xfrm>
            <a:off x="2955202" y="4035713"/>
            <a:ext cx="6918444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 </a:t>
            </a:r>
            <a:endParaRPr kumimoji="0" lang="en-US" sz="6400" b="1" i="0" u="none" strike="noStrike" kern="1200" cap="none" spc="0" normalizeH="0" noProof="0" smtClean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(tr. 69)</a:t>
            </a:r>
            <a:endParaRPr kumimoji="0" lang="en-US" sz="6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9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09CA8561-3D3C-4210-8272-0BF75FDA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87159CA4-76D9-4B72-82F1-5235BC4D8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185069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xmlns="" id="{899B7361-2D40-4833-85A7-4EBB56E8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133476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1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2: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6085" name="AutoShape 5">
            <a:extLst>
              <a:ext uri="{FF2B5EF4-FFF2-40B4-BE49-F238E27FC236}">
                <a16:creationId xmlns:a16="http://schemas.microsoft.com/office/drawing/2014/main" xmlns="" id="{F59AB34C-1875-478E-9DB5-B38F7DB8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6086" name="AutoShape 6">
            <a:extLst>
              <a:ext uri="{FF2B5EF4-FFF2-40B4-BE49-F238E27FC236}">
                <a16:creationId xmlns:a16="http://schemas.microsoft.com/office/drawing/2014/main" xmlns="" id="{872048BE-FD83-4347-AFF7-E8B46981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87" name="AutoShape 7">
            <a:extLst>
              <a:ext uri="{FF2B5EF4-FFF2-40B4-BE49-F238E27FC236}">
                <a16:creationId xmlns:a16="http://schemas.microsoft.com/office/drawing/2014/main" xmlns="" id="{0D721E04-C72F-427E-B3F2-75C3DA80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88" name="AutoShape 8">
            <a:extLst>
              <a:ext uri="{FF2B5EF4-FFF2-40B4-BE49-F238E27FC236}">
                <a16:creationId xmlns:a16="http://schemas.microsoft.com/office/drawing/2014/main" xmlns="" id="{360FB80A-E676-4934-AFF6-394BC0BE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6089" name="Picture 9" descr="analyzing_computer_tv_head_md_wht">
            <a:extLst>
              <a:ext uri="{FF2B5EF4-FFF2-40B4-BE49-F238E27FC236}">
                <a16:creationId xmlns:a16="http://schemas.microsoft.com/office/drawing/2014/main" xmlns="" id="{8F406F35-C821-416E-8635-AAE8602FEF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3683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AutoShape 10">
            <a:extLst>
              <a:ext uri="{FF2B5EF4-FFF2-40B4-BE49-F238E27FC236}">
                <a16:creationId xmlns:a16="http://schemas.microsoft.com/office/drawing/2014/main" xmlns="" id="{2DB88BC1-03DC-41F7-969B-6E88B40DE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6091" name="AutoShape 11">
            <a:extLst>
              <a:ext uri="{FF2B5EF4-FFF2-40B4-BE49-F238E27FC236}">
                <a16:creationId xmlns:a16="http://schemas.microsoft.com/office/drawing/2014/main" xmlns="" id="{C473B61C-6F7D-4261-AB5B-DFA0F2CD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6092" name="AutoShape 12">
            <a:extLst>
              <a:ext uri="{FF2B5EF4-FFF2-40B4-BE49-F238E27FC236}">
                <a16:creationId xmlns:a16="http://schemas.microsoft.com/office/drawing/2014/main" xmlns="" id="{2734113F-3E7E-4280-8D57-D981A2DE0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6093" name="AutoShape 13">
            <a:extLst>
              <a:ext uri="{FF2B5EF4-FFF2-40B4-BE49-F238E27FC236}">
                <a16:creationId xmlns:a16="http://schemas.microsoft.com/office/drawing/2014/main" xmlns="" id="{F232B8B5-740D-4CC8-BDA5-B14D2C73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6094" name="AutoShape 14">
            <a:extLst>
              <a:ext uri="{FF2B5EF4-FFF2-40B4-BE49-F238E27FC236}">
                <a16:creationId xmlns:a16="http://schemas.microsoft.com/office/drawing/2014/main" xmlns="" id="{6EDC690B-6C9E-45ED-8F77-9DD806E7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095" name="AutoShape 15">
            <a:extLst>
              <a:ext uri="{FF2B5EF4-FFF2-40B4-BE49-F238E27FC236}">
                <a16:creationId xmlns:a16="http://schemas.microsoft.com/office/drawing/2014/main" xmlns="" id="{CAF3F02A-18BA-4DB5-9220-96E0B25E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6096" name="AutoShape 16">
            <a:extLst>
              <a:ext uri="{FF2B5EF4-FFF2-40B4-BE49-F238E27FC236}">
                <a16:creationId xmlns:a16="http://schemas.microsoft.com/office/drawing/2014/main" xmlns="" id="{C4C40AC2-1BDA-4802-82E8-7A635583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6097" name="AutoShape 17">
            <a:extLst>
              <a:ext uri="{FF2B5EF4-FFF2-40B4-BE49-F238E27FC236}">
                <a16:creationId xmlns:a16="http://schemas.microsoft.com/office/drawing/2014/main" xmlns="" id="{51859C91-8B09-431A-8C30-9D1793E2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6098" name="AutoShape 18">
            <a:extLst>
              <a:ext uri="{FF2B5EF4-FFF2-40B4-BE49-F238E27FC236}">
                <a16:creationId xmlns:a16="http://schemas.microsoft.com/office/drawing/2014/main" xmlns="" id="{725349BE-E73D-4651-A1C5-2BE496AD5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6099" name="AutoShape 19">
            <a:extLst>
              <a:ext uri="{FF2B5EF4-FFF2-40B4-BE49-F238E27FC236}">
                <a16:creationId xmlns:a16="http://schemas.microsoft.com/office/drawing/2014/main" xmlns="" id="{18D9E61F-A4CB-4CC3-977E-35AF0AAC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6100" name="AutoShape 20">
            <a:extLst>
              <a:ext uri="{FF2B5EF4-FFF2-40B4-BE49-F238E27FC236}">
                <a16:creationId xmlns:a16="http://schemas.microsoft.com/office/drawing/2014/main" xmlns="" id="{60BAD0A7-D993-4EE1-B6CA-F802B7A00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6101" name="AutoShape 21">
            <a:extLst>
              <a:ext uri="{FF2B5EF4-FFF2-40B4-BE49-F238E27FC236}">
                <a16:creationId xmlns:a16="http://schemas.microsoft.com/office/drawing/2014/main" xmlns="" id="{44FFB60F-FC43-48C2-84F7-1FDFE165E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46102" name="Picture 22" descr="Tàng-Tàng">
            <a:extLst>
              <a:ext uri="{FF2B5EF4-FFF2-40B4-BE49-F238E27FC236}">
                <a16:creationId xmlns:a16="http://schemas.microsoft.com/office/drawing/2014/main" xmlns="" id="{73CD3F37-AD05-4391-ABEF-CD6E8B0C6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Picture 23" descr="3d butterfly">
            <a:extLst>
              <a:ext uri="{FF2B5EF4-FFF2-40B4-BE49-F238E27FC236}">
                <a16:creationId xmlns:a16="http://schemas.microsoft.com/office/drawing/2014/main" xmlns="" id="{AF398769-B33F-4829-9EF4-6381831F2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Oval 25">
            <a:extLst>
              <a:ext uri="{FF2B5EF4-FFF2-40B4-BE49-F238E27FC236}">
                <a16:creationId xmlns:a16="http://schemas.microsoft.com/office/drawing/2014/main" xmlns="" id="{E020F1C7-76E6-4135-92D5-70AA26B7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5440364"/>
            <a:ext cx="3436938" cy="9366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46107" name="Picture 27" descr="Book-03-june">
            <a:extLst>
              <a:ext uri="{FF2B5EF4-FFF2-40B4-BE49-F238E27FC236}">
                <a16:creationId xmlns:a16="http://schemas.microsoft.com/office/drawing/2014/main" xmlns="" id="{2BFB8C80-7702-4BF4-944E-DF56DAE05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8" name="AutoShape 28">
            <a:hlinkClick r:id="rId10" action="ppaction://hlinksldjump" highlightClick="1">
              <a:snd r:embed="rId11" name="camera.wav"/>
            </a:hlinkClick>
            <a:extLst>
              <a:ext uri="{FF2B5EF4-FFF2-40B4-BE49-F238E27FC236}">
                <a16:creationId xmlns:a16="http://schemas.microsoft.com/office/drawing/2014/main" xmlns="" id="{5C01E457-F437-4A87-A856-A3F68742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09" name="Text Box 29">
            <a:extLst>
              <a:ext uri="{FF2B5EF4-FFF2-40B4-BE49-F238E27FC236}">
                <a16:creationId xmlns:a16="http://schemas.microsoft.com/office/drawing/2014/main" xmlns="" id="{39B9119F-1EFC-46B7-AAFC-0F9E16D9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6110" name="Text Box 30">
            <a:extLst>
              <a:ext uri="{FF2B5EF4-FFF2-40B4-BE49-F238E27FC236}">
                <a16:creationId xmlns:a16="http://schemas.microsoft.com/office/drawing/2014/main" xmlns="" id="{6163FFFC-7265-407E-8031-58E29902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31</a:t>
            </a:r>
          </a:p>
        </p:txBody>
      </p:sp>
      <p:graphicFrame>
        <p:nvGraphicFramePr>
          <p:cNvPr id="46111" name="Object 31">
            <a:extLst>
              <a:ext uri="{FF2B5EF4-FFF2-40B4-BE49-F238E27FC236}">
                <a16:creationId xmlns:a16="http://schemas.microsoft.com/office/drawing/2014/main" xmlns="" id="{4A880DDC-CCFD-45BC-9F56-79B2745AE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2" imgW="114120" imgH="126720" progId="Equation.3">
                  <p:embed/>
                </p:oleObj>
              </mc:Choice>
              <mc:Fallback>
                <p:oleObj name="Equation" r:id="rId12" imgW="114120" imgH="126720" progId="Equation.3">
                  <p:embed/>
                  <p:pic>
                    <p:nvPicPr>
                      <p:cNvPr id="46111" name="Object 31">
                        <a:extLst>
                          <a:ext uri="{FF2B5EF4-FFF2-40B4-BE49-F238E27FC236}">
                            <a16:creationId xmlns:a16="http://schemas.microsoft.com/office/drawing/2014/main" xmlns="" id="{4A880DDC-CCFD-45BC-9F56-79B2745AE3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2" name="Line 32">
            <a:extLst>
              <a:ext uri="{FF2B5EF4-FFF2-40B4-BE49-F238E27FC236}">
                <a16:creationId xmlns:a16="http://schemas.microsoft.com/office/drawing/2014/main" xmlns="" id="{9129AF04-49A8-4CF4-B3B6-B35AA3D63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13" name="Text Box 33">
            <a:extLst>
              <a:ext uri="{FF2B5EF4-FFF2-40B4-BE49-F238E27FC236}">
                <a16:creationId xmlns:a16="http://schemas.microsoft.com/office/drawing/2014/main" xmlns="" id="{D6CBAC1A-34C8-4662-8BA9-1BA44066F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6114" name="Text Box 34">
            <a:extLst>
              <a:ext uri="{FF2B5EF4-FFF2-40B4-BE49-F238E27FC236}">
                <a16:creationId xmlns:a16="http://schemas.microsoft.com/office/drawing/2014/main" xmlns="" id="{1852A70A-41D7-45D9-AC97-B963681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36591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168</a:t>
            </a:r>
          </a:p>
        </p:txBody>
      </p:sp>
      <p:sp>
        <p:nvSpPr>
          <p:cNvPr id="46115" name="Line 35">
            <a:extLst>
              <a:ext uri="{FF2B5EF4-FFF2-40B4-BE49-F238E27FC236}">
                <a16:creationId xmlns:a16="http://schemas.microsoft.com/office/drawing/2014/main" xmlns="" id="{45041AAE-BCF6-4DBD-853A-1E648C0B0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16" name="Text Box 36">
            <a:extLst>
              <a:ext uri="{FF2B5EF4-FFF2-40B4-BE49-F238E27FC236}">
                <a16:creationId xmlns:a16="http://schemas.microsoft.com/office/drawing/2014/main" xmlns="" id="{155D788F-EBA5-41E9-A8C0-3E2FAC15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41544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224</a:t>
            </a:r>
          </a:p>
        </p:txBody>
      </p:sp>
      <p:sp>
        <p:nvSpPr>
          <p:cNvPr id="46117" name="Rectangle 37">
            <a:extLst>
              <a:ext uri="{FF2B5EF4-FFF2-40B4-BE49-F238E27FC236}">
                <a16:creationId xmlns:a16="http://schemas.microsoft.com/office/drawing/2014/main" xmlns="" id="{3B7B85DF-AE79-4E0B-B10B-029BAD6B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118" name="Text Box 38">
            <a:extLst>
              <a:ext uri="{FF2B5EF4-FFF2-40B4-BE49-F238E27FC236}">
                <a16:creationId xmlns:a16="http://schemas.microsoft.com/office/drawing/2014/main" xmlns="" id="{1E8B0360-CC57-48A6-83BF-5DF85C26E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6119" name="Text Box 39">
            <a:extLst>
              <a:ext uri="{FF2B5EF4-FFF2-40B4-BE49-F238E27FC236}">
                <a16:creationId xmlns:a16="http://schemas.microsoft.com/office/drawing/2014/main" xmlns="" id="{CF8A8300-E7C8-4A34-962D-82ECD1D0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grpSp>
        <p:nvGrpSpPr>
          <p:cNvPr id="46120" name="Group 40">
            <a:extLst>
              <a:ext uri="{FF2B5EF4-FFF2-40B4-BE49-F238E27FC236}">
                <a16:creationId xmlns:a16="http://schemas.microsoft.com/office/drawing/2014/main" xmlns="" id="{388D9DEF-9D3D-4CD9-B381-A8223F61BC7E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6121" name="Group 41">
              <a:extLst>
                <a:ext uri="{FF2B5EF4-FFF2-40B4-BE49-F238E27FC236}">
                  <a16:creationId xmlns:a16="http://schemas.microsoft.com/office/drawing/2014/main" xmlns="" id="{1349D008-617D-4A4B-87C8-5EA39C90B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6122" name="Group 42">
                <a:extLst>
                  <a:ext uri="{FF2B5EF4-FFF2-40B4-BE49-F238E27FC236}">
                    <a16:creationId xmlns:a16="http://schemas.microsoft.com/office/drawing/2014/main" xmlns="" id="{2C4F84CB-CF84-44BD-8177-D3076C6016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6123" name="Freeform 43">
                  <a:extLst>
                    <a:ext uri="{FF2B5EF4-FFF2-40B4-BE49-F238E27FC236}">
                      <a16:creationId xmlns:a16="http://schemas.microsoft.com/office/drawing/2014/main" xmlns="" id="{239A8B8D-5929-4FDA-AA1C-E47A0313C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6124" name="Freeform 44">
                  <a:extLst>
                    <a:ext uri="{FF2B5EF4-FFF2-40B4-BE49-F238E27FC236}">
                      <a16:creationId xmlns:a16="http://schemas.microsoft.com/office/drawing/2014/main" xmlns="" id="{8070D8A3-9B3C-4E13-8BC0-898248175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6125" name="Line 45">
                  <a:extLst>
                    <a:ext uri="{FF2B5EF4-FFF2-40B4-BE49-F238E27FC236}">
                      <a16:creationId xmlns:a16="http://schemas.microsoft.com/office/drawing/2014/main" xmlns="" id="{6C2D65B1-494B-4D76-A9F5-BB7A325543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6126" name="Oval 46">
                  <a:extLst>
                    <a:ext uri="{FF2B5EF4-FFF2-40B4-BE49-F238E27FC236}">
                      <a16:creationId xmlns:a16="http://schemas.microsoft.com/office/drawing/2014/main" xmlns="" id="{D800A39C-61C3-42E8-96DF-AD196537F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6127" name="Oval 47">
                <a:extLst>
                  <a:ext uri="{FF2B5EF4-FFF2-40B4-BE49-F238E27FC236}">
                    <a16:creationId xmlns:a16="http://schemas.microsoft.com/office/drawing/2014/main" xmlns="" id="{9E6AEE08-0EA6-4666-8FFA-210519DFE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28" name="Rectangle 48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CC8185EE-C0AA-4015-B1CC-2A33CBBCA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29" name="Oval 49">
                <a:extLst>
                  <a:ext uri="{FF2B5EF4-FFF2-40B4-BE49-F238E27FC236}">
                    <a16:creationId xmlns:a16="http://schemas.microsoft.com/office/drawing/2014/main" xmlns="" id="{FDFE9A8F-6B7C-4F0F-9A8C-3C269A50A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30" name="Oval 50">
                <a:extLst>
                  <a:ext uri="{FF2B5EF4-FFF2-40B4-BE49-F238E27FC236}">
                    <a16:creationId xmlns:a16="http://schemas.microsoft.com/office/drawing/2014/main" xmlns="" id="{794C37EB-622B-4687-97E7-27A5750F2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6131" name="Oval 51">
                <a:extLst>
                  <a:ext uri="{FF2B5EF4-FFF2-40B4-BE49-F238E27FC236}">
                    <a16:creationId xmlns:a16="http://schemas.microsoft.com/office/drawing/2014/main" xmlns="" id="{88DA8C7C-8C41-4C0B-B4F8-212688268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6132" name="Picture 52" descr="054">
              <a:hlinkClick r:id="" action="ppaction://noaction"/>
              <a:extLst>
                <a:ext uri="{FF2B5EF4-FFF2-40B4-BE49-F238E27FC236}">
                  <a16:creationId xmlns:a16="http://schemas.microsoft.com/office/drawing/2014/main" xmlns="" id="{BB806D61-E823-48B4-902C-E7079775F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WordArt 22">
            <a:extLst>
              <a:ext uri="{FF2B5EF4-FFF2-40B4-BE49-F238E27FC236}">
                <a16:creationId xmlns:a16="http://schemas.microsoft.com/office/drawing/2014/main" xmlns="" id="{E8E1D701-1556-4ECA-A802-2AE951EEA1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16401" y="5759452"/>
            <a:ext cx="2107810" cy="3980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Hết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giờ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099" grpId="0" animBg="1"/>
      <p:bldP spid="46100" grpId="0" animBg="1"/>
      <p:bldP spid="46101" grpId="0" animBg="1"/>
      <p:bldP spid="46118" grpId="0"/>
      <p:bldP spid="46118" grpId="1"/>
      <p:bldP spid="46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>
            <a:extLst>
              <a:ext uri="{FF2B5EF4-FFF2-40B4-BE49-F238E27FC236}">
                <a16:creationId xmlns:a16="http://schemas.microsoft.com/office/drawing/2014/main" xmlns="" id="{3C861F38-B0B4-4774-AD39-44667520D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185069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C62D376A-F87F-4D6B-A79B-CDFE3F1E4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xmlns="" id="{E459DB5E-C217-4F48-8B61-E836985F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133476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1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3: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xmlns="" id="{B619EA28-75AC-492B-B7CC-756B8A25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xmlns="" id="{C4613208-24A2-47E9-854C-1DFBE9B5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xmlns="" id="{A1C3C678-2775-49B9-BD6E-705B4DB0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7111" name="AutoShape 7">
            <a:extLst>
              <a:ext uri="{FF2B5EF4-FFF2-40B4-BE49-F238E27FC236}">
                <a16:creationId xmlns:a16="http://schemas.microsoft.com/office/drawing/2014/main" xmlns="" id="{42C154B1-412B-45A0-A825-D46CFACE0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7112" name="AutoShape 8">
            <a:extLst>
              <a:ext uri="{FF2B5EF4-FFF2-40B4-BE49-F238E27FC236}">
                <a16:creationId xmlns:a16="http://schemas.microsoft.com/office/drawing/2014/main" xmlns="" id="{DED121EA-A2AD-4D94-8DC0-B2ECE174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xmlns="" id="{18924F30-1A93-4CB7-ABE7-026A3F1D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7114" name="AutoShape 10">
            <a:extLst>
              <a:ext uri="{FF2B5EF4-FFF2-40B4-BE49-F238E27FC236}">
                <a16:creationId xmlns:a16="http://schemas.microsoft.com/office/drawing/2014/main" xmlns="" id="{B9B4B0EF-04E6-409D-85E6-1EAC8BD0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7115" name="AutoShape 11">
            <a:extLst>
              <a:ext uri="{FF2B5EF4-FFF2-40B4-BE49-F238E27FC236}">
                <a16:creationId xmlns:a16="http://schemas.microsoft.com/office/drawing/2014/main" xmlns="" id="{13F1E00A-A047-404D-A042-20868B01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7116" name="AutoShape 12">
            <a:extLst>
              <a:ext uri="{FF2B5EF4-FFF2-40B4-BE49-F238E27FC236}">
                <a16:creationId xmlns:a16="http://schemas.microsoft.com/office/drawing/2014/main" xmlns="" id="{BC9E1779-5A46-4514-9231-C81608DE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7117" name="AutoShape 13">
            <a:extLst>
              <a:ext uri="{FF2B5EF4-FFF2-40B4-BE49-F238E27FC236}">
                <a16:creationId xmlns:a16="http://schemas.microsoft.com/office/drawing/2014/main" xmlns="" id="{F9A17664-EB4B-4544-A88C-9FBB014E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xmlns="" id="{4D3231E0-82BD-451B-96E3-610B0B33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7119" name="AutoShape 15">
            <a:extLst>
              <a:ext uri="{FF2B5EF4-FFF2-40B4-BE49-F238E27FC236}">
                <a16:creationId xmlns:a16="http://schemas.microsoft.com/office/drawing/2014/main" xmlns="" id="{9D78299D-210D-42E1-BDC2-E8DDF1F8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7120" name="AutoShape 16">
            <a:extLst>
              <a:ext uri="{FF2B5EF4-FFF2-40B4-BE49-F238E27FC236}">
                <a16:creationId xmlns:a16="http://schemas.microsoft.com/office/drawing/2014/main" xmlns="" id="{BB932170-13CD-4B92-8C76-E9500A2F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xmlns="" id="{4F2FF631-56D7-4A60-94D3-C87FE29AD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7122" name="AutoShape 18">
            <a:extLst>
              <a:ext uri="{FF2B5EF4-FFF2-40B4-BE49-F238E27FC236}">
                <a16:creationId xmlns:a16="http://schemas.microsoft.com/office/drawing/2014/main" xmlns="" id="{42A653BC-FA3F-4F16-98C0-4637B73C5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7123" name="AutoShape 19">
            <a:extLst>
              <a:ext uri="{FF2B5EF4-FFF2-40B4-BE49-F238E27FC236}">
                <a16:creationId xmlns:a16="http://schemas.microsoft.com/office/drawing/2014/main" xmlns="" id="{7989DDE5-8A1A-45A4-A5C8-CD3587F97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47124" name="Picture 20" descr="3d butterfly">
            <a:extLst>
              <a:ext uri="{FF2B5EF4-FFF2-40B4-BE49-F238E27FC236}">
                <a16:creationId xmlns:a16="http://schemas.microsoft.com/office/drawing/2014/main" xmlns="" id="{3C78A623-CA83-4395-B17B-6CA5AF465C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6" name="Oval 22">
            <a:extLst>
              <a:ext uri="{FF2B5EF4-FFF2-40B4-BE49-F238E27FC236}">
                <a16:creationId xmlns:a16="http://schemas.microsoft.com/office/drawing/2014/main" xmlns="" id="{914E7493-AEB3-461C-A248-5E574053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5440364"/>
            <a:ext cx="3436938" cy="9366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47128" name="Picture 24" descr="Book-03-june">
            <a:extLst>
              <a:ext uri="{FF2B5EF4-FFF2-40B4-BE49-F238E27FC236}">
                <a16:creationId xmlns:a16="http://schemas.microsoft.com/office/drawing/2014/main" xmlns="" id="{075202B0-EC93-4C28-9D06-5366DD937C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9" name="AutoShape 25">
            <a:hlinkClick r:id="rId8" action="ppaction://hlinksldjump" highlightClick="1">
              <a:snd r:embed="rId9" name="camera.wav"/>
            </a:hlinkClick>
            <a:extLst>
              <a:ext uri="{FF2B5EF4-FFF2-40B4-BE49-F238E27FC236}">
                <a16:creationId xmlns:a16="http://schemas.microsoft.com/office/drawing/2014/main" xmlns="" id="{4E3CACDF-C28A-4169-8916-B49B9CE5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xmlns="" id="{DECE3B72-B20F-466E-899E-F83D39787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57</a:t>
            </a:r>
          </a:p>
        </p:txBody>
      </p:sp>
      <p:sp>
        <p:nvSpPr>
          <p:cNvPr id="47131" name="Text Box 27">
            <a:extLst>
              <a:ext uri="{FF2B5EF4-FFF2-40B4-BE49-F238E27FC236}">
                <a16:creationId xmlns:a16="http://schemas.microsoft.com/office/drawing/2014/main" xmlns="" id="{9D6BF24B-552C-4E5A-9553-1882106E6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43</a:t>
            </a:r>
          </a:p>
        </p:txBody>
      </p:sp>
      <p:graphicFrame>
        <p:nvGraphicFramePr>
          <p:cNvPr id="47132" name="Object 28">
            <a:extLst>
              <a:ext uri="{FF2B5EF4-FFF2-40B4-BE49-F238E27FC236}">
                <a16:creationId xmlns:a16="http://schemas.microsoft.com/office/drawing/2014/main" xmlns="" id="{489F40E1-18BF-494A-81A8-3D0F73493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47132" name="Object 28">
                        <a:extLst>
                          <a:ext uri="{FF2B5EF4-FFF2-40B4-BE49-F238E27FC236}">
                            <a16:creationId xmlns:a16="http://schemas.microsoft.com/office/drawing/2014/main" xmlns="" id="{489F40E1-18BF-494A-81A8-3D0F73493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3" name="Line 29">
            <a:extLst>
              <a:ext uri="{FF2B5EF4-FFF2-40B4-BE49-F238E27FC236}">
                <a16:creationId xmlns:a16="http://schemas.microsoft.com/office/drawing/2014/main" xmlns="" id="{DD73853D-98D4-4A9F-8193-18F3CA69B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4" name="Text Box 30">
            <a:extLst>
              <a:ext uri="{FF2B5EF4-FFF2-40B4-BE49-F238E27FC236}">
                <a16:creationId xmlns:a16="http://schemas.microsoft.com/office/drawing/2014/main" xmlns="" id="{2B668E84-289A-427B-963D-BE12FA5A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171</a:t>
            </a:r>
          </a:p>
        </p:txBody>
      </p:sp>
      <p:sp>
        <p:nvSpPr>
          <p:cNvPr id="47135" name="Text Box 31">
            <a:extLst>
              <a:ext uri="{FF2B5EF4-FFF2-40B4-BE49-F238E27FC236}">
                <a16:creationId xmlns:a16="http://schemas.microsoft.com/office/drawing/2014/main" xmlns="" id="{F9ABE6BD-B092-402A-9920-59F7D846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3659188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228</a:t>
            </a:r>
          </a:p>
        </p:txBody>
      </p:sp>
      <p:sp>
        <p:nvSpPr>
          <p:cNvPr id="47136" name="Line 32">
            <a:extLst>
              <a:ext uri="{FF2B5EF4-FFF2-40B4-BE49-F238E27FC236}">
                <a16:creationId xmlns:a16="http://schemas.microsoft.com/office/drawing/2014/main" xmlns="" id="{0D83A7DC-44EB-45AE-B8CA-389403CB1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xmlns="" id="{688AAA35-4F8D-4003-8B85-1D4C2E56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41671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2351</a:t>
            </a:r>
          </a:p>
        </p:txBody>
      </p:sp>
      <p:sp>
        <p:nvSpPr>
          <p:cNvPr id="47138" name="Rectangle 34">
            <a:extLst>
              <a:ext uri="{FF2B5EF4-FFF2-40B4-BE49-F238E27FC236}">
                <a16:creationId xmlns:a16="http://schemas.microsoft.com/office/drawing/2014/main" xmlns="" id="{7D3B1F9B-63A1-4DFF-A421-3F4BE088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7139" name="Text Box 35">
            <a:extLst>
              <a:ext uri="{FF2B5EF4-FFF2-40B4-BE49-F238E27FC236}">
                <a16:creationId xmlns:a16="http://schemas.microsoft.com/office/drawing/2014/main" xmlns="" id="{E64B9C84-3907-4D38-8D79-CE4C5A69F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xmlns="" id="{C009B333-7472-4E0A-9CD1-5934D9A0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grpSp>
        <p:nvGrpSpPr>
          <p:cNvPr id="47141" name="Group 37">
            <a:extLst>
              <a:ext uri="{FF2B5EF4-FFF2-40B4-BE49-F238E27FC236}">
                <a16:creationId xmlns:a16="http://schemas.microsoft.com/office/drawing/2014/main" xmlns="" id="{A920C32B-24A1-4E55-9C1F-FB29203AA94B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7142" name="Group 38">
              <a:extLst>
                <a:ext uri="{FF2B5EF4-FFF2-40B4-BE49-F238E27FC236}">
                  <a16:creationId xmlns:a16="http://schemas.microsoft.com/office/drawing/2014/main" xmlns="" id="{6623FA69-60FD-473A-B680-3B084341E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7143" name="Group 39">
                <a:extLst>
                  <a:ext uri="{FF2B5EF4-FFF2-40B4-BE49-F238E27FC236}">
                    <a16:creationId xmlns:a16="http://schemas.microsoft.com/office/drawing/2014/main" xmlns="" id="{1982D977-488F-441B-8026-AF12DB969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7144" name="Freeform 40">
                  <a:extLst>
                    <a:ext uri="{FF2B5EF4-FFF2-40B4-BE49-F238E27FC236}">
                      <a16:creationId xmlns:a16="http://schemas.microsoft.com/office/drawing/2014/main" xmlns="" id="{B3F84B3D-CA77-4BA5-954E-D21887BB3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7145" name="Freeform 41">
                  <a:extLst>
                    <a:ext uri="{FF2B5EF4-FFF2-40B4-BE49-F238E27FC236}">
                      <a16:creationId xmlns:a16="http://schemas.microsoft.com/office/drawing/2014/main" xmlns="" id="{678EC40A-71D9-4608-907F-709F99BEB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7146" name="Line 42">
                  <a:extLst>
                    <a:ext uri="{FF2B5EF4-FFF2-40B4-BE49-F238E27FC236}">
                      <a16:creationId xmlns:a16="http://schemas.microsoft.com/office/drawing/2014/main" xmlns="" id="{FC981016-23A9-4B52-B8D8-2CB1AC6395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7147" name="Oval 43">
                  <a:extLst>
                    <a:ext uri="{FF2B5EF4-FFF2-40B4-BE49-F238E27FC236}">
                      <a16:creationId xmlns:a16="http://schemas.microsoft.com/office/drawing/2014/main" xmlns="" id="{694BCF5F-9181-4A75-BAC6-B752596C5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7148" name="Oval 44">
                <a:extLst>
                  <a:ext uri="{FF2B5EF4-FFF2-40B4-BE49-F238E27FC236}">
                    <a16:creationId xmlns:a16="http://schemas.microsoft.com/office/drawing/2014/main" xmlns="" id="{E67229FC-ADA9-4F69-8A29-8E6788F78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49" name="Rectangle 45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11B3ABB3-107E-43B5-A1AD-A41CB8956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50" name="Oval 46">
                <a:extLst>
                  <a:ext uri="{FF2B5EF4-FFF2-40B4-BE49-F238E27FC236}">
                    <a16:creationId xmlns:a16="http://schemas.microsoft.com/office/drawing/2014/main" xmlns="" id="{742B62DD-CF63-426B-8A92-D2FCEA086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51" name="Oval 47">
                <a:extLst>
                  <a:ext uri="{FF2B5EF4-FFF2-40B4-BE49-F238E27FC236}">
                    <a16:creationId xmlns:a16="http://schemas.microsoft.com/office/drawing/2014/main" xmlns="" id="{2609B01D-4B6C-4D17-AF93-7EF344F96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7152" name="Oval 48">
                <a:extLst>
                  <a:ext uri="{FF2B5EF4-FFF2-40B4-BE49-F238E27FC236}">
                    <a16:creationId xmlns:a16="http://schemas.microsoft.com/office/drawing/2014/main" xmlns="" id="{2D1CC84E-4BF8-4F67-A11B-947DD0B80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7153" name="Picture 49" descr="054">
              <a:hlinkClick r:id="" action="ppaction://noaction"/>
              <a:extLst>
                <a:ext uri="{FF2B5EF4-FFF2-40B4-BE49-F238E27FC236}">
                  <a16:creationId xmlns:a16="http://schemas.microsoft.com/office/drawing/2014/main" xmlns="" id="{494245FB-9C2B-4969-A649-9229083FC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154" name="Picture 50" descr="672026">
            <a:extLst>
              <a:ext uri="{FF2B5EF4-FFF2-40B4-BE49-F238E27FC236}">
                <a16:creationId xmlns:a16="http://schemas.microsoft.com/office/drawing/2014/main" xmlns="" id="{8D4BAC4A-B485-45F7-A630-4A690783C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"/>
            <a:ext cx="1295400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WordArt 22">
            <a:extLst>
              <a:ext uri="{FF2B5EF4-FFF2-40B4-BE49-F238E27FC236}">
                <a16:creationId xmlns:a16="http://schemas.microsoft.com/office/drawing/2014/main" xmlns="" id="{E8E1D701-1556-4ECA-A802-2AE951EEA1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16401" y="5759452"/>
            <a:ext cx="2107810" cy="3980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Hết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giờ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 animBg="1"/>
      <p:bldP spid="47139" grpId="0"/>
      <p:bldP spid="47139" grpId="1"/>
      <p:bldP spid="47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">
            <a:extLst>
              <a:ext uri="{FF2B5EF4-FFF2-40B4-BE49-F238E27FC236}">
                <a16:creationId xmlns:a16="http://schemas.microsoft.com/office/drawing/2014/main" xmlns="" id="{6185958F-0093-4824-8834-8DCE21D9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185069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492242C5-E56A-45FB-ADCD-06F6CFB1F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31" name="AutoShape 3">
            <a:extLst>
              <a:ext uri="{FF2B5EF4-FFF2-40B4-BE49-F238E27FC236}">
                <a16:creationId xmlns:a16="http://schemas.microsoft.com/office/drawing/2014/main" xmlns="" id="{A8B4C80D-6D6F-45FF-9674-F5FEA715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8132" name="AutoShape 4">
            <a:extLst>
              <a:ext uri="{FF2B5EF4-FFF2-40B4-BE49-F238E27FC236}">
                <a16:creationId xmlns:a16="http://schemas.microsoft.com/office/drawing/2014/main" xmlns="" id="{3C43465D-5893-4071-9C56-811F1B7A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8133" name="AutoShape 5">
            <a:extLst>
              <a:ext uri="{FF2B5EF4-FFF2-40B4-BE49-F238E27FC236}">
                <a16:creationId xmlns:a16="http://schemas.microsoft.com/office/drawing/2014/main" xmlns="" id="{455018B4-5ACD-4227-B061-980FEE4F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8134" name="AutoShape 6">
            <a:extLst>
              <a:ext uri="{FF2B5EF4-FFF2-40B4-BE49-F238E27FC236}">
                <a16:creationId xmlns:a16="http://schemas.microsoft.com/office/drawing/2014/main" xmlns="" id="{A01DDF72-6140-40DE-BCE3-D3BAB8977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8135" name="AutoShape 7">
            <a:extLst>
              <a:ext uri="{FF2B5EF4-FFF2-40B4-BE49-F238E27FC236}">
                <a16:creationId xmlns:a16="http://schemas.microsoft.com/office/drawing/2014/main" xmlns="" id="{0D6EAC97-1623-4F5D-8F45-C6166902E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8136" name="AutoShape 8">
            <a:extLst>
              <a:ext uri="{FF2B5EF4-FFF2-40B4-BE49-F238E27FC236}">
                <a16:creationId xmlns:a16="http://schemas.microsoft.com/office/drawing/2014/main" xmlns="" id="{F48FEF3D-7AE5-45B4-8466-DC7F3BDB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xmlns="" id="{084AE43A-FCCF-4E96-8B2C-89B8F161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8138" name="AutoShape 10">
            <a:extLst>
              <a:ext uri="{FF2B5EF4-FFF2-40B4-BE49-F238E27FC236}">
                <a16:creationId xmlns:a16="http://schemas.microsoft.com/office/drawing/2014/main" xmlns="" id="{AD075535-789E-44AC-A123-D9322F92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8139" name="AutoShape 11">
            <a:extLst>
              <a:ext uri="{FF2B5EF4-FFF2-40B4-BE49-F238E27FC236}">
                <a16:creationId xmlns:a16="http://schemas.microsoft.com/office/drawing/2014/main" xmlns="" id="{A022D146-B376-46C6-87A2-EC328D68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8140" name="AutoShape 12">
            <a:extLst>
              <a:ext uri="{FF2B5EF4-FFF2-40B4-BE49-F238E27FC236}">
                <a16:creationId xmlns:a16="http://schemas.microsoft.com/office/drawing/2014/main" xmlns="" id="{C4C8DDB2-EF83-4D76-B43C-A43AC65A5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8141" name="AutoShape 13">
            <a:extLst>
              <a:ext uri="{FF2B5EF4-FFF2-40B4-BE49-F238E27FC236}">
                <a16:creationId xmlns:a16="http://schemas.microsoft.com/office/drawing/2014/main" xmlns="" id="{ED137808-7345-443F-B8F4-7D838700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8142" name="AutoShape 14">
            <a:extLst>
              <a:ext uri="{FF2B5EF4-FFF2-40B4-BE49-F238E27FC236}">
                <a16:creationId xmlns:a16="http://schemas.microsoft.com/office/drawing/2014/main" xmlns="" id="{C27F2195-984B-4C85-9791-96BCFC26A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8143" name="AutoShape 15">
            <a:extLst>
              <a:ext uri="{FF2B5EF4-FFF2-40B4-BE49-F238E27FC236}">
                <a16:creationId xmlns:a16="http://schemas.microsoft.com/office/drawing/2014/main" xmlns="" id="{B72F9336-2D97-4F5E-BAB1-C90D8F80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8144" name="AutoShape 16">
            <a:extLst>
              <a:ext uri="{FF2B5EF4-FFF2-40B4-BE49-F238E27FC236}">
                <a16:creationId xmlns:a16="http://schemas.microsoft.com/office/drawing/2014/main" xmlns="" id="{2D7BF0AC-EA61-4BC2-A6EC-BC84D3EC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8145" name="AutoShape 17">
            <a:extLst>
              <a:ext uri="{FF2B5EF4-FFF2-40B4-BE49-F238E27FC236}">
                <a16:creationId xmlns:a16="http://schemas.microsoft.com/office/drawing/2014/main" xmlns="" id="{DE0C8DAE-6DF9-49A4-B010-D7109699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8146" name="AutoShape 18">
            <a:extLst>
              <a:ext uri="{FF2B5EF4-FFF2-40B4-BE49-F238E27FC236}">
                <a16:creationId xmlns:a16="http://schemas.microsoft.com/office/drawing/2014/main" xmlns="" id="{FB334737-02D1-48B3-9A66-FD097FD2D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grpSp>
        <p:nvGrpSpPr>
          <p:cNvPr id="48148" name="Group 20">
            <a:extLst>
              <a:ext uri="{FF2B5EF4-FFF2-40B4-BE49-F238E27FC236}">
                <a16:creationId xmlns:a16="http://schemas.microsoft.com/office/drawing/2014/main" xmlns="" id="{F377B09B-1B72-48D5-9BD9-913D240419C8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5478464"/>
            <a:ext cx="3436938" cy="936625"/>
            <a:chOff x="912" y="2592"/>
            <a:chExt cx="3072" cy="960"/>
          </a:xfrm>
        </p:grpSpPr>
        <p:sp>
          <p:nvSpPr>
            <p:cNvPr id="48149" name="Oval 21">
              <a:extLst>
                <a:ext uri="{FF2B5EF4-FFF2-40B4-BE49-F238E27FC236}">
                  <a16:creationId xmlns:a16="http://schemas.microsoft.com/office/drawing/2014/main" xmlns="" id="{52E28672-2BEE-48A6-A164-2E9BA723C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48150" name="WordArt 22">
              <a:extLst>
                <a:ext uri="{FF2B5EF4-FFF2-40B4-BE49-F238E27FC236}">
                  <a16:creationId xmlns:a16="http://schemas.microsoft.com/office/drawing/2014/main" xmlns="" id="{E8E1D701-1556-4ECA-A802-2AE951EEA1A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Hết</a:t>
              </a:r>
              <a:r>
                <a:rPr lang="en-US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48151" name="Picture 23" descr="Book-03-june">
            <a:extLst>
              <a:ext uri="{FF2B5EF4-FFF2-40B4-BE49-F238E27FC236}">
                <a16:creationId xmlns:a16="http://schemas.microsoft.com/office/drawing/2014/main" xmlns="" id="{8E2DA0BB-6F54-42CC-937C-CB7216845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AutoShape 24">
            <a:hlinkClick r:id="rId8" action="ppaction://hlinksldjump" highlightClick="1">
              <a:snd r:embed="rId9" name="camera.wav"/>
            </a:hlinkClick>
            <a:extLst>
              <a:ext uri="{FF2B5EF4-FFF2-40B4-BE49-F238E27FC236}">
                <a16:creationId xmlns:a16="http://schemas.microsoft.com/office/drawing/2014/main" xmlns="" id="{6CE3CB2A-1BDD-4D7D-93A9-B80C4967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53" name="Rectangle 25">
            <a:extLst>
              <a:ext uri="{FF2B5EF4-FFF2-40B4-BE49-F238E27FC236}">
                <a16:creationId xmlns:a16="http://schemas.microsoft.com/office/drawing/2014/main" xmlns="" id="{15BF86EF-3117-425A-A715-156A6A1B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54" name="Text Box 26">
            <a:extLst>
              <a:ext uri="{FF2B5EF4-FFF2-40B4-BE49-F238E27FC236}">
                <a16:creationId xmlns:a16="http://schemas.microsoft.com/office/drawing/2014/main" xmlns="" id="{10B4E4EF-94A8-46AE-96BE-723061DD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8155" name="Text Box 27">
            <a:extLst>
              <a:ext uri="{FF2B5EF4-FFF2-40B4-BE49-F238E27FC236}">
                <a16:creationId xmlns:a16="http://schemas.microsoft.com/office/drawing/2014/main" xmlns="" id="{D4397638-389D-4909-A3FD-5D67FE3F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195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  <p:grpSp>
        <p:nvGrpSpPr>
          <p:cNvPr id="48156" name="Group 28">
            <a:extLst>
              <a:ext uri="{FF2B5EF4-FFF2-40B4-BE49-F238E27FC236}">
                <a16:creationId xmlns:a16="http://schemas.microsoft.com/office/drawing/2014/main" xmlns="" id="{0F0B3B4F-8D7E-45F1-AA94-C6D08D78167E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8157" name="Group 29">
              <a:extLst>
                <a:ext uri="{FF2B5EF4-FFF2-40B4-BE49-F238E27FC236}">
                  <a16:creationId xmlns:a16="http://schemas.microsoft.com/office/drawing/2014/main" xmlns="" id="{E31BC8E9-06C6-47F0-B35E-CB7074745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8158" name="Group 30">
                <a:extLst>
                  <a:ext uri="{FF2B5EF4-FFF2-40B4-BE49-F238E27FC236}">
                    <a16:creationId xmlns:a16="http://schemas.microsoft.com/office/drawing/2014/main" xmlns="" id="{BC346C5A-2915-4965-9530-B4741CD495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8159" name="Freeform 31">
                  <a:extLst>
                    <a:ext uri="{FF2B5EF4-FFF2-40B4-BE49-F238E27FC236}">
                      <a16:creationId xmlns:a16="http://schemas.microsoft.com/office/drawing/2014/main" xmlns="" id="{3D08BE44-6464-4E81-9B24-FFB67E699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8160" name="Freeform 32">
                  <a:extLst>
                    <a:ext uri="{FF2B5EF4-FFF2-40B4-BE49-F238E27FC236}">
                      <a16:creationId xmlns:a16="http://schemas.microsoft.com/office/drawing/2014/main" xmlns="" id="{3853FC2F-3B85-451F-823D-2E57287C6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8161" name="Line 33">
                  <a:extLst>
                    <a:ext uri="{FF2B5EF4-FFF2-40B4-BE49-F238E27FC236}">
                      <a16:creationId xmlns:a16="http://schemas.microsoft.com/office/drawing/2014/main" xmlns="" id="{9F72C89F-C6F1-47B9-A11E-5A0191D95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8162" name="Oval 34">
                  <a:extLst>
                    <a:ext uri="{FF2B5EF4-FFF2-40B4-BE49-F238E27FC236}">
                      <a16:creationId xmlns:a16="http://schemas.microsoft.com/office/drawing/2014/main" xmlns="" id="{14D66C29-6D0F-452E-A12E-F6DA8CE67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8163" name="Oval 35">
                <a:extLst>
                  <a:ext uri="{FF2B5EF4-FFF2-40B4-BE49-F238E27FC236}">
                    <a16:creationId xmlns:a16="http://schemas.microsoft.com/office/drawing/2014/main" xmlns="" id="{BF90B1C2-41B2-4E68-8E43-6F16000C6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4" name="Rectangle 36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31B76717-7DB6-44D2-8754-4C9DB8D1F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5" name="Oval 37">
                <a:extLst>
                  <a:ext uri="{FF2B5EF4-FFF2-40B4-BE49-F238E27FC236}">
                    <a16:creationId xmlns:a16="http://schemas.microsoft.com/office/drawing/2014/main" xmlns="" id="{E3269A13-F736-404C-80B6-4CB0C013E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6" name="Oval 38">
                <a:extLst>
                  <a:ext uri="{FF2B5EF4-FFF2-40B4-BE49-F238E27FC236}">
                    <a16:creationId xmlns:a16="http://schemas.microsoft.com/office/drawing/2014/main" xmlns="" id="{22D947FC-13B2-4B46-A815-D62FF8F6E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8167" name="Oval 39">
                <a:extLst>
                  <a:ext uri="{FF2B5EF4-FFF2-40B4-BE49-F238E27FC236}">
                    <a16:creationId xmlns:a16="http://schemas.microsoft.com/office/drawing/2014/main" xmlns="" id="{71F66E7A-6738-4591-9769-66F0F2EE7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8168" name="Picture 40" descr="054">
              <a:hlinkClick r:id="" action="ppaction://noaction"/>
              <a:extLst>
                <a:ext uri="{FF2B5EF4-FFF2-40B4-BE49-F238E27FC236}">
                  <a16:creationId xmlns:a16="http://schemas.microsoft.com/office/drawing/2014/main" xmlns="" id="{9658C369-9D22-4460-8AA0-4583A5FA0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169" name="Text Box 41">
            <a:extLst>
              <a:ext uri="{FF2B5EF4-FFF2-40B4-BE49-F238E27FC236}">
                <a16:creationId xmlns:a16="http://schemas.microsoft.com/office/drawing/2014/main" xmlns="" id="{80B8B359-50A3-4F17-95D4-E27F8C95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133476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41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8170" name="Text Box 42">
            <a:extLst>
              <a:ext uri="{FF2B5EF4-FFF2-40B4-BE49-F238E27FC236}">
                <a16:creationId xmlns:a16="http://schemas.microsoft.com/office/drawing/2014/main" xmlns="" id="{1D117539-3901-4556-87F9-25EA42E0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48171" name="Text Box 43">
            <a:extLst>
              <a:ext uri="{FF2B5EF4-FFF2-40B4-BE49-F238E27FC236}">
                <a16:creationId xmlns:a16="http://schemas.microsoft.com/office/drawing/2014/main" xmlns="" id="{085C5C92-D35D-4FB7-AA70-919797AB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24</a:t>
            </a:r>
          </a:p>
        </p:txBody>
      </p:sp>
      <p:graphicFrame>
        <p:nvGraphicFramePr>
          <p:cNvPr id="48172" name="Object 44">
            <a:extLst>
              <a:ext uri="{FF2B5EF4-FFF2-40B4-BE49-F238E27FC236}">
                <a16:creationId xmlns:a16="http://schemas.microsoft.com/office/drawing/2014/main" xmlns="" id="{1312531E-84CC-44A8-8CE0-12936CD183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1" imgW="114120" imgH="126720" progId="Equation.3">
                  <p:embed/>
                </p:oleObj>
              </mc:Choice>
              <mc:Fallback>
                <p:oleObj name="Equation" r:id="rId11" imgW="114120" imgH="126720" progId="Equation.3">
                  <p:embed/>
                  <p:pic>
                    <p:nvPicPr>
                      <p:cNvPr id="48172" name="Object 44">
                        <a:extLst>
                          <a:ext uri="{FF2B5EF4-FFF2-40B4-BE49-F238E27FC236}">
                            <a16:creationId xmlns:a16="http://schemas.microsoft.com/office/drawing/2014/main" xmlns="" id="{1312531E-84CC-44A8-8CE0-12936CD18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73" name="Line 45">
            <a:extLst>
              <a:ext uri="{FF2B5EF4-FFF2-40B4-BE49-F238E27FC236}">
                <a16:creationId xmlns:a16="http://schemas.microsoft.com/office/drawing/2014/main" xmlns="" id="{3A4E89C1-CF4F-4957-BCE0-7051E3131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74" name="Text Box 46">
            <a:extLst>
              <a:ext uri="{FF2B5EF4-FFF2-40B4-BE49-F238E27FC236}">
                <a16:creationId xmlns:a16="http://schemas.microsoft.com/office/drawing/2014/main" xmlns="" id="{AB4AA0A6-990D-4D28-B416-7E0262E6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8175" name="Text Box 47">
            <a:extLst>
              <a:ext uri="{FF2B5EF4-FFF2-40B4-BE49-F238E27FC236}">
                <a16:creationId xmlns:a16="http://schemas.microsoft.com/office/drawing/2014/main" xmlns="" id="{E56F00D9-B68D-4D75-BE08-A2F91595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3659188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8176" name="Line 48">
            <a:extLst>
              <a:ext uri="{FF2B5EF4-FFF2-40B4-BE49-F238E27FC236}">
                <a16:creationId xmlns:a16="http://schemas.microsoft.com/office/drawing/2014/main" xmlns="" id="{DDFC3A08-B34B-47C5-9ABD-8369B6B0B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8177" name="Text Box 49">
            <a:extLst>
              <a:ext uri="{FF2B5EF4-FFF2-40B4-BE49-F238E27FC236}">
                <a16:creationId xmlns:a16="http://schemas.microsoft.com/office/drawing/2014/main" xmlns="" id="{91C912B3-1F6A-4A6F-BE2F-6EAA13B4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1671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600</a:t>
            </a:r>
          </a:p>
        </p:txBody>
      </p:sp>
      <p:pic>
        <p:nvPicPr>
          <p:cNvPr id="48178" name="Picture 50" descr="images_15">
            <a:extLst>
              <a:ext uri="{FF2B5EF4-FFF2-40B4-BE49-F238E27FC236}">
                <a16:creationId xmlns:a16="http://schemas.microsoft.com/office/drawing/2014/main" xmlns="" id="{4B010128-2A3B-4114-85D0-13DD4694C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3095">
            <a:off x="588992" y="233529"/>
            <a:ext cx="1100138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79" name="Picture 51" descr="images_15">
            <a:extLst>
              <a:ext uri="{FF2B5EF4-FFF2-40B4-BE49-F238E27FC236}">
                <a16:creationId xmlns:a16="http://schemas.microsoft.com/office/drawing/2014/main" xmlns="" id="{32E839D5-4E4D-43BC-985D-5CE6733433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301">
            <a:off x="10709353" y="36910"/>
            <a:ext cx="11430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80" name="Picture 52" descr="images_15">
            <a:extLst>
              <a:ext uri="{FF2B5EF4-FFF2-40B4-BE49-F238E27FC236}">
                <a16:creationId xmlns:a16="http://schemas.microsoft.com/office/drawing/2014/main" xmlns="" id="{CD6C0BDB-6216-4154-B6BD-844DC9768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23" y="310356"/>
            <a:ext cx="83820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nimBg="1"/>
      <p:bldP spid="48145" grpId="0" animBg="1"/>
      <p:bldP spid="48146" grpId="0" animBg="1"/>
      <p:bldP spid="48154" grpId="0"/>
      <p:bldP spid="48154" grpId="1"/>
      <p:bldP spid="48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>
              <a:latin typeface=".VnTime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191000" y="26670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>
              <a:latin typeface=".VnTime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676400" y="1903413"/>
            <a:ext cx="883920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 dirty="0" err="1" smtClean="0">
                <a:solidFill>
                  <a:srgbClr val="0000FF"/>
                </a:solidFill>
                <a:latin typeface=".VnTime" charset="0"/>
              </a:rPr>
              <a:t>Bài</a:t>
            </a:r>
            <a:r>
              <a:rPr lang="en-US" altLang="vi-VN" sz="4400" b="1" dirty="0" smtClean="0">
                <a:solidFill>
                  <a:srgbClr val="0000FF"/>
                </a:solidFill>
                <a:latin typeface=".VnTime" charset="0"/>
              </a:rPr>
              <a:t> </a:t>
            </a:r>
            <a:r>
              <a:rPr lang="en-US" altLang="vi-VN" sz="4400" b="1" dirty="0">
                <a:solidFill>
                  <a:srgbClr val="0000FF"/>
                </a:solidFill>
                <a:latin typeface=".VnTime" charset="0"/>
              </a:rPr>
              <a:t>5</a:t>
            </a:r>
            <a:r>
              <a:rPr lang="en-US" altLang="vi-VN" sz="4400" dirty="0">
                <a:solidFill>
                  <a:srgbClr val="0000FF"/>
                </a:solidFill>
                <a:latin typeface=".VnTime" charset="0"/>
              </a:rPr>
              <a:t>: </a:t>
            </a:r>
            <a:r>
              <a:rPr lang="en-US" altLang="vi-VN" sz="4400" dirty="0" err="1">
                <a:solidFill>
                  <a:srgbClr val="0000FF"/>
                </a:solidFill>
                <a:latin typeface=".VnTime" charset="0"/>
              </a:rPr>
              <a:t>Mét</a:t>
            </a:r>
            <a:r>
              <a:rPr lang="en-US" altLang="vi-VN" sz="4400" dirty="0">
                <a:solidFill>
                  <a:srgbClr val="0000FF"/>
                </a:solidFill>
                <a:latin typeface=".VnTime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trường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học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có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18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lớp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,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trong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đó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12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lớp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,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mỗi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lớp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có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30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học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sinh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và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6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lớp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mỗi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lớp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có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35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học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sinh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.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Hỏi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trường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đó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có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tất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cả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bao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nhiêu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học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Times New Roman" charset="0"/>
              </a:rPr>
              <a:t>sinh</a:t>
            </a:r>
            <a:r>
              <a:rPr lang="en-US" altLang="vi-VN" sz="4400" dirty="0">
                <a:solidFill>
                  <a:srgbClr val="0000FF"/>
                </a:solidFill>
                <a:latin typeface="Times New Roman" charset="0"/>
              </a:rPr>
              <a:t>?</a:t>
            </a:r>
            <a:r>
              <a:rPr lang="en-US" altLang="vi-VN" sz="4400" dirty="0">
                <a:solidFill>
                  <a:srgbClr val="0000FF"/>
                </a:solidFill>
                <a:latin typeface=".VnTim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7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524000" y="1219200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solidFill>
                  <a:srgbClr val="009900"/>
                </a:solidFill>
                <a:latin typeface=".VnTime" charset="0"/>
              </a:rPr>
              <a:t>Bµi gi¶i: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3600" b="1" u="sng">
              <a:solidFill>
                <a:srgbClr val="009900"/>
              </a:solidFill>
              <a:latin typeface=".VnTime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3366"/>
                </a:solidFill>
                <a:latin typeface="Times New Roman" charset="0"/>
              </a:rPr>
              <a:t>12 lớp có số học sinh</a:t>
            </a:r>
            <a:r>
              <a:rPr lang="en-US" altLang="vi-VN">
                <a:solidFill>
                  <a:srgbClr val="003366"/>
                </a:solidFill>
                <a:latin typeface=".VnTime" charset="0"/>
              </a:rPr>
              <a:t> lµ: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3366"/>
                </a:solidFill>
                <a:latin typeface=".VnTime" charset="0"/>
              </a:rPr>
              <a:t>30 x 12 = 360   (HS)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3366"/>
                </a:solidFill>
                <a:latin typeface="Times New Roman" charset="0"/>
              </a:rPr>
              <a:t>8 lớp có số học sinh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3366"/>
                </a:solidFill>
                <a:latin typeface="Times New Roman" charset="0"/>
              </a:rPr>
              <a:t>35 x 8 = 280   (HS)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3366"/>
                </a:solidFill>
                <a:latin typeface="Times New Roman" charset="0"/>
              </a:rPr>
              <a:t>Trường đó có tất cả số học sinh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3366"/>
                </a:solidFill>
                <a:latin typeface="Times New Roman" charset="0"/>
              </a:rPr>
              <a:t>360 + 280 =  640 ( HS)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3366"/>
                </a:solidFill>
                <a:latin typeface=".VnTime" charset="0"/>
              </a:rPr>
              <a:t>			Đ¸p sè: 640 </a:t>
            </a:r>
            <a:r>
              <a:rPr lang="en-US" altLang="vi-VN">
                <a:solidFill>
                  <a:srgbClr val="003366"/>
                </a:solidFill>
                <a:latin typeface="Times New Roman" charset="0"/>
              </a:rPr>
              <a:t>học sinh</a:t>
            </a:r>
          </a:p>
        </p:txBody>
      </p:sp>
    </p:spTree>
    <p:extLst>
      <p:ext uri="{BB962C8B-B14F-4D97-AF65-F5344CB8AC3E}">
        <p14:creationId xmlns:p14="http://schemas.microsoft.com/office/powerpoint/2010/main" val="11240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8133" y="2059259"/>
            <a:ext cx="8452625" cy="42672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663300"/>
                </a:solidFill>
                <a:latin typeface="Times New Roman" charset="0"/>
              </a:rPr>
              <a:t>   1.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Ôn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lại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các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tính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chất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 smtClean="0">
                <a:solidFill>
                  <a:srgbClr val="663300"/>
                </a:solidFill>
                <a:latin typeface="Times New Roman" charset="0"/>
              </a:rPr>
              <a:t>của</a:t>
            </a:r>
            <a:r>
              <a:rPr lang="en-US" altLang="vi-VN" sz="4400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 smtClean="0">
                <a:solidFill>
                  <a:srgbClr val="663300"/>
                </a:solidFill>
                <a:latin typeface="Times New Roman" charset="0"/>
              </a:rPr>
              <a:t>phép</a:t>
            </a:r>
            <a:endParaRPr lang="en-US" altLang="vi-VN" sz="4400" dirty="0" smtClean="0">
              <a:solidFill>
                <a:srgbClr val="663300"/>
              </a:solidFill>
              <a:latin typeface="Times New Roman" charset="0"/>
            </a:endParaRPr>
          </a:p>
          <a:p>
            <a:pPr eaLnBrk="1" hangingPunct="1"/>
            <a:r>
              <a:rPr lang="en-US" altLang="vi-VN" sz="4400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nhân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/>
            </a:r>
            <a:b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</a:b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2.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Chuẩn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bị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: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Nhân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 smtClean="0">
                <a:solidFill>
                  <a:srgbClr val="663300"/>
                </a:solidFill>
                <a:latin typeface="Times New Roman" charset="0"/>
              </a:rPr>
              <a:t>nhẩm</a:t>
            </a:r>
            <a:r>
              <a:rPr lang="en-US" altLang="vi-VN" sz="4400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số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có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>
                <a:solidFill>
                  <a:srgbClr val="663300"/>
                </a:solidFill>
                <a:latin typeface="Times New Roman" charset="0"/>
              </a:rPr>
              <a:t>hai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 </a:t>
            </a:r>
            <a:endParaRPr lang="en-US" altLang="vi-VN" sz="4400" dirty="0" smtClean="0">
              <a:solidFill>
                <a:srgbClr val="663300"/>
              </a:solidFill>
              <a:latin typeface="Times New Roman" charset="0"/>
            </a:endParaRPr>
          </a:p>
          <a:p>
            <a:pPr eaLnBrk="1" hangingPunct="1"/>
            <a:r>
              <a:rPr lang="en-US" altLang="vi-VN" sz="4400" dirty="0" err="1" smtClean="0">
                <a:solidFill>
                  <a:srgbClr val="663300"/>
                </a:solidFill>
                <a:latin typeface="Times New Roman" charset="0"/>
              </a:rPr>
              <a:t>chữ</a:t>
            </a:r>
            <a:r>
              <a:rPr lang="en-US" altLang="vi-VN" sz="4400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 smtClean="0">
                <a:solidFill>
                  <a:srgbClr val="663300"/>
                </a:solidFill>
                <a:latin typeface="Times New Roman" charset="0"/>
              </a:rPr>
              <a:t>số</a:t>
            </a:r>
            <a:r>
              <a:rPr lang="en-US" altLang="vi-VN" sz="4400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 err="1" smtClean="0">
                <a:solidFill>
                  <a:srgbClr val="663300"/>
                </a:solidFill>
                <a:latin typeface="Times New Roman" charset="0"/>
              </a:rPr>
              <a:t>với</a:t>
            </a:r>
            <a:r>
              <a:rPr lang="en-US" altLang="vi-VN" sz="4400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altLang="vi-VN" sz="4400" dirty="0">
                <a:solidFill>
                  <a:srgbClr val="663300"/>
                </a:solidFill>
                <a:latin typeface="Times New Roman" charset="0"/>
              </a:rPr>
              <a:t>11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386146" y="693234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Dặn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dò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1294075"/>
      </p:ext>
    </p:extLst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98E6BC-C732-40A7-A77A-912416443995}"/>
              </a:ext>
            </a:extLst>
          </p:cNvPr>
          <p:cNvSpPr/>
          <p:nvPr/>
        </p:nvSpPr>
        <p:spPr>
          <a:xfrm>
            <a:off x="2551042" y="1041540"/>
            <a:ext cx="801425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26 x 36                 28 x 12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6E9D1DE-293B-4320-84E4-2DBE4A929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15858"/>
              </p:ext>
            </p:extLst>
          </p:nvPr>
        </p:nvGraphicFramePr>
        <p:xfrm>
          <a:off x="2551042" y="2329254"/>
          <a:ext cx="1470990" cy="387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r:id="rId3" imgW="444307" imgH="1167893" progId="Equation.3">
                  <p:embed/>
                </p:oleObj>
              </mc:Choice>
              <mc:Fallback>
                <p:oleObj r:id="rId3" imgW="444307" imgH="116789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42" y="2329254"/>
                        <a:ext cx="1470990" cy="3874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E00F3FB-466A-4D90-80DD-B29E0D873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9341"/>
              </p:ext>
            </p:extLst>
          </p:nvPr>
        </p:nvGraphicFramePr>
        <p:xfrm>
          <a:off x="7560360" y="2225890"/>
          <a:ext cx="1470990" cy="386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r:id="rId5" imgW="457200" imgH="1168400" progId="Equation.3">
                  <p:embed/>
                </p:oleObj>
              </mc:Choice>
              <mc:Fallback>
                <p:oleObj r:id="rId5" imgW="457200" imgH="116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360" y="2225890"/>
                        <a:ext cx="1470990" cy="3864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0CC43873-22BF-43B4-8771-1527552B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38213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5C9A5A48-D004-4C74-BEC5-543338F1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501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E0B822-F60B-4F22-BC5C-206C7E00763E}"/>
              </a:ext>
            </a:extLst>
          </p:cNvPr>
          <p:cNvSpPr txBox="1"/>
          <p:nvPr/>
        </p:nvSpPr>
        <p:spPr>
          <a:xfrm>
            <a:off x="4830417" y="59105"/>
            <a:ext cx="3029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Khởi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động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9F1A00-60DF-40AD-92DD-EB9E2CEFF9FB}"/>
              </a:ext>
            </a:extLst>
          </p:cNvPr>
          <p:cNvSpPr/>
          <p:nvPr/>
        </p:nvSpPr>
        <p:spPr>
          <a:xfrm>
            <a:off x="5081335" y="2020835"/>
            <a:ext cx="266617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FDB21B-2E19-4874-8C49-53BC1C1EFDA6}"/>
              </a:ext>
            </a:extLst>
          </p:cNvPr>
          <p:cNvSpPr/>
          <p:nvPr/>
        </p:nvSpPr>
        <p:spPr>
          <a:xfrm>
            <a:off x="2970139" y="3649617"/>
            <a:ext cx="6918444" cy="11079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 </a:t>
            </a: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(tr. 69)</a:t>
            </a:r>
            <a:endParaRPr kumimoji="0" lang="en-US" sz="6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CDD36B-C290-4B98-912C-C6A628569120}"/>
              </a:ext>
            </a:extLst>
          </p:cNvPr>
          <p:cNvSpPr txBox="1"/>
          <p:nvPr/>
        </p:nvSpPr>
        <p:spPr>
          <a:xfrm>
            <a:off x="2130389" y="1068547"/>
            <a:ext cx="80624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08DB76-CF5B-45CB-9D6E-A3E788FDB661}"/>
              </a:ext>
            </a:extLst>
          </p:cNvPr>
          <p:cNvSpPr/>
          <p:nvPr/>
        </p:nvSpPr>
        <p:spPr>
          <a:xfrm>
            <a:off x="5530955" y="-25150"/>
            <a:ext cx="13692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4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3373CD-6B75-42BB-B526-C06167171C07}"/>
              </a:ext>
            </a:extLst>
          </p:cNvPr>
          <p:cNvSpPr/>
          <p:nvPr/>
        </p:nvSpPr>
        <p:spPr>
          <a:xfrm>
            <a:off x="4730133" y="818121"/>
            <a:ext cx="2784929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B659390C-97B7-4045-93AC-8A5F240E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121F49F8-CA02-48C3-AA8F-921E9DA4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2682"/>
            <a:ext cx="1206403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sz="4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 1: </a:t>
            </a:r>
            <a:r>
              <a:rPr lang="en-US" altLang="en-US" sz="4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Đặt</a:t>
            </a:r>
            <a:r>
              <a:rPr lang="en-US" altLang="en-US" sz="4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rồi</a:t>
            </a:r>
            <a:r>
              <a:rPr lang="en-US" altLang="en-US" sz="4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endParaRPr lang="en-US" altLang="en-US" sz="4000" dirty="0" smtClean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  <a:r>
              <a:rPr lang="en-US" altLang="en-US" sz="4000" dirty="0">
                <a:solidFill>
                  <a:srgbClr val="0000FF"/>
                </a:solidFill>
                <a:latin typeface=".VnTime" panose="020B7200000000000000" pitchFamily="34" charset="0"/>
              </a:rPr>
              <a:t>) 17 x 86            b) 428 x 39          c) 2057 x 23</a:t>
            </a:r>
            <a:r>
              <a:rPr lang="en-US" altLang="en-US" sz="40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567114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17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33" name="WordArt 48">
            <a:extLst>
              <a:ext uri="{FF2B5EF4-FFF2-40B4-BE49-F238E27FC236}">
                <a16:creationId xmlns:a16="http://schemas.microsoft.com/office/drawing/2014/main" xmlns="" id="{DA02CEC5-9BF9-4014-8D0E-D168ECE90A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49200" y="6210300"/>
            <a:ext cx="2286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xmlns="" id="{7B1CC42E-84A5-44DF-89EC-4C6647007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9765" y="4639494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424" y="4103304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86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5522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x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110" y="4715990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102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36" y="5286826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136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802" y="5871601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1462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3" name="Line 13">
            <a:extLst>
              <a:ext uri="{FF2B5EF4-FFF2-40B4-BE49-F238E27FC236}">
                <a16:creationId xmlns:a16="http://schemas.microsoft.com/office/drawing/2014/main" xmlns="" id="{7B1CC42E-84A5-44DF-89EC-4C6647007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36" y="5833000"/>
            <a:ext cx="1015048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254" y="3573541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428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012" y="4144723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39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891" y="4714081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3852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651" y="5286825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1284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8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237" y="5960572"/>
            <a:ext cx="1234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16692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xmlns="" id="{7B1CC42E-84A5-44DF-89EC-4C6647007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4812" y="4667149"/>
            <a:ext cx="1015048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0" name="Line 13">
            <a:extLst>
              <a:ext uri="{FF2B5EF4-FFF2-40B4-BE49-F238E27FC236}">
                <a16:creationId xmlns:a16="http://schemas.microsoft.com/office/drawing/2014/main" xmlns="" id="{7B1CC42E-84A5-44DF-89EC-4C6647007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108" y="5871627"/>
            <a:ext cx="1192752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Line 13">
            <a:extLst>
              <a:ext uri="{FF2B5EF4-FFF2-40B4-BE49-F238E27FC236}">
                <a16:creationId xmlns:a16="http://schemas.microsoft.com/office/drawing/2014/main" xmlns="" id="{7B1CC42E-84A5-44DF-89EC-4C6647007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5502" y="4639494"/>
            <a:ext cx="1015048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2" name="Line 13">
            <a:extLst>
              <a:ext uri="{FF2B5EF4-FFF2-40B4-BE49-F238E27FC236}">
                <a16:creationId xmlns:a16="http://schemas.microsoft.com/office/drawing/2014/main" xmlns="" id="{7B1CC42E-84A5-44DF-89EC-4C6647007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0781" y="5871600"/>
            <a:ext cx="125977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3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977" y="3559948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2057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069" y="4098760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23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099" y="4728304"/>
            <a:ext cx="1159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6171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376" y="5311855"/>
            <a:ext cx="105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4114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864" y="5917912"/>
            <a:ext cx="14320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47311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785" y="3827388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x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xmlns="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0781" y="3867440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CC"/>
                </a:solidFill>
                <a:latin typeface=".VnTime" panose="020B7200000000000000" pitchFamily="34" charset="0"/>
              </a:rPr>
              <a:t>x</a:t>
            </a:r>
            <a:endParaRPr lang="en-US" alt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utoUpdateAnimBg="0"/>
      <p:bldP spid="37" grpId="0" animBg="1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xmlns="" id="{769E5852-BCE5-4C36-8101-61676ECF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78712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5FA118-2D33-466F-B4A0-ECACD25E87C5}"/>
              </a:ext>
            </a:extLst>
          </p:cNvPr>
          <p:cNvSpPr txBox="1"/>
          <p:nvPr/>
        </p:nvSpPr>
        <p:spPr>
          <a:xfrm>
            <a:off x="3137779" y="335797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99996-C56C-4FB5-8141-D58DA3E893A8}"/>
              </a:ext>
            </a:extLst>
          </p:cNvPr>
          <p:cNvSpPr txBox="1"/>
          <p:nvPr/>
        </p:nvSpPr>
        <p:spPr>
          <a:xfrm>
            <a:off x="4959865" y="3395981"/>
            <a:ext cx="128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2340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48C469-9F8C-43EF-A67B-ABAB75569F64}"/>
              </a:ext>
            </a:extLst>
          </p:cNvPr>
          <p:cNvSpPr txBox="1"/>
          <p:nvPr/>
        </p:nvSpPr>
        <p:spPr>
          <a:xfrm>
            <a:off x="7110989" y="3385295"/>
            <a:ext cx="128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1794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55C087-3789-4ED0-ADA2-1DD7E43B0B61}"/>
              </a:ext>
            </a:extLst>
          </p:cNvPr>
          <p:cNvSpPr txBox="1"/>
          <p:nvPr/>
        </p:nvSpPr>
        <p:spPr>
          <a:xfrm>
            <a:off x="9067800" y="3385295"/>
            <a:ext cx="15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17940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xmlns="" id="{7D91EE40-E2E6-4B5D-B02C-FA6750A3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xmlns="" id="{2700D3CD-59AD-4DAA-8280-7807A8BB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544" y="1342365"/>
            <a:ext cx="9203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sz="4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 2: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96" name="Group 56">
            <a:extLst>
              <a:ext uri="{FF2B5EF4-FFF2-40B4-BE49-F238E27FC236}">
                <a16:creationId xmlns:a16="http://schemas.microsoft.com/office/drawing/2014/main" xmlns="" id="{66B36E57-EF39-4C81-BFD8-71995D25C665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89486329"/>
              </p:ext>
            </p:extLst>
          </p:nvPr>
        </p:nvGraphicFramePr>
        <p:xfrm>
          <a:off x="1319103" y="2594694"/>
          <a:ext cx="9553794" cy="1371601"/>
        </p:xfrm>
        <a:graphic>
          <a:graphicData uri="http://schemas.openxmlformats.org/drawingml/2006/table">
            <a:tbl>
              <a:tblPr/>
              <a:tblGrid>
                <a:gridCol w="1509129">
                  <a:extLst>
                    <a:ext uri="{9D8B030D-6E8A-4147-A177-3AD203B41FA5}">
                      <a16:colId xmlns:a16="http://schemas.microsoft.com/office/drawing/2014/main" xmlns="" val="1856253318"/>
                    </a:ext>
                  </a:extLst>
                </a:gridCol>
                <a:gridCol w="1603158">
                  <a:extLst>
                    <a:ext uri="{9D8B030D-6E8A-4147-A177-3AD203B41FA5}">
                      <a16:colId xmlns:a16="http://schemas.microsoft.com/office/drawing/2014/main" xmlns="" val="2048832486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xmlns="" val="2566259545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xmlns="" val="4273661655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xmlns="" val="2575326384"/>
                    </a:ext>
                  </a:extLst>
                </a:gridCol>
              </a:tblGrid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8710185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 x 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0179517"/>
                  </a:ext>
                </a:extLst>
              </a:tr>
            </a:tbl>
          </a:graphicData>
        </a:graphic>
      </p:graphicFrame>
      <p:sp>
        <p:nvSpPr>
          <p:cNvPr id="35901" name="Text Box 61">
            <a:extLst>
              <a:ext uri="{FF2B5EF4-FFF2-40B4-BE49-F238E27FC236}">
                <a16:creationId xmlns:a16="http://schemas.microsoft.com/office/drawing/2014/main" xmlns="" id="{68A00BE7-5E12-4CDF-8762-CD574E2D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7239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.VnTime" panose="020B7200000000000000" pitchFamily="34" charset="0"/>
              </a:rPr>
              <a:t>234</a:t>
            </a:r>
          </a:p>
        </p:txBody>
      </p:sp>
      <p:sp>
        <p:nvSpPr>
          <p:cNvPr id="35902" name="Text Box 62">
            <a:extLst>
              <a:ext uri="{FF2B5EF4-FFF2-40B4-BE49-F238E27FC236}">
                <a16:creationId xmlns:a16="http://schemas.microsoft.com/office/drawing/2014/main" xmlns="" id="{1A0BE489-DDB6-4B3B-A38C-8E2B3D1C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71628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.VnTime" panose="020B7200000000000000" pitchFamily="34" charset="0"/>
              </a:rPr>
              <a:t>2340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2242931" y="493643"/>
            <a:ext cx="7391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6" tIns="51193" rIns="102386" bIns="51193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>
                <a:solidFill>
                  <a:srgbClr val="FF0000"/>
                </a:solidFill>
                <a:latin typeface="Times New Roman" charset="0"/>
              </a:rPr>
              <a:t>Bài 3: </a:t>
            </a:r>
            <a:r>
              <a:rPr lang="en-US" altLang="vi-VN" sz="3100">
                <a:latin typeface="Times New Roman" charset="0"/>
              </a:rPr>
              <a:t>  </a:t>
            </a:r>
            <a:r>
              <a:rPr lang="en-US" altLang="vi-VN" sz="2700" b="1">
                <a:solidFill>
                  <a:srgbClr val="0000FF"/>
                </a:solidFill>
                <a:latin typeface="Times New Roman" charset="0"/>
              </a:rPr>
              <a:t>Tim người khỏe mạnh bình thường mỗi phút đập khoảng 75 lần. Hãy tính số lần đập của tim người đó trong 24 giờ 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99931" y="2811393"/>
            <a:ext cx="83820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6" tIns="51193" rIns="102386" bIns="51193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 u="sng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altLang="vi-VN" sz="3100" b="1" u="sng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u="sng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endParaRPr lang="en-US" altLang="vi-VN" sz="3100" b="1" u="sng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giờ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đập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75 x 60 = 4500 (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24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giờ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đập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4500 x 24 = 108000 (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		       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Đáp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altLang="vi-VN" sz="31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: 108000 </a:t>
            </a:r>
            <a:r>
              <a:rPr lang="en-US" altLang="vi-VN" sz="3100" b="1" dirty="0" err="1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endParaRPr lang="en-US" altLang="vi-VN" sz="3100" b="1" dirty="0">
              <a:solidFill>
                <a:srgbClr val="FF006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2531" y="2147819"/>
            <a:ext cx="4679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100" b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Đổi : 1 giờ = 60 phút </a:t>
            </a: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19" y="1374707"/>
            <a:ext cx="98901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57" y="1868419"/>
            <a:ext cx="9890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2" y="950844"/>
            <a:ext cx="1470025" cy="6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50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2B0A6F4C-E350-47BF-A872-A5FCC7C5EE9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95250"/>
            <a:chExt cx="9144000" cy="523875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E7ABC08B-1166-4E18-BFA7-5354E27C919F}"/>
                </a:ext>
              </a:extLst>
            </p:cNvPr>
            <p:cNvGrpSpPr/>
            <p:nvPr/>
          </p:nvGrpSpPr>
          <p:grpSpPr>
            <a:xfrm>
              <a:off x="0" y="-95250"/>
              <a:ext cx="9144000" cy="5238750"/>
              <a:chOff x="0" y="-95250"/>
              <a:chExt cx="9144000" cy="5238750"/>
            </a:xfrm>
          </p:grpSpPr>
          <p:pic>
            <p:nvPicPr>
              <p:cNvPr id="61" name="Picture 2" descr="Rung chuông vàng: Sân chơi hấp dẫn cho lứa tuổi mầm non - Sunshine Maple  Bear">
                <a:extLst>
                  <a:ext uri="{FF2B5EF4-FFF2-40B4-BE49-F238E27FC236}">
                    <a16:creationId xmlns:a16="http://schemas.microsoft.com/office/drawing/2014/main" xmlns="" id="{61A25BD5-6925-4339-AF59-38D929254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95250"/>
                <a:ext cx="9144000" cy="523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C50155ED-42DF-43AC-991A-84881BA91A4B}"/>
                  </a:ext>
                </a:extLst>
              </p:cNvPr>
              <p:cNvSpPr/>
              <p:nvPr/>
            </p:nvSpPr>
            <p:spPr>
              <a:xfrm>
                <a:off x="808883" y="506296"/>
                <a:ext cx="3048000" cy="609600"/>
              </a:xfrm>
              <a:prstGeom prst="roundRect">
                <a:avLst/>
              </a:prstGeom>
              <a:pattFill prst="pct5">
                <a:fgClr>
                  <a:srgbClr val="FFFF00"/>
                </a:fgClr>
                <a:bgClr>
                  <a:srgbClr val="FF0000"/>
                </a:bgClr>
              </a:pattFill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rgbClr val="FFFF66"/>
                    </a:solidFill>
                  </a:rPr>
                  <a:t>TIỂU </a:t>
                </a:r>
                <a:r>
                  <a:rPr lang="en-US" sz="2400" b="1" dirty="0" smtClean="0">
                    <a:solidFill>
                      <a:srgbClr val="FFFF66"/>
                    </a:solidFill>
                  </a:rPr>
                  <a:t>HỌC GIANG BIÊN</a:t>
                </a:r>
                <a:endParaRPr lang="en-US" sz="2400" b="1" dirty="0">
                  <a:solidFill>
                    <a:srgbClr val="FFFF66"/>
                  </a:solidFill>
                </a:endParaRP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422FCA34-BB7A-4796-971F-EDE530142718}"/>
                </a:ext>
              </a:extLst>
            </p:cNvPr>
            <p:cNvSpPr/>
            <p:nvPr/>
          </p:nvSpPr>
          <p:spPr>
            <a:xfrm>
              <a:off x="7010400" y="318135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2" descr="Victory School">
              <a:extLst>
                <a:ext uri="{FF2B5EF4-FFF2-40B4-BE49-F238E27FC236}">
                  <a16:creationId xmlns:a16="http://schemas.microsoft.com/office/drawing/2014/main" xmlns="" id="{A27FC410-70F0-4C21-85D4-8CDC500C1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818" y="3210129"/>
              <a:ext cx="315770" cy="2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31ACEFA0-B8A0-45E0-9E8B-8C1DEF6C8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423864"/>
            <a:ext cx="8131175" cy="58880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44035" name="Picture 3" descr="1001852333">
            <a:extLst>
              <a:ext uri="{FF2B5EF4-FFF2-40B4-BE49-F238E27FC236}">
                <a16:creationId xmlns:a16="http://schemas.microsoft.com/office/drawing/2014/main" xmlns="" id="{972E78B2-0F8B-401E-BB31-07A2CD983F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684214"/>
            <a:ext cx="78263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AutoShape 4" descr="White marble">
            <a:hlinkClick r:id="rId3" action="ppaction://hlinksldjump" highlightClick="1">
              <a:snd r:embed="rId4" name="cashreg.wav"/>
            </a:hlinkClick>
            <a:extLst>
              <a:ext uri="{FF2B5EF4-FFF2-40B4-BE49-F238E27FC236}">
                <a16:creationId xmlns:a16="http://schemas.microsoft.com/office/drawing/2014/main" xmlns="" id="{6EBD2849-6C2A-4E82-83EA-A4441D23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1571625"/>
            <a:ext cx="1943100" cy="1404938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37" name="AutoShape 5" descr="White marble">
            <a:hlinkClick r:id="rId6" action="ppaction://hlinksldjump" highlightClick="1">
              <a:snd r:embed="rId4" name="cashreg.wav"/>
            </a:hlinkClick>
            <a:extLst>
              <a:ext uri="{FF2B5EF4-FFF2-40B4-BE49-F238E27FC236}">
                <a16:creationId xmlns:a16="http://schemas.microsoft.com/office/drawing/2014/main" xmlns="" id="{77DDBBC2-FBB3-4393-BAFB-37F01365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1546225"/>
            <a:ext cx="1908175" cy="1404938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38" name="AutoShape 6" descr="White marble">
            <a:hlinkClick r:id="rId7" action="ppaction://hlinksldjump" highlightClick="1">
              <a:snd r:embed="rId4" name="cashreg.wav"/>
            </a:hlinkClick>
            <a:extLst>
              <a:ext uri="{FF2B5EF4-FFF2-40B4-BE49-F238E27FC236}">
                <a16:creationId xmlns:a16="http://schemas.microsoft.com/office/drawing/2014/main" xmlns="" id="{7750F367-9093-45A5-B606-0792A8D2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257551"/>
            <a:ext cx="1979613" cy="1476375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39" name="AutoShape 7" descr="White marble">
            <a:hlinkClick r:id="rId8" action="ppaction://hlinksldjump" highlightClick="1">
              <a:snd r:embed="rId4" name="cashreg.wav"/>
            </a:hlinkClick>
            <a:extLst>
              <a:ext uri="{FF2B5EF4-FFF2-40B4-BE49-F238E27FC236}">
                <a16:creationId xmlns:a16="http://schemas.microsoft.com/office/drawing/2014/main" xmlns="" id="{A1DBFADD-FAC7-4741-8210-1D0BD344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3295651"/>
            <a:ext cx="1916113" cy="1463675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44040" name="Group 8">
            <a:extLst>
              <a:ext uri="{FF2B5EF4-FFF2-40B4-BE49-F238E27FC236}">
                <a16:creationId xmlns:a16="http://schemas.microsoft.com/office/drawing/2014/main" xmlns="" id="{3CC3682D-F152-4210-8A6E-8E258B7AE4BD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1"/>
            <a:ext cx="8496300" cy="6683375"/>
            <a:chOff x="0" y="192"/>
            <a:chExt cx="5760" cy="3936"/>
          </a:xfrm>
        </p:grpSpPr>
        <p:grpSp>
          <p:nvGrpSpPr>
            <p:cNvPr id="44041" name="Group 9">
              <a:extLst>
                <a:ext uri="{FF2B5EF4-FFF2-40B4-BE49-F238E27FC236}">
                  <a16:creationId xmlns:a16="http://schemas.microsoft.com/office/drawing/2014/main" xmlns="" id="{FC0907F8-90BA-4631-A5E8-A40446515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4042" name="Picture 10" descr="n3">
                <a:extLst>
                  <a:ext uri="{FF2B5EF4-FFF2-40B4-BE49-F238E27FC236}">
                    <a16:creationId xmlns:a16="http://schemas.microsoft.com/office/drawing/2014/main" xmlns="" id="{0815DE0A-067B-44B9-B86A-E752C6FB77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043" name="Picture 11" descr="n3">
                <a:extLst>
                  <a:ext uri="{FF2B5EF4-FFF2-40B4-BE49-F238E27FC236}">
                    <a16:creationId xmlns:a16="http://schemas.microsoft.com/office/drawing/2014/main" xmlns="" id="{D1E51BDC-CBAD-4CB3-B4CC-BD0CEF124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4044" name="Picture 12" descr="n3">
              <a:extLst>
                <a:ext uri="{FF2B5EF4-FFF2-40B4-BE49-F238E27FC236}">
                  <a16:creationId xmlns:a16="http://schemas.microsoft.com/office/drawing/2014/main" xmlns="" id="{997DE0FE-329E-465A-8030-3DF1C0265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45" name="Picture 13" descr="n3">
              <a:extLst>
                <a:ext uri="{FF2B5EF4-FFF2-40B4-BE49-F238E27FC236}">
                  <a16:creationId xmlns:a16="http://schemas.microsoft.com/office/drawing/2014/main" xmlns="" id="{733F8D8A-07ED-4AFC-BE26-86297CB62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046" name="Group 14">
            <a:extLst>
              <a:ext uri="{FF2B5EF4-FFF2-40B4-BE49-F238E27FC236}">
                <a16:creationId xmlns:a16="http://schemas.microsoft.com/office/drawing/2014/main" xmlns="" id="{37398A9B-CACA-46D8-B895-5E5E9AAF4033}"/>
              </a:ext>
            </a:extLst>
          </p:cNvPr>
          <p:cNvGrpSpPr>
            <a:grpSpLocks/>
          </p:cNvGrpSpPr>
          <p:nvPr/>
        </p:nvGrpSpPr>
        <p:grpSpPr bwMode="auto">
          <a:xfrm>
            <a:off x="1720851" y="188913"/>
            <a:ext cx="8772525" cy="6305550"/>
            <a:chOff x="0" y="192"/>
            <a:chExt cx="5760" cy="3936"/>
          </a:xfrm>
        </p:grpSpPr>
        <p:grpSp>
          <p:nvGrpSpPr>
            <p:cNvPr id="44047" name="Group 15">
              <a:extLst>
                <a:ext uri="{FF2B5EF4-FFF2-40B4-BE49-F238E27FC236}">
                  <a16:creationId xmlns:a16="http://schemas.microsoft.com/office/drawing/2014/main" xmlns="" id="{AFB90C8A-90D1-4EE3-AC9E-95480B7EC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4048" name="Picture 16" descr="n3">
                <a:extLst>
                  <a:ext uri="{FF2B5EF4-FFF2-40B4-BE49-F238E27FC236}">
                    <a16:creationId xmlns:a16="http://schemas.microsoft.com/office/drawing/2014/main" xmlns="" id="{E6AD850D-2B95-4522-AA26-689494BD76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049" name="Picture 17" descr="n3">
                <a:extLst>
                  <a:ext uri="{FF2B5EF4-FFF2-40B4-BE49-F238E27FC236}">
                    <a16:creationId xmlns:a16="http://schemas.microsoft.com/office/drawing/2014/main" xmlns="" id="{0119556B-BF5B-4F4F-A067-3CB50CEB7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4050" name="Picture 18" descr="n3">
              <a:extLst>
                <a:ext uri="{FF2B5EF4-FFF2-40B4-BE49-F238E27FC236}">
                  <a16:creationId xmlns:a16="http://schemas.microsoft.com/office/drawing/2014/main" xmlns="" id="{943FC7E0-C559-4CB8-BB34-7DA74C638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51" name="Picture 19" descr="n3">
              <a:extLst>
                <a:ext uri="{FF2B5EF4-FFF2-40B4-BE49-F238E27FC236}">
                  <a16:creationId xmlns:a16="http://schemas.microsoft.com/office/drawing/2014/main" xmlns="" id="{80CFD4B4-D40F-4BEA-9BF4-0B5D67487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052" name="WordArt 20">
            <a:extLst>
              <a:ext uri="{FF2B5EF4-FFF2-40B4-BE49-F238E27FC236}">
                <a16:creationId xmlns:a16="http://schemas.microsoft.com/office/drawing/2014/main" xmlns="" id="{05E04651-50D9-4EB3-B51A-7647092DAE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7350" y="728664"/>
            <a:ext cx="5735638" cy="619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Lựa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chọn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ô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số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.VnCooperH" panose="020B7200000000000000" pitchFamily="34" charset="0"/>
            </a:endParaRPr>
          </a:p>
        </p:txBody>
      </p:sp>
      <p:sp>
        <p:nvSpPr>
          <p:cNvPr id="44053" name="AutoShape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615AC50A-286E-42F9-98E4-2AD81E1A5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5913438"/>
            <a:ext cx="431800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4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DF180D73-D8DD-4147-98FF-AFA17657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7E469957-64D6-429E-A376-6ECD6AD8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085" y="1285875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xmlns="" id="{F28DFEB8-FCAC-4F3E-8A17-1EF07A2D7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9" y="1273175"/>
            <a:ext cx="7378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1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100" b="1" i="1" u="sng" dirty="0">
                <a:solidFill>
                  <a:srgbClr val="0000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45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dirty="0">
                <a:solidFill>
                  <a:srgbClr val="0033CC"/>
                </a:solidFill>
              </a:rPr>
              <a:t>ĐÚNG</a:t>
            </a:r>
            <a:r>
              <a:rPr lang="en-US" altLang="en-US" sz="6000" b="1" dirty="0">
                <a:solidFill>
                  <a:srgbClr val="000000"/>
                </a:solidFill>
              </a:rPr>
              <a:t> hay </a:t>
            </a:r>
            <a:r>
              <a:rPr lang="en-US" altLang="en-US" sz="6000" b="1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45061" name="AutoShape 5">
            <a:extLst>
              <a:ext uri="{FF2B5EF4-FFF2-40B4-BE49-F238E27FC236}">
                <a16:creationId xmlns:a16="http://schemas.microsoft.com/office/drawing/2014/main" xmlns="" id="{E3F27D80-42E3-42AB-B51D-F7D948CFA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xmlns="" id="{232CDFF6-E0FB-4EC3-8E41-66583BC4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xmlns="" id="{321D220A-5FF3-472C-AB4F-EEEA895C6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xmlns="" id="{B39E5FC4-E729-4FFE-A6CC-1552F37E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5066" name="AutoShape 10">
            <a:extLst>
              <a:ext uri="{FF2B5EF4-FFF2-40B4-BE49-F238E27FC236}">
                <a16:creationId xmlns:a16="http://schemas.microsoft.com/office/drawing/2014/main" xmlns="" id="{4C5C861F-F22A-41A4-9C86-B08B58690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5067" name="AutoShape 11">
            <a:extLst>
              <a:ext uri="{FF2B5EF4-FFF2-40B4-BE49-F238E27FC236}">
                <a16:creationId xmlns:a16="http://schemas.microsoft.com/office/drawing/2014/main" xmlns="" id="{E5D6FE76-71D4-4694-A70E-9EA28D22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5068" name="AutoShape 12">
            <a:extLst>
              <a:ext uri="{FF2B5EF4-FFF2-40B4-BE49-F238E27FC236}">
                <a16:creationId xmlns:a16="http://schemas.microsoft.com/office/drawing/2014/main" xmlns="" id="{66FFC0FA-8B4C-46CA-9935-5AD7D72B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5069" name="AutoShape 13">
            <a:extLst>
              <a:ext uri="{FF2B5EF4-FFF2-40B4-BE49-F238E27FC236}">
                <a16:creationId xmlns:a16="http://schemas.microsoft.com/office/drawing/2014/main" xmlns="" id="{D7F80501-9B09-4223-86F4-1D80004C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5070" name="AutoShape 14">
            <a:extLst>
              <a:ext uri="{FF2B5EF4-FFF2-40B4-BE49-F238E27FC236}">
                <a16:creationId xmlns:a16="http://schemas.microsoft.com/office/drawing/2014/main" xmlns="" id="{042E9A72-FF49-4692-A376-C7B477B6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5071" name="AutoShape 15">
            <a:extLst>
              <a:ext uri="{FF2B5EF4-FFF2-40B4-BE49-F238E27FC236}">
                <a16:creationId xmlns:a16="http://schemas.microsoft.com/office/drawing/2014/main" xmlns="" id="{735441DE-74A6-46FB-9ACA-12E1B547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5072" name="AutoShape 16">
            <a:extLst>
              <a:ext uri="{FF2B5EF4-FFF2-40B4-BE49-F238E27FC236}">
                <a16:creationId xmlns:a16="http://schemas.microsoft.com/office/drawing/2014/main" xmlns="" id="{689E8F9F-F893-4A7C-BCC0-9066FBAB1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5073" name="AutoShape 17">
            <a:extLst>
              <a:ext uri="{FF2B5EF4-FFF2-40B4-BE49-F238E27FC236}">
                <a16:creationId xmlns:a16="http://schemas.microsoft.com/office/drawing/2014/main" xmlns="" id="{17851F2D-48B0-4EB1-82AC-FF327FAB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5074" name="AutoShape 18">
            <a:extLst>
              <a:ext uri="{FF2B5EF4-FFF2-40B4-BE49-F238E27FC236}">
                <a16:creationId xmlns:a16="http://schemas.microsoft.com/office/drawing/2014/main" xmlns="" id="{B5E2C23A-F3AB-4C40-ABC9-A2C97F9A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5075" name="AutoShape 19">
            <a:extLst>
              <a:ext uri="{FF2B5EF4-FFF2-40B4-BE49-F238E27FC236}">
                <a16:creationId xmlns:a16="http://schemas.microsoft.com/office/drawing/2014/main" xmlns="" id="{59083082-8369-4644-906B-AA186B3E8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5076" name="AutoShape 20">
            <a:extLst>
              <a:ext uri="{FF2B5EF4-FFF2-40B4-BE49-F238E27FC236}">
                <a16:creationId xmlns:a16="http://schemas.microsoft.com/office/drawing/2014/main" xmlns="" id="{48399AA5-DCAA-4046-82A6-C8B361B6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5077" name="AutoShape 21">
            <a:extLst>
              <a:ext uri="{FF2B5EF4-FFF2-40B4-BE49-F238E27FC236}">
                <a16:creationId xmlns:a16="http://schemas.microsoft.com/office/drawing/2014/main" xmlns="" id="{84B61B91-9C17-4CDA-A35E-A51897EBD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45078" name="Picture 22" descr="Tàng-Tàng">
            <a:extLst>
              <a:ext uri="{FF2B5EF4-FFF2-40B4-BE49-F238E27FC236}">
                <a16:creationId xmlns:a16="http://schemas.microsoft.com/office/drawing/2014/main" xmlns="" id="{1BAD8388-D97B-48AD-B134-840839EF99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9" name="Picture 23" descr="3d butterfly">
            <a:extLst>
              <a:ext uri="{FF2B5EF4-FFF2-40B4-BE49-F238E27FC236}">
                <a16:creationId xmlns:a16="http://schemas.microsoft.com/office/drawing/2014/main" xmlns="" id="{D3D85919-1D42-468E-9114-BD38B884F9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1" name="Oval 25">
            <a:extLst>
              <a:ext uri="{FF2B5EF4-FFF2-40B4-BE49-F238E27FC236}">
                <a16:creationId xmlns:a16="http://schemas.microsoft.com/office/drawing/2014/main" xmlns="" id="{0E974CE8-D484-46EC-9E36-AA82EF90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4513264"/>
            <a:ext cx="3436938" cy="9366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45083" name="Picture 27" descr="Book-03-june">
            <a:extLst>
              <a:ext uri="{FF2B5EF4-FFF2-40B4-BE49-F238E27FC236}">
                <a16:creationId xmlns:a16="http://schemas.microsoft.com/office/drawing/2014/main" xmlns="" id="{3F67C4F4-4E04-42CC-A444-69C9727232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4" name="AutoShape 28">
            <a:hlinkClick r:id="rId9" action="ppaction://hlinksldjump" highlightClick="1">
              <a:snd r:embed="rId10" name="camera.wav"/>
            </a:hlinkClick>
            <a:extLst>
              <a:ext uri="{FF2B5EF4-FFF2-40B4-BE49-F238E27FC236}">
                <a16:creationId xmlns:a16="http://schemas.microsoft.com/office/drawing/2014/main" xmlns="" id="{6ECC675F-3D1B-48C3-9366-75E05A767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85" name="Text Box 29">
            <a:extLst>
              <a:ext uri="{FF2B5EF4-FFF2-40B4-BE49-F238E27FC236}">
                <a16:creationId xmlns:a16="http://schemas.microsoft.com/office/drawing/2014/main" xmlns="" id="{1AA7DA0D-202D-477A-B550-C5A1BBE6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45086" name="Text Box 30">
            <a:extLst>
              <a:ext uri="{FF2B5EF4-FFF2-40B4-BE49-F238E27FC236}">
                <a16:creationId xmlns:a16="http://schemas.microsoft.com/office/drawing/2014/main" xmlns="" id="{7D8008A7-EB8D-4310-B30F-B061C10D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682876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</a:p>
        </p:txBody>
      </p:sp>
      <p:graphicFrame>
        <p:nvGraphicFramePr>
          <p:cNvPr id="45087" name="Object 31">
            <a:extLst>
              <a:ext uri="{FF2B5EF4-FFF2-40B4-BE49-F238E27FC236}">
                <a16:creationId xmlns:a16="http://schemas.microsoft.com/office/drawing/2014/main" xmlns="" id="{2DF9B055-129E-48CA-A731-A5A19C704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4" y="25701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1" imgW="114120" imgH="126720" progId="Equation.3">
                  <p:embed/>
                </p:oleObj>
              </mc:Choice>
              <mc:Fallback>
                <p:oleObj name="Equation" r:id="rId11" imgW="114120" imgH="126720" progId="Equation.3">
                  <p:embed/>
                  <p:pic>
                    <p:nvPicPr>
                      <p:cNvPr id="45087" name="Object 31">
                        <a:extLst>
                          <a:ext uri="{FF2B5EF4-FFF2-40B4-BE49-F238E27FC236}">
                            <a16:creationId xmlns:a16="http://schemas.microsoft.com/office/drawing/2014/main" xmlns="" id="{2DF9B055-129E-48CA-A731-A5A19C704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4" y="25701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8" name="Line 32">
            <a:extLst>
              <a:ext uri="{FF2B5EF4-FFF2-40B4-BE49-F238E27FC236}">
                <a16:creationId xmlns:a16="http://schemas.microsoft.com/office/drawing/2014/main" xmlns="" id="{D45354FD-A4A4-4007-8910-2AA0021C1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89" name="Text Box 33">
            <a:extLst>
              <a:ext uri="{FF2B5EF4-FFF2-40B4-BE49-F238E27FC236}">
                <a16:creationId xmlns:a16="http://schemas.microsoft.com/office/drawing/2014/main" xmlns="" id="{4C314257-9F46-4058-B4CE-4260B59B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3201988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258</a:t>
            </a:r>
          </a:p>
        </p:txBody>
      </p:sp>
      <p:sp>
        <p:nvSpPr>
          <p:cNvPr id="45090" name="Text Box 34">
            <a:extLst>
              <a:ext uri="{FF2B5EF4-FFF2-40B4-BE49-F238E27FC236}">
                <a16:creationId xmlns:a16="http://schemas.microsoft.com/office/drawing/2014/main" xmlns="" id="{1FEF39A1-8F0A-490F-8E40-DB57DBD8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3659188"/>
            <a:ext cx="71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45091" name="Line 35">
            <a:extLst>
              <a:ext uri="{FF2B5EF4-FFF2-40B4-BE49-F238E27FC236}">
                <a16:creationId xmlns:a16="http://schemas.microsoft.com/office/drawing/2014/main" xmlns="" id="{135A7EBB-1F68-43D7-A0BF-7354FA30C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92" name="Text Box 36">
            <a:extLst>
              <a:ext uri="{FF2B5EF4-FFF2-40B4-BE49-F238E27FC236}">
                <a16:creationId xmlns:a16="http://schemas.microsoft.com/office/drawing/2014/main" xmlns="" id="{6CC3FE56-341F-4133-AA42-5FF8A246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41671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1118</a:t>
            </a:r>
          </a:p>
        </p:txBody>
      </p:sp>
      <p:sp>
        <p:nvSpPr>
          <p:cNvPr id="45093" name="Rectangle 37">
            <a:extLst>
              <a:ext uri="{FF2B5EF4-FFF2-40B4-BE49-F238E27FC236}">
                <a16:creationId xmlns:a16="http://schemas.microsoft.com/office/drawing/2014/main" xmlns="" id="{E7261163-8428-40CF-A3B4-5063D303A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5094" name="Text Box 38">
            <a:extLst>
              <a:ext uri="{FF2B5EF4-FFF2-40B4-BE49-F238E27FC236}">
                <a16:creationId xmlns:a16="http://schemas.microsoft.com/office/drawing/2014/main" xmlns="" id="{785C6AF7-5C95-4D4D-88BB-83B5E9F2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5095" name="Text Box 39">
            <a:extLst>
              <a:ext uri="{FF2B5EF4-FFF2-40B4-BE49-F238E27FC236}">
                <a16:creationId xmlns:a16="http://schemas.microsoft.com/office/drawing/2014/main" xmlns="" id="{5B5EF526-D514-4D92-846F-2509EBAA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  <p:grpSp>
        <p:nvGrpSpPr>
          <p:cNvPr id="45096" name="Group 40">
            <a:extLst>
              <a:ext uri="{FF2B5EF4-FFF2-40B4-BE49-F238E27FC236}">
                <a16:creationId xmlns:a16="http://schemas.microsoft.com/office/drawing/2014/main" xmlns="" id="{88057E04-FA9D-4483-AC0E-C101358ED254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45097" name="Group 41">
              <a:extLst>
                <a:ext uri="{FF2B5EF4-FFF2-40B4-BE49-F238E27FC236}">
                  <a16:creationId xmlns:a16="http://schemas.microsoft.com/office/drawing/2014/main" xmlns="" id="{74F9DE87-1209-4BE2-847C-E25B00856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45098" name="Group 42">
                <a:extLst>
                  <a:ext uri="{FF2B5EF4-FFF2-40B4-BE49-F238E27FC236}">
                    <a16:creationId xmlns:a16="http://schemas.microsoft.com/office/drawing/2014/main" xmlns="" id="{B12A02DB-324E-4EED-A203-53DE3E07EE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45099" name="Freeform 43">
                  <a:extLst>
                    <a:ext uri="{FF2B5EF4-FFF2-40B4-BE49-F238E27FC236}">
                      <a16:creationId xmlns:a16="http://schemas.microsoft.com/office/drawing/2014/main" xmlns="" id="{473F3B37-61BD-40FC-8B18-D87DCB8A8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5100" name="Freeform 44">
                  <a:extLst>
                    <a:ext uri="{FF2B5EF4-FFF2-40B4-BE49-F238E27FC236}">
                      <a16:creationId xmlns:a16="http://schemas.microsoft.com/office/drawing/2014/main" xmlns="" id="{1EC31C19-5F80-401E-9A13-17CEDC334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5101" name="Line 45">
                  <a:extLst>
                    <a:ext uri="{FF2B5EF4-FFF2-40B4-BE49-F238E27FC236}">
                      <a16:creationId xmlns:a16="http://schemas.microsoft.com/office/drawing/2014/main" xmlns="" id="{52328677-806C-44A4-8916-A325B3A6E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45102" name="Oval 46">
                  <a:extLst>
                    <a:ext uri="{FF2B5EF4-FFF2-40B4-BE49-F238E27FC236}">
                      <a16:creationId xmlns:a16="http://schemas.microsoft.com/office/drawing/2014/main" xmlns="" id="{BDE10A6A-5302-4495-9923-6BD2F5DB4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5103" name="Oval 47">
                <a:extLst>
                  <a:ext uri="{FF2B5EF4-FFF2-40B4-BE49-F238E27FC236}">
                    <a16:creationId xmlns:a16="http://schemas.microsoft.com/office/drawing/2014/main" xmlns="" id="{13028CB8-5C90-4442-87E4-A8E2627DD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4" name="Rectangle 48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D6F4281E-D03A-4DFE-A360-342BDE9CD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5" name="Oval 49">
                <a:extLst>
                  <a:ext uri="{FF2B5EF4-FFF2-40B4-BE49-F238E27FC236}">
                    <a16:creationId xmlns:a16="http://schemas.microsoft.com/office/drawing/2014/main" xmlns="" id="{362CAC62-1736-4035-B23E-92A9E28CF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6" name="Oval 50">
                <a:extLst>
                  <a:ext uri="{FF2B5EF4-FFF2-40B4-BE49-F238E27FC236}">
                    <a16:creationId xmlns:a16="http://schemas.microsoft.com/office/drawing/2014/main" xmlns="" id="{82692568-FAB0-4B88-81A1-87F758E6B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45107" name="Oval 51">
                <a:extLst>
                  <a:ext uri="{FF2B5EF4-FFF2-40B4-BE49-F238E27FC236}">
                    <a16:creationId xmlns:a16="http://schemas.microsoft.com/office/drawing/2014/main" xmlns="" id="{ECB6DBC3-C9B3-4811-B7C6-D8A2E281D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pic>
          <p:nvPicPr>
            <p:cNvPr id="45108" name="Picture 52" descr="054">
              <a:hlinkClick r:id="" action="ppaction://noaction"/>
              <a:extLst>
                <a:ext uri="{FF2B5EF4-FFF2-40B4-BE49-F238E27FC236}">
                  <a16:creationId xmlns:a16="http://schemas.microsoft.com/office/drawing/2014/main" xmlns="" id="{BADB0FF2-5C44-404C-A8AF-B555E1026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09" name="Picture 53" descr="analyzing_computer_tv_head_md_wht">
            <a:extLst>
              <a:ext uri="{FF2B5EF4-FFF2-40B4-BE49-F238E27FC236}">
                <a16:creationId xmlns:a16="http://schemas.microsoft.com/office/drawing/2014/main" xmlns="" id="{52CCA4E2-9E04-495B-BCFD-FB97E69EDD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556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WordArt 22">
            <a:extLst>
              <a:ext uri="{FF2B5EF4-FFF2-40B4-BE49-F238E27FC236}">
                <a16:creationId xmlns:a16="http://schemas.microsoft.com/office/drawing/2014/main" xmlns="" id="{E8E1D701-1556-4ECA-A802-2AE951EEA1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3748" y="4710508"/>
            <a:ext cx="2107810" cy="3980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Hết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rPr>
              <a:t>giờ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94" grpId="0"/>
      <p:bldP spid="45094" grpId="1"/>
      <p:bldP spid="4509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437</Words>
  <Application>Microsoft Office PowerPoint</Application>
  <PresentationFormat>Widescreen</PresentationFormat>
  <Paragraphs>176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.VnCooperH</vt:lpstr>
      <vt:lpstr>.VnTime</vt:lpstr>
      <vt:lpstr>Arial</vt:lpstr>
      <vt:lpstr>Arial Black</vt:lpstr>
      <vt:lpstr>Calibri</vt:lpstr>
      <vt:lpstr>Times New Roman</vt:lpstr>
      <vt:lpstr>Default Design</vt:lpstr>
      <vt:lpstr>2_Office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B85</cp:lastModifiedBy>
  <cp:revision>28</cp:revision>
  <dcterms:created xsi:type="dcterms:W3CDTF">2021-07-23T13:35:15Z</dcterms:created>
  <dcterms:modified xsi:type="dcterms:W3CDTF">2021-11-21T11:52:12Z</dcterms:modified>
</cp:coreProperties>
</file>