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78" r:id="rId3"/>
    <p:sldId id="276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1F6B5-2717-4B9B-95E9-C7D69D98DF9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41B6B-BABD-4F51-ABB3-58CA98BB4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8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2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8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8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2557-70A8-4AE8-8C71-C3E401726E5B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54BF-5075-4057-B613-7A78EE70B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71361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r>
              <a:rPr lang="en-US" sz="80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Tự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nhiên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và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Xã</a:t>
            </a: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 err="1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hội</a:t>
            </a:r>
            <a:endParaRPr lang="en-US" sz="8000" b="1" dirty="0" smtClean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smtClean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0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3185327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28246-CE64-4A50-9C76-BE86358B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120" y="4165600"/>
            <a:ext cx="4246880" cy="267747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Gia </a:t>
            </a:r>
            <a:r>
              <a:rPr lang="en-US" sz="4800" dirty="0" err="1">
                <a:solidFill>
                  <a:srgbClr val="FF0000"/>
                </a:solidFill>
              </a:rPr>
              <a:t>đình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Hà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quây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quần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bên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mâm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cơm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  <p:pic>
        <p:nvPicPr>
          <p:cNvPr id="5" name="Content Placeholder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xmlns="" id="{2CC1A332-B284-4CDC-B7F1-2F670268A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45120" cy="6843078"/>
          </a:xfrm>
        </p:spPr>
      </p:pic>
    </p:spTree>
    <p:extLst>
      <p:ext uri="{BB962C8B-B14F-4D97-AF65-F5344CB8AC3E}">
        <p14:creationId xmlns:p14="http://schemas.microsoft.com/office/powerpoint/2010/main" val="10075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D08175-F401-4A0E-A1B0-26A40E5F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676400"/>
            <a:ext cx="4571998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75E3C83-13B6-4490-8C95-7AF4EC24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237" y="4368800"/>
            <a:ext cx="5186683" cy="2286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Bạn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An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xoa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bóp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lưng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cho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bà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khỏi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đau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DD33C48A-1DCC-4F6D-B286-5843D4D4B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31" b="1"/>
          <a:stretch/>
        </p:blipFill>
        <p:spPr>
          <a:xfrm>
            <a:off x="-45243" y="0"/>
            <a:ext cx="6827039" cy="714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E97F8B-ABC7-44D4-AB85-720A83DD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144" y="1676400"/>
            <a:ext cx="3967653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0569C430-14BB-4094-BAA6-93E835172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0" y="4846320"/>
            <a:ext cx="5150069" cy="17983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An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giúp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bố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thu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hoạch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rau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914E6B-8544-4078-934D-EB4F4CB6E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0" y="0"/>
            <a:ext cx="70419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FB55C-F51C-4FDE-B203-31A538C5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760" y="5039360"/>
            <a:ext cx="4714240" cy="15951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Anh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bạn</a:t>
            </a:r>
            <a:r>
              <a:rPr lang="en-US" dirty="0">
                <a:solidFill>
                  <a:srgbClr val="FF0000"/>
                </a:solidFill>
              </a:rPr>
              <a:t> An </a:t>
            </a:r>
            <a:r>
              <a:rPr lang="en-US" dirty="0" err="1">
                <a:solidFill>
                  <a:srgbClr val="FF0000"/>
                </a:solidFill>
              </a:rPr>
              <a:t>giúp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bố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gấp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áo</a:t>
            </a:r>
            <a:r>
              <a:rPr lang="en-US" dirty="0">
                <a:solidFill>
                  <a:srgbClr val="FF0000"/>
                </a:solidFill>
              </a:rPr>
              <a:t> .</a:t>
            </a:r>
          </a:p>
        </p:txBody>
      </p:sp>
      <p:pic>
        <p:nvPicPr>
          <p:cNvPr id="5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B6326DAF-91B4-4096-85AC-C41834FEE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6320" cy="6929120"/>
          </a:xfrm>
        </p:spPr>
      </p:pic>
    </p:spTree>
    <p:extLst>
      <p:ext uri="{BB962C8B-B14F-4D97-AF65-F5344CB8AC3E}">
        <p14:creationId xmlns:p14="http://schemas.microsoft.com/office/powerpoint/2010/main" val="15055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872D3-51AE-4817-B00F-F993FC7D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280" y="4744720"/>
            <a:ext cx="4744720" cy="19202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Mẹ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An </a:t>
            </a:r>
            <a:r>
              <a:rPr lang="en-US" sz="4800" dirty="0" err="1">
                <a:solidFill>
                  <a:srgbClr val="FF0000"/>
                </a:solidFill>
              </a:rPr>
              <a:t>giúp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em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bạn</a:t>
            </a:r>
            <a:r>
              <a:rPr lang="en-US" sz="4800" dirty="0">
                <a:solidFill>
                  <a:srgbClr val="FF0000"/>
                </a:solidFill>
              </a:rPr>
              <a:t> An </a:t>
            </a:r>
            <a:r>
              <a:rPr lang="en-US" sz="4800" dirty="0" err="1">
                <a:solidFill>
                  <a:srgbClr val="FF0000"/>
                </a:solidFill>
              </a:rPr>
              <a:t>làm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thủ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công</a:t>
            </a:r>
            <a:r>
              <a:rPr lang="en-US" sz="4800" dirty="0">
                <a:solidFill>
                  <a:srgbClr val="FF0000"/>
                </a:solidFill>
              </a:rPr>
              <a:t> .</a:t>
            </a:r>
          </a:p>
        </p:txBody>
      </p:sp>
      <p:pic>
        <p:nvPicPr>
          <p:cNvPr id="5" name="Content Placeholder 4" descr="A picture containing text, clipart, picture frame&#10;&#10;Description automatically generated">
            <a:extLst>
              <a:ext uri="{FF2B5EF4-FFF2-40B4-BE49-F238E27FC236}">
                <a16:creationId xmlns:a16="http://schemas.microsoft.com/office/drawing/2014/main" xmlns="" id="{EDC05FE7-DEDA-4952-B141-B6C9E98DF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520"/>
            <a:ext cx="7447280" cy="7122160"/>
          </a:xfrm>
        </p:spPr>
      </p:pic>
    </p:spTree>
    <p:extLst>
      <p:ext uri="{BB962C8B-B14F-4D97-AF65-F5344CB8AC3E}">
        <p14:creationId xmlns:p14="http://schemas.microsoft.com/office/powerpoint/2010/main" val="19327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0" y="121920"/>
            <a:ext cx="12192000" cy="34442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- </a:t>
            </a:r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sao</a:t>
            </a:r>
            <a:r>
              <a:rPr lang="en-US" sz="4400" dirty="0"/>
              <a:t> </a:t>
            </a:r>
            <a:r>
              <a:rPr lang="en-US" sz="4400" dirty="0" err="1"/>
              <a:t>mọi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gia</a:t>
            </a:r>
            <a:r>
              <a:rPr lang="en-US" sz="4400" dirty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cần</a:t>
            </a:r>
            <a:r>
              <a:rPr lang="en-US" sz="4400" dirty="0"/>
              <a:t> </a:t>
            </a:r>
            <a:r>
              <a:rPr lang="en-US" sz="4400" dirty="0" err="1"/>
              <a:t>thể</a:t>
            </a:r>
            <a:r>
              <a:rPr lang="en-US" sz="4400" dirty="0"/>
              <a:t> hiện </a:t>
            </a:r>
            <a:r>
              <a:rPr lang="en-US" sz="4400" dirty="0" err="1"/>
              <a:t>sự</a:t>
            </a:r>
            <a:r>
              <a:rPr lang="en-US" sz="4400" dirty="0"/>
              <a:t> chia </a:t>
            </a:r>
            <a:r>
              <a:rPr lang="en-US" sz="4400" dirty="0" err="1"/>
              <a:t>sẻ</a:t>
            </a:r>
            <a:r>
              <a:rPr lang="en-US" sz="4400" dirty="0"/>
              <a:t> , </a:t>
            </a:r>
            <a:r>
              <a:rPr lang="en-US" sz="4400" dirty="0" err="1"/>
              <a:t>quan</a:t>
            </a:r>
            <a:r>
              <a:rPr lang="en-US" sz="4400" dirty="0"/>
              <a:t> </a:t>
            </a:r>
            <a:r>
              <a:rPr lang="en-US" sz="4400" dirty="0" err="1"/>
              <a:t>tâm</a:t>
            </a:r>
            <a:r>
              <a:rPr lang="en-US" sz="4400" dirty="0"/>
              <a:t> , </a:t>
            </a:r>
            <a:r>
              <a:rPr lang="en-US" sz="4400" dirty="0" err="1"/>
              <a:t>chăm</a:t>
            </a:r>
            <a:r>
              <a:rPr lang="en-US" sz="4400" dirty="0"/>
              <a:t> </a:t>
            </a:r>
            <a:r>
              <a:rPr lang="en-US" sz="4400" dirty="0" err="1"/>
              <a:t>sóc</a:t>
            </a:r>
            <a:r>
              <a:rPr lang="en-US" sz="4400" dirty="0"/>
              <a:t> ,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thương</a:t>
            </a:r>
            <a:r>
              <a:rPr lang="en-US" sz="4400" dirty="0"/>
              <a:t> </a:t>
            </a:r>
            <a:r>
              <a:rPr lang="en-US" sz="4400" dirty="0" err="1"/>
              <a:t>nhau</a:t>
            </a:r>
            <a:r>
              <a:rPr lang="en-US" sz="4400" dirty="0"/>
              <a:t> 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CC3A0-6F3C-490D-A508-A9C47E260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6960" y="1595120"/>
            <a:ext cx="9987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 2 :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Những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người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trong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cần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chia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sẻ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quan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tâm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chăm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sóc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yêu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thương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nhau</a:t>
            </a:r>
            <a:r>
              <a:rPr kumimoji="0" lang="en-US" altLang="zh-CN" sz="40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532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09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23440"/>
            <a:ext cx="1209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60" y="1906270"/>
            <a:ext cx="1041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KẾT LUẬN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: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Mỗi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có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một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hoặc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nhiều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thế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hệ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cùng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chung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sống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Những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người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trong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gia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đình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cần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chia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sẻ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quan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tâm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chăm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sóc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yêu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thương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nhau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.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25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 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D28A40-A708-49BC-8F76-186A051005ED}"/>
              </a:ext>
            </a:extLst>
          </p:cNvPr>
          <p:cNvSpPr/>
          <p:nvPr/>
        </p:nvSpPr>
        <p:spPr>
          <a:xfrm>
            <a:off x="1209040" y="1888177"/>
            <a:ext cx="10982960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: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sz="4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6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mini-hinh-nen-slide-dep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585" y="-444063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cần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bị</a:t>
            </a:r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endParaRPr lang="en-US" altLang="vi-VN" sz="48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2050" name="Picture 2" descr="Vở ô ly 48T Hồng Hà 05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17" y="12215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5969" y="1221516"/>
            <a:ext cx="252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Bút máy Nhật Bản Wancher Juvenile ngòi Medium màu đ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Bút máy Nhật Bản Wancher Juvenile ngòi Medium màu đ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99" y="1221516"/>
            <a:ext cx="354543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054"/>
            <a:ext cx="4385256" cy="43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1866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078183" y="2390213"/>
            <a:ext cx="8894618" cy="1883819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đình</a:t>
            </a:r>
            <a:endParaRPr 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72832" y="2604052"/>
            <a:ext cx="1510146" cy="145533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35924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7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53760"/>
            <a:ext cx="12029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, 3 , 4 (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– SGK 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3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18CAF1-F8B1-4C54-927D-F072DF6F6F2B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0"/>
            <a:ext cx="585216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1D2D7-C75C-4433-AC08-16C2237D0AA2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452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5642491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E155D5-BCCD-4523-861B-3CFFCB3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944" y="1676400"/>
            <a:ext cx="3662853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9D6714-4E6D-42CF-A43F-475FEC5BF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119" y="4381499"/>
            <a:ext cx="4338328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Gia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cờ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sz="4800" b="1" dirty="0">
                <a:solidFill>
                  <a:srgbClr val="002060">
                    <a:alpha val="5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.</a:t>
            </a:r>
          </a:p>
        </p:txBody>
      </p:sp>
      <p:pic>
        <p:nvPicPr>
          <p:cNvPr id="5" name="Content Placeholder 4" descr="A picture containing text, box, picture frame&#10;&#10;Description automatically generated">
            <a:extLst>
              <a:ext uri="{FF2B5EF4-FFF2-40B4-BE49-F238E27FC236}">
                <a16:creationId xmlns:a16="http://schemas.microsoft.com/office/drawing/2014/main" xmlns="" id="{88062678-88CB-4E4A-A7EA-07B525F6F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0" y="0"/>
            <a:ext cx="7178566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6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5259ED4-CA6C-4B62-ADCB-1986E84D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200"/>
            <a:ext cx="7863841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1435BC-8F3C-4789-BBEB-5F9612B3EA29}"/>
              </a:ext>
            </a:extLst>
          </p:cNvPr>
          <p:cNvSpPr txBox="1"/>
          <p:nvPr/>
        </p:nvSpPr>
        <p:spPr>
          <a:xfrm>
            <a:off x="8036560" y="4439920"/>
            <a:ext cx="404368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Mẹ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Hà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cho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bạn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khám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bệnh</a:t>
            </a:r>
            <a:r>
              <a:rPr lang="en-US" sz="4800" b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8324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1F612-8941-49C5-910F-E4171A1A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592" y="1676400"/>
            <a:ext cx="4267206" cy="1216153"/>
          </a:xfrm>
        </p:spPr>
        <p:txBody>
          <a:bodyPr anchor="t">
            <a:normAutofit/>
          </a:bodyPr>
          <a:lstStyle/>
          <a:p>
            <a:endParaRPr lang="en-US" sz="4000" dirty="0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xmlns="" id="{567D885D-710C-4876-BDE7-9DDEE2F7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1797" y="5146040"/>
            <a:ext cx="5410202" cy="16588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Gia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đình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bạn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Hà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mừng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thọ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ông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</a:t>
            </a:r>
            <a:r>
              <a:rPr lang="en-US" sz="4800" dirty="0" err="1">
                <a:solidFill>
                  <a:srgbClr val="002060">
                    <a:alpha val="55000"/>
                  </a:srgbClr>
                </a:solidFill>
              </a:rPr>
              <a:t>bà</a:t>
            </a:r>
            <a:r>
              <a:rPr lang="en-US" sz="4800" dirty="0">
                <a:solidFill>
                  <a:srgbClr val="002060">
                    <a:alpha val="55000"/>
                  </a:srgbClr>
                </a:solidFill>
              </a:rPr>
              <a:t> .</a:t>
            </a:r>
          </a:p>
        </p:txBody>
      </p:sp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AA07653D-B408-4315-98DD-E462157CA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/>
          <a:stretch/>
        </p:blipFill>
        <p:spPr>
          <a:xfrm>
            <a:off x="-6" y="-3"/>
            <a:ext cx="6781803" cy="70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339</Words>
  <Application>Microsoft Office PowerPoint</Application>
  <PresentationFormat>Custom</PresentationFormat>
  <Paragraphs>30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Các con cần chuẩn bị: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 đình bạn Hà quây quần bên mâm cơm .</vt:lpstr>
      <vt:lpstr>PowerPoint Presentation</vt:lpstr>
      <vt:lpstr>PowerPoint Presentation</vt:lpstr>
      <vt:lpstr>Anh em bạn An giúp bố gấp quần áo .</vt:lpstr>
      <vt:lpstr>Mẹ bạn An giúp em bạn An làm thủ công 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TH_BaDinh-01</dc:creator>
  <cp:lastModifiedBy>Admin</cp:lastModifiedBy>
  <cp:revision>3</cp:revision>
  <dcterms:created xsi:type="dcterms:W3CDTF">2021-07-19T13:56:24Z</dcterms:created>
  <dcterms:modified xsi:type="dcterms:W3CDTF">2021-09-08T10:51:39Z</dcterms:modified>
</cp:coreProperties>
</file>