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16"/>
  </p:notesMasterIdLst>
  <p:sldIdLst>
    <p:sldId id="295" r:id="rId3"/>
    <p:sldId id="353" r:id="rId4"/>
    <p:sldId id="294" r:id="rId5"/>
    <p:sldId id="348" r:id="rId6"/>
    <p:sldId id="256" r:id="rId7"/>
    <p:sldId id="337" r:id="rId8"/>
    <p:sldId id="339" r:id="rId9"/>
    <p:sldId id="258" r:id="rId10"/>
    <p:sldId id="345" r:id="rId11"/>
    <p:sldId id="328" r:id="rId12"/>
    <p:sldId id="331" r:id="rId13"/>
    <p:sldId id="351" r:id="rId14"/>
    <p:sldId id="35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 tran" initials="ct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7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3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2" r:id="rId12"/>
    <p:sldLayoutId id="21474837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71361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r>
              <a:rPr lang="en-US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000" b="1" dirty="0" err="1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Tự</a:t>
            </a:r>
            <a:r>
              <a:rPr lang="en-US" sz="80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000" b="1" dirty="0" err="1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nhiên</a:t>
            </a:r>
            <a:r>
              <a:rPr lang="en-US" sz="80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000" b="1" dirty="0" err="1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và</a:t>
            </a:r>
            <a:r>
              <a:rPr lang="en-US" sz="80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000" b="1" dirty="0" err="1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Xã</a:t>
            </a:r>
            <a:r>
              <a:rPr lang="en-US" sz="80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000" b="1" dirty="0" err="1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hội</a:t>
            </a:r>
            <a:endParaRPr lang="en-US" sz="8000" b="1" dirty="0" smtClean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2720"/>
            <a:ext cx="12191999" cy="217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altLang="en-US" sz="4400" b="1" kern="0" dirty="0">
              <a:solidFill>
                <a:srgbClr val="66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082800"/>
            <a:ext cx="12192000" cy="326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altLang="en-US" sz="4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Gia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2140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54"/>
            <a:ext cx="10515600" cy="748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21327" y="1163781"/>
            <a:ext cx="10515600" cy="133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1327" y="2941780"/>
            <a:ext cx="10515600" cy="133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0320"/>
            <a:ext cx="12192000" cy="503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buFontTx/>
              <a:buChar char="-"/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C24454-E47A-4F96-BEC3-83DD57A7F94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0" y="71120"/>
            <a:ext cx="12324080" cy="6868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69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D4CCB9-E115-4267-A992-F7B74E3557E6}"/>
              </a:ext>
            </a:extLst>
          </p:cNvPr>
          <p:cNvSpPr txBox="1"/>
          <p:nvPr/>
        </p:nvSpPr>
        <p:spPr>
          <a:xfrm>
            <a:off x="2327564" y="190005"/>
            <a:ext cx="710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D28A40-A708-49BC-8F76-186A051005ED}"/>
              </a:ext>
            </a:extLst>
          </p:cNvPr>
          <p:cNvSpPr/>
          <p:nvPr/>
        </p:nvSpPr>
        <p:spPr>
          <a:xfrm>
            <a:off x="1209040" y="1888177"/>
            <a:ext cx="10982960" cy="330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Tx/>
              <a:buChar char="-"/>
            </a:pP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4800" dirty="0" smtClean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685800" indent="-685800" algn="just">
              <a:buFontTx/>
              <a:buChar char="-"/>
            </a:pPr>
            <a:r>
              <a:rPr lang="en-US" sz="4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Tuyên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5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mini-hinh-nen-slide-dep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585" y="-444063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cần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chuẩn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bị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</a:t>
            </a:r>
            <a:endParaRPr lang="en-US" altLang="vi-VN" sz="4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pic>
        <p:nvPicPr>
          <p:cNvPr id="2050" name="Picture 2" descr="Vở ô ly 48T Hồng Hà 05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17" y="122151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5969" y="1221516"/>
            <a:ext cx="252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Vở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AutoShape 4" descr="Bút máy Nhật Bản Wancher Juvenile ngòi Medium màu đ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Bút máy Nhật Bản Wancher Juvenile ngòi Medium màu đ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99" y="1221516"/>
            <a:ext cx="3545432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054"/>
            <a:ext cx="4385256" cy="43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043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B7B3F-AFBE-4001-A492-72E9F92BA15F}"/>
              </a:ext>
            </a:extLst>
          </p:cNvPr>
          <p:cNvSpPr txBox="1"/>
          <p:nvPr/>
        </p:nvSpPr>
        <p:spPr>
          <a:xfrm>
            <a:off x="0" y="310279"/>
            <a:ext cx="1219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  <a:p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82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074659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3200" dirty="0"/>
              <a:t> </a:t>
            </a:r>
            <a:r>
              <a:rPr lang="en-US" sz="6700" b="1" dirty="0">
                <a:solidFill>
                  <a:srgbClr val="FF0000"/>
                </a:solidFill>
              </a:rPr>
              <a:t>BÀI 1: CÁC THẾ HỆ TRONG GIA ĐÌNH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5300" b="1" dirty="0" err="1">
                <a:solidFill>
                  <a:srgbClr val="0070C0"/>
                </a:solidFill>
              </a:rPr>
              <a:t>Hãy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cùng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tìm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hiểu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về</a:t>
            </a:r>
            <a:r>
              <a:rPr lang="en-US" sz="5300" b="1" dirty="0">
                <a:solidFill>
                  <a:srgbClr val="0070C0"/>
                </a:solidFill>
              </a:rPr>
              <a:t>:</a:t>
            </a:r>
            <a:br>
              <a:rPr lang="en-US" sz="5300" b="1" dirty="0">
                <a:solidFill>
                  <a:srgbClr val="0070C0"/>
                </a:solidFill>
              </a:rPr>
            </a:br>
            <a:r>
              <a:rPr lang="en-US" sz="5300" b="1" dirty="0">
                <a:solidFill>
                  <a:srgbClr val="0070C0"/>
                </a:solidFill>
              </a:rPr>
              <a:t>* </a:t>
            </a:r>
            <a:r>
              <a:rPr lang="en-US" sz="5300" b="1" dirty="0" err="1">
                <a:solidFill>
                  <a:srgbClr val="0070C0"/>
                </a:solidFill>
              </a:rPr>
              <a:t>Các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thành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viên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của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mỗi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thế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hệ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trong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gia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đình</a:t>
            </a:r>
            <a:r>
              <a:rPr lang="en-US" sz="5300" b="1" dirty="0">
                <a:solidFill>
                  <a:srgbClr val="0070C0"/>
                </a:solidFill>
              </a:rPr>
              <a:t> .</a:t>
            </a:r>
            <a:br>
              <a:rPr lang="en-US" sz="5300" b="1" dirty="0">
                <a:solidFill>
                  <a:srgbClr val="0070C0"/>
                </a:solidFill>
              </a:rPr>
            </a:br>
            <a:r>
              <a:rPr lang="en-US" sz="5300" b="1" dirty="0">
                <a:solidFill>
                  <a:srgbClr val="0070C0"/>
                </a:solidFill>
              </a:rPr>
              <a:t> * </a:t>
            </a:r>
            <a:r>
              <a:rPr lang="en-US" sz="5300" b="1" dirty="0" err="1">
                <a:solidFill>
                  <a:srgbClr val="0070C0"/>
                </a:solidFill>
              </a:rPr>
              <a:t>Sự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quan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tâm</a:t>
            </a:r>
            <a:r>
              <a:rPr lang="en-US" sz="5300" b="1" dirty="0">
                <a:solidFill>
                  <a:srgbClr val="0070C0"/>
                </a:solidFill>
              </a:rPr>
              <a:t> , </a:t>
            </a:r>
            <a:r>
              <a:rPr lang="en-US" sz="5300" b="1" dirty="0" err="1">
                <a:solidFill>
                  <a:srgbClr val="0070C0"/>
                </a:solidFill>
              </a:rPr>
              <a:t>chăm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sóc</a:t>
            </a:r>
            <a:r>
              <a:rPr lang="en-US" sz="5300" b="1" dirty="0">
                <a:solidFill>
                  <a:srgbClr val="0070C0"/>
                </a:solidFill>
              </a:rPr>
              <a:t> , </a:t>
            </a:r>
            <a:r>
              <a:rPr lang="en-US" sz="5300" b="1" dirty="0" err="1">
                <a:solidFill>
                  <a:srgbClr val="0070C0"/>
                </a:solidFill>
              </a:rPr>
              <a:t>yêu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thương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của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các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thành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viên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trong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gia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đình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nhiều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thế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hệ</a:t>
            </a:r>
            <a:r>
              <a:rPr lang="en-US" sz="5300" b="1" dirty="0">
                <a:solidFill>
                  <a:srgbClr val="0070C0"/>
                </a:solidFill>
              </a:rPr>
              <a:t> .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300" dirty="0">
                <a:solidFill>
                  <a:srgbClr val="0070C0"/>
                </a:solidFill>
              </a:rPr>
              <a:t/>
            </a:r>
            <a:br>
              <a:rPr lang="en-US" sz="53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96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7838A7-DA96-44B8-880D-33E05483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71121"/>
            <a:ext cx="11390558" cy="1541039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b="1" u="sng" dirty="0"/>
              <a:t>HOẠT ĐỘNG 1: </a:t>
            </a:r>
            <a:r>
              <a:rPr lang="en-US" sz="4100" dirty="0" err="1"/>
              <a:t>Tìm</a:t>
            </a:r>
            <a:r>
              <a:rPr lang="en-US" sz="4100" dirty="0"/>
              <a:t> </a:t>
            </a:r>
            <a:r>
              <a:rPr lang="en-US" sz="4100" dirty="0" err="1"/>
              <a:t>hiểu</a:t>
            </a:r>
            <a:r>
              <a:rPr lang="en-US" sz="4100" dirty="0"/>
              <a:t> </a:t>
            </a:r>
            <a:r>
              <a:rPr lang="en-US" sz="4100" dirty="0" err="1"/>
              <a:t>các</a:t>
            </a:r>
            <a:r>
              <a:rPr lang="en-US" sz="4100" dirty="0"/>
              <a:t> </a:t>
            </a:r>
            <a:r>
              <a:rPr lang="en-US" sz="4100" dirty="0" err="1"/>
              <a:t>thế</a:t>
            </a:r>
            <a:r>
              <a:rPr lang="en-US" sz="4100" dirty="0"/>
              <a:t> </a:t>
            </a:r>
            <a:r>
              <a:rPr lang="en-US" sz="4100" dirty="0" err="1"/>
              <a:t>hệ</a:t>
            </a:r>
            <a:r>
              <a:rPr lang="en-US" sz="4100" dirty="0"/>
              <a:t> </a:t>
            </a:r>
            <a:r>
              <a:rPr lang="en-US" sz="4100" dirty="0" err="1"/>
              <a:t>trong</a:t>
            </a:r>
            <a:r>
              <a:rPr lang="en-US" sz="4100" dirty="0"/>
              <a:t> </a:t>
            </a:r>
            <a:r>
              <a:rPr lang="en-US" sz="4100" dirty="0" err="1"/>
              <a:t>gia</a:t>
            </a:r>
            <a:r>
              <a:rPr lang="en-US" sz="4100" dirty="0"/>
              <a:t> </a:t>
            </a:r>
            <a:r>
              <a:rPr lang="en-US" sz="4100" dirty="0" err="1"/>
              <a:t>đình</a:t>
            </a:r>
            <a:r>
              <a:rPr lang="en-US" sz="4100" dirty="0"/>
              <a:t> </a:t>
            </a:r>
            <a:r>
              <a:rPr lang="en-US" sz="4100" dirty="0" err="1"/>
              <a:t>bạn</a:t>
            </a:r>
            <a:r>
              <a:rPr lang="en-US" sz="4100" dirty="0"/>
              <a:t> </a:t>
            </a:r>
            <a:r>
              <a:rPr lang="en-US" sz="4100" dirty="0" err="1"/>
              <a:t>Hà</a:t>
            </a:r>
            <a:r>
              <a:rPr lang="en-US" sz="4100" dirty="0"/>
              <a:t> </a:t>
            </a:r>
            <a:r>
              <a:rPr lang="en-US" sz="4100" dirty="0" err="1"/>
              <a:t>và</a:t>
            </a:r>
            <a:r>
              <a:rPr lang="en-US" sz="4100" dirty="0"/>
              <a:t> </a:t>
            </a:r>
            <a:r>
              <a:rPr lang="en-US" sz="4100" dirty="0" err="1"/>
              <a:t>gia</a:t>
            </a:r>
            <a:r>
              <a:rPr lang="en-US" sz="4100" dirty="0"/>
              <a:t> </a:t>
            </a:r>
            <a:r>
              <a:rPr lang="en-US" sz="4100" dirty="0" err="1"/>
              <a:t>đình</a:t>
            </a:r>
            <a:r>
              <a:rPr lang="en-US" sz="4100" dirty="0"/>
              <a:t> </a:t>
            </a:r>
            <a:r>
              <a:rPr lang="en-US" sz="4100" dirty="0" err="1"/>
              <a:t>bạn</a:t>
            </a:r>
            <a:r>
              <a:rPr lang="en-US" sz="4100" dirty="0"/>
              <a:t> An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67E81F-67AF-4212-99B8-9347AB963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B72A5FFF-5FD7-47B3-9CFB-BDC7B3A4FE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0" y="7061606"/>
            <a:ext cx="12192000" cy="281696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5E99BB6-9FA3-4708-B839-CEC7CB7151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061606"/>
            <a:ext cx="12192001" cy="54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7D7924-0450-455A-9776-1AD524555F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95068"/>
            <a:ext cx="12191999" cy="54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21B7AE-99C9-4C8A-8889-AB132AE315A4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640"/>
            <a:ext cx="12191999" cy="5750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6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4A4C73-5DD9-44B6-83E4-B5ACE9106584}"/>
              </a:ext>
            </a:extLst>
          </p:cNvPr>
          <p:cNvSpPr txBox="1"/>
          <p:nvPr/>
        </p:nvSpPr>
        <p:spPr>
          <a:xfrm>
            <a:off x="0" y="16256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/>
              <a:t>HOẠT ĐỘNG 1: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hệ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đình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Hà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đình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A4200D-1847-48C9-8EEF-F8BAF89CAF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1600" y="6888480"/>
            <a:ext cx="1209040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0B0092-6478-44C4-81D4-0BCBE07067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959599"/>
            <a:ext cx="1219200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95CFFB-8B02-4DB7-B739-8F319607B6CD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99"/>
            <a:ext cx="12192000" cy="54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77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1823"/>
            <a:ext cx="11711709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kern="0" dirty="0" smtClean="0">
                <a:solidFill>
                  <a:srgbClr val="0070C0"/>
                </a:solidFill>
              </a:rPr>
              <a:t>+ </a:t>
            </a:r>
            <a:r>
              <a:rPr lang="en-US" altLang="en-US" sz="3600" b="1" kern="0" dirty="0">
                <a:solidFill>
                  <a:srgbClr val="0070C0"/>
                </a:solidFill>
              </a:rPr>
              <a:t>Gia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Hà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mấy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?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Kể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các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thành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viên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của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mỗi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trong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gia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Hà</a:t>
            </a:r>
            <a:r>
              <a:rPr lang="en-US" altLang="en-US" sz="3600" b="1" kern="0" dirty="0">
                <a:solidFill>
                  <a:srgbClr val="0070C0"/>
                </a:solidFill>
              </a:rPr>
              <a:t> ?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981" y="2008777"/>
            <a:ext cx="105964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Gia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đình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nhất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bố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mẹ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anh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trai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1120" y="3673484"/>
            <a:ext cx="117828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70C0"/>
                </a:solidFill>
              </a:rPr>
              <a:t>+ Gia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An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mấy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?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Kể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các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thành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viên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của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mỗi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trong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gia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An 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616" y="4753360"/>
            <a:ext cx="105964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Gia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đình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nhất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ông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bố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mẹ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em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gái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14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960" y="1595120"/>
            <a:ext cx="9987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</a:rPr>
              <a:t>KẾT LUẬN 1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 err="1">
                <a:solidFill>
                  <a:srgbClr val="0070C0"/>
                </a:solidFill>
              </a:rPr>
              <a:t>Mỗi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gia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đình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có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một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hoặc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nhiều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thế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hệ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cùng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chung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sống</a:t>
            </a:r>
            <a:r>
              <a:rPr lang="en-US" sz="4800" b="1" dirty="0">
                <a:solidFill>
                  <a:srgbClr val="0070C0"/>
                </a:solidFill>
              </a:rPr>
              <a:t> .</a:t>
            </a:r>
            <a:r>
              <a:rPr lang="en-US" sz="4800" dirty="0">
                <a:solidFill>
                  <a:srgbClr val="0070C0"/>
                </a:solidFill>
              </a:rPr>
              <a:t/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37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328</Words>
  <Application>Microsoft Office PowerPoint</Application>
  <PresentationFormat>Custom</PresentationFormat>
  <Paragraphs>30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6_Office Theme</vt:lpstr>
      <vt:lpstr>PowerPoint Presentation</vt:lpstr>
      <vt:lpstr>Các con cần chuẩn bị:</vt:lpstr>
      <vt:lpstr>PowerPoint Presentation</vt:lpstr>
      <vt:lpstr>PowerPoint Presentation</vt:lpstr>
      <vt:lpstr>    BÀI 1: CÁC THẾ HỆ TRONG GIA ĐÌNH  Hãy cùng tìm hiểu về: * Các thành viên của mỗi thế hệ trong gia đình .  * Sự quan tâm , chăm sóc , yêu thương của các thành viên trong gia đình nhiều thế hệ .        </vt:lpstr>
      <vt:lpstr>HOẠT ĐỘNG 1: Tìm hiểu các thế hệ trong gia đình bạn Hà và gia đình bạn 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27</cp:revision>
  <dcterms:created xsi:type="dcterms:W3CDTF">2021-05-27T09:39:36Z</dcterms:created>
  <dcterms:modified xsi:type="dcterms:W3CDTF">2021-09-08T00:35:38Z</dcterms:modified>
</cp:coreProperties>
</file>