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9"/>
  </p:notesMasterIdLst>
  <p:sldIdLst>
    <p:sldId id="256" r:id="rId3"/>
    <p:sldId id="520" r:id="rId4"/>
    <p:sldId id="266" r:id="rId5"/>
    <p:sldId id="519" r:id="rId6"/>
    <p:sldId id="257" r:id="rId7"/>
    <p:sldId id="258" r:id="rId8"/>
    <p:sldId id="259" r:id="rId9"/>
    <p:sldId id="261" r:id="rId10"/>
    <p:sldId id="262" r:id="rId11"/>
    <p:sldId id="263" r:id="rId12"/>
    <p:sldId id="515" r:id="rId13"/>
    <p:sldId id="516" r:id="rId14"/>
    <p:sldId id="517" r:id="rId15"/>
    <p:sldId id="518" r:id="rId16"/>
    <p:sldId id="375" r:id="rId17"/>
    <p:sldId id="51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88015" autoAdjust="0"/>
  </p:normalViewPr>
  <p:slideViewPr>
    <p:cSldViewPr snapToGrid="0">
      <p:cViewPr varScale="1">
        <p:scale>
          <a:sx n="76" d="100"/>
          <a:sy n="76" d="100"/>
        </p:scale>
        <p:origin x="69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đám</a:t>
            </a:r>
            <a:r>
              <a:rPr lang="en-US" dirty="0"/>
              <a:t> </a:t>
            </a:r>
            <a:r>
              <a:rPr lang="en-US" dirty="0" err="1"/>
              <a:t>mây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bay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hợp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01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521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158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99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174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22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198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3047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6502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48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0948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093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32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9.png"/><Relationship Id="rId11" Type="http://schemas.openxmlformats.org/officeDocument/2006/relationships/image" Target="../media/image47.gif"/><Relationship Id="rId5" Type="http://schemas.openxmlformats.org/officeDocument/2006/relationships/image" Target="../media/image32.png"/><Relationship Id="rId10" Type="http://schemas.microsoft.com/office/2007/relationships/hdphoto" Target="../media/hdphoto7.wdp"/><Relationship Id="rId4" Type="http://schemas.openxmlformats.org/officeDocument/2006/relationships/image" Target="../media/image28.jpeg"/><Relationship Id="rId9" Type="http://schemas.openxmlformats.org/officeDocument/2006/relationships/image" Target="../media/image44.pn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12" Type="http://schemas.microsoft.com/office/2007/relationships/hdphoto" Target="../media/hdphoto1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51.png"/><Relationship Id="rId14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61.pn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9.png"/><Relationship Id="rId11" Type="http://schemas.microsoft.com/office/2007/relationships/hdphoto" Target="../media/hdphoto1.wdp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28.jpeg"/><Relationship Id="rId9" Type="http://schemas.openxmlformats.org/officeDocument/2006/relationships/image" Target="../media/image35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3.png"/><Relationship Id="rId12" Type="http://schemas.microsoft.com/office/2007/relationships/hdphoto" Target="../media/hdphoto3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9.png"/><Relationship Id="rId11" Type="http://schemas.openxmlformats.org/officeDocument/2006/relationships/image" Target="../media/image40.png"/><Relationship Id="rId5" Type="http://schemas.openxmlformats.org/officeDocument/2006/relationships/image" Target="../media/image32.png"/><Relationship Id="rId15" Type="http://schemas.openxmlformats.org/officeDocument/2006/relationships/image" Target="../media/image31.png"/><Relationship Id="rId10" Type="http://schemas.microsoft.com/office/2007/relationships/hdphoto" Target="../media/hdphoto2.wdp"/><Relationship Id="rId4" Type="http://schemas.openxmlformats.org/officeDocument/2006/relationships/image" Target="../media/image28.jpeg"/><Relationship Id="rId9" Type="http://schemas.openxmlformats.org/officeDocument/2006/relationships/image" Target="../media/image39.png"/><Relationship Id="rId1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3.png"/><Relationship Id="rId12" Type="http://schemas.microsoft.com/office/2007/relationships/hdphoto" Target="../media/hdphoto5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9.png"/><Relationship Id="rId11" Type="http://schemas.openxmlformats.org/officeDocument/2006/relationships/image" Target="../media/image42.png"/><Relationship Id="rId5" Type="http://schemas.openxmlformats.org/officeDocument/2006/relationships/image" Target="../media/image32.png"/><Relationship Id="rId15" Type="http://schemas.openxmlformats.org/officeDocument/2006/relationships/image" Target="../media/image31.png"/><Relationship Id="rId10" Type="http://schemas.microsoft.com/office/2007/relationships/hdphoto" Target="../media/hdphoto4.wdp"/><Relationship Id="rId4" Type="http://schemas.openxmlformats.org/officeDocument/2006/relationships/image" Target="../media/image28.jpeg"/><Relationship Id="rId9" Type="http://schemas.openxmlformats.org/officeDocument/2006/relationships/image" Target="../media/image41.pn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3.png"/><Relationship Id="rId12" Type="http://schemas.microsoft.com/office/2007/relationships/hdphoto" Target="../media/hdphoto7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9.png"/><Relationship Id="rId11" Type="http://schemas.openxmlformats.org/officeDocument/2006/relationships/image" Target="../media/image44.png"/><Relationship Id="rId5" Type="http://schemas.openxmlformats.org/officeDocument/2006/relationships/image" Target="../media/image32.png"/><Relationship Id="rId15" Type="http://schemas.openxmlformats.org/officeDocument/2006/relationships/image" Target="../media/image31.png"/><Relationship Id="rId10" Type="http://schemas.microsoft.com/office/2007/relationships/hdphoto" Target="../media/hdphoto6.wdp"/><Relationship Id="rId4" Type="http://schemas.openxmlformats.org/officeDocument/2006/relationships/image" Target="../media/image28.jpeg"/><Relationship Id="rId9" Type="http://schemas.openxmlformats.org/officeDocument/2006/relationships/image" Target="../media/image43.pn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3.png"/><Relationship Id="rId12" Type="http://schemas.microsoft.com/office/2007/relationships/hdphoto" Target="../media/hdphoto8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9.png"/><Relationship Id="rId11" Type="http://schemas.openxmlformats.org/officeDocument/2006/relationships/image" Target="../media/image45.png"/><Relationship Id="rId5" Type="http://schemas.openxmlformats.org/officeDocument/2006/relationships/image" Target="../media/image32.png"/><Relationship Id="rId15" Type="http://schemas.openxmlformats.org/officeDocument/2006/relationships/image" Target="../media/image31.png"/><Relationship Id="rId10" Type="http://schemas.microsoft.com/office/2007/relationships/hdphoto" Target="../media/hdphoto5.wdp"/><Relationship Id="rId4" Type="http://schemas.openxmlformats.org/officeDocument/2006/relationships/image" Target="../media/image28.jpeg"/><Relationship Id="rId9" Type="http://schemas.openxmlformats.org/officeDocument/2006/relationships/image" Target="../media/image42.pn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3.png"/><Relationship Id="rId12" Type="http://schemas.microsoft.com/office/2007/relationships/hdphoto" Target="../media/hdphoto9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9.png"/><Relationship Id="rId11" Type="http://schemas.openxmlformats.org/officeDocument/2006/relationships/image" Target="../media/image46.png"/><Relationship Id="rId5" Type="http://schemas.openxmlformats.org/officeDocument/2006/relationships/image" Target="../media/image32.png"/><Relationship Id="rId15" Type="http://schemas.openxmlformats.org/officeDocument/2006/relationships/image" Target="../media/image31.png"/><Relationship Id="rId10" Type="http://schemas.microsoft.com/office/2007/relationships/hdphoto" Target="../media/hdphoto3.wdp"/><Relationship Id="rId4" Type="http://schemas.openxmlformats.org/officeDocument/2006/relationships/image" Target="../media/image28.jpeg"/><Relationship Id="rId9" Type="http://schemas.openxmlformats.org/officeDocument/2006/relationships/image" Target="../media/image40.pn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4133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Đá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bóng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Quả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bóng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31218" y="4343400"/>
            <a:ext cx="3440365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2667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4992655" y="-155492"/>
            <a:ext cx="1513908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esktop\Tai nguyen thiet ke tro choi\Doreamon cau ca\allison-mcgrath-crayonsswimming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7627">
            <a:off x="3925675" y="-169211"/>
            <a:ext cx="1530039" cy="178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0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4</a:t>
            </a:r>
          </a:p>
          <a:p>
            <a:pPr algn="ctr"/>
            <a:r>
              <a:rPr lang="en-US" sz="6000" dirty="0" err="1"/>
              <a:t>Luyện</a:t>
            </a:r>
            <a:r>
              <a:rPr lang="en-US" sz="6000" dirty="0"/>
              <a:t> </a:t>
            </a:r>
            <a:r>
              <a:rPr lang="en-US" sz="6000" dirty="0" err="1"/>
              <a:t>từ</a:t>
            </a:r>
            <a:r>
              <a:rPr lang="en-US" sz="6000" dirty="0"/>
              <a:t> </a:t>
            </a:r>
            <a:r>
              <a:rPr lang="en-US" sz="6000" dirty="0" err="1"/>
              <a:t>và</a:t>
            </a:r>
            <a:r>
              <a:rPr lang="en-US" sz="6000" dirty="0"/>
              <a:t> </a:t>
            </a:r>
            <a:r>
              <a:rPr lang="en-US" sz="6000" dirty="0" err="1"/>
              <a:t>câu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4">
            <a:extLst>
              <a:ext uri="{FF2B5EF4-FFF2-40B4-BE49-F238E27FC236}">
                <a16:creationId xmlns:a16="http://schemas.microsoft.com/office/drawing/2014/main" id="{B92937DD-7C65-4D2A-8D43-693230F31B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52506"/>
              </p:ext>
            </p:extLst>
          </p:nvPr>
        </p:nvGraphicFramePr>
        <p:xfrm>
          <a:off x="1063256" y="1257800"/>
          <a:ext cx="9681468" cy="3535680"/>
        </p:xfrm>
        <a:graphic>
          <a:graphicData uri="http://schemas.openxmlformats.org/drawingml/2006/table">
            <a:tbl>
              <a:tblPr firstRow="1" bandRow="1"/>
              <a:tblGrid>
                <a:gridCol w="4840734">
                  <a:extLst>
                    <a:ext uri="{9D8B030D-6E8A-4147-A177-3AD203B41FA5}">
                      <a16:colId xmlns:a16="http://schemas.microsoft.com/office/drawing/2014/main" val="3299483142"/>
                    </a:ext>
                  </a:extLst>
                </a:gridCol>
                <a:gridCol w="4840734">
                  <a:extLst>
                    <a:ext uri="{9D8B030D-6E8A-4147-A177-3AD203B41FA5}">
                      <a16:colId xmlns:a16="http://schemas.microsoft.com/office/drawing/2014/main" val="3025024103"/>
                    </a:ext>
                  </a:extLst>
                </a:gridCol>
              </a:tblGrid>
              <a:tr h="250036"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+mj-lt"/>
                        </a:rPr>
                        <a:t>Từ ngữ chỉ hoạt động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+mj-lt"/>
                        </a:rPr>
                        <a:t>Từ ngữ chỉ đặc điểm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6617747"/>
                  </a:ext>
                </a:extLst>
              </a:tr>
              <a:tr h="2383680">
                <a:tc>
                  <a:txBody>
                    <a:bodyPr/>
                    <a:lstStyle/>
                    <a:p>
                      <a:endParaRPr lang="en-US" sz="2800" dirty="0">
                        <a:latin typeface="+mj-lt"/>
                      </a:endParaRPr>
                    </a:p>
                    <a:p>
                      <a:endParaRPr lang="en-VN" sz="2800" dirty="0">
                        <a:latin typeface="+mj-lt"/>
                      </a:endParaRPr>
                    </a:p>
                    <a:p>
                      <a:endParaRPr lang="en-VN" sz="2800" dirty="0">
                        <a:latin typeface="+mj-lt"/>
                      </a:endParaRPr>
                    </a:p>
                    <a:p>
                      <a:endParaRPr lang="en-VN" sz="2800" dirty="0">
                        <a:latin typeface="+mj-lt"/>
                      </a:endParaRPr>
                    </a:p>
                    <a:p>
                      <a:endParaRPr lang="en-VN" sz="2800" dirty="0">
                        <a:latin typeface="+mj-lt"/>
                      </a:endParaRPr>
                    </a:p>
                    <a:p>
                      <a:endParaRPr lang="en-VN" sz="2800" dirty="0">
                        <a:latin typeface="+mj-lt"/>
                      </a:endParaRPr>
                    </a:p>
                    <a:p>
                      <a:endParaRPr lang="en-VN" sz="2800" dirty="0">
                        <a:latin typeface="+mj-lt"/>
                      </a:endParaRP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latin typeface="+mj-lt"/>
                      </a:endParaRP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5116313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8F5158A-55A2-474A-831E-B75686D631D0}"/>
              </a:ext>
            </a:extLst>
          </p:cNvPr>
          <p:cNvSpPr txBox="1"/>
          <p:nvPr/>
        </p:nvSpPr>
        <p:spPr>
          <a:xfrm>
            <a:off x="883967" y="751353"/>
            <a:ext cx="8450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1.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Tìm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từ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ngữ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chỉ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tình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cảm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bạn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bè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DFE8707-B0DB-4AE7-841F-5F48C32092CE}"/>
              </a:ext>
            </a:extLst>
          </p:cNvPr>
          <p:cNvGrpSpPr/>
          <p:nvPr/>
        </p:nvGrpSpPr>
        <p:grpSpPr>
          <a:xfrm>
            <a:off x="1742137" y="4805427"/>
            <a:ext cx="3333020" cy="838634"/>
            <a:chOff x="548959" y="3083251"/>
            <a:chExt cx="1913869" cy="751142"/>
          </a:xfrm>
        </p:grpSpPr>
        <p:pic>
          <p:nvPicPr>
            <p:cNvPr id="5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05550536-BED0-46F8-8DCE-DA8DE76CB5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7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548959" y="3083251"/>
              <a:ext cx="1808980" cy="751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754DCB-FB71-4E8D-B6BD-703CD629DCC7}"/>
                </a:ext>
              </a:extLst>
            </p:cNvPr>
            <p:cNvSpPr txBox="1"/>
            <p:nvPr/>
          </p:nvSpPr>
          <p:spPr>
            <a:xfrm>
              <a:off x="975089" y="3266173"/>
              <a:ext cx="1487739" cy="3583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n</a:t>
              </a:r>
              <a:r>
                <a:rPr lang="en-VN" sz="2000" dirty="0">
                  <a:latin typeface="+mj-lt"/>
                </a:rPr>
                <a:t>hường bạn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569D7B0-AFF3-45F1-9AC9-83DEB7AD8612}"/>
              </a:ext>
            </a:extLst>
          </p:cNvPr>
          <p:cNvGrpSpPr/>
          <p:nvPr/>
        </p:nvGrpSpPr>
        <p:grpSpPr>
          <a:xfrm>
            <a:off x="5164939" y="5652854"/>
            <a:ext cx="2909835" cy="895743"/>
            <a:chOff x="3018088" y="3566909"/>
            <a:chExt cx="1670870" cy="802294"/>
          </a:xfrm>
        </p:grpSpPr>
        <p:pic>
          <p:nvPicPr>
            <p:cNvPr id="8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A343045A-4821-46F5-86A5-A3821C0EF2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3018088" y="3566909"/>
              <a:ext cx="1670870" cy="802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A268B59-A911-4B82-BFD8-D7DEE44CA729}"/>
                </a:ext>
              </a:extLst>
            </p:cNvPr>
            <p:cNvSpPr txBox="1"/>
            <p:nvPr/>
          </p:nvSpPr>
          <p:spPr>
            <a:xfrm>
              <a:off x="3507212" y="3761305"/>
              <a:ext cx="1080922" cy="413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+mj-lt"/>
                </a:rPr>
                <a:t>chia sẻ</a:t>
              </a:r>
              <a:endParaRPr lang="en-VN" sz="2400" dirty="0">
                <a:latin typeface="+mj-lt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6D89F3C-A9B6-4F7E-99E5-4643FFB911C3}"/>
              </a:ext>
            </a:extLst>
          </p:cNvPr>
          <p:cNvGrpSpPr/>
          <p:nvPr/>
        </p:nvGrpSpPr>
        <p:grpSpPr>
          <a:xfrm>
            <a:off x="7986439" y="4666179"/>
            <a:ext cx="2787857" cy="872250"/>
            <a:chOff x="4780150" y="2978288"/>
            <a:chExt cx="1600828" cy="781252"/>
          </a:xfrm>
        </p:grpSpPr>
        <p:pic>
          <p:nvPicPr>
            <p:cNvPr id="11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92518B49-24D6-43D4-8C4C-3A55E0AFDC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3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4780150" y="2978288"/>
              <a:ext cx="1583847" cy="781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F233AE-43FC-4868-81F8-9CD3E93B58E7}"/>
                </a:ext>
              </a:extLst>
            </p:cNvPr>
            <p:cNvSpPr txBox="1"/>
            <p:nvPr/>
          </p:nvSpPr>
          <p:spPr>
            <a:xfrm>
              <a:off x="5225367" y="3123958"/>
              <a:ext cx="1155611" cy="413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+mj-lt"/>
                </a:rPr>
                <a:t>giúp đỡ</a:t>
              </a:r>
              <a:endParaRPr lang="en-VN" sz="2400" dirty="0">
                <a:latin typeface="+mj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1D1B8A-6314-4CC1-B206-F29D7A9D0A85}"/>
              </a:ext>
            </a:extLst>
          </p:cNvPr>
          <p:cNvGrpSpPr/>
          <p:nvPr/>
        </p:nvGrpSpPr>
        <p:grpSpPr>
          <a:xfrm>
            <a:off x="2326842" y="5718738"/>
            <a:ext cx="3012708" cy="921113"/>
            <a:chOff x="1296209" y="4151193"/>
            <a:chExt cx="1729941" cy="825017"/>
          </a:xfrm>
        </p:grpSpPr>
        <p:pic>
          <p:nvPicPr>
            <p:cNvPr id="14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33E092D5-0BEB-4B82-9A19-4846628E6B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5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1296209" y="4151193"/>
              <a:ext cx="1607419" cy="825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C21150E-6562-4EDA-A66D-0776855882E8}"/>
                </a:ext>
              </a:extLst>
            </p:cNvPr>
            <p:cNvSpPr txBox="1"/>
            <p:nvPr/>
          </p:nvSpPr>
          <p:spPr>
            <a:xfrm>
              <a:off x="1686201" y="4334115"/>
              <a:ext cx="1339949" cy="413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+mj-lt"/>
                </a:rPr>
                <a:t>chăm chỉ</a:t>
              </a:r>
              <a:endParaRPr lang="en-VN" sz="2400" dirty="0">
                <a:latin typeface="+mj-l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56943CB-BC05-4D7C-9444-32F5746035B8}"/>
              </a:ext>
            </a:extLst>
          </p:cNvPr>
          <p:cNvGrpSpPr/>
          <p:nvPr/>
        </p:nvGrpSpPr>
        <p:grpSpPr>
          <a:xfrm>
            <a:off x="8041557" y="5757993"/>
            <a:ext cx="2804537" cy="924337"/>
            <a:chOff x="4739992" y="4151355"/>
            <a:chExt cx="1610406" cy="827905"/>
          </a:xfrm>
        </p:grpSpPr>
        <p:pic>
          <p:nvPicPr>
            <p:cNvPr id="17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EE280168-5605-4525-B35E-725B65ECD5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4739992" y="4151355"/>
              <a:ext cx="1610406" cy="827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A1C9281-CD58-4160-A720-684298EFF288}"/>
                </a:ext>
              </a:extLst>
            </p:cNvPr>
            <p:cNvSpPr txBox="1"/>
            <p:nvPr/>
          </p:nvSpPr>
          <p:spPr>
            <a:xfrm>
              <a:off x="5194081" y="4373435"/>
              <a:ext cx="1074566" cy="413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+mj-lt"/>
                </a:rPr>
                <a:t>tươi vui</a:t>
              </a:r>
              <a:endParaRPr lang="en-VN" sz="2400" dirty="0">
                <a:latin typeface="+mj-lt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60CA6AC-3F54-4D2A-AD2A-2F78C3B86633}"/>
              </a:ext>
            </a:extLst>
          </p:cNvPr>
          <p:cNvGrpSpPr/>
          <p:nvPr/>
        </p:nvGrpSpPr>
        <p:grpSpPr>
          <a:xfrm>
            <a:off x="5105737" y="4704058"/>
            <a:ext cx="2969037" cy="875432"/>
            <a:chOff x="1193891" y="4197349"/>
            <a:chExt cx="1704864" cy="784102"/>
          </a:xfrm>
        </p:grpSpPr>
        <p:pic>
          <p:nvPicPr>
            <p:cNvPr id="20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183F8F46-B7C0-4559-AC43-9541574D7D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1193891" y="4197349"/>
              <a:ext cx="1704864" cy="784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C191A4A-8E25-4384-B302-C75FCAFA1963}"/>
                </a:ext>
              </a:extLst>
            </p:cNvPr>
            <p:cNvSpPr txBox="1"/>
            <p:nvPr/>
          </p:nvSpPr>
          <p:spPr>
            <a:xfrm>
              <a:off x="1466686" y="4451285"/>
              <a:ext cx="1363787" cy="413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+mj-lt"/>
                </a:rPr>
                <a:t>hiền lành</a:t>
              </a:r>
              <a:endParaRPr lang="en-VN" sz="24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508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7.40741E-7 -4.5679E-6 L 0.04699 0.008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8" y="4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22222E-6 -1.48148E-6 L -0.05533 -0.0003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8" y="-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1.48148E-6 1.11111E-6 L 0.0294 -0.002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-15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9259E-6 1.7284E-6 L 0.01991 0.004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5" y="21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1.11111E-6 3.82716E-6 L -0.03079 -0.0021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1" y="-1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7.40741E-7 L -0.03727 0.0209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10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0741E-7 -4.5679E-6 L -0.00162 -0.3993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" y="-19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1.11111E-6 L 0.13634 -0.3688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6" y="-1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59E-6 1.7284E-6 L -0.38055 -0.2620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8" y="-13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602 L -0.10065 -0.3099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82716E-6 L 0.51111 -0.4342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56" y="-217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30417 -0.291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08" y="-1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5B2DCE3E-64A7-4194-92F7-F32CFD3785CE}"/>
              </a:ext>
            </a:extLst>
          </p:cNvPr>
          <p:cNvSpPr txBox="1"/>
          <p:nvPr/>
        </p:nvSpPr>
        <p:spPr>
          <a:xfrm>
            <a:off x="798336" y="1101618"/>
            <a:ext cx="10952797" cy="443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Arial"/>
                <a:sym typeface="Arial"/>
              </a:rPr>
              <a:t>2. </a:t>
            </a:r>
            <a:r>
              <a:rPr lang="vi-VN" sz="24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Chọn từ ngữ chỉ hoạt động đã tìm được ở bài tập 1 thay cho ô vuông.</a:t>
            </a:r>
            <a:endParaRPr lang="en-US" sz="2400" b="1" kern="0" dirty="0">
              <a:solidFill>
                <a:srgbClr val="BAE5E4">
                  <a:lumMod val="50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21" name="Rounded Rectangle 2">
            <a:extLst>
              <a:ext uri="{FF2B5EF4-FFF2-40B4-BE49-F238E27FC236}">
                <a16:creationId xmlns:a16="http://schemas.microsoft.com/office/drawing/2014/main" id="{8D77CEC7-088C-4974-A6E7-FF3DFCBD91D0}"/>
              </a:ext>
            </a:extLst>
          </p:cNvPr>
          <p:cNvSpPr/>
          <p:nvPr/>
        </p:nvSpPr>
        <p:spPr>
          <a:xfrm>
            <a:off x="655796" y="1860782"/>
            <a:ext cx="10952797" cy="1264974"/>
          </a:xfrm>
          <a:prstGeom prst="roundRect">
            <a:avLst/>
          </a:prstGeom>
          <a:solidFill>
            <a:srgbClr val="FFAB40">
              <a:lumMod val="20000"/>
              <a:lumOff val="80000"/>
              <a:alpha val="83000"/>
            </a:srgbClr>
          </a:solidFill>
          <a:ln w="25400" cap="flat" cmpd="sng" algn="ctr">
            <a:solidFill>
              <a:srgbClr val="FFAB40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22" name="Rounded Rectangle 22">
            <a:extLst>
              <a:ext uri="{FF2B5EF4-FFF2-40B4-BE49-F238E27FC236}">
                <a16:creationId xmlns:a16="http://schemas.microsoft.com/office/drawing/2014/main" id="{D7239857-F3F1-4860-A777-D2E5FD8F298A}"/>
              </a:ext>
            </a:extLst>
          </p:cNvPr>
          <p:cNvSpPr/>
          <p:nvPr/>
        </p:nvSpPr>
        <p:spPr>
          <a:xfrm>
            <a:off x="647691" y="3247054"/>
            <a:ext cx="10963061" cy="1264975"/>
          </a:xfrm>
          <a:prstGeom prst="roundRect">
            <a:avLst/>
          </a:prstGeom>
          <a:solidFill>
            <a:srgbClr val="FFAB40">
              <a:lumMod val="20000"/>
              <a:lumOff val="80000"/>
              <a:alpha val="83000"/>
            </a:srgbClr>
          </a:solidFill>
          <a:ln w="25400" cap="flat" cmpd="sng" algn="ctr">
            <a:solidFill>
              <a:srgbClr val="FFAB40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23" name="Rounded Rectangle 23">
            <a:extLst>
              <a:ext uri="{FF2B5EF4-FFF2-40B4-BE49-F238E27FC236}">
                <a16:creationId xmlns:a16="http://schemas.microsoft.com/office/drawing/2014/main" id="{8BA31611-BF72-4673-AC81-C81F65A5BD8B}"/>
              </a:ext>
            </a:extLst>
          </p:cNvPr>
          <p:cNvSpPr/>
          <p:nvPr/>
        </p:nvSpPr>
        <p:spPr>
          <a:xfrm>
            <a:off x="647691" y="4652965"/>
            <a:ext cx="10963061" cy="1264975"/>
          </a:xfrm>
          <a:prstGeom prst="roundRect">
            <a:avLst/>
          </a:prstGeom>
          <a:solidFill>
            <a:srgbClr val="FFAB40">
              <a:lumMod val="20000"/>
              <a:lumOff val="80000"/>
              <a:alpha val="83000"/>
            </a:srgbClr>
          </a:solidFill>
          <a:ln w="25400" cap="flat" cmpd="sng" algn="ctr">
            <a:solidFill>
              <a:srgbClr val="FFAB40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C67E439-F5A5-4C50-AB3A-F69632AE3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2948" y="1805970"/>
            <a:ext cx="2205645" cy="1338609"/>
          </a:xfrm>
          <a:prstGeom prst="round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2F23758-60B5-4F5A-8412-DDBDEEF95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4600" y="4485063"/>
            <a:ext cx="1898091" cy="1407566"/>
          </a:xfrm>
          <a:prstGeom prst="round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7DF627-7BE5-4921-8C6D-671B4265E8B9}"/>
              </a:ext>
            </a:extLst>
          </p:cNvPr>
          <p:cNvGrpSpPr/>
          <p:nvPr/>
        </p:nvGrpSpPr>
        <p:grpSpPr>
          <a:xfrm>
            <a:off x="9332426" y="3230678"/>
            <a:ext cx="2258180" cy="1303436"/>
            <a:chOff x="1698170" y="1346200"/>
            <a:chExt cx="3902529" cy="245110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A17DB1A-E643-452A-A2C3-0DD1F73E6D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150"/>
            <a:stretch/>
          </p:blipFill>
          <p:spPr>
            <a:xfrm>
              <a:off x="1698170" y="1346200"/>
              <a:ext cx="3902529" cy="2451100"/>
            </a:xfrm>
            <a:prstGeom prst="round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DBF6FE2-C8E2-4080-BE97-366192B3BE81}"/>
                </a:ext>
              </a:extLst>
            </p:cNvPr>
            <p:cNvSpPr/>
            <p:nvPr/>
          </p:nvSpPr>
          <p:spPr>
            <a:xfrm>
              <a:off x="1698170" y="1847461"/>
              <a:ext cx="279920" cy="1147666"/>
            </a:xfrm>
            <a:prstGeom prst="rect">
              <a:avLst/>
            </a:prstGeom>
            <a:solidFill>
              <a:srgbClr val="FFAB40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CD47AA3-A322-4B90-8ADB-89860D245918}"/>
              </a:ext>
            </a:extLst>
          </p:cNvPr>
          <p:cNvSpPr txBox="1"/>
          <p:nvPr/>
        </p:nvSpPr>
        <p:spPr>
          <a:xfrm>
            <a:off x="1286541" y="1913958"/>
            <a:ext cx="7559059" cy="952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a.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Mẹ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Hải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cái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bánh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rất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ngon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Hải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mang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đến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Hà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Xuân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cùng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Mẹ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khen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 “Con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biết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              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cùng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bạn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bè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đấy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.”.</a:t>
            </a:r>
            <a:endParaRPr lang="en-VN" sz="20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B24A377-AF02-4071-B8D8-C4543269E89C}"/>
              </a:ext>
            </a:extLst>
          </p:cNvPr>
          <p:cNvSpPr/>
          <p:nvPr/>
        </p:nvSpPr>
        <p:spPr>
          <a:xfrm>
            <a:off x="4763386" y="2519524"/>
            <a:ext cx="1162579" cy="30791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21305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A4CFAC1-B911-40FC-A65E-E4DF0B8D474D}"/>
              </a:ext>
            </a:extLst>
          </p:cNvPr>
          <p:cNvSpPr txBox="1"/>
          <p:nvPr/>
        </p:nvSpPr>
        <p:spPr>
          <a:xfrm>
            <a:off x="1286540" y="3310186"/>
            <a:ext cx="7559059" cy="952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b.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Biết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Hải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ốm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phải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nghỉ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học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Xuân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mang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sách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vở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sang,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giảng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bài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bạn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Hải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xúc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động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vì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bạn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               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khi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bị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ốm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7AEC33C-8619-41CE-B5FB-BB079923F618}"/>
              </a:ext>
            </a:extLst>
          </p:cNvPr>
          <p:cNvSpPr/>
          <p:nvPr/>
        </p:nvSpPr>
        <p:spPr>
          <a:xfrm>
            <a:off x="5423241" y="3930431"/>
            <a:ext cx="1193695" cy="30791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21305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F6CA1E2-FF38-45FB-9FEB-B72B0F7CC9F6}"/>
              </a:ext>
            </a:extLst>
          </p:cNvPr>
          <p:cNvSpPr txBox="1"/>
          <p:nvPr/>
        </p:nvSpPr>
        <p:spPr>
          <a:xfrm>
            <a:off x="1182174" y="4706414"/>
            <a:ext cx="8522426" cy="952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vi-VN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c. Hải và Xuân đều muốn ngồi bàn đầu. Nhưng ở đó chỉ còn một chỗ. Xuân xin cô cho Hải được ngồi chỗ mới. Cô khen Xuân đã biết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049DFAD-7C5C-412A-BCEB-322736A75754}"/>
              </a:ext>
            </a:extLst>
          </p:cNvPr>
          <p:cNvSpPr/>
          <p:nvPr/>
        </p:nvSpPr>
        <p:spPr>
          <a:xfrm>
            <a:off x="6882112" y="5271678"/>
            <a:ext cx="2217208" cy="366588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21305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50FF8F6-CD95-4216-AC60-2C17A5B00EC0}"/>
              </a:ext>
            </a:extLst>
          </p:cNvPr>
          <p:cNvSpPr txBox="1"/>
          <p:nvPr/>
        </p:nvSpPr>
        <p:spPr>
          <a:xfrm>
            <a:off x="6891068" y="5217310"/>
            <a:ext cx="2441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n</a:t>
            </a:r>
            <a:r>
              <a:rPr lang="en-VN" sz="20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hường bạn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9BF9035-5D01-4D8D-8F94-97F619229EC6}"/>
              </a:ext>
            </a:extLst>
          </p:cNvPr>
          <p:cNvSpPr txBox="1"/>
          <p:nvPr/>
        </p:nvSpPr>
        <p:spPr>
          <a:xfrm>
            <a:off x="5443387" y="3860008"/>
            <a:ext cx="1662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giúp</a:t>
            </a:r>
            <a:r>
              <a:rPr lang="en-US" sz="20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đỡ</a:t>
            </a:r>
            <a:endParaRPr lang="en-VN" sz="2000" kern="0" dirty="0">
              <a:solidFill>
                <a:srgbClr val="FF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78EFCB9-4223-4754-BCEA-E637CF2763DA}"/>
              </a:ext>
            </a:extLst>
          </p:cNvPr>
          <p:cNvSpPr txBox="1"/>
          <p:nvPr/>
        </p:nvSpPr>
        <p:spPr>
          <a:xfrm>
            <a:off x="4954239" y="2435110"/>
            <a:ext cx="1662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c</a:t>
            </a:r>
            <a:r>
              <a:rPr lang="en-VN" sz="20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hia sẻ</a:t>
            </a:r>
          </a:p>
        </p:txBody>
      </p:sp>
    </p:spTree>
    <p:extLst>
      <p:ext uri="{BB962C8B-B14F-4D97-AF65-F5344CB8AC3E}">
        <p14:creationId xmlns:p14="http://schemas.microsoft.com/office/powerpoint/2010/main" val="362481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0D3864-C5F1-411A-8036-A785D9C40738}"/>
              </a:ext>
            </a:extLst>
          </p:cNvPr>
          <p:cNvSpPr txBox="1"/>
          <p:nvPr/>
        </p:nvSpPr>
        <p:spPr>
          <a:xfrm>
            <a:off x="1545372" y="1051568"/>
            <a:ext cx="93423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3.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Đặt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một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câu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về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hoạt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động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các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bạn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trong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tranh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321EE3-2324-4657-BDD8-11CA69ABC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372" y="1686421"/>
            <a:ext cx="4642649" cy="2102438"/>
          </a:xfrm>
          <a:prstGeom prst="round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6B636E-A021-45D3-B8D3-DE2DDA34A7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8" t="3629" r="4655" b="5872"/>
          <a:stretch/>
        </p:blipFill>
        <p:spPr>
          <a:xfrm>
            <a:off x="6374106" y="1686421"/>
            <a:ext cx="4169964" cy="2102438"/>
          </a:xfrm>
          <a:prstGeom prst="roundRect">
            <a:avLst>
              <a:gd name="adj" fmla="val 11680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B87C54-F2C7-4464-984B-D3B812B856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8" t="5533" r="2659" b="3629"/>
          <a:stretch/>
        </p:blipFill>
        <p:spPr>
          <a:xfrm>
            <a:off x="1780110" y="4493406"/>
            <a:ext cx="4133418" cy="1953883"/>
          </a:xfrm>
          <a:prstGeom prst="roundRect">
            <a:avLst>
              <a:gd name="adj" fmla="val 7152"/>
            </a:avLst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E05E4C-323E-418E-872F-996E0BE7D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4774" y="4344851"/>
            <a:ext cx="4348628" cy="21024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39555E-F737-4B13-AD54-F3A05EDAD6FA}"/>
              </a:ext>
            </a:extLst>
          </p:cNvPr>
          <p:cNvSpPr txBox="1"/>
          <p:nvPr/>
        </p:nvSpPr>
        <p:spPr>
          <a:xfrm>
            <a:off x="1098422" y="3805245"/>
            <a:ext cx="6660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M: </a:t>
            </a:r>
            <a:r>
              <a:rPr lang="vi-VN" sz="2800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Bạn Lan cho bạn Hải mượn bút</a:t>
            </a:r>
          </a:p>
        </p:txBody>
      </p:sp>
    </p:spTree>
    <p:extLst>
      <p:ext uri="{BB962C8B-B14F-4D97-AF65-F5344CB8AC3E}">
        <p14:creationId xmlns:p14="http://schemas.microsoft.com/office/powerpoint/2010/main" val="252038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1B321D-C137-4AB9-B2F5-FF741CE7DDF3}"/>
              </a:ext>
            </a:extLst>
          </p:cNvPr>
          <p:cNvSpPr txBox="1"/>
          <p:nvPr/>
        </p:nvSpPr>
        <p:spPr>
          <a:xfrm>
            <a:off x="6560744" y="2464202"/>
            <a:ext cx="4934597" cy="1168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Luyện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viết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vở</a:t>
            </a:r>
            <a:endParaRPr lang="vi-VN" sz="5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21ED70-8182-47E7-BF30-C2BBB8A7FADE}"/>
              </a:ext>
            </a:extLst>
          </p:cNvPr>
          <p:cNvSpPr txBox="1"/>
          <p:nvPr/>
        </p:nvSpPr>
        <p:spPr>
          <a:xfrm>
            <a:off x="4594034" y="3029639"/>
            <a:ext cx="4021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00B050"/>
                </a:solidFill>
              </a:rPr>
              <a:t>Khởi</a:t>
            </a:r>
            <a:r>
              <a:rPr lang="en-US" sz="5400" dirty="0">
                <a:solidFill>
                  <a:srgbClr val="00B050"/>
                </a:solidFill>
              </a:rPr>
              <a:t> </a:t>
            </a:r>
            <a:r>
              <a:rPr lang="en-US" sz="5400" dirty="0" err="1">
                <a:solidFill>
                  <a:srgbClr val="00B050"/>
                </a:solidFill>
              </a:rPr>
              <a:t>động</a:t>
            </a:r>
            <a:endParaRPr lang="en-US" sz="5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25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4801" y="3927079"/>
            <a:ext cx="7100021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5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eat – Dor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03200" y="5613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1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4133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Sai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. ĐÚNG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31218" y="4343400"/>
            <a:ext cx="420179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nhút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nhát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068" y="77169"/>
            <a:ext cx="1633611" cy="11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0470" y="-549500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Explosion 2 2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3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3" grpId="0" animBg="1"/>
      <p:bldP spid="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4133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Đúng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. Sai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67200" y="3984265"/>
            <a:ext cx="4363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lành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0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4133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Tốt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bụng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Ích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kỷ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74030" y="3986384"/>
            <a:ext cx="5298998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nhím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Nhím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4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4133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Chia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sẻ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Xinh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đẹp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0407" y="3967954"/>
            <a:ext cx="4835664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Xinh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122" name="Picture 2" descr="C:\Users\ADMIN\Desktop\Doremon cau ca ( trac nghiem )\historieta-tropical-de-los-pescados-45745897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6870" flipH="1">
            <a:off x="3478825" y="-64474"/>
            <a:ext cx="1813984" cy="136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4992655" y="-155492"/>
            <a:ext cx="1513908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9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4133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sặc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sỡ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sặc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nước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31218" y="4343400"/>
            <a:ext cx="4958409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Doremon cau ca ( trac nghiem )\depositphotos_151226446-stock-illustration-cartoon-tropical-fish-collection-set (3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5278" y1="37220" x2="16389" y2="4125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6452" flipH="1">
            <a:off x="2332366" y="-206238"/>
            <a:ext cx="3177380" cy="216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3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4133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Xe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đạp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Đạp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xe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31218" y="4343400"/>
            <a:ext cx="3039615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depositphotos_151226446-stock-illustration-cartoon-tropical-fish-collection-set (4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29" b="100000" l="0" r="89975">
                        <a14:foregroundMark x1="26566" y1="51064" x2="29825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79665" flipH="1">
            <a:off x="3271256" y="-435154"/>
            <a:ext cx="2777217" cy="233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9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421</Words>
  <Application>Microsoft Office PowerPoint</Application>
  <PresentationFormat>Widescreen</PresentationFormat>
  <Paragraphs>83</Paragraphs>
  <Slides>16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等线</vt:lpstr>
      <vt:lpstr>Arial</vt:lpstr>
      <vt:lpstr>Arial-Rounded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35</cp:revision>
  <dcterms:created xsi:type="dcterms:W3CDTF">2021-07-20T01:55:21Z</dcterms:created>
  <dcterms:modified xsi:type="dcterms:W3CDTF">2021-08-05T04:37:53Z</dcterms:modified>
</cp:coreProperties>
</file>