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387" r:id="rId4"/>
    <p:sldId id="383" r:id="rId5"/>
    <p:sldId id="384" r:id="rId6"/>
    <p:sldId id="385" r:id="rId7"/>
    <p:sldId id="38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2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95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67049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12" y="2714016"/>
            <a:ext cx="3870754" cy="41439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894AEB-7260-45A7-8E4F-C348B8F55D30}"/>
              </a:ext>
            </a:extLst>
          </p:cNvPr>
          <p:cNvSpPr/>
          <p:nvPr/>
        </p:nvSpPr>
        <p:spPr>
          <a:xfrm>
            <a:off x="1663518" y="1612451"/>
            <a:ext cx="66344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(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132224-4989-43EC-81E0-BEE9CCE513D7}"/>
              </a:ext>
            </a:extLst>
          </p:cNvPr>
          <p:cNvSpPr txBox="1"/>
          <p:nvPr/>
        </p:nvSpPr>
        <p:spPr>
          <a:xfrm>
            <a:off x="4527677" y="1271905"/>
            <a:ext cx="5463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ạ!”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tươi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D4F2DE-A788-45E3-AB4F-73F0DC44D6F5}"/>
              </a:ext>
            </a:extLst>
          </p:cNvPr>
          <p:cNvSpPr txBox="1"/>
          <p:nvPr/>
        </p:nvSpPr>
        <p:spPr>
          <a:xfrm>
            <a:off x="4555387" y="3892109"/>
            <a:ext cx="571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dạy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đưa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cửa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379B51-1D68-471E-8BF5-33E863237324}"/>
              </a:ext>
            </a:extLst>
          </p:cNvPr>
          <p:cNvSpPr txBox="1"/>
          <p:nvPr/>
        </p:nvSpPr>
        <p:spPr>
          <a:xfrm>
            <a:off x="2946038" y="327458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000" b="1" kern="0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FA4D9D-4107-4825-B2F2-1169C36B47D1}"/>
              </a:ext>
            </a:extLst>
          </p:cNvPr>
          <p:cNvSpPr txBox="1"/>
          <p:nvPr/>
        </p:nvSpPr>
        <p:spPr>
          <a:xfrm>
            <a:off x="487761" y="170944"/>
            <a:ext cx="405108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36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4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4187150" y="751161"/>
            <a:ext cx="5657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501903" y="1752072"/>
            <a:ext cx="3059877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2501904" y="2536664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2501904" y="3321256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2728139" y="3646179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2501904" y="4105848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2728139" y="439359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61780" y="2419251"/>
            <a:ext cx="4283085" cy="1569184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4B2AE07-AE20-3040-9F7E-25ABBA398403}"/>
                </a:ext>
              </a:extLst>
            </p:cNvPr>
            <p:cNvSpPr/>
            <p:nvPr/>
          </p:nvSpPr>
          <p:spPr>
            <a:xfrm>
              <a:off x="3113473" y="1619177"/>
              <a:ext cx="3067048" cy="934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2667" b="1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Chú</a:t>
              </a:r>
              <a:r>
                <a:rPr lang="en-US" sz="2667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ý: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mỗi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6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43603" y="401527"/>
            <a:ext cx="8102164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4.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Trò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đoán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49937" y="1038261"/>
            <a:ext cx="24633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49937" y="2407321"/>
            <a:ext cx="24633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49935" y="3776381"/>
            <a:ext cx="24633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49935" y="5145441"/>
            <a:ext cx="24633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53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53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53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153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96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696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96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696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bày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962803" y="974761"/>
            <a:ext cx="603035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d.</a:t>
            </a:r>
            <a:endParaRPr lang="vi-VN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60479" y="1806324"/>
            <a:ext cx="2261976" cy="36896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0479" y="3175384"/>
            <a:ext cx="2261976" cy="36896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0479" y="4544444"/>
            <a:ext cx="2261976" cy="36896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60479" y="5930901"/>
            <a:ext cx="2261976" cy="368969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50735" y="604604"/>
            <a:ext cx="83172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7.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50547" y="1612167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85976" y="1612167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1405" y="1612167"/>
            <a:ext cx="2294195" cy="1350620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04269" y="1758669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3094510" y="2816285"/>
            <a:ext cx="2155973" cy="7515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3081350" y="2816285"/>
            <a:ext cx="2248589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7480420" y="2816285"/>
            <a:ext cx="1695733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7181901" y="2832175"/>
            <a:ext cx="2198563" cy="819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235</Words>
  <Application>Microsoft Office PowerPoint</Application>
  <PresentationFormat>Custom</PresentationFormat>
  <Paragraphs>68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4</cp:revision>
  <dcterms:created xsi:type="dcterms:W3CDTF">2021-07-31T03:12:34Z</dcterms:created>
  <dcterms:modified xsi:type="dcterms:W3CDTF">2021-11-02T01:25:22Z</dcterms:modified>
</cp:coreProperties>
</file>