
<file path=[Content_Types].xml><?xml version="1.0" encoding="utf-8"?>
<Types xmlns="http://schemas.openxmlformats.org/package/2006/content-types">
  <Default Extension="mp3" ContentType="audio/unknown"/>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7" r:id="rId3"/>
    <p:sldMasterId id="2147483689" r:id="rId4"/>
  </p:sldMasterIdLst>
  <p:notesMasterIdLst>
    <p:notesMasterId r:id="rId33"/>
  </p:notesMasterIdLst>
  <p:sldIdLst>
    <p:sldId id="256" r:id="rId5"/>
    <p:sldId id="518" r:id="rId6"/>
    <p:sldId id="257" r:id="rId7"/>
    <p:sldId id="258" r:id="rId8"/>
    <p:sldId id="259" r:id="rId9"/>
    <p:sldId id="260" r:id="rId10"/>
    <p:sldId id="261" r:id="rId11"/>
    <p:sldId id="264" r:id="rId12"/>
    <p:sldId id="515" r:id="rId13"/>
    <p:sldId id="532" r:id="rId14"/>
    <p:sldId id="517" r:id="rId15"/>
    <p:sldId id="516" r:id="rId16"/>
    <p:sldId id="522" r:id="rId17"/>
    <p:sldId id="519" r:id="rId18"/>
    <p:sldId id="520" r:id="rId19"/>
    <p:sldId id="521" r:id="rId20"/>
    <p:sldId id="530" r:id="rId21"/>
    <p:sldId id="523" r:id="rId22"/>
    <p:sldId id="524" r:id="rId23"/>
    <p:sldId id="525" r:id="rId24"/>
    <p:sldId id="526" r:id="rId25"/>
    <p:sldId id="527" r:id="rId26"/>
    <p:sldId id="529" r:id="rId27"/>
    <p:sldId id="528" r:id="rId28"/>
    <p:sldId id="375" r:id="rId29"/>
    <p:sldId id="343" r:id="rId30"/>
    <p:sldId id="533" r:id="rId31"/>
    <p:sldId id="51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53" d="100"/>
          <a:sy n="53" d="100"/>
        </p:scale>
        <p:origin x="-102" y="-4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2988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4431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888972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t>11/17/2021</a:t>
            </a:fld>
            <a:endParaRPr lang="en-US"/>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12AE14-5EB4-4E85-A1A3-121F33C3C62A}"/>
              </a:ext>
            </a:extLst>
          </p:cNvPr>
          <p:cNvSpPr>
            <a:spLocks noGrp="1"/>
          </p:cNvSpPr>
          <p:nvPr>
            <p:ph type="dt" sz="half" idx="10"/>
          </p:nvPr>
        </p:nvSpPr>
        <p:spPr/>
        <p:txBody>
          <a:bodyPr/>
          <a:lstStyle/>
          <a:p>
            <a:fld id="{11EBD0CC-E3E2-4331-AA06-EBB8ADD6037D}" type="datetimeFigureOut">
              <a:rPr lang="en-US" smtClean="0"/>
              <a:t>11/17/2021</a:t>
            </a:fld>
            <a:endParaRPr lang="en-US"/>
          </a:p>
        </p:txBody>
      </p:sp>
      <p:sp>
        <p:nvSpPr>
          <p:cNvPr id="4" name="Footer Placeholder 3">
            <a:extLst>
              <a:ext uri="{FF2B5EF4-FFF2-40B4-BE49-F238E27FC236}">
                <a16:creationId xmlns:a16="http://schemas.microsoft.com/office/drawing/2014/main" xmlns=""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t>11/17/2021</a:t>
            </a:fld>
            <a:endParaRPr lang="en-US"/>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t>11/17/2021</a:t>
            </a:fld>
            <a:endParaRPr lang="en-US"/>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t>11/17/2021</a:t>
            </a:fld>
            <a:endParaRPr lang="en-US"/>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15042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976478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28437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29577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52228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11/17/2021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11868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11/17/2021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77846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11/17/2021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47398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40740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855360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989809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44263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3537104A-EDBB-4DEF-9A8D-A6F97EEB849D}"/>
              </a:ext>
            </a:extLst>
          </p:cNvPr>
          <p:cNvSpPr>
            <a:spLocks noGrp="1"/>
          </p:cNvSpPr>
          <p:nvPr>
            <p:ph type="dt" sz="half" idx="10"/>
          </p:nvPr>
        </p:nvSpPr>
        <p:spPr/>
        <p:txBody>
          <a:bodyPr/>
          <a:lstStyle/>
          <a:p>
            <a:fld id="{E5948F6F-2428-462A-9C17-B471D69666C9}" type="datetimeFigureOut">
              <a:rPr lang="zh-CN" altLang="en-US" smtClean="0"/>
              <a:t>2021/11/17</a:t>
            </a:fld>
            <a:endParaRPr lang="zh-CN" altLang="en-US"/>
          </a:p>
        </p:txBody>
      </p:sp>
      <p:sp>
        <p:nvSpPr>
          <p:cNvPr id="5" name="页脚占位符 4">
            <a:extLst>
              <a:ext uri="{FF2B5EF4-FFF2-40B4-BE49-F238E27FC236}">
                <a16:creationId xmlns:a16="http://schemas.microsoft.com/office/drawing/2014/main" xmlns=""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4242071"/>
      </p:ext>
    </p:extLst>
  </p:cSld>
  <p:clrMapOvr>
    <a:masterClrMapping/>
  </p:clrMapOvr>
  <p:transition spd="slow">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B48A98A-4FCE-42D0-A2D1-F2BF8D5F439F}"/>
              </a:ext>
            </a:extLst>
          </p:cNvPr>
          <p:cNvSpPr>
            <a:spLocks noGrp="1"/>
          </p:cNvSpPr>
          <p:nvPr>
            <p:ph type="dt" sz="half" idx="10"/>
          </p:nvPr>
        </p:nvSpPr>
        <p:spPr/>
        <p:txBody>
          <a:bodyPr/>
          <a:lstStyle/>
          <a:p>
            <a:fld id="{E5948F6F-2428-462A-9C17-B471D69666C9}" type="datetimeFigureOut">
              <a:rPr lang="zh-CN" altLang="en-US" smtClean="0"/>
              <a:t>2021/11/17</a:t>
            </a:fld>
            <a:endParaRPr lang="zh-CN" altLang="en-US"/>
          </a:p>
        </p:txBody>
      </p:sp>
      <p:sp>
        <p:nvSpPr>
          <p:cNvPr id="5" name="页脚占位符 4">
            <a:extLst>
              <a:ext uri="{FF2B5EF4-FFF2-40B4-BE49-F238E27FC236}">
                <a16:creationId xmlns:a16="http://schemas.microsoft.com/office/drawing/2014/main" xmlns=""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903849403"/>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t>11/17/2021</a:t>
            </a:fld>
            <a:endParaRPr lang="en-US"/>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66ACF3AE-4FCF-43CB-A2A9-4E450D2A7FBF}"/>
              </a:ext>
            </a:extLst>
          </p:cNvPr>
          <p:cNvSpPr>
            <a:spLocks noGrp="1"/>
          </p:cNvSpPr>
          <p:nvPr>
            <p:ph type="dt" sz="half" idx="10"/>
          </p:nvPr>
        </p:nvSpPr>
        <p:spPr/>
        <p:txBody>
          <a:bodyPr/>
          <a:lstStyle/>
          <a:p>
            <a:fld id="{E5948F6F-2428-462A-9C17-B471D69666C9}" type="datetimeFigureOut">
              <a:rPr lang="zh-CN" altLang="en-US" smtClean="0"/>
              <a:t>2021/11/17</a:t>
            </a:fld>
            <a:endParaRPr lang="zh-CN" altLang="en-US"/>
          </a:p>
        </p:txBody>
      </p:sp>
      <p:sp>
        <p:nvSpPr>
          <p:cNvPr id="5" name="页脚占位符 4">
            <a:extLst>
              <a:ext uri="{FF2B5EF4-FFF2-40B4-BE49-F238E27FC236}">
                <a16:creationId xmlns:a16="http://schemas.microsoft.com/office/drawing/2014/main" xmlns=""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736335582"/>
      </p:ext>
    </p:extLst>
  </p:cSld>
  <p:clrMapOvr>
    <a:masterClrMapping/>
  </p:clrMapOvr>
  <p:transition spd="slow">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64E94802-C01D-48B5-8391-188A661F4773}"/>
              </a:ext>
            </a:extLst>
          </p:cNvPr>
          <p:cNvSpPr>
            <a:spLocks noGrp="1"/>
          </p:cNvSpPr>
          <p:nvPr>
            <p:ph type="dt" sz="half" idx="10"/>
          </p:nvPr>
        </p:nvSpPr>
        <p:spPr/>
        <p:txBody>
          <a:bodyPr/>
          <a:lstStyle/>
          <a:p>
            <a:fld id="{E5948F6F-2428-462A-9C17-B471D69666C9}" type="datetimeFigureOut">
              <a:rPr lang="zh-CN" altLang="en-US" smtClean="0"/>
              <a:t>2021/11/17</a:t>
            </a:fld>
            <a:endParaRPr lang="zh-CN" altLang="en-US"/>
          </a:p>
        </p:txBody>
      </p:sp>
      <p:sp>
        <p:nvSpPr>
          <p:cNvPr id="6" name="页脚占位符 5">
            <a:extLst>
              <a:ext uri="{FF2B5EF4-FFF2-40B4-BE49-F238E27FC236}">
                <a16:creationId xmlns:a16="http://schemas.microsoft.com/office/drawing/2014/main" xmlns=""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122895233"/>
      </p:ext>
    </p:extLst>
  </p:cSld>
  <p:clrMapOvr>
    <a:masterClrMapping/>
  </p:clrMapOvr>
  <p:transition spd="slow">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61B2AA4-2571-4A46-AEF9-C6600AAE3F93}"/>
              </a:ext>
            </a:extLst>
          </p:cNvPr>
          <p:cNvSpPr>
            <a:spLocks noGrp="1"/>
          </p:cNvSpPr>
          <p:nvPr>
            <p:ph type="dt" sz="half" idx="10"/>
          </p:nvPr>
        </p:nvSpPr>
        <p:spPr/>
        <p:txBody>
          <a:bodyPr/>
          <a:lstStyle/>
          <a:p>
            <a:fld id="{E5948F6F-2428-462A-9C17-B471D69666C9}" type="datetimeFigureOut">
              <a:rPr lang="zh-CN" altLang="en-US" smtClean="0"/>
              <a:t>2021/11/17</a:t>
            </a:fld>
            <a:endParaRPr lang="zh-CN" altLang="en-US"/>
          </a:p>
        </p:txBody>
      </p:sp>
      <p:sp>
        <p:nvSpPr>
          <p:cNvPr id="8" name="页脚占位符 7">
            <a:extLst>
              <a:ext uri="{FF2B5EF4-FFF2-40B4-BE49-F238E27FC236}">
                <a16:creationId xmlns:a16="http://schemas.microsoft.com/office/drawing/2014/main" xmlns=""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853380179"/>
      </p:ext>
    </p:extLst>
  </p:cSld>
  <p:clrMapOvr>
    <a:masterClrMapping/>
  </p:clrMapOvr>
  <p:transition spd="slow">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E2965DF-0155-4483-BA71-E600CD0762AB}"/>
              </a:ext>
            </a:extLst>
          </p:cNvPr>
          <p:cNvSpPr>
            <a:spLocks noGrp="1"/>
          </p:cNvSpPr>
          <p:nvPr>
            <p:ph type="dt" sz="half" idx="10"/>
          </p:nvPr>
        </p:nvSpPr>
        <p:spPr/>
        <p:txBody>
          <a:bodyPr/>
          <a:lstStyle/>
          <a:p>
            <a:fld id="{E5948F6F-2428-462A-9C17-B471D69666C9}" type="datetimeFigureOut">
              <a:rPr lang="zh-CN" altLang="en-US" smtClean="0"/>
              <a:t>2021/11/17</a:t>
            </a:fld>
            <a:endParaRPr lang="zh-CN" altLang="en-US"/>
          </a:p>
        </p:txBody>
      </p:sp>
      <p:sp>
        <p:nvSpPr>
          <p:cNvPr id="4" name="页脚占位符 3">
            <a:extLst>
              <a:ext uri="{FF2B5EF4-FFF2-40B4-BE49-F238E27FC236}">
                <a16:creationId xmlns:a16="http://schemas.microsoft.com/office/drawing/2014/main" xmlns=""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500784407"/>
      </p:ext>
    </p:extLst>
  </p:cSld>
  <p:clrMapOvr>
    <a:masterClrMapping/>
  </p:clrMapOvr>
  <p:transition spd="slow">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6E89B8B-92FE-4CCE-A6FD-1EA0AA2CB889}"/>
              </a:ext>
            </a:extLst>
          </p:cNvPr>
          <p:cNvSpPr>
            <a:spLocks noGrp="1"/>
          </p:cNvSpPr>
          <p:nvPr>
            <p:ph type="dt" sz="half" idx="10"/>
          </p:nvPr>
        </p:nvSpPr>
        <p:spPr/>
        <p:txBody>
          <a:bodyPr/>
          <a:lstStyle/>
          <a:p>
            <a:fld id="{E5948F6F-2428-462A-9C17-B471D69666C9}" type="datetimeFigureOut">
              <a:rPr lang="zh-CN" altLang="en-US" smtClean="0"/>
              <a:t>2021/11/17</a:t>
            </a:fld>
            <a:endParaRPr lang="zh-CN" altLang="en-US"/>
          </a:p>
        </p:txBody>
      </p:sp>
      <p:sp>
        <p:nvSpPr>
          <p:cNvPr id="3" name="页脚占位符 2">
            <a:extLst>
              <a:ext uri="{FF2B5EF4-FFF2-40B4-BE49-F238E27FC236}">
                <a16:creationId xmlns:a16="http://schemas.microsoft.com/office/drawing/2014/main" xmlns=""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633478106"/>
      </p:ext>
    </p:extLst>
  </p:cSld>
  <p:clrMapOvr>
    <a:masterClrMapping/>
  </p:clrMapOvr>
  <p:transition spd="slow">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67F33BF-7248-4CF2-9D5F-FC2D4AF5A79E}"/>
              </a:ext>
            </a:extLst>
          </p:cNvPr>
          <p:cNvSpPr>
            <a:spLocks noGrp="1"/>
          </p:cNvSpPr>
          <p:nvPr>
            <p:ph type="dt" sz="half" idx="10"/>
          </p:nvPr>
        </p:nvSpPr>
        <p:spPr/>
        <p:txBody>
          <a:bodyPr/>
          <a:lstStyle/>
          <a:p>
            <a:fld id="{E5948F6F-2428-462A-9C17-B471D69666C9}" type="datetimeFigureOut">
              <a:rPr lang="zh-CN" altLang="en-US" smtClean="0"/>
              <a:t>2021/11/17</a:t>
            </a:fld>
            <a:endParaRPr lang="zh-CN" altLang="en-US"/>
          </a:p>
        </p:txBody>
      </p:sp>
      <p:sp>
        <p:nvSpPr>
          <p:cNvPr id="6" name="页脚占位符 5">
            <a:extLst>
              <a:ext uri="{FF2B5EF4-FFF2-40B4-BE49-F238E27FC236}">
                <a16:creationId xmlns:a16="http://schemas.microsoft.com/office/drawing/2014/main" xmlns=""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062070761"/>
      </p:ext>
    </p:extLst>
  </p:cSld>
  <p:clrMapOvr>
    <a:masterClrMapping/>
  </p:clrMapOvr>
  <p:transition spd="slow">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A0F909C-0267-40BE-B34E-CFAE371EE401}"/>
              </a:ext>
            </a:extLst>
          </p:cNvPr>
          <p:cNvSpPr>
            <a:spLocks noGrp="1"/>
          </p:cNvSpPr>
          <p:nvPr>
            <p:ph type="dt" sz="half" idx="10"/>
          </p:nvPr>
        </p:nvSpPr>
        <p:spPr/>
        <p:txBody>
          <a:bodyPr/>
          <a:lstStyle/>
          <a:p>
            <a:fld id="{E5948F6F-2428-462A-9C17-B471D69666C9}" type="datetimeFigureOut">
              <a:rPr lang="zh-CN" altLang="en-US" smtClean="0"/>
              <a:t>2021/11/17</a:t>
            </a:fld>
            <a:endParaRPr lang="zh-CN" altLang="en-US"/>
          </a:p>
        </p:txBody>
      </p:sp>
      <p:sp>
        <p:nvSpPr>
          <p:cNvPr id="6" name="页脚占位符 5">
            <a:extLst>
              <a:ext uri="{FF2B5EF4-FFF2-40B4-BE49-F238E27FC236}">
                <a16:creationId xmlns:a16="http://schemas.microsoft.com/office/drawing/2014/main" xmlns=""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87476026"/>
      </p:ext>
    </p:extLst>
  </p:cSld>
  <p:clrMapOvr>
    <a:masterClrMapping/>
  </p:clrMapOvr>
  <p:transition spd="slow">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8319BC4-A8AF-4B6F-A6AC-B29D151381CC}"/>
              </a:ext>
            </a:extLst>
          </p:cNvPr>
          <p:cNvSpPr>
            <a:spLocks noGrp="1"/>
          </p:cNvSpPr>
          <p:nvPr>
            <p:ph type="dt" sz="half" idx="10"/>
          </p:nvPr>
        </p:nvSpPr>
        <p:spPr/>
        <p:txBody>
          <a:bodyPr/>
          <a:lstStyle/>
          <a:p>
            <a:fld id="{E5948F6F-2428-462A-9C17-B471D69666C9}" type="datetimeFigureOut">
              <a:rPr lang="zh-CN" altLang="en-US" smtClean="0"/>
              <a:t>2021/11/17</a:t>
            </a:fld>
            <a:endParaRPr lang="zh-CN" altLang="en-US"/>
          </a:p>
        </p:txBody>
      </p:sp>
      <p:sp>
        <p:nvSpPr>
          <p:cNvPr id="5" name="页脚占位符 4">
            <a:extLst>
              <a:ext uri="{FF2B5EF4-FFF2-40B4-BE49-F238E27FC236}">
                <a16:creationId xmlns:a16="http://schemas.microsoft.com/office/drawing/2014/main" xmlns=""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845126763"/>
      </p:ext>
    </p:extLst>
  </p:cSld>
  <p:clrMapOvr>
    <a:masterClrMapping/>
  </p:clrMapOvr>
  <p:transition spd="slow">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13E1FFF-8862-47C7-A800-1AAF9D7C5086}"/>
              </a:ext>
            </a:extLst>
          </p:cNvPr>
          <p:cNvSpPr>
            <a:spLocks noGrp="1"/>
          </p:cNvSpPr>
          <p:nvPr>
            <p:ph type="dt" sz="half" idx="10"/>
          </p:nvPr>
        </p:nvSpPr>
        <p:spPr/>
        <p:txBody>
          <a:bodyPr/>
          <a:lstStyle/>
          <a:p>
            <a:fld id="{E5948F6F-2428-462A-9C17-B471D69666C9}" type="datetimeFigureOut">
              <a:rPr lang="zh-CN" altLang="en-US" smtClean="0"/>
              <a:t>2021/11/17</a:t>
            </a:fld>
            <a:endParaRPr lang="zh-CN" altLang="en-US"/>
          </a:p>
        </p:txBody>
      </p:sp>
      <p:sp>
        <p:nvSpPr>
          <p:cNvPr id="5" name="页脚占位符 4">
            <a:extLst>
              <a:ext uri="{FF2B5EF4-FFF2-40B4-BE49-F238E27FC236}">
                <a16:creationId xmlns:a16="http://schemas.microsoft.com/office/drawing/2014/main" xmlns=""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463594736"/>
      </p:ext>
    </p:extLst>
  </p:cSld>
  <p:clrMapOvr>
    <a:masterClrMapping/>
  </p:clrMapOvr>
  <p:transition spd="slow">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xmlns=""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xmlns="" id="{60C71B9E-72DF-9B46-9E11-92FD14AF7800}"/>
              </a:ext>
            </a:extLst>
          </p:cNvPr>
          <p:cNvSpPr>
            <a:spLocks noGrp="1"/>
          </p:cNvSpPr>
          <p:nvPr>
            <p:ph type="dt" sz="half" idx="10"/>
          </p:nvPr>
        </p:nvSpPr>
        <p:spPr/>
        <p:txBody>
          <a:bodyPr/>
          <a:lstStyle/>
          <a:p>
            <a:fld id="{84B79D43-DAE6-0F47-A9C1-04982654FBFB}" type="datetimeFigureOut">
              <a:rPr kumimoji="1" lang="zh-CN" altLang="en-US" smtClean="0"/>
              <a:t>2021/11/17</a:t>
            </a:fld>
            <a:endParaRPr kumimoji="1" lang="zh-CN" altLang="en-US"/>
          </a:p>
        </p:txBody>
      </p:sp>
      <p:sp>
        <p:nvSpPr>
          <p:cNvPr id="5" name="页脚占位符 4">
            <a:extLst>
              <a:ext uri="{FF2B5EF4-FFF2-40B4-BE49-F238E27FC236}">
                <a16:creationId xmlns:a16="http://schemas.microsoft.com/office/drawing/2014/main" xmlns="" id="{CD64AA69-0CEE-B14A-BDC5-308DDC8C2D6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5DFAF48E-F9F8-1C46-8EEE-61E4A181629A}"/>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780087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t>11/17/2021</a:t>
            </a:fld>
            <a:endParaRPr lang="en-US"/>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90AC2C-89A7-5B45-AA29-0F43CAD179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FF0F5861-FF02-9541-AD80-582F186482D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2E655C0A-AF44-4240-926F-CF039BC8D213}"/>
              </a:ext>
            </a:extLst>
          </p:cNvPr>
          <p:cNvSpPr>
            <a:spLocks noGrp="1"/>
          </p:cNvSpPr>
          <p:nvPr>
            <p:ph type="dt" sz="half" idx="10"/>
          </p:nvPr>
        </p:nvSpPr>
        <p:spPr/>
        <p:txBody>
          <a:bodyPr/>
          <a:lstStyle/>
          <a:p>
            <a:fld id="{84B79D43-DAE6-0F47-A9C1-04982654FBFB}" type="datetimeFigureOut">
              <a:rPr kumimoji="1" lang="zh-CN" altLang="en-US" smtClean="0"/>
              <a:t>2021/11/17</a:t>
            </a:fld>
            <a:endParaRPr kumimoji="1" lang="zh-CN" altLang="en-US"/>
          </a:p>
        </p:txBody>
      </p:sp>
      <p:sp>
        <p:nvSpPr>
          <p:cNvPr id="5" name="页脚占位符 4">
            <a:extLst>
              <a:ext uri="{FF2B5EF4-FFF2-40B4-BE49-F238E27FC236}">
                <a16:creationId xmlns:a16="http://schemas.microsoft.com/office/drawing/2014/main" xmlns="" id="{70AFDC4E-8BFD-B54A-BF9A-81919CC721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89656241-BFAA-974E-8319-98CB08180971}"/>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3434710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22A9BE9-7F72-794D-9F3C-9A8FE2E8F64B}"/>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13AC6F02-871E-DE47-AC93-1CD134CED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xmlns="" id="{1C55CEBD-7C39-394B-A99F-80554FC46B49}"/>
              </a:ext>
            </a:extLst>
          </p:cNvPr>
          <p:cNvSpPr>
            <a:spLocks noGrp="1"/>
          </p:cNvSpPr>
          <p:nvPr>
            <p:ph type="dt" sz="half" idx="10"/>
          </p:nvPr>
        </p:nvSpPr>
        <p:spPr/>
        <p:txBody>
          <a:bodyPr/>
          <a:lstStyle/>
          <a:p>
            <a:fld id="{84B79D43-DAE6-0F47-A9C1-04982654FBFB}" type="datetimeFigureOut">
              <a:rPr kumimoji="1" lang="zh-CN" altLang="en-US" smtClean="0"/>
              <a:t>2021/11/17</a:t>
            </a:fld>
            <a:endParaRPr kumimoji="1" lang="zh-CN" altLang="en-US"/>
          </a:p>
        </p:txBody>
      </p:sp>
      <p:sp>
        <p:nvSpPr>
          <p:cNvPr id="5" name="页脚占位符 4">
            <a:extLst>
              <a:ext uri="{FF2B5EF4-FFF2-40B4-BE49-F238E27FC236}">
                <a16:creationId xmlns:a16="http://schemas.microsoft.com/office/drawing/2014/main" xmlns="" id="{AB24BB0A-6CBD-2E41-ACC7-D29880DA3B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0CDC3A08-879E-9449-ADFD-682ABDEB913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5921258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403AC0A-0AC7-E046-A454-45AF18903BBF}"/>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BCFDF19E-3B3B-4842-9CFB-FEE132D206CF}"/>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xmlns="" id="{6E65A68E-44C5-224D-8CA2-CC2B095E1927}"/>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xmlns="" id="{2D30D364-0692-4248-99C8-3F14D2E4ABF8}"/>
              </a:ext>
            </a:extLst>
          </p:cNvPr>
          <p:cNvSpPr>
            <a:spLocks noGrp="1"/>
          </p:cNvSpPr>
          <p:nvPr>
            <p:ph type="dt" sz="half" idx="10"/>
          </p:nvPr>
        </p:nvSpPr>
        <p:spPr/>
        <p:txBody>
          <a:bodyPr/>
          <a:lstStyle/>
          <a:p>
            <a:fld id="{84B79D43-DAE6-0F47-A9C1-04982654FBFB}" type="datetimeFigureOut">
              <a:rPr kumimoji="1" lang="zh-CN" altLang="en-US" smtClean="0"/>
              <a:t>2021/11/17</a:t>
            </a:fld>
            <a:endParaRPr kumimoji="1" lang="zh-CN" altLang="en-US"/>
          </a:p>
        </p:txBody>
      </p:sp>
      <p:sp>
        <p:nvSpPr>
          <p:cNvPr id="6" name="页脚占位符 5">
            <a:extLst>
              <a:ext uri="{FF2B5EF4-FFF2-40B4-BE49-F238E27FC236}">
                <a16:creationId xmlns:a16="http://schemas.microsoft.com/office/drawing/2014/main" xmlns="" id="{EC7A17F9-1059-CB44-9EC4-3DC90DCBC09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xmlns="" id="{088F51C2-BC0A-9647-96E7-996BE581CB4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41487291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D20C3A-97FD-EC48-8472-14766CCB9D92}"/>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CB998ED0-C05E-BF44-803B-F32434D96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xmlns="" id="{9C2F7DA8-241B-6E41-B115-7DD4AB88F1CE}"/>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xmlns="" id="{1763B39A-3922-DC4C-A9E0-E8F6F55BC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xmlns="" id="{D1B154D5-EB01-C546-8E33-06C61DAFCD03}"/>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xmlns="" id="{072C4281-F8A6-F144-B529-6697CA44A29E}"/>
              </a:ext>
            </a:extLst>
          </p:cNvPr>
          <p:cNvSpPr>
            <a:spLocks noGrp="1"/>
          </p:cNvSpPr>
          <p:nvPr>
            <p:ph type="dt" sz="half" idx="10"/>
          </p:nvPr>
        </p:nvSpPr>
        <p:spPr/>
        <p:txBody>
          <a:bodyPr/>
          <a:lstStyle/>
          <a:p>
            <a:fld id="{84B79D43-DAE6-0F47-A9C1-04982654FBFB}" type="datetimeFigureOut">
              <a:rPr kumimoji="1" lang="zh-CN" altLang="en-US" smtClean="0"/>
              <a:t>2021/11/17</a:t>
            </a:fld>
            <a:endParaRPr kumimoji="1" lang="zh-CN" altLang="en-US"/>
          </a:p>
        </p:txBody>
      </p:sp>
      <p:sp>
        <p:nvSpPr>
          <p:cNvPr id="8" name="页脚占位符 7">
            <a:extLst>
              <a:ext uri="{FF2B5EF4-FFF2-40B4-BE49-F238E27FC236}">
                <a16:creationId xmlns:a16="http://schemas.microsoft.com/office/drawing/2014/main" xmlns="" id="{DE8B9C80-60CA-A34E-BFF9-C5EF301C401D}"/>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xmlns="" id="{BF90AAA6-55AF-1F43-85E0-154D6A6111AB}"/>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5081126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57A5C9-2CA0-5C4F-B0AC-699302B218E6}"/>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xmlns="" id="{FE2BD9DE-4F17-9E46-85D8-E2B12EE2279A}"/>
              </a:ext>
            </a:extLst>
          </p:cNvPr>
          <p:cNvSpPr>
            <a:spLocks noGrp="1"/>
          </p:cNvSpPr>
          <p:nvPr>
            <p:ph type="dt" sz="half" idx="10"/>
          </p:nvPr>
        </p:nvSpPr>
        <p:spPr/>
        <p:txBody>
          <a:bodyPr/>
          <a:lstStyle/>
          <a:p>
            <a:fld id="{84B79D43-DAE6-0F47-A9C1-04982654FBFB}" type="datetimeFigureOut">
              <a:rPr kumimoji="1" lang="zh-CN" altLang="en-US" smtClean="0"/>
              <a:t>2021/11/17</a:t>
            </a:fld>
            <a:endParaRPr kumimoji="1" lang="zh-CN" altLang="en-US"/>
          </a:p>
        </p:txBody>
      </p:sp>
      <p:sp>
        <p:nvSpPr>
          <p:cNvPr id="4" name="页脚占位符 3">
            <a:extLst>
              <a:ext uri="{FF2B5EF4-FFF2-40B4-BE49-F238E27FC236}">
                <a16:creationId xmlns:a16="http://schemas.microsoft.com/office/drawing/2014/main" xmlns="" id="{531FE32F-DD65-4F4F-A322-76B6249BA721}"/>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xmlns="" id="{F1B1DDF3-917A-F04E-96B7-4D0D88E6378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5041131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AF1B7EC-7263-EF4F-B8F8-7BC4A0926652}"/>
              </a:ext>
            </a:extLst>
          </p:cNvPr>
          <p:cNvSpPr>
            <a:spLocks noGrp="1"/>
          </p:cNvSpPr>
          <p:nvPr>
            <p:ph type="dt" sz="half" idx="10"/>
          </p:nvPr>
        </p:nvSpPr>
        <p:spPr/>
        <p:txBody>
          <a:bodyPr/>
          <a:lstStyle/>
          <a:p>
            <a:fld id="{84B79D43-DAE6-0F47-A9C1-04982654FBFB}" type="datetimeFigureOut">
              <a:rPr kumimoji="1" lang="zh-CN" altLang="en-US" smtClean="0"/>
              <a:t>2021/11/17</a:t>
            </a:fld>
            <a:endParaRPr kumimoji="1" lang="zh-CN" altLang="en-US"/>
          </a:p>
        </p:txBody>
      </p:sp>
      <p:sp>
        <p:nvSpPr>
          <p:cNvPr id="3" name="页脚占位符 2">
            <a:extLst>
              <a:ext uri="{FF2B5EF4-FFF2-40B4-BE49-F238E27FC236}">
                <a16:creationId xmlns:a16="http://schemas.microsoft.com/office/drawing/2014/main" xmlns="" id="{A87EA049-7CA7-2242-BC65-574B701167D0}"/>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xmlns="" id="{8581E859-109B-1D4E-BD7F-295BD77D5879}"/>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7944073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F08FA14-2A56-8F40-B578-1AF41EF343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40FD8ED5-6CD0-9A49-908F-DD8F31EFE5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xmlns="" id="{3F95D50D-3854-BF41-B1B4-C14B47F0A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DE198175-F7BB-9649-87FC-791054344719}"/>
              </a:ext>
            </a:extLst>
          </p:cNvPr>
          <p:cNvSpPr>
            <a:spLocks noGrp="1"/>
          </p:cNvSpPr>
          <p:nvPr>
            <p:ph type="dt" sz="half" idx="10"/>
          </p:nvPr>
        </p:nvSpPr>
        <p:spPr/>
        <p:txBody>
          <a:bodyPr/>
          <a:lstStyle/>
          <a:p>
            <a:fld id="{84B79D43-DAE6-0F47-A9C1-04982654FBFB}" type="datetimeFigureOut">
              <a:rPr kumimoji="1" lang="zh-CN" altLang="en-US" smtClean="0"/>
              <a:t>2021/11/17</a:t>
            </a:fld>
            <a:endParaRPr kumimoji="1" lang="zh-CN" altLang="en-US"/>
          </a:p>
        </p:txBody>
      </p:sp>
      <p:sp>
        <p:nvSpPr>
          <p:cNvPr id="6" name="页脚占位符 5">
            <a:extLst>
              <a:ext uri="{FF2B5EF4-FFF2-40B4-BE49-F238E27FC236}">
                <a16:creationId xmlns:a16="http://schemas.microsoft.com/office/drawing/2014/main" xmlns="" id="{780D134F-22C8-A147-86A1-AFCE01B6613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xmlns="" id="{92ABE2F8-7F2B-084D-AA59-F1D650034195}"/>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5652344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A1B7CB-265E-FE4B-85A7-85095EA7764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xmlns="" id="{45B568F0-876F-3A42-8E9A-F2E0E4E16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xmlns="" id="{C9EE148B-7F31-6C4B-91AC-A6DC3C13C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9EFCCCA7-808E-BA49-9D15-415B8AA9BFC1}"/>
              </a:ext>
            </a:extLst>
          </p:cNvPr>
          <p:cNvSpPr>
            <a:spLocks noGrp="1"/>
          </p:cNvSpPr>
          <p:nvPr>
            <p:ph type="dt" sz="half" idx="10"/>
          </p:nvPr>
        </p:nvSpPr>
        <p:spPr/>
        <p:txBody>
          <a:bodyPr/>
          <a:lstStyle/>
          <a:p>
            <a:fld id="{84B79D43-DAE6-0F47-A9C1-04982654FBFB}" type="datetimeFigureOut">
              <a:rPr kumimoji="1" lang="zh-CN" altLang="en-US" smtClean="0"/>
              <a:t>2021/11/17</a:t>
            </a:fld>
            <a:endParaRPr kumimoji="1" lang="zh-CN" altLang="en-US"/>
          </a:p>
        </p:txBody>
      </p:sp>
      <p:sp>
        <p:nvSpPr>
          <p:cNvPr id="6" name="页脚占位符 5">
            <a:extLst>
              <a:ext uri="{FF2B5EF4-FFF2-40B4-BE49-F238E27FC236}">
                <a16:creationId xmlns:a16="http://schemas.microsoft.com/office/drawing/2014/main" xmlns="" id="{2C58DD2B-251A-234C-8A57-5ABF94C4A877}"/>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xmlns="" id="{C18CB2A8-5CD9-D04E-B567-7EBEF490AB7F}"/>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4573303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27507A8-15E2-164F-9615-442CE6395961}"/>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8762B35F-BAD2-B942-AD3F-6CFBFC720ECF}"/>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EF2FC632-FBB0-AC4F-A2C8-C309889175E8}"/>
              </a:ext>
            </a:extLst>
          </p:cNvPr>
          <p:cNvSpPr>
            <a:spLocks noGrp="1"/>
          </p:cNvSpPr>
          <p:nvPr>
            <p:ph type="dt" sz="half" idx="10"/>
          </p:nvPr>
        </p:nvSpPr>
        <p:spPr/>
        <p:txBody>
          <a:bodyPr/>
          <a:lstStyle/>
          <a:p>
            <a:fld id="{84B79D43-DAE6-0F47-A9C1-04982654FBFB}" type="datetimeFigureOut">
              <a:rPr kumimoji="1" lang="zh-CN" altLang="en-US" smtClean="0"/>
              <a:t>2021/11/17</a:t>
            </a:fld>
            <a:endParaRPr kumimoji="1" lang="zh-CN" altLang="en-US"/>
          </a:p>
        </p:txBody>
      </p:sp>
      <p:sp>
        <p:nvSpPr>
          <p:cNvPr id="5" name="页脚占位符 4">
            <a:extLst>
              <a:ext uri="{FF2B5EF4-FFF2-40B4-BE49-F238E27FC236}">
                <a16:creationId xmlns:a16="http://schemas.microsoft.com/office/drawing/2014/main" xmlns="" id="{5264E695-6EE6-3B41-9BB3-E9CE59E44B0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47B6FE20-DD6A-434B-8F8B-53D28B1A6E5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4205280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8317262-3A48-C44B-BE0D-EB1E54F694B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B655E45A-0599-A545-9244-C8A808CE4B4E}"/>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6ED0EFA3-E423-1E43-9429-EFEE76FC64A0}"/>
              </a:ext>
            </a:extLst>
          </p:cNvPr>
          <p:cNvSpPr>
            <a:spLocks noGrp="1"/>
          </p:cNvSpPr>
          <p:nvPr>
            <p:ph type="dt" sz="half" idx="10"/>
          </p:nvPr>
        </p:nvSpPr>
        <p:spPr/>
        <p:txBody>
          <a:bodyPr/>
          <a:lstStyle/>
          <a:p>
            <a:fld id="{84B79D43-DAE6-0F47-A9C1-04982654FBFB}" type="datetimeFigureOut">
              <a:rPr kumimoji="1" lang="zh-CN" altLang="en-US" smtClean="0"/>
              <a:t>2021/11/17</a:t>
            </a:fld>
            <a:endParaRPr kumimoji="1" lang="zh-CN" altLang="en-US"/>
          </a:p>
        </p:txBody>
      </p:sp>
      <p:sp>
        <p:nvSpPr>
          <p:cNvPr id="5" name="页脚占位符 4">
            <a:extLst>
              <a:ext uri="{FF2B5EF4-FFF2-40B4-BE49-F238E27FC236}">
                <a16:creationId xmlns:a16="http://schemas.microsoft.com/office/drawing/2014/main" xmlns="" id="{FCE18421-96FF-A942-AB92-9E8C9E3D538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A76B1616-54B9-7149-8109-223505AD0D8E}"/>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179703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t>11/17/2021</a:t>
            </a:fld>
            <a:endParaRPr lang="en-US"/>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11/17/2021</a:t>
            </a:fld>
            <a:endParaRPr lang="en-US"/>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xmlns=""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11/17/2021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7057504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2021/11/17</a:t>
            </a:fld>
            <a:endParaRPr lang="zh-CN" altLang="en-US"/>
          </a:p>
        </p:txBody>
      </p:sp>
      <p:sp>
        <p:nvSpPr>
          <p:cNvPr id="5" name="页脚占位符 4">
            <a:extLst>
              <a:ext uri="{FF2B5EF4-FFF2-40B4-BE49-F238E27FC236}">
                <a16:creationId xmlns:a16="http://schemas.microsoft.com/office/drawing/2014/main" xmlns=""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sp>
        <p:nvSpPr>
          <p:cNvPr id="8" name="TextBox 7">
            <a:extLst>
              <a:ext uri="{FF2B5EF4-FFF2-40B4-BE49-F238E27FC236}">
                <a16:creationId xmlns:a16="http://schemas.microsoft.com/office/drawing/2014/main" xmlns="" id="{13B58766-C3D9-4BFA-A990-DBE841F4C835}"/>
              </a:ext>
            </a:extLst>
          </p:cNvPr>
          <p:cNvSpPr txBox="1"/>
          <p:nvPr userDrawn="1"/>
        </p:nvSpPr>
        <p:spPr>
          <a:xfrm>
            <a:off x="9625379" y="36047"/>
            <a:ext cx="2727813" cy="261610"/>
          </a:xfrm>
          <a:prstGeom prst="rect">
            <a:avLst/>
          </a:prstGeom>
          <a:noFill/>
        </p:spPr>
        <p:txBody>
          <a:bodyPr wrap="square">
            <a:spAutoFit/>
          </a:bodyPr>
          <a:lstStyle/>
          <a:p>
            <a:r>
              <a:rPr lang="en-US" sz="1100" i="1" dirty="0" err="1">
                <a:latin typeface="Times New Roman" panose="02020603050405020304" pitchFamily="18" charset="0"/>
                <a:cs typeface="Times New Roman" panose="02020603050405020304" pitchFamily="18" charset="0"/>
                <a:sym typeface="+mn-ea"/>
              </a:rPr>
              <a:t>Hương</a:t>
            </a:r>
            <a:r>
              <a:rPr lang="en-US" sz="1100" i="1" dirty="0">
                <a:latin typeface="Times New Roman" panose="02020603050405020304" pitchFamily="18" charset="0"/>
                <a:cs typeface="Times New Roman" panose="02020603050405020304" pitchFamily="18" charset="0"/>
                <a:sym typeface="+mn-ea"/>
              </a:rPr>
              <a:t> </a:t>
            </a:r>
            <a:r>
              <a:rPr lang="en-US" sz="1100" i="1" dirty="0" err="1">
                <a:latin typeface="Times New Roman" panose="02020603050405020304" pitchFamily="18" charset="0"/>
                <a:cs typeface="Times New Roman" panose="02020603050405020304" pitchFamily="18" charset="0"/>
                <a:sym typeface="+mn-ea"/>
              </a:rPr>
              <a:t>Thảo</a:t>
            </a:r>
            <a:r>
              <a:rPr lang="en-US" sz="1100" i="1" dirty="0">
                <a:latin typeface="Times New Roman" panose="02020603050405020304" pitchFamily="18" charset="0"/>
                <a:cs typeface="Times New Roman" panose="02020603050405020304" pitchFamily="18" charset="0"/>
                <a:sym typeface="+mn-ea"/>
              </a:rPr>
              <a:t> - tranthao121004@gmail.com</a:t>
            </a:r>
            <a:endParaRPr lang="en-US" sz="1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162897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FA695B5B-D5D8-514D-9D02-1B81B7DA7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2B379E33-FD72-9A43-82B2-651959A19C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4218A0E9-40F7-CE46-B403-9DC1CA0AB8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B79D43-DAE6-0F47-A9C1-04982654FBFB}" type="datetimeFigureOut">
              <a:rPr kumimoji="1" lang="zh-CN" altLang="en-US" smtClean="0"/>
              <a:t>2021/11/17</a:t>
            </a:fld>
            <a:endParaRPr kumimoji="1" lang="zh-CN" altLang="en-US"/>
          </a:p>
        </p:txBody>
      </p:sp>
      <p:sp>
        <p:nvSpPr>
          <p:cNvPr id="5" name="页脚占位符 4">
            <a:extLst>
              <a:ext uri="{FF2B5EF4-FFF2-40B4-BE49-F238E27FC236}">
                <a16:creationId xmlns:a16="http://schemas.microsoft.com/office/drawing/2014/main" xmlns="" id="{A3E4EC99-6892-EF4E-898D-4A31CBE00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xmlns="" id="{4A055238-B11B-8F4E-80A4-A0A5A1EC7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17B97-31AA-F046-A2B1-CB7B8C901C9E}" type="slidenum">
              <a:rPr kumimoji="1" lang="zh-CN" altLang="en-US" smtClean="0"/>
              <a:t>‹#›</a:t>
            </a:fld>
            <a:endParaRPr kumimoji="1" lang="zh-CN" altLang="en-US"/>
          </a:p>
        </p:txBody>
      </p:sp>
      <p:sp>
        <p:nvSpPr>
          <p:cNvPr id="8" name="TextBox 7">
            <a:extLst>
              <a:ext uri="{FF2B5EF4-FFF2-40B4-BE49-F238E27FC236}">
                <a16:creationId xmlns:a16="http://schemas.microsoft.com/office/drawing/2014/main" xmlns="" id="{ADC9DF28-B784-4B91-8307-F068D9E1B671}"/>
              </a:ext>
            </a:extLst>
          </p:cNvPr>
          <p:cNvSpPr txBox="1"/>
          <p:nvPr userDrawn="1"/>
        </p:nvSpPr>
        <p:spPr>
          <a:xfrm>
            <a:off x="8939579" y="-31422"/>
            <a:ext cx="6097464" cy="261610"/>
          </a:xfrm>
          <a:prstGeom prst="rect">
            <a:avLst/>
          </a:prstGeom>
          <a:noFill/>
        </p:spPr>
        <p:txBody>
          <a:bodyPr wrap="square">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71891596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9.xml"/><Relationship Id="rId6" Type="http://schemas.microsoft.com/office/2007/relationships/hdphoto" Target="../media/hdphoto5.wdp"/><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9.xml"/><Relationship Id="rId6" Type="http://schemas.microsoft.com/office/2007/relationships/hdphoto" Target="../media/hdphoto5.wdp"/><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9.xml"/><Relationship Id="rId6" Type="http://schemas.microsoft.com/office/2007/relationships/hdphoto" Target="../media/hdphoto5.wdp"/><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1.png"/><Relationship Id="rId1" Type="http://schemas.openxmlformats.org/officeDocument/2006/relationships/slideLayout" Target="../slideLayouts/slideLayout9.xml"/><Relationship Id="rId5" Type="http://schemas.microsoft.com/office/2007/relationships/hdphoto" Target="../media/hdphoto7.wdp"/><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53.pn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53.pn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3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2.xml"/><Relationship Id="rId11" Type="http://schemas.openxmlformats.org/officeDocument/2006/relationships/image" Target="../media/image33.png"/><Relationship Id="rId5" Type="http://schemas.openxmlformats.org/officeDocument/2006/relationships/slideLayout" Target="../slideLayouts/slideLayout17.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4.mp3"/><Relationship Id="rId7" Type="http://schemas.openxmlformats.org/officeDocument/2006/relationships/image" Target="../media/image3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5.png"/><Relationship Id="rId5" Type="http://schemas.openxmlformats.org/officeDocument/2006/relationships/slideLayout" Target="../slideLayouts/slideLayout18.xml"/><Relationship Id="rId10" Type="http://schemas.openxmlformats.org/officeDocument/2006/relationships/image" Target="../media/image34.png"/><Relationship Id="rId4" Type="http://schemas.openxmlformats.org/officeDocument/2006/relationships/audio" Target="../media/media4.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4.mp3"/><Relationship Id="rId7" Type="http://schemas.openxmlformats.org/officeDocument/2006/relationships/image" Target="../media/image3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png"/><Relationship Id="rId5" Type="http://schemas.openxmlformats.org/officeDocument/2006/relationships/slideLayout" Target="../slideLayouts/slideLayout18.xml"/><Relationship Id="rId10" Type="http://schemas.openxmlformats.org/officeDocument/2006/relationships/image" Target="../media/image34.png"/><Relationship Id="rId4" Type="http://schemas.openxmlformats.org/officeDocument/2006/relationships/audio" Target="../media/media4.mp3"/><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4.mp3"/><Relationship Id="rId7" Type="http://schemas.openxmlformats.org/officeDocument/2006/relationships/image" Target="../media/image3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34.png"/><Relationship Id="rId5" Type="http://schemas.openxmlformats.org/officeDocument/2006/relationships/slideLayout" Target="../slideLayouts/slideLayout18.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4.mp3"/><Relationship Id="rId7" Type="http://schemas.openxmlformats.org/officeDocument/2006/relationships/image" Target="../media/image37.png"/><Relationship Id="rId12" Type="http://schemas.openxmlformats.org/officeDocument/2006/relationships/image" Target="../media/image38.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slideLayout" Target="../slideLayouts/slideLayout18.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xmlns=""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01">
            <a:extLst>
              <a:ext uri="{FF2B5EF4-FFF2-40B4-BE49-F238E27FC236}">
                <a16:creationId xmlns:a16="http://schemas.microsoft.com/office/drawing/2014/main" xmlns="" id="{B6E94EB5-B625-7F45-9A69-7E83AE0566EC}"/>
              </a:ext>
            </a:extLst>
          </p:cNvPr>
          <p:cNvPicPr>
            <a:picLocks noChangeAspect="1"/>
          </p:cNvPicPr>
          <p:nvPr/>
        </p:nvPicPr>
        <p:blipFill>
          <a:blip r:embed="rId2"/>
          <a:srcRect/>
          <a:stretch>
            <a:fillRect/>
          </a:stretch>
        </p:blipFill>
        <p:spPr>
          <a:xfrm>
            <a:off x="0" y="0"/>
            <a:ext cx="12192002" cy="6858001"/>
          </a:xfrm>
          <a:prstGeom prst="rect">
            <a:avLst/>
          </a:prstGeom>
        </p:spPr>
      </p:pic>
      <p:sp>
        <p:nvSpPr>
          <p:cNvPr id="16" name="任意形状 15">
            <a:extLst>
              <a:ext uri="{FF2B5EF4-FFF2-40B4-BE49-F238E27FC236}">
                <a16:creationId xmlns:a16="http://schemas.microsoft.com/office/drawing/2014/main" xmlns="" id="{3479D7F5-F47E-1A4A-AD44-6D11E1B29F8A}"/>
              </a:ext>
            </a:extLst>
          </p:cNvPr>
          <p:cNvSpPr/>
          <p:nvPr/>
        </p:nvSpPr>
        <p:spPr>
          <a:xfrm>
            <a:off x="517888" y="345580"/>
            <a:ext cx="1544206" cy="1544206"/>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 name="图片 50">
            <a:extLst>
              <a:ext uri="{FF2B5EF4-FFF2-40B4-BE49-F238E27FC236}">
                <a16:creationId xmlns:a16="http://schemas.microsoft.com/office/drawing/2014/main" xmlns="" id="{44FEAEDB-EA02-C34B-87B8-58D666986E66}"/>
              </a:ext>
            </a:extLst>
          </p:cNvPr>
          <p:cNvPicPr>
            <a:picLocks noChangeAspect="1"/>
          </p:cNvPicPr>
          <p:nvPr/>
        </p:nvPicPr>
        <p:blipFill rotWithShape="1">
          <a:blip r:embed="rId3"/>
          <a:srcRect l="130"/>
          <a:stretch/>
        </p:blipFill>
        <p:spPr>
          <a:xfrm>
            <a:off x="844963" y="962627"/>
            <a:ext cx="10502073" cy="5194300"/>
          </a:xfrm>
          <a:prstGeom prst="rect">
            <a:avLst/>
          </a:prstGeom>
        </p:spPr>
      </p:pic>
      <p:pic>
        <p:nvPicPr>
          <p:cNvPr id="8" name="图片 7">
            <a:extLst>
              <a:ext uri="{FF2B5EF4-FFF2-40B4-BE49-F238E27FC236}">
                <a16:creationId xmlns:a16="http://schemas.microsoft.com/office/drawing/2014/main" xmlns="" id="{62586F14-002A-1B44-B9FE-13C82B2BFD43}"/>
              </a:ext>
            </a:extLst>
          </p:cNvPr>
          <p:cNvPicPr>
            <a:picLocks noChangeAspect="1"/>
          </p:cNvPicPr>
          <p:nvPr/>
        </p:nvPicPr>
        <p:blipFill>
          <a:blip r:embed="rId4"/>
          <a:stretch>
            <a:fillRect/>
          </a:stretch>
        </p:blipFill>
        <p:spPr>
          <a:xfrm rot="2700000">
            <a:off x="10679545" y="4987768"/>
            <a:ext cx="602779" cy="1767959"/>
          </a:xfrm>
          <a:prstGeom prst="rect">
            <a:avLst/>
          </a:prstGeom>
        </p:spPr>
      </p:pic>
      <p:pic>
        <p:nvPicPr>
          <p:cNvPr id="9" name="图片 8">
            <a:extLst>
              <a:ext uri="{FF2B5EF4-FFF2-40B4-BE49-F238E27FC236}">
                <a16:creationId xmlns:a16="http://schemas.microsoft.com/office/drawing/2014/main" xmlns="" id="{2080F87A-3838-6E4F-AC3F-8FE0557EBB15}"/>
              </a:ext>
            </a:extLst>
          </p:cNvPr>
          <p:cNvPicPr>
            <a:picLocks noChangeAspect="1"/>
          </p:cNvPicPr>
          <p:nvPr/>
        </p:nvPicPr>
        <p:blipFill>
          <a:blip r:embed="rId5"/>
          <a:stretch>
            <a:fillRect/>
          </a:stretch>
        </p:blipFill>
        <p:spPr>
          <a:xfrm rot="8100000">
            <a:off x="8705672" y="433477"/>
            <a:ext cx="971344" cy="972754"/>
          </a:xfrm>
          <a:prstGeom prst="rect">
            <a:avLst/>
          </a:prstGeom>
        </p:spPr>
      </p:pic>
      <p:pic>
        <p:nvPicPr>
          <p:cNvPr id="10" name="image 102">
            <a:extLst>
              <a:ext uri="{FF2B5EF4-FFF2-40B4-BE49-F238E27FC236}">
                <a16:creationId xmlns:a16="http://schemas.microsoft.com/office/drawing/2014/main" xmlns="" id="{F1DB3569-32AF-4E4D-B971-FE3F5CC7D060}"/>
              </a:ext>
            </a:extLst>
          </p:cNvPr>
          <p:cNvPicPr>
            <a:picLocks noChangeAspect="1"/>
          </p:cNvPicPr>
          <p:nvPr/>
        </p:nvPicPr>
        <p:blipFill>
          <a:blip r:embed="rId6"/>
          <a:srcRect/>
          <a:stretch>
            <a:fillRect/>
          </a:stretch>
        </p:blipFill>
        <p:spPr>
          <a:xfrm rot="5400000">
            <a:off x="11127978" y="265764"/>
            <a:ext cx="933436" cy="698048"/>
          </a:xfrm>
          <a:prstGeom prst="rect">
            <a:avLst/>
          </a:prstGeom>
        </p:spPr>
      </p:pic>
      <p:grpSp>
        <p:nvGrpSpPr>
          <p:cNvPr id="11" name="组合 10">
            <a:extLst>
              <a:ext uri="{FF2B5EF4-FFF2-40B4-BE49-F238E27FC236}">
                <a16:creationId xmlns:a16="http://schemas.microsoft.com/office/drawing/2014/main" xmlns="" id="{79298FB3-F6F9-EF4E-A813-FBC97D0E8094}"/>
              </a:ext>
            </a:extLst>
          </p:cNvPr>
          <p:cNvGrpSpPr/>
          <p:nvPr/>
        </p:nvGrpSpPr>
        <p:grpSpPr>
          <a:xfrm>
            <a:off x="1538273" y="5216309"/>
            <a:ext cx="1014412" cy="414337"/>
            <a:chOff x="2843213" y="5216309"/>
            <a:chExt cx="1014412" cy="414337"/>
          </a:xfrm>
        </p:grpSpPr>
        <p:sp>
          <p:nvSpPr>
            <p:cNvPr id="12" name="圆角矩形 11">
              <a:extLst>
                <a:ext uri="{FF2B5EF4-FFF2-40B4-BE49-F238E27FC236}">
                  <a16:creationId xmlns:a16="http://schemas.microsoft.com/office/drawing/2014/main" xmlns="" id="{94D270E5-4FE5-CC40-B878-E7C91A762E6A}"/>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圆角矩形 12">
              <a:extLst>
                <a:ext uri="{FF2B5EF4-FFF2-40B4-BE49-F238E27FC236}">
                  <a16:creationId xmlns:a16="http://schemas.microsoft.com/office/drawing/2014/main" xmlns="" id="{3545F531-5EEA-2C49-93ED-21BED26DA29E}"/>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圆角矩形 13">
            <a:extLst>
              <a:ext uri="{FF2B5EF4-FFF2-40B4-BE49-F238E27FC236}">
                <a16:creationId xmlns:a16="http://schemas.microsoft.com/office/drawing/2014/main" xmlns="" id="{ED528935-BBC1-D243-88F7-DD0B29F48B96}"/>
              </a:ext>
            </a:extLst>
          </p:cNvPr>
          <p:cNvSpPr/>
          <p:nvPr/>
        </p:nvSpPr>
        <p:spPr>
          <a:xfrm>
            <a:off x="2759430" y="5437766"/>
            <a:ext cx="528638" cy="180000"/>
          </a:xfrm>
          <a:prstGeom prst="roundRect">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椭圆 14">
            <a:extLst>
              <a:ext uri="{FF2B5EF4-FFF2-40B4-BE49-F238E27FC236}">
                <a16:creationId xmlns:a16="http://schemas.microsoft.com/office/drawing/2014/main" xmlns="" id="{CD4290DB-A768-7F43-8603-B5673EED6CB5}"/>
              </a:ext>
            </a:extLst>
          </p:cNvPr>
          <p:cNvSpPr/>
          <p:nvPr/>
        </p:nvSpPr>
        <p:spPr>
          <a:xfrm>
            <a:off x="344593" y="4732676"/>
            <a:ext cx="572351" cy="572351"/>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文本框 1">
            <a:extLst>
              <a:ext uri="{FF2B5EF4-FFF2-40B4-BE49-F238E27FC236}">
                <a16:creationId xmlns:a16="http://schemas.microsoft.com/office/drawing/2014/main" xmlns="" id="{9F485970-38CF-7842-AC60-4452A17E6155}"/>
              </a:ext>
            </a:extLst>
          </p:cNvPr>
          <p:cNvSpPr txBox="1"/>
          <p:nvPr/>
        </p:nvSpPr>
        <p:spPr>
          <a:xfrm>
            <a:off x="1415776" y="1350326"/>
            <a:ext cx="3215945" cy="21236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Mục</a:t>
            </a:r>
            <a:r>
              <a:rPr kumimoji="1" lang="en-US" altLang="zh-CN" sz="6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6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tiêu</a:t>
            </a:r>
            <a:endParaRPr kumimoji="1" lang="en-US" altLang="zh-CN" sz="6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6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1" lang="en-US" altLang="zh-CN" sz="6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6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1" lang="zh-CN" altLang="en-US" sz="6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4" name="组合 83">
            <a:extLst>
              <a:ext uri="{FF2B5EF4-FFF2-40B4-BE49-F238E27FC236}">
                <a16:creationId xmlns:a16="http://schemas.microsoft.com/office/drawing/2014/main" xmlns="" id="{40AE8E76-BD17-8C4E-B19C-F2F5837D04A3}"/>
              </a:ext>
            </a:extLst>
          </p:cNvPr>
          <p:cNvGrpSpPr/>
          <p:nvPr/>
        </p:nvGrpSpPr>
        <p:grpSpPr>
          <a:xfrm>
            <a:off x="4928894" y="1586110"/>
            <a:ext cx="6316778" cy="4541334"/>
            <a:chOff x="6210719" y="1924172"/>
            <a:chExt cx="6316778" cy="4541334"/>
          </a:xfrm>
        </p:grpSpPr>
        <p:grpSp>
          <p:nvGrpSpPr>
            <p:cNvPr id="37" name="组合 36">
              <a:extLst>
                <a:ext uri="{FF2B5EF4-FFF2-40B4-BE49-F238E27FC236}">
                  <a16:creationId xmlns:a16="http://schemas.microsoft.com/office/drawing/2014/main" xmlns="" id="{DDDFFA12-4B1F-794D-8A5B-C9594545AF5E}"/>
                </a:ext>
              </a:extLst>
            </p:cNvPr>
            <p:cNvGrpSpPr/>
            <p:nvPr/>
          </p:nvGrpSpPr>
          <p:grpSpPr>
            <a:xfrm>
              <a:off x="6210719" y="1924172"/>
              <a:ext cx="655949" cy="655949"/>
              <a:chOff x="5787484" y="1889787"/>
              <a:chExt cx="691376" cy="691376"/>
            </a:xfrm>
          </p:grpSpPr>
          <p:sp>
            <p:nvSpPr>
              <p:cNvPr id="17" name="椭圆 16">
                <a:extLst>
                  <a:ext uri="{FF2B5EF4-FFF2-40B4-BE49-F238E27FC236}">
                    <a16:creationId xmlns:a16="http://schemas.microsoft.com/office/drawing/2014/main" xmlns="" id="{51FA3812-595B-F942-8C7F-5FE1BC98F3A2}"/>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直线连接符 20">
                <a:extLst>
                  <a:ext uri="{FF2B5EF4-FFF2-40B4-BE49-F238E27FC236}">
                    <a16:creationId xmlns:a16="http://schemas.microsoft.com/office/drawing/2014/main" xmlns="" id="{7B65BD86-5CC8-C54E-B758-33626C9CD738}"/>
                  </a:ext>
                </a:extLst>
              </p:cNvPr>
              <p:cNvCxnSpPr>
                <a:cxnSpLocks/>
                <a:stCxn id="17"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 name="直线连接符 22">
                <a:extLst>
                  <a:ext uri="{FF2B5EF4-FFF2-40B4-BE49-F238E27FC236}">
                    <a16:creationId xmlns:a16="http://schemas.microsoft.com/office/drawing/2014/main" xmlns="" id="{762304F5-08FD-7E4E-A69E-3880C6B320C4}"/>
                  </a:ext>
                </a:extLst>
              </p:cNvPr>
              <p:cNvCxnSpPr>
                <a:cxnSpLocks/>
                <a:stCxn id="17"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5" name="直线连接符 24">
                <a:extLst>
                  <a:ext uri="{FF2B5EF4-FFF2-40B4-BE49-F238E27FC236}">
                    <a16:creationId xmlns:a16="http://schemas.microsoft.com/office/drawing/2014/main" xmlns="" id="{030A4683-5A36-7A40-B56B-7E299BEE9FBF}"/>
                  </a:ext>
                </a:extLst>
              </p:cNvPr>
              <p:cNvCxnSpPr>
                <a:cxnSpLocks/>
                <a:stCxn id="17"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7" name="直线连接符 26">
                <a:extLst>
                  <a:ext uri="{FF2B5EF4-FFF2-40B4-BE49-F238E27FC236}">
                    <a16:creationId xmlns:a16="http://schemas.microsoft.com/office/drawing/2014/main" xmlns="" id="{34C47B14-8F5B-D84F-BC6B-56B4134BC6DA}"/>
                  </a:ext>
                </a:extLst>
              </p:cNvPr>
              <p:cNvCxnSpPr>
                <a:cxnSpLocks/>
                <a:stCxn id="17"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38" name="文本框 37">
              <a:extLst>
                <a:ext uri="{FF2B5EF4-FFF2-40B4-BE49-F238E27FC236}">
                  <a16:creationId xmlns:a16="http://schemas.microsoft.com/office/drawing/2014/main" xmlns="" id="{94CD50EE-3A4D-7947-901D-F773E3FFA603}"/>
                </a:ext>
              </a:extLst>
            </p:cNvPr>
            <p:cNvSpPr txBox="1"/>
            <p:nvPr/>
          </p:nvSpPr>
          <p:spPr>
            <a:xfrm>
              <a:off x="6286862" y="1959759"/>
              <a:ext cx="50366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endParaRPr kumimoji="1"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文本框 38">
              <a:extLst>
                <a:ext uri="{FF2B5EF4-FFF2-40B4-BE49-F238E27FC236}">
                  <a16:creationId xmlns:a16="http://schemas.microsoft.com/office/drawing/2014/main" xmlns="" id="{BFBD7FDA-C0C1-A64C-88FC-F432A76624F4}"/>
                </a:ext>
              </a:extLst>
            </p:cNvPr>
            <p:cNvSpPr txBox="1"/>
            <p:nvPr/>
          </p:nvSpPr>
          <p:spPr>
            <a:xfrm>
              <a:off x="7088229" y="2021314"/>
              <a:ext cx="4969820" cy="51155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8" name="组合 57">
              <a:extLst>
                <a:ext uri="{FF2B5EF4-FFF2-40B4-BE49-F238E27FC236}">
                  <a16:creationId xmlns:a16="http://schemas.microsoft.com/office/drawing/2014/main" xmlns="" id="{0BA90975-1701-CD4D-A379-6FB91A719A80}"/>
                </a:ext>
              </a:extLst>
            </p:cNvPr>
            <p:cNvGrpSpPr/>
            <p:nvPr/>
          </p:nvGrpSpPr>
          <p:grpSpPr>
            <a:xfrm>
              <a:off x="6210719" y="2893506"/>
              <a:ext cx="655949" cy="655949"/>
              <a:chOff x="5787484" y="1889787"/>
              <a:chExt cx="691376" cy="691376"/>
            </a:xfrm>
          </p:grpSpPr>
          <p:sp>
            <p:nvSpPr>
              <p:cNvPr id="61" name="椭圆 60">
                <a:extLst>
                  <a:ext uri="{FF2B5EF4-FFF2-40B4-BE49-F238E27FC236}">
                    <a16:creationId xmlns:a16="http://schemas.microsoft.com/office/drawing/2014/main" xmlns="" id="{FDC02356-30C9-0C49-983E-D6C49C3788A4}"/>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2" name="直线连接符 61">
                <a:extLst>
                  <a:ext uri="{FF2B5EF4-FFF2-40B4-BE49-F238E27FC236}">
                    <a16:creationId xmlns:a16="http://schemas.microsoft.com/office/drawing/2014/main" xmlns="" id="{82F134D2-924F-9340-907B-3B9038839A12}"/>
                  </a:ext>
                </a:extLst>
              </p:cNvPr>
              <p:cNvCxnSpPr>
                <a:cxnSpLocks/>
                <a:stCxn id="61"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63" name="直线连接符 62">
                <a:extLst>
                  <a:ext uri="{FF2B5EF4-FFF2-40B4-BE49-F238E27FC236}">
                    <a16:creationId xmlns:a16="http://schemas.microsoft.com/office/drawing/2014/main" xmlns="" id="{E18A9858-71C5-9041-AA62-B12019E6368D}"/>
                  </a:ext>
                </a:extLst>
              </p:cNvPr>
              <p:cNvCxnSpPr>
                <a:cxnSpLocks/>
                <a:stCxn id="61"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64" name="直线连接符 63">
                <a:extLst>
                  <a:ext uri="{FF2B5EF4-FFF2-40B4-BE49-F238E27FC236}">
                    <a16:creationId xmlns:a16="http://schemas.microsoft.com/office/drawing/2014/main" xmlns="" id="{89D9DD9D-42B6-0E4F-8AFF-11032CACBE0F}"/>
                  </a:ext>
                </a:extLst>
              </p:cNvPr>
              <p:cNvCxnSpPr>
                <a:cxnSpLocks/>
                <a:stCxn id="61"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65" name="直线连接符 64">
                <a:extLst>
                  <a:ext uri="{FF2B5EF4-FFF2-40B4-BE49-F238E27FC236}">
                    <a16:creationId xmlns:a16="http://schemas.microsoft.com/office/drawing/2014/main" xmlns="" id="{4471FF42-8B0A-B640-85F5-D3F85A51D3F7}"/>
                  </a:ext>
                </a:extLst>
              </p:cNvPr>
              <p:cNvCxnSpPr>
                <a:cxnSpLocks/>
                <a:stCxn id="61"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59" name="文本框 58">
              <a:extLst>
                <a:ext uri="{FF2B5EF4-FFF2-40B4-BE49-F238E27FC236}">
                  <a16:creationId xmlns:a16="http://schemas.microsoft.com/office/drawing/2014/main" xmlns="" id="{9CDB5FAA-CEB7-6640-A69D-C98779A533D3}"/>
                </a:ext>
              </a:extLst>
            </p:cNvPr>
            <p:cNvSpPr txBox="1"/>
            <p:nvPr/>
          </p:nvSpPr>
          <p:spPr>
            <a:xfrm>
              <a:off x="6254000" y="2929093"/>
              <a:ext cx="56938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endParaRPr kumimoji="1"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0" name="文本框 59">
              <a:extLst>
                <a:ext uri="{FF2B5EF4-FFF2-40B4-BE49-F238E27FC236}">
                  <a16:creationId xmlns:a16="http://schemas.microsoft.com/office/drawing/2014/main" xmlns="" id="{22CC205F-D918-234A-8184-3293F42BC75F}"/>
                </a:ext>
              </a:extLst>
            </p:cNvPr>
            <p:cNvSpPr txBox="1"/>
            <p:nvPr/>
          </p:nvSpPr>
          <p:spPr>
            <a:xfrm>
              <a:off x="7039064" y="2750217"/>
              <a:ext cx="4722513" cy="97257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thoại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7" name="组合 66">
              <a:extLst>
                <a:ext uri="{FF2B5EF4-FFF2-40B4-BE49-F238E27FC236}">
                  <a16:creationId xmlns:a16="http://schemas.microsoft.com/office/drawing/2014/main" xmlns="" id="{86FCB215-A0CF-AD42-A35A-9C6C8C027AA2}"/>
                </a:ext>
              </a:extLst>
            </p:cNvPr>
            <p:cNvGrpSpPr/>
            <p:nvPr/>
          </p:nvGrpSpPr>
          <p:grpSpPr>
            <a:xfrm>
              <a:off x="6210719" y="3862840"/>
              <a:ext cx="655949" cy="655949"/>
              <a:chOff x="5787484" y="1889787"/>
              <a:chExt cx="691376" cy="691376"/>
            </a:xfrm>
          </p:grpSpPr>
          <p:sp>
            <p:nvSpPr>
              <p:cNvPr id="70" name="椭圆 69">
                <a:extLst>
                  <a:ext uri="{FF2B5EF4-FFF2-40B4-BE49-F238E27FC236}">
                    <a16:creationId xmlns:a16="http://schemas.microsoft.com/office/drawing/2014/main" xmlns="" id="{D114FFB4-206F-4D44-8A5B-B3DE1E93DA76}"/>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71" name="直线连接符 70">
                <a:extLst>
                  <a:ext uri="{FF2B5EF4-FFF2-40B4-BE49-F238E27FC236}">
                    <a16:creationId xmlns:a16="http://schemas.microsoft.com/office/drawing/2014/main" xmlns="" id="{7D8302D8-C3ED-0745-AECC-FA404AAA4A3D}"/>
                  </a:ext>
                </a:extLst>
              </p:cNvPr>
              <p:cNvCxnSpPr>
                <a:cxnSpLocks/>
                <a:stCxn id="70"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72" name="直线连接符 71">
                <a:extLst>
                  <a:ext uri="{FF2B5EF4-FFF2-40B4-BE49-F238E27FC236}">
                    <a16:creationId xmlns:a16="http://schemas.microsoft.com/office/drawing/2014/main" xmlns="" id="{06A32AE2-CFFE-A14C-97B7-0468541EA907}"/>
                  </a:ext>
                </a:extLst>
              </p:cNvPr>
              <p:cNvCxnSpPr>
                <a:cxnSpLocks/>
                <a:stCxn id="70"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73" name="直线连接符 72">
                <a:extLst>
                  <a:ext uri="{FF2B5EF4-FFF2-40B4-BE49-F238E27FC236}">
                    <a16:creationId xmlns:a16="http://schemas.microsoft.com/office/drawing/2014/main" xmlns="" id="{AFF373F4-5264-5740-A008-A93D0B4636E0}"/>
                  </a:ext>
                </a:extLst>
              </p:cNvPr>
              <p:cNvCxnSpPr>
                <a:cxnSpLocks/>
                <a:stCxn id="70"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74" name="直线连接符 73">
                <a:extLst>
                  <a:ext uri="{FF2B5EF4-FFF2-40B4-BE49-F238E27FC236}">
                    <a16:creationId xmlns:a16="http://schemas.microsoft.com/office/drawing/2014/main" xmlns="" id="{2FA6430C-E4A8-1240-90FC-22833F2DE7B5}"/>
                  </a:ext>
                </a:extLst>
              </p:cNvPr>
              <p:cNvCxnSpPr>
                <a:cxnSpLocks/>
                <a:stCxn id="70"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68" name="文本框 67">
              <a:extLst>
                <a:ext uri="{FF2B5EF4-FFF2-40B4-BE49-F238E27FC236}">
                  <a16:creationId xmlns:a16="http://schemas.microsoft.com/office/drawing/2014/main" xmlns="" id="{9A90DEAA-E145-EF4E-B597-3AFFDA0D594B}"/>
                </a:ext>
              </a:extLst>
            </p:cNvPr>
            <p:cNvSpPr txBox="1"/>
            <p:nvPr/>
          </p:nvSpPr>
          <p:spPr>
            <a:xfrm>
              <a:off x="6254000" y="3898427"/>
              <a:ext cx="56938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endParaRPr kumimoji="1"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9" name="文本框 68">
              <a:extLst>
                <a:ext uri="{FF2B5EF4-FFF2-40B4-BE49-F238E27FC236}">
                  <a16:creationId xmlns:a16="http://schemas.microsoft.com/office/drawing/2014/main" xmlns="" id="{61D6206F-EBC3-B144-9BCE-0A4381B55037}"/>
                </a:ext>
              </a:extLst>
            </p:cNvPr>
            <p:cNvSpPr txBox="1"/>
            <p:nvPr/>
          </p:nvSpPr>
          <p:spPr>
            <a:xfrm>
              <a:off x="7088229" y="3959982"/>
              <a:ext cx="4829045" cy="972574"/>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 lời được các câu hỏi của bài.</a:t>
              </a:r>
            </a:p>
          </p:txBody>
        </p:sp>
        <p:grpSp>
          <p:nvGrpSpPr>
            <p:cNvPr id="76" name="组合 75">
              <a:extLst>
                <a:ext uri="{FF2B5EF4-FFF2-40B4-BE49-F238E27FC236}">
                  <a16:creationId xmlns:a16="http://schemas.microsoft.com/office/drawing/2014/main" xmlns="" id="{D3EB46BE-3A2F-6D4F-8DB3-427C2285DC6D}"/>
                </a:ext>
              </a:extLst>
            </p:cNvPr>
            <p:cNvGrpSpPr/>
            <p:nvPr/>
          </p:nvGrpSpPr>
          <p:grpSpPr>
            <a:xfrm>
              <a:off x="6210719" y="4832174"/>
              <a:ext cx="655949" cy="655949"/>
              <a:chOff x="5787484" y="1889787"/>
              <a:chExt cx="691376" cy="691376"/>
            </a:xfrm>
          </p:grpSpPr>
          <p:sp>
            <p:nvSpPr>
              <p:cNvPr id="79" name="椭圆 78">
                <a:extLst>
                  <a:ext uri="{FF2B5EF4-FFF2-40B4-BE49-F238E27FC236}">
                    <a16:creationId xmlns:a16="http://schemas.microsoft.com/office/drawing/2014/main" xmlns="" id="{2F479D41-63F4-C045-BF85-C007A623C6F3}"/>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0" name="直线连接符 79">
                <a:extLst>
                  <a:ext uri="{FF2B5EF4-FFF2-40B4-BE49-F238E27FC236}">
                    <a16:creationId xmlns:a16="http://schemas.microsoft.com/office/drawing/2014/main" xmlns="" id="{FDF0A939-2224-DF41-857F-DD43356A5FE7}"/>
                  </a:ext>
                </a:extLst>
              </p:cNvPr>
              <p:cNvCxnSpPr>
                <a:cxnSpLocks/>
                <a:stCxn id="79"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81" name="直线连接符 80">
                <a:extLst>
                  <a:ext uri="{FF2B5EF4-FFF2-40B4-BE49-F238E27FC236}">
                    <a16:creationId xmlns:a16="http://schemas.microsoft.com/office/drawing/2014/main" xmlns="" id="{27B628E9-6A7D-704E-A1ED-1BDA7C03447D}"/>
                  </a:ext>
                </a:extLst>
              </p:cNvPr>
              <p:cNvCxnSpPr>
                <a:cxnSpLocks/>
                <a:stCxn id="79"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82" name="直线连接符 81">
                <a:extLst>
                  <a:ext uri="{FF2B5EF4-FFF2-40B4-BE49-F238E27FC236}">
                    <a16:creationId xmlns:a16="http://schemas.microsoft.com/office/drawing/2014/main" xmlns="" id="{0FFB8AC7-C33E-7A4D-AC2D-2DE871673DF4}"/>
                  </a:ext>
                </a:extLst>
              </p:cNvPr>
              <p:cNvCxnSpPr>
                <a:cxnSpLocks/>
                <a:stCxn id="79"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83" name="直线连接符 82">
                <a:extLst>
                  <a:ext uri="{FF2B5EF4-FFF2-40B4-BE49-F238E27FC236}">
                    <a16:creationId xmlns:a16="http://schemas.microsoft.com/office/drawing/2014/main" xmlns="" id="{1C3A016C-2DA7-B749-A0F2-76E64E3863F5}"/>
                  </a:ext>
                </a:extLst>
              </p:cNvPr>
              <p:cNvCxnSpPr>
                <a:cxnSpLocks/>
                <a:stCxn id="79"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77" name="文本框 76">
              <a:extLst>
                <a:ext uri="{FF2B5EF4-FFF2-40B4-BE49-F238E27FC236}">
                  <a16:creationId xmlns:a16="http://schemas.microsoft.com/office/drawing/2014/main" xmlns="" id="{AEF74848-15EE-B941-A4E3-891ED333BD84}"/>
                </a:ext>
              </a:extLst>
            </p:cNvPr>
            <p:cNvSpPr txBox="1"/>
            <p:nvPr/>
          </p:nvSpPr>
          <p:spPr>
            <a:xfrm>
              <a:off x="6254000" y="4867761"/>
              <a:ext cx="56938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endParaRPr kumimoji="1"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77">
              <a:extLst>
                <a:ext uri="{FF2B5EF4-FFF2-40B4-BE49-F238E27FC236}">
                  <a16:creationId xmlns:a16="http://schemas.microsoft.com/office/drawing/2014/main" xmlns="" id="{C8DF64AF-6463-834F-A780-774A0DE8362D}"/>
                </a:ext>
              </a:extLst>
            </p:cNvPr>
            <p:cNvSpPr txBox="1"/>
            <p:nvPr/>
          </p:nvSpPr>
          <p:spPr>
            <a:xfrm>
              <a:off x="7088229" y="4929316"/>
              <a:ext cx="5439268" cy="153619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được ý nghĩa, giá trị của tình cảm bạn bè</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sp>
        <p:nvSpPr>
          <p:cNvPr id="49" name="椭圆 48">
            <a:extLst>
              <a:ext uri="{FF2B5EF4-FFF2-40B4-BE49-F238E27FC236}">
                <a16:creationId xmlns:a16="http://schemas.microsoft.com/office/drawing/2014/main" xmlns="" id="{6D348A13-B4D1-3648-B68B-0D2F6D29D951}"/>
              </a:ext>
            </a:extLst>
          </p:cNvPr>
          <p:cNvSpPr/>
          <p:nvPr/>
        </p:nvSpPr>
        <p:spPr>
          <a:xfrm>
            <a:off x="11384300" y="2547037"/>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椭圆 49">
            <a:extLst>
              <a:ext uri="{FF2B5EF4-FFF2-40B4-BE49-F238E27FC236}">
                <a16:creationId xmlns:a16="http://schemas.microsoft.com/office/drawing/2014/main" xmlns="" id="{D48F0D18-2A22-B349-A68B-23DB20E69F4F}"/>
              </a:ext>
            </a:extLst>
          </p:cNvPr>
          <p:cNvSpPr/>
          <p:nvPr/>
        </p:nvSpPr>
        <p:spPr>
          <a:xfrm>
            <a:off x="3177003" y="6304998"/>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TextBox 53">
            <a:extLst>
              <a:ext uri="{FF2B5EF4-FFF2-40B4-BE49-F238E27FC236}">
                <a16:creationId xmlns:a16="http://schemas.microsoft.com/office/drawing/2014/main" xmlns="" id="{C19867F7-B403-4805-A61D-6753083E3435}"/>
              </a:ext>
            </a:extLst>
          </p:cNvPr>
          <p:cNvSpPr txBox="1"/>
          <p:nvPr/>
        </p:nvSpPr>
        <p:spPr>
          <a:xfrm>
            <a:off x="7195318" y="5747283"/>
            <a:ext cx="378561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1414806098"/>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28F4A43-0CE8-4910-85B8-91A564774C0D}"/>
              </a:ext>
            </a:extLst>
          </p:cNvPr>
          <p:cNvGrpSpPr/>
          <p:nvPr/>
        </p:nvGrpSpPr>
        <p:grpSpPr>
          <a:xfrm>
            <a:off x="687324" y="751663"/>
            <a:ext cx="2068470" cy="1793181"/>
            <a:chOff x="306615" y="629196"/>
            <a:chExt cx="1632310" cy="1793181"/>
          </a:xfrm>
        </p:grpSpPr>
        <p:sp>
          <p:nvSpPr>
            <p:cNvPr id="3" name="TextBox 2">
              <a:extLst>
                <a:ext uri="{FF2B5EF4-FFF2-40B4-BE49-F238E27FC236}">
                  <a16:creationId xmlns:a16="http://schemas.microsoft.com/office/drawing/2014/main" xmlns="" id="{9F11C4FA-8A96-471D-999D-4EE9F1DB5540}"/>
                </a:ext>
              </a:extLst>
            </p:cNvPr>
            <p:cNvSpPr txBox="1"/>
            <p:nvPr/>
          </p:nvSpPr>
          <p:spPr>
            <a:xfrm>
              <a:off x="325278" y="629196"/>
              <a:ext cx="1613647" cy="1754326"/>
            </a:xfrm>
            <a:prstGeom prst="rect">
              <a:avLst/>
            </a:prstGeom>
            <a:noFill/>
          </p:spPr>
          <p:txBody>
            <a:bodyPr wrap="square" rtlCol="0">
              <a:spAutoFit/>
            </a:bodyPr>
            <a:lstStyle/>
            <a:p>
              <a:r>
                <a:rPr lang="en-US" sz="5400" dirty="0">
                  <a:solidFill>
                    <a:schemeClr val="accent1">
                      <a:lumMod val="50000"/>
                    </a:schemeClr>
                  </a:solidFill>
                  <a:latin typeface="+mj-lt"/>
                </a:rPr>
                <a:t>BÀI 20</a:t>
              </a:r>
            </a:p>
          </p:txBody>
        </p:sp>
        <p:sp>
          <p:nvSpPr>
            <p:cNvPr id="4" name="TextBox 3">
              <a:extLst>
                <a:ext uri="{FF2B5EF4-FFF2-40B4-BE49-F238E27FC236}">
                  <a16:creationId xmlns:a16="http://schemas.microsoft.com/office/drawing/2014/main" xmlns="" id="{86C4FC32-588B-4BDD-BD8A-31B0ACA12E8C}"/>
                </a:ext>
              </a:extLst>
            </p:cNvPr>
            <p:cNvSpPr txBox="1"/>
            <p:nvPr/>
          </p:nvSpPr>
          <p:spPr>
            <a:xfrm>
              <a:off x="306615" y="668051"/>
              <a:ext cx="1613647" cy="1754326"/>
            </a:xfrm>
            <a:prstGeom prst="rect">
              <a:avLst/>
            </a:prstGeom>
            <a:noFill/>
          </p:spPr>
          <p:txBody>
            <a:bodyPr wrap="square" rtlCol="0">
              <a:spAutoFit/>
            </a:bodyPr>
            <a:lstStyle/>
            <a:p>
              <a:r>
                <a:rPr lang="en-US" sz="5400" dirty="0">
                  <a:solidFill>
                    <a:schemeClr val="accent1"/>
                  </a:solidFill>
                  <a:latin typeface="+mj-lt"/>
                </a:rPr>
                <a:t>BÀI 20</a:t>
              </a:r>
            </a:p>
          </p:txBody>
        </p:sp>
      </p:grpSp>
      <p:pic>
        <p:nvPicPr>
          <p:cNvPr id="5" name="Picture 4">
            <a:extLst>
              <a:ext uri="{FF2B5EF4-FFF2-40B4-BE49-F238E27FC236}">
                <a16:creationId xmlns:a16="http://schemas.microsoft.com/office/drawing/2014/main" xmlns="" id="{FBFAD77B-089B-4ACB-B9D6-E1E1D2FAE876}"/>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905944" y="2126677"/>
            <a:ext cx="881738" cy="366713"/>
          </a:xfrm>
          <a:prstGeom prst="rect">
            <a:avLst/>
          </a:prstGeom>
        </p:spPr>
      </p:pic>
      <p:sp>
        <p:nvSpPr>
          <p:cNvPr id="6" name="TextBox 5">
            <a:extLst>
              <a:ext uri="{FF2B5EF4-FFF2-40B4-BE49-F238E27FC236}">
                <a16:creationId xmlns:a16="http://schemas.microsoft.com/office/drawing/2014/main" xmlns="" id="{4E2CC099-1B40-41E1-A107-55D527A74AC8}"/>
              </a:ext>
            </a:extLst>
          </p:cNvPr>
          <p:cNvSpPr txBox="1"/>
          <p:nvPr/>
        </p:nvSpPr>
        <p:spPr>
          <a:xfrm>
            <a:off x="4087983" y="1884688"/>
            <a:ext cx="6022787" cy="650499"/>
          </a:xfrm>
          <a:prstGeom prst="rect">
            <a:avLst/>
          </a:prstGeom>
          <a:noFill/>
        </p:spPr>
        <p:txBody>
          <a:bodyPr wrap="square" rtlCol="0">
            <a:spAutoFit/>
          </a:bodyPr>
          <a:lstStyle/>
          <a:p>
            <a:pPr>
              <a:lnSpc>
                <a:spcPct val="150000"/>
              </a:lnSpc>
            </a:pPr>
            <a:r>
              <a:rPr lang="vi-VN" sz="2800" dirty="0">
                <a:latin typeface="+mj-lt"/>
              </a:rPr>
              <a:t>Hãy kể những đức tính tốt của bạn em?</a:t>
            </a:r>
            <a:endParaRPr lang="en-US" sz="2800" b="1" dirty="0">
              <a:latin typeface="+mj-lt"/>
            </a:endParaRPr>
          </a:p>
        </p:txBody>
      </p:sp>
      <p:sp>
        <p:nvSpPr>
          <p:cNvPr id="7" name="TextBox 6">
            <a:extLst>
              <a:ext uri="{FF2B5EF4-FFF2-40B4-BE49-F238E27FC236}">
                <a16:creationId xmlns:a16="http://schemas.microsoft.com/office/drawing/2014/main" xmlns="" id="{5073152B-2E38-44FD-BAF8-7701C97C29C3}"/>
              </a:ext>
            </a:extLst>
          </p:cNvPr>
          <p:cNvSpPr txBox="1"/>
          <p:nvPr/>
        </p:nvSpPr>
        <p:spPr>
          <a:xfrm>
            <a:off x="3346813" y="1232756"/>
            <a:ext cx="6565001" cy="830997"/>
          </a:xfrm>
          <a:prstGeom prst="rect">
            <a:avLst/>
          </a:prstGeom>
          <a:noFill/>
        </p:spPr>
        <p:txBody>
          <a:bodyPr wrap="square" rtlCol="0">
            <a:spAutoFit/>
          </a:bodyPr>
          <a:lstStyle/>
          <a:p>
            <a:pPr algn="ctr"/>
            <a:r>
              <a:rPr lang="vi-VN" sz="4800" dirty="0">
                <a:solidFill>
                  <a:schemeClr val="accent2"/>
                </a:solidFill>
                <a:latin typeface="+mj-lt"/>
              </a:rPr>
              <a:t>NHÍM NÂU KẾT BẠN</a:t>
            </a:r>
            <a:endParaRPr lang="en-US" sz="4800" dirty="0">
              <a:solidFill>
                <a:schemeClr val="accent2"/>
              </a:solidFill>
              <a:latin typeface="+mj-lt"/>
            </a:endParaRPr>
          </a:p>
        </p:txBody>
      </p:sp>
      <p:sp>
        <p:nvSpPr>
          <p:cNvPr id="8" name="TextBox 7">
            <a:extLst>
              <a:ext uri="{FF2B5EF4-FFF2-40B4-BE49-F238E27FC236}">
                <a16:creationId xmlns:a16="http://schemas.microsoft.com/office/drawing/2014/main" xmlns="" id="{28008150-59F2-416E-B481-37F0FAC12368}"/>
              </a:ext>
            </a:extLst>
          </p:cNvPr>
          <p:cNvSpPr txBox="1"/>
          <p:nvPr/>
        </p:nvSpPr>
        <p:spPr>
          <a:xfrm>
            <a:off x="3699972" y="1884688"/>
            <a:ext cx="8271359" cy="650499"/>
          </a:xfrm>
          <a:prstGeom prst="rect">
            <a:avLst/>
          </a:prstGeom>
          <a:noFill/>
        </p:spPr>
        <p:txBody>
          <a:bodyPr wrap="square" rtlCol="0">
            <a:spAutoFit/>
          </a:bodyPr>
          <a:lstStyle/>
          <a:p>
            <a:pPr>
              <a:lnSpc>
                <a:spcPct val="150000"/>
              </a:lnSpc>
            </a:pPr>
            <a:r>
              <a:rPr lang="vi-VN" sz="2800" dirty="0">
                <a:latin typeface="+mj-lt"/>
              </a:rPr>
              <a:t>Em muốn học tập những đức tính nào của bạn? </a:t>
            </a:r>
            <a:endParaRPr lang="en-US" sz="2800" b="1" dirty="0">
              <a:latin typeface="+mj-lt"/>
            </a:endParaRPr>
          </a:p>
        </p:txBody>
      </p:sp>
      <p:pic>
        <p:nvPicPr>
          <p:cNvPr id="9" name="Picture 8">
            <a:extLst>
              <a:ext uri="{FF2B5EF4-FFF2-40B4-BE49-F238E27FC236}">
                <a16:creationId xmlns:a16="http://schemas.microsoft.com/office/drawing/2014/main" xmlns="" id="{184281D5-E806-4B32-86E0-213D071675E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41000"/>
                    </a14:imgEffect>
                    <a14:imgEffect>
                      <a14:brightnessContrast bright="4000"/>
                    </a14:imgEffect>
                  </a14:imgLayer>
                </a14:imgProps>
              </a:ext>
            </a:extLst>
          </a:blip>
          <a:srcRect l="2857" t="2903" r="1768" b="3018"/>
          <a:stretch/>
        </p:blipFill>
        <p:spPr>
          <a:xfrm>
            <a:off x="1346625" y="2897372"/>
            <a:ext cx="9937678" cy="3749045"/>
          </a:xfrm>
          <a:prstGeom prst="roundRect">
            <a:avLst/>
          </a:prstGeom>
        </p:spPr>
      </p:pic>
    </p:spTree>
    <p:extLst>
      <p:ext uri="{BB962C8B-B14F-4D97-AF65-F5344CB8AC3E}">
        <p14:creationId xmlns:p14="http://schemas.microsoft.com/office/powerpoint/2010/main" val="313780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6"/>
                                        </p:tgtEl>
                                      </p:cBhvr>
                                    </p:animEffect>
                                    <p:anim calcmode="lin" valueType="num">
                                      <p:cBhvr>
                                        <p:cTn id="19" dur="1000"/>
                                        <p:tgtEl>
                                          <p:spTgt spid="6"/>
                                        </p:tgtEl>
                                        <p:attrNameLst>
                                          <p:attrName>ppt_x</p:attrName>
                                        </p:attrNameLst>
                                      </p:cBhvr>
                                      <p:tavLst>
                                        <p:tav tm="0">
                                          <p:val>
                                            <p:strVal val="ppt_x"/>
                                          </p:val>
                                        </p:tav>
                                        <p:tav tm="100000">
                                          <p:val>
                                            <p:strVal val="ppt_x"/>
                                          </p:val>
                                        </p:tav>
                                      </p:tavLst>
                                    </p:anim>
                                    <p:anim calcmode="lin" valueType="num">
                                      <p:cBhvr>
                                        <p:cTn id="20" dur="1000"/>
                                        <p:tgtEl>
                                          <p:spTgt spid="6"/>
                                        </p:tgtEl>
                                        <p:attrNameLst>
                                          <p:attrName>ppt_y</p:attrName>
                                        </p:attrNameLst>
                                      </p:cBhvr>
                                      <p:tavLst>
                                        <p:tav tm="0">
                                          <p:val>
                                            <p:strVal val="ppt_y"/>
                                          </p:val>
                                        </p:tav>
                                        <p:tav tm="100000">
                                          <p:val>
                                            <p:strVal val="ppt_y+.1"/>
                                          </p:val>
                                        </p:tav>
                                      </p:tavLst>
                                    </p:anim>
                                    <p:set>
                                      <p:cBhvr>
                                        <p:cTn id="21" dur="1" fill="hold">
                                          <p:stCondLst>
                                            <p:cond delay="9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B9A65FF-3AF6-4BE9-98F2-AC7568B1163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60172" y="479361"/>
            <a:ext cx="733362" cy="533473"/>
          </a:xfrm>
          <a:prstGeom prst="rect">
            <a:avLst/>
          </a:prstGeom>
        </p:spPr>
      </p:pic>
      <p:sp>
        <p:nvSpPr>
          <p:cNvPr id="5" name="TextBox 4">
            <a:extLst>
              <a:ext uri="{FF2B5EF4-FFF2-40B4-BE49-F238E27FC236}">
                <a16:creationId xmlns:a16="http://schemas.microsoft.com/office/drawing/2014/main" xmlns="" id="{E8C167D2-166D-4C74-B7CA-329FB15B4BED}"/>
              </a:ext>
            </a:extLst>
          </p:cNvPr>
          <p:cNvSpPr txBox="1"/>
          <p:nvPr/>
        </p:nvSpPr>
        <p:spPr>
          <a:xfrm>
            <a:off x="3934046" y="549519"/>
            <a:ext cx="3725146" cy="464230"/>
          </a:xfrm>
          <a:prstGeom prst="rect">
            <a:avLst/>
          </a:prstGeom>
          <a:noFill/>
        </p:spPr>
        <p:txBody>
          <a:bodyPr wrap="square" rtlCol="0">
            <a:spAutoFit/>
          </a:bodyPr>
          <a:lstStyle/>
          <a:p>
            <a:pPr marL="0" marR="0" lvl="0" indent="0" algn="ctr"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mj-lt"/>
                <a:cs typeface="Arial"/>
                <a:sym typeface="Arial"/>
              </a:rPr>
              <a:t>Nhím nâu kết bạn</a:t>
            </a:r>
            <a:endParaRPr kumimoji="0" lang="en-US" sz="2800" b="1" i="0" u="none" strike="noStrike" kern="0" cap="none" spc="0" normalizeH="0" baseline="0" noProof="0" dirty="0">
              <a:ln>
                <a:noFill/>
              </a:ln>
              <a:solidFill>
                <a:srgbClr val="FF0000"/>
              </a:solidFill>
              <a:effectLst/>
              <a:uLnTx/>
              <a:uFillTx/>
              <a:latin typeface="+mj-lt"/>
              <a:cs typeface="Arial"/>
              <a:sym typeface="Arial"/>
            </a:endParaRPr>
          </a:p>
        </p:txBody>
      </p:sp>
      <p:sp>
        <p:nvSpPr>
          <p:cNvPr id="6" name="TextBox 5">
            <a:extLst>
              <a:ext uri="{FF2B5EF4-FFF2-40B4-BE49-F238E27FC236}">
                <a16:creationId xmlns:a16="http://schemas.microsoft.com/office/drawing/2014/main" xmlns="" id="{E1616F0E-C300-44A0-81F8-BD835DBAF62A}"/>
              </a:ext>
            </a:extLst>
          </p:cNvPr>
          <p:cNvSpPr txBox="1"/>
          <p:nvPr/>
        </p:nvSpPr>
        <p:spPr>
          <a:xfrm>
            <a:off x="360442" y="995323"/>
            <a:ext cx="11471116" cy="5670783"/>
          </a:xfrm>
          <a:prstGeom prst="rect">
            <a:avLst/>
          </a:prstGeom>
          <a:noFill/>
        </p:spPr>
        <p:txBody>
          <a:bodyPr wrap="square" rtlCol="0">
            <a:spAutoFit/>
          </a:bodyPr>
          <a:lstStyle/>
          <a:p>
            <a:pPr marL="44450" lvl="0" algn="just">
              <a:lnSpc>
                <a:spcPts val="2900"/>
              </a:lnSpc>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a:t>
            </a:r>
            <a:r>
              <a:rPr lang="vi-VN" sz="2800" dirty="0">
                <a:latin typeface="+mj-lt"/>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44450" lvl="0" algn="just">
              <a:lnSpc>
                <a:spcPts val="2900"/>
              </a:lnSpc>
              <a:defRPr/>
            </a:pPr>
            <a:r>
              <a:rPr lang="vi-VN" sz="2800" dirty="0">
                <a:latin typeface="+mj-lt"/>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44450" lvl="0" algn="just">
              <a:lnSpc>
                <a:spcPts val="2900"/>
              </a:lnSpc>
              <a:defRPr/>
            </a:pPr>
            <a:r>
              <a:rPr lang="vi-VN" sz="2800" dirty="0">
                <a:latin typeface="+mj-lt"/>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266700" marR="0" lvl="0" indent="0" algn="just"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 Theo Minh Anh)</a:t>
            </a:r>
          </a:p>
        </p:txBody>
      </p:sp>
      <p:sp>
        <p:nvSpPr>
          <p:cNvPr id="10" name="Cloud 9">
            <a:extLst>
              <a:ext uri="{FF2B5EF4-FFF2-40B4-BE49-F238E27FC236}">
                <a16:creationId xmlns:a16="http://schemas.microsoft.com/office/drawing/2014/main" xmlns="" id="{83E2F25E-4EF2-40CD-9F4B-5B20C686F9BF}"/>
              </a:ext>
            </a:extLst>
          </p:cNvPr>
          <p:cNvSpPr/>
          <p:nvPr/>
        </p:nvSpPr>
        <p:spPr>
          <a:xfrm>
            <a:off x="7769921" y="5862676"/>
            <a:ext cx="4061637" cy="995323"/>
          </a:xfrm>
          <a:prstGeom prst="clou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D957DC50-DEAF-4CEF-B462-FED6EDD45CBB}"/>
              </a:ext>
            </a:extLst>
          </p:cNvPr>
          <p:cNvSpPr txBox="1"/>
          <p:nvPr/>
        </p:nvSpPr>
        <p:spPr>
          <a:xfrm>
            <a:off x="8676166" y="5958220"/>
            <a:ext cx="3781647" cy="707886"/>
          </a:xfrm>
          <a:prstGeom prst="rect">
            <a:avLst/>
          </a:prstGeom>
          <a:noFill/>
        </p:spPr>
        <p:txBody>
          <a:bodyPr wrap="square" rtlCol="0">
            <a:spAutoFit/>
          </a:bodyPr>
          <a:lstStyle/>
          <a:p>
            <a:r>
              <a:rPr lang="en-US" sz="4000" dirty="0" err="1">
                <a:solidFill>
                  <a:srgbClr val="00B050"/>
                </a:solidFill>
              </a:rPr>
              <a:t>Đọc</a:t>
            </a:r>
            <a:r>
              <a:rPr lang="en-US" sz="4000" dirty="0">
                <a:solidFill>
                  <a:srgbClr val="00B050"/>
                </a:solidFill>
              </a:rPr>
              <a:t> </a:t>
            </a:r>
            <a:r>
              <a:rPr lang="en-US" sz="4000" dirty="0" err="1">
                <a:solidFill>
                  <a:srgbClr val="00B050"/>
                </a:solidFill>
              </a:rPr>
              <a:t>mẫu</a:t>
            </a:r>
            <a:endParaRPr lang="en-US" sz="4000" dirty="0">
              <a:solidFill>
                <a:srgbClr val="00B050"/>
              </a:solidFill>
            </a:endParaRPr>
          </a:p>
        </p:txBody>
      </p:sp>
    </p:spTree>
    <p:extLst>
      <p:ext uri="{BB962C8B-B14F-4D97-AF65-F5344CB8AC3E}">
        <p14:creationId xmlns:p14="http://schemas.microsoft.com/office/powerpoint/2010/main" val="9413317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B9A65FF-3AF6-4BE9-98F2-AC7568B1163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60172" y="479361"/>
            <a:ext cx="733362" cy="533473"/>
          </a:xfrm>
          <a:prstGeom prst="rect">
            <a:avLst/>
          </a:prstGeom>
        </p:spPr>
      </p:pic>
      <p:sp>
        <p:nvSpPr>
          <p:cNvPr id="5" name="TextBox 4">
            <a:extLst>
              <a:ext uri="{FF2B5EF4-FFF2-40B4-BE49-F238E27FC236}">
                <a16:creationId xmlns:a16="http://schemas.microsoft.com/office/drawing/2014/main" xmlns="" id="{E8C167D2-166D-4C74-B7CA-329FB15B4BED}"/>
              </a:ext>
            </a:extLst>
          </p:cNvPr>
          <p:cNvSpPr txBox="1"/>
          <p:nvPr/>
        </p:nvSpPr>
        <p:spPr>
          <a:xfrm>
            <a:off x="3934046" y="549519"/>
            <a:ext cx="3725146" cy="464230"/>
          </a:xfrm>
          <a:prstGeom prst="rect">
            <a:avLst/>
          </a:prstGeom>
          <a:noFill/>
        </p:spPr>
        <p:txBody>
          <a:bodyPr wrap="square" rtlCol="0">
            <a:spAutoFit/>
          </a:bodyPr>
          <a:lstStyle/>
          <a:p>
            <a:pPr marL="0" marR="0" lvl="0" indent="0" algn="ctr"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mj-lt"/>
                <a:cs typeface="Arial"/>
                <a:sym typeface="Arial"/>
              </a:rPr>
              <a:t>Nhím nâu kết bạn</a:t>
            </a:r>
            <a:endParaRPr kumimoji="0" lang="en-US" sz="2800" b="1" i="0" u="none" strike="noStrike" kern="0" cap="none" spc="0" normalizeH="0" baseline="0" noProof="0" dirty="0">
              <a:ln>
                <a:noFill/>
              </a:ln>
              <a:solidFill>
                <a:srgbClr val="FF0000"/>
              </a:solidFill>
              <a:effectLst/>
              <a:uLnTx/>
              <a:uFillTx/>
              <a:latin typeface="+mj-lt"/>
              <a:cs typeface="Arial"/>
              <a:sym typeface="Arial"/>
            </a:endParaRPr>
          </a:p>
        </p:txBody>
      </p:sp>
      <p:sp>
        <p:nvSpPr>
          <p:cNvPr id="6" name="TextBox 5">
            <a:extLst>
              <a:ext uri="{FF2B5EF4-FFF2-40B4-BE49-F238E27FC236}">
                <a16:creationId xmlns:a16="http://schemas.microsoft.com/office/drawing/2014/main" xmlns="" id="{E1616F0E-C300-44A0-81F8-BD835DBAF62A}"/>
              </a:ext>
            </a:extLst>
          </p:cNvPr>
          <p:cNvSpPr txBox="1"/>
          <p:nvPr/>
        </p:nvSpPr>
        <p:spPr>
          <a:xfrm>
            <a:off x="360442" y="995323"/>
            <a:ext cx="11471116" cy="5670783"/>
          </a:xfrm>
          <a:prstGeom prst="rect">
            <a:avLst/>
          </a:prstGeom>
          <a:noFill/>
        </p:spPr>
        <p:txBody>
          <a:bodyPr wrap="square" rtlCol="0">
            <a:spAutoFit/>
          </a:bodyPr>
          <a:lstStyle/>
          <a:p>
            <a:pPr marL="44450" lvl="0" algn="just">
              <a:lnSpc>
                <a:spcPts val="2900"/>
              </a:lnSpc>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a:t>
            </a:r>
            <a:r>
              <a:rPr lang="vi-VN" sz="2800" dirty="0">
                <a:latin typeface="+mj-lt"/>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44450" lvl="0" algn="just">
              <a:lnSpc>
                <a:spcPts val="2900"/>
              </a:lnSpc>
              <a:defRPr/>
            </a:pPr>
            <a:r>
              <a:rPr lang="vi-VN" sz="2800" dirty="0">
                <a:latin typeface="+mj-lt"/>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44450" lvl="0" algn="just">
              <a:lnSpc>
                <a:spcPts val="2900"/>
              </a:lnSpc>
              <a:defRPr/>
            </a:pPr>
            <a:r>
              <a:rPr lang="vi-VN" sz="2800" dirty="0">
                <a:latin typeface="+mj-lt"/>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266700" marR="0" lvl="0" indent="0" algn="just"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 Theo Minh Anh)</a:t>
            </a:r>
          </a:p>
        </p:txBody>
      </p:sp>
      <p:pic>
        <p:nvPicPr>
          <p:cNvPr id="7" name="Picture 6">
            <a:extLst>
              <a:ext uri="{FF2B5EF4-FFF2-40B4-BE49-F238E27FC236}">
                <a16:creationId xmlns:a16="http://schemas.microsoft.com/office/drawing/2014/main" xmlns="" id="{C0BCA1D9-72CB-4F71-9674-575170416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767" y="1074978"/>
            <a:ext cx="422881" cy="317903"/>
          </a:xfrm>
          <a:prstGeom prst="rect">
            <a:avLst/>
          </a:prstGeom>
        </p:spPr>
      </p:pic>
      <p:pic>
        <p:nvPicPr>
          <p:cNvPr id="8" name="Picture 7">
            <a:extLst>
              <a:ext uri="{FF2B5EF4-FFF2-40B4-BE49-F238E27FC236}">
                <a16:creationId xmlns:a16="http://schemas.microsoft.com/office/drawing/2014/main" xmlns="" id="{F743A8D0-1CED-4DE7-BF39-D7590ECD8CCA}"/>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87767" y="2507384"/>
            <a:ext cx="404232" cy="317903"/>
          </a:xfrm>
          <a:prstGeom prst="rect">
            <a:avLst/>
          </a:prstGeom>
        </p:spPr>
      </p:pic>
      <p:pic>
        <p:nvPicPr>
          <p:cNvPr id="9" name="Picture 8">
            <a:extLst>
              <a:ext uri="{FF2B5EF4-FFF2-40B4-BE49-F238E27FC236}">
                <a16:creationId xmlns:a16="http://schemas.microsoft.com/office/drawing/2014/main" xmlns="" id="{0AF6B323-2412-4BC2-8857-1D8003586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001" y="4323669"/>
            <a:ext cx="511705" cy="407076"/>
          </a:xfrm>
          <a:prstGeom prst="rect">
            <a:avLst/>
          </a:prstGeom>
        </p:spPr>
      </p:pic>
      <p:sp>
        <p:nvSpPr>
          <p:cNvPr id="10" name="Cloud 9">
            <a:extLst>
              <a:ext uri="{FF2B5EF4-FFF2-40B4-BE49-F238E27FC236}">
                <a16:creationId xmlns:a16="http://schemas.microsoft.com/office/drawing/2014/main" xmlns="" id="{83E2F25E-4EF2-40CD-9F4B-5B20C686F9BF}"/>
              </a:ext>
            </a:extLst>
          </p:cNvPr>
          <p:cNvSpPr/>
          <p:nvPr/>
        </p:nvSpPr>
        <p:spPr>
          <a:xfrm>
            <a:off x="7769921" y="5862676"/>
            <a:ext cx="4061637" cy="995323"/>
          </a:xfrm>
          <a:prstGeom prst="clou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D957DC50-DEAF-4CEF-B462-FED6EDD45CBB}"/>
              </a:ext>
            </a:extLst>
          </p:cNvPr>
          <p:cNvSpPr txBox="1"/>
          <p:nvPr/>
        </p:nvSpPr>
        <p:spPr>
          <a:xfrm>
            <a:off x="7896448" y="5944570"/>
            <a:ext cx="4061636" cy="1015663"/>
          </a:xfrm>
          <a:prstGeom prst="rect">
            <a:avLst/>
          </a:prstGeom>
          <a:noFill/>
        </p:spPr>
        <p:txBody>
          <a:bodyPr wrap="square" rtlCol="0">
            <a:spAutoFit/>
          </a:bodyPr>
          <a:lstStyle/>
          <a:p>
            <a:pPr algn="ctr"/>
            <a:r>
              <a:rPr lang="en-US" sz="3000" dirty="0" err="1">
                <a:solidFill>
                  <a:srgbClr val="00B050"/>
                </a:solidFill>
              </a:rPr>
              <a:t>Câu</a:t>
            </a:r>
            <a:r>
              <a:rPr lang="en-US" sz="3000" dirty="0">
                <a:solidFill>
                  <a:srgbClr val="00B050"/>
                </a:solidFill>
              </a:rPr>
              <a:t> </a:t>
            </a:r>
            <a:r>
              <a:rPr lang="en-US" sz="3000" dirty="0" err="1">
                <a:solidFill>
                  <a:srgbClr val="00B050"/>
                </a:solidFill>
              </a:rPr>
              <a:t>chuyện</a:t>
            </a:r>
            <a:r>
              <a:rPr lang="en-US" sz="3000" dirty="0">
                <a:solidFill>
                  <a:srgbClr val="00B050"/>
                </a:solidFill>
              </a:rPr>
              <a:t> </a:t>
            </a:r>
            <a:r>
              <a:rPr lang="en-US" sz="3000" dirty="0" err="1">
                <a:solidFill>
                  <a:srgbClr val="00B050"/>
                </a:solidFill>
              </a:rPr>
              <a:t>có</a:t>
            </a:r>
            <a:r>
              <a:rPr lang="en-US" sz="3000" dirty="0">
                <a:solidFill>
                  <a:srgbClr val="00B050"/>
                </a:solidFill>
              </a:rPr>
              <a:t> </a:t>
            </a:r>
            <a:r>
              <a:rPr lang="en-US" sz="3000" dirty="0" err="1">
                <a:solidFill>
                  <a:srgbClr val="00B050"/>
                </a:solidFill>
              </a:rPr>
              <a:t>mấy</a:t>
            </a:r>
            <a:r>
              <a:rPr lang="en-US" sz="3000" dirty="0">
                <a:solidFill>
                  <a:srgbClr val="00B050"/>
                </a:solidFill>
              </a:rPr>
              <a:t> </a:t>
            </a:r>
            <a:r>
              <a:rPr lang="en-US" sz="3000" dirty="0" err="1">
                <a:solidFill>
                  <a:srgbClr val="00B050"/>
                </a:solidFill>
              </a:rPr>
              <a:t>đoạn</a:t>
            </a:r>
            <a:r>
              <a:rPr lang="en-US" sz="3000" dirty="0">
                <a:solidFill>
                  <a:srgbClr val="00B050"/>
                </a:solidFill>
              </a:rPr>
              <a:t>?</a:t>
            </a:r>
          </a:p>
        </p:txBody>
      </p:sp>
      <p:sp>
        <p:nvSpPr>
          <p:cNvPr id="3" name="Rectangle: Rounded Corners 2">
            <a:extLst>
              <a:ext uri="{FF2B5EF4-FFF2-40B4-BE49-F238E27FC236}">
                <a16:creationId xmlns:a16="http://schemas.microsoft.com/office/drawing/2014/main" xmlns="" id="{38E7FAE3-9B29-4BEB-A55B-525434AE75D5}"/>
              </a:ext>
            </a:extLst>
          </p:cNvPr>
          <p:cNvSpPr/>
          <p:nvPr/>
        </p:nvSpPr>
        <p:spPr>
          <a:xfrm>
            <a:off x="426128" y="995323"/>
            <a:ext cx="11405430" cy="1512061"/>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xmlns="" id="{A42A9878-5EC2-4252-AE90-EF94B38CC073}"/>
              </a:ext>
            </a:extLst>
          </p:cNvPr>
          <p:cNvSpPr/>
          <p:nvPr/>
        </p:nvSpPr>
        <p:spPr>
          <a:xfrm>
            <a:off x="426128" y="2569528"/>
            <a:ext cx="11405430" cy="1754141"/>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F76EDB3E-960C-4FC6-94DB-F96B747AA737}"/>
              </a:ext>
            </a:extLst>
          </p:cNvPr>
          <p:cNvSpPr/>
          <p:nvPr/>
        </p:nvSpPr>
        <p:spPr>
          <a:xfrm>
            <a:off x="360442" y="4347949"/>
            <a:ext cx="11405430" cy="1881177"/>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xmlns="" id="{F51D54A2-ACEA-4119-97FE-EDC735FBD503}"/>
              </a:ext>
            </a:extLst>
          </p:cNvPr>
          <p:cNvSpPr/>
          <p:nvPr/>
        </p:nvSpPr>
        <p:spPr>
          <a:xfrm>
            <a:off x="7769921" y="5862677"/>
            <a:ext cx="4061637" cy="995323"/>
          </a:xfrm>
          <a:prstGeom prst="clou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Đọc</a:t>
            </a:r>
            <a:r>
              <a:rPr lang="en-US" sz="3200" dirty="0">
                <a:solidFill>
                  <a:srgbClr val="FF0000"/>
                </a:solidFill>
              </a:rPr>
              <a:t> </a:t>
            </a:r>
            <a:r>
              <a:rPr lang="en-US" sz="3200" dirty="0" err="1">
                <a:solidFill>
                  <a:srgbClr val="FF0000"/>
                </a:solidFill>
              </a:rPr>
              <a:t>nối</a:t>
            </a:r>
            <a:r>
              <a:rPr lang="en-US" sz="3200" dirty="0">
                <a:solidFill>
                  <a:srgbClr val="FF0000"/>
                </a:solidFill>
              </a:rPr>
              <a:t> </a:t>
            </a:r>
            <a:r>
              <a:rPr lang="en-US" sz="3200" dirty="0" err="1">
                <a:solidFill>
                  <a:srgbClr val="FF0000"/>
                </a:solidFill>
              </a:rPr>
              <a:t>tiếp</a:t>
            </a:r>
            <a:r>
              <a:rPr lang="en-US" sz="3200" dirty="0">
                <a:solidFill>
                  <a:srgbClr val="FF0000"/>
                </a:solidFill>
              </a:rPr>
              <a:t> </a:t>
            </a:r>
            <a:r>
              <a:rPr lang="en-US" sz="3200" dirty="0" err="1">
                <a:solidFill>
                  <a:srgbClr val="FF0000"/>
                </a:solidFill>
              </a:rPr>
              <a:t>đoạn</a:t>
            </a:r>
            <a:endParaRPr lang="en-US" sz="3200" dirty="0">
              <a:solidFill>
                <a:srgbClr val="FF0000"/>
              </a:solidFill>
            </a:endParaRPr>
          </a:p>
        </p:txBody>
      </p:sp>
    </p:spTree>
    <p:extLst>
      <p:ext uri="{BB962C8B-B14F-4D97-AF65-F5344CB8AC3E}">
        <p14:creationId xmlns:p14="http://schemas.microsoft.com/office/powerpoint/2010/main" val="260633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1"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3" grpId="0" animBg="1"/>
      <p:bldP spid="13" grpId="0" animBg="1"/>
      <p:bldP spid="14"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B9A65FF-3AF6-4BE9-98F2-AC7568B1163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60172" y="479361"/>
            <a:ext cx="733362" cy="533473"/>
          </a:xfrm>
          <a:prstGeom prst="rect">
            <a:avLst/>
          </a:prstGeom>
        </p:spPr>
      </p:pic>
      <p:sp>
        <p:nvSpPr>
          <p:cNvPr id="5" name="TextBox 4">
            <a:extLst>
              <a:ext uri="{FF2B5EF4-FFF2-40B4-BE49-F238E27FC236}">
                <a16:creationId xmlns:a16="http://schemas.microsoft.com/office/drawing/2014/main" xmlns="" id="{E8C167D2-166D-4C74-B7CA-329FB15B4BED}"/>
              </a:ext>
            </a:extLst>
          </p:cNvPr>
          <p:cNvSpPr txBox="1"/>
          <p:nvPr/>
        </p:nvSpPr>
        <p:spPr>
          <a:xfrm>
            <a:off x="3934046" y="549519"/>
            <a:ext cx="3725146" cy="464230"/>
          </a:xfrm>
          <a:prstGeom prst="rect">
            <a:avLst/>
          </a:prstGeom>
          <a:noFill/>
        </p:spPr>
        <p:txBody>
          <a:bodyPr wrap="square" rtlCol="0">
            <a:spAutoFit/>
          </a:bodyPr>
          <a:lstStyle/>
          <a:p>
            <a:pPr marL="0" marR="0" lvl="0" indent="0" algn="ctr"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mj-lt"/>
                <a:cs typeface="Arial"/>
                <a:sym typeface="Arial"/>
              </a:rPr>
              <a:t>Nhím nâu kết bạn</a:t>
            </a:r>
            <a:endParaRPr kumimoji="0" lang="en-US" sz="2800" b="1" i="0" u="none" strike="noStrike" kern="0" cap="none" spc="0" normalizeH="0" baseline="0" noProof="0" dirty="0">
              <a:ln>
                <a:noFill/>
              </a:ln>
              <a:solidFill>
                <a:srgbClr val="FF0000"/>
              </a:solidFill>
              <a:effectLst/>
              <a:uLnTx/>
              <a:uFillTx/>
              <a:latin typeface="+mj-lt"/>
              <a:cs typeface="Arial"/>
              <a:sym typeface="Arial"/>
            </a:endParaRPr>
          </a:p>
        </p:txBody>
      </p:sp>
      <p:sp>
        <p:nvSpPr>
          <p:cNvPr id="6" name="TextBox 5">
            <a:extLst>
              <a:ext uri="{FF2B5EF4-FFF2-40B4-BE49-F238E27FC236}">
                <a16:creationId xmlns:a16="http://schemas.microsoft.com/office/drawing/2014/main" xmlns="" id="{E1616F0E-C300-44A0-81F8-BD835DBAF62A}"/>
              </a:ext>
            </a:extLst>
          </p:cNvPr>
          <p:cNvSpPr txBox="1"/>
          <p:nvPr/>
        </p:nvSpPr>
        <p:spPr>
          <a:xfrm>
            <a:off x="360442" y="995323"/>
            <a:ext cx="11471116" cy="5670783"/>
          </a:xfrm>
          <a:prstGeom prst="rect">
            <a:avLst/>
          </a:prstGeom>
          <a:noFill/>
        </p:spPr>
        <p:txBody>
          <a:bodyPr wrap="square" rtlCol="0">
            <a:spAutoFit/>
          </a:bodyPr>
          <a:lstStyle/>
          <a:p>
            <a:pPr marL="44450" lvl="0" algn="just">
              <a:lnSpc>
                <a:spcPts val="2900"/>
              </a:lnSpc>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a:t>
            </a:r>
            <a:r>
              <a:rPr lang="vi-VN" sz="2800" dirty="0">
                <a:latin typeface="+mj-lt"/>
              </a:rPr>
              <a:t> Trong khu rừng nọ, có chú nhím nâu hiền lành, </a:t>
            </a:r>
            <a:r>
              <a:rPr lang="vi-VN" sz="2800" dirty="0">
                <a:solidFill>
                  <a:srgbClr val="FF0000"/>
                </a:solidFill>
                <a:latin typeface="+mj-lt"/>
              </a:rPr>
              <a:t>nhút nhát</a:t>
            </a:r>
            <a:r>
              <a:rPr lang="vi-VN" sz="2800" dirty="0">
                <a:latin typeface="+mj-lt"/>
              </a:rPr>
              <a:t>. Một buổi sáng, chú đang kiếm quả cây thì thấy nhím trắng chạy tới. Nhím trắng vồn vã: “Chào bạn! Rất vui được gặp bạn!”. Nhím nâu </a:t>
            </a:r>
            <a:r>
              <a:rPr lang="vi-VN" sz="2800" dirty="0">
                <a:solidFill>
                  <a:srgbClr val="FF0000"/>
                </a:solidFill>
                <a:latin typeface="+mj-lt"/>
              </a:rPr>
              <a:t>lúng túng</a:t>
            </a:r>
            <a:r>
              <a:rPr lang="vi-VN" sz="2800" dirty="0">
                <a:latin typeface="+mj-lt"/>
              </a:rPr>
              <a:t>, nói </a:t>
            </a:r>
            <a:r>
              <a:rPr lang="vi-VN" sz="2800" dirty="0">
                <a:solidFill>
                  <a:srgbClr val="FF0000"/>
                </a:solidFill>
                <a:latin typeface="+mj-lt"/>
              </a:rPr>
              <a:t>lí nhí</a:t>
            </a:r>
            <a:r>
              <a:rPr lang="vi-VN" sz="2800" dirty="0">
                <a:latin typeface="+mj-lt"/>
              </a:rPr>
              <a:t>: “Chào bạn!”, rồi nấp vào bụi cây. Chú cuộn tròn người lại mà vẫn sợ hãi.</a:t>
            </a:r>
          </a:p>
          <a:p>
            <a:pPr marL="44450" lvl="0" algn="just">
              <a:lnSpc>
                <a:spcPts val="2900"/>
              </a:lnSpc>
              <a:defRPr/>
            </a:pPr>
            <a:r>
              <a:rPr lang="vi-VN" sz="2800" dirty="0">
                <a:latin typeface="+mj-lt"/>
              </a:rPr>
              <a:t>          Mùa đông đến, nhím nâu đi tìm nơi </a:t>
            </a:r>
            <a:r>
              <a:rPr lang="vi-VN" sz="2800" dirty="0">
                <a:solidFill>
                  <a:srgbClr val="FF0000"/>
                </a:solidFill>
                <a:latin typeface="+mj-lt"/>
              </a:rPr>
              <a:t>trú ngụ</a:t>
            </a:r>
            <a:r>
              <a:rPr lang="vi-VN" sz="2800" dirty="0">
                <a:latin typeface="+mj-lt"/>
              </a:rPr>
              <a:t>.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44450" lvl="0" algn="just">
              <a:lnSpc>
                <a:spcPts val="2900"/>
              </a:lnSpc>
              <a:defRPr/>
            </a:pPr>
            <a:r>
              <a:rPr lang="vi-VN" sz="2800" dirty="0">
                <a:latin typeface="+mj-lt"/>
              </a:rPr>
              <a:t>          “Nhím trắng tốt bụng quá. Bạn ấy nói đúng, không có bạn bè thì thật buồn.”. Nghĩ thế, nhím nâu mạnh dạn hẳn lên. Chú nhận lời kết bạn với nhím trắng. Cả hai cùng thu dọn, </a:t>
            </a:r>
            <a:r>
              <a:rPr lang="vi-VN" sz="2800" dirty="0">
                <a:solidFill>
                  <a:srgbClr val="FF0000"/>
                </a:solidFill>
                <a:latin typeface="+mj-lt"/>
              </a:rPr>
              <a:t>trang trí </a:t>
            </a:r>
            <a:r>
              <a:rPr lang="vi-VN" sz="2800" dirty="0">
                <a:latin typeface="+mj-lt"/>
              </a:rPr>
              <a:t>chỗ ở cho đẹp. Chúng trải qua những ngày vui vẻ, ấm áp vì không phải song một mình giữa mùa đông lạnh giá.</a:t>
            </a:r>
          </a:p>
          <a:p>
            <a:pPr marL="266700" marR="0" lvl="0" indent="0" algn="just"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 Theo Minh Anh)</a:t>
            </a:r>
          </a:p>
        </p:txBody>
      </p:sp>
      <p:sp>
        <p:nvSpPr>
          <p:cNvPr id="10" name="Cloud 9">
            <a:extLst>
              <a:ext uri="{FF2B5EF4-FFF2-40B4-BE49-F238E27FC236}">
                <a16:creationId xmlns:a16="http://schemas.microsoft.com/office/drawing/2014/main" xmlns="" id="{83E2F25E-4EF2-40CD-9F4B-5B20C686F9BF}"/>
              </a:ext>
            </a:extLst>
          </p:cNvPr>
          <p:cNvSpPr/>
          <p:nvPr/>
        </p:nvSpPr>
        <p:spPr>
          <a:xfrm>
            <a:off x="7769921" y="5862676"/>
            <a:ext cx="4061637" cy="995323"/>
          </a:xfrm>
          <a:prstGeom prst="clou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D957DC50-DEAF-4CEF-B462-FED6EDD45CBB}"/>
              </a:ext>
            </a:extLst>
          </p:cNvPr>
          <p:cNvSpPr txBox="1"/>
          <p:nvPr/>
        </p:nvSpPr>
        <p:spPr>
          <a:xfrm>
            <a:off x="8144538" y="5915841"/>
            <a:ext cx="3781647" cy="646331"/>
          </a:xfrm>
          <a:prstGeom prst="rect">
            <a:avLst/>
          </a:prstGeom>
          <a:noFill/>
        </p:spPr>
        <p:txBody>
          <a:bodyPr wrap="square" rtlCol="0">
            <a:spAutoFit/>
          </a:bodyPr>
          <a:lstStyle/>
          <a:p>
            <a:r>
              <a:rPr lang="en-US" sz="3600" dirty="0" err="1">
                <a:solidFill>
                  <a:srgbClr val="00B050"/>
                </a:solidFill>
              </a:rPr>
              <a:t>Luyện</a:t>
            </a:r>
            <a:r>
              <a:rPr lang="en-US" sz="3600" dirty="0">
                <a:solidFill>
                  <a:srgbClr val="00B050"/>
                </a:solidFill>
              </a:rPr>
              <a:t> </a:t>
            </a:r>
            <a:r>
              <a:rPr lang="en-US" sz="3600" dirty="0" err="1">
                <a:solidFill>
                  <a:srgbClr val="00B050"/>
                </a:solidFill>
              </a:rPr>
              <a:t>đọc</a:t>
            </a:r>
            <a:r>
              <a:rPr lang="en-US" sz="3600" dirty="0">
                <a:solidFill>
                  <a:srgbClr val="00B050"/>
                </a:solidFill>
              </a:rPr>
              <a:t> </a:t>
            </a:r>
            <a:r>
              <a:rPr lang="en-US" sz="3600" dirty="0" err="1">
                <a:solidFill>
                  <a:srgbClr val="00B050"/>
                </a:solidFill>
              </a:rPr>
              <a:t>từ</a:t>
            </a:r>
            <a:r>
              <a:rPr lang="en-US" sz="3600" dirty="0">
                <a:solidFill>
                  <a:srgbClr val="00B050"/>
                </a:solidFill>
              </a:rPr>
              <a:t> </a:t>
            </a:r>
            <a:r>
              <a:rPr lang="en-US" sz="3600" dirty="0" err="1">
                <a:solidFill>
                  <a:srgbClr val="00B050"/>
                </a:solidFill>
              </a:rPr>
              <a:t>khó</a:t>
            </a:r>
            <a:endParaRPr lang="en-US" sz="3600" dirty="0">
              <a:solidFill>
                <a:srgbClr val="00B050"/>
              </a:solidFill>
            </a:endParaRPr>
          </a:p>
        </p:txBody>
      </p:sp>
    </p:spTree>
    <p:extLst>
      <p:ext uri="{BB962C8B-B14F-4D97-AF65-F5344CB8AC3E}">
        <p14:creationId xmlns:p14="http://schemas.microsoft.com/office/powerpoint/2010/main" val="125082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EA4BC27-961A-4FC5-B442-442A5A50E2C9}"/>
              </a:ext>
            </a:extLst>
          </p:cNvPr>
          <p:cNvSpPr txBox="1"/>
          <p:nvPr/>
        </p:nvSpPr>
        <p:spPr>
          <a:xfrm>
            <a:off x="2206929" y="527306"/>
            <a:ext cx="813585" cy="570734"/>
          </a:xfrm>
          <a:prstGeom prst="rect">
            <a:avLst/>
          </a:prstGeom>
          <a:noFill/>
        </p:spPr>
        <p:txBody>
          <a:bodyPr wrap="square" rtlCol="0">
            <a:spAutoFit/>
          </a:bodyPr>
          <a:lstStyle/>
          <a:p>
            <a:pPr algn="ctr">
              <a:lnSpc>
                <a:spcPct val="150000"/>
              </a:lnSpc>
            </a:pPr>
            <a:r>
              <a:rPr lang="vi-VN" sz="2400" b="1" dirty="0">
                <a:solidFill>
                  <a:srgbClr val="17479D"/>
                </a:solidFill>
                <a:latin typeface="+mj-lt"/>
              </a:rPr>
              <a:t>ĐỌC</a:t>
            </a:r>
            <a:endParaRPr lang="en-US" sz="2400" b="1" dirty="0">
              <a:solidFill>
                <a:srgbClr val="17479D"/>
              </a:solidFill>
              <a:latin typeface="+mj-lt"/>
            </a:endParaRPr>
          </a:p>
        </p:txBody>
      </p:sp>
      <p:pic>
        <p:nvPicPr>
          <p:cNvPr id="3" name="Picture 2">
            <a:extLst>
              <a:ext uri="{FF2B5EF4-FFF2-40B4-BE49-F238E27FC236}">
                <a16:creationId xmlns:a16="http://schemas.microsoft.com/office/drawing/2014/main" xmlns="" id="{16193F15-7EED-424A-9012-61B5543DC0F5}"/>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624621" y="557351"/>
            <a:ext cx="582308" cy="525172"/>
          </a:xfrm>
          <a:prstGeom prst="rect">
            <a:avLst/>
          </a:prstGeom>
        </p:spPr>
      </p:pic>
      <p:sp>
        <p:nvSpPr>
          <p:cNvPr id="4" name="TextBox 3">
            <a:extLst>
              <a:ext uri="{FF2B5EF4-FFF2-40B4-BE49-F238E27FC236}">
                <a16:creationId xmlns:a16="http://schemas.microsoft.com/office/drawing/2014/main" xmlns="" id="{2F74E442-539F-42AE-A02F-13EA830F6E75}"/>
              </a:ext>
            </a:extLst>
          </p:cNvPr>
          <p:cNvSpPr txBox="1"/>
          <p:nvPr/>
        </p:nvSpPr>
        <p:spPr>
          <a:xfrm>
            <a:off x="5601743" y="1097492"/>
            <a:ext cx="2528849" cy="889667"/>
          </a:xfrm>
          <a:prstGeom prst="rect">
            <a:avLst/>
          </a:prstGeom>
          <a:noFill/>
        </p:spPr>
        <p:txBody>
          <a:bodyPr wrap="square" rtlCol="0">
            <a:spAutoFit/>
          </a:bodyPr>
          <a:lstStyle/>
          <a:p>
            <a:pPr algn="ctr">
              <a:lnSpc>
                <a:spcPct val="150000"/>
              </a:lnSpc>
            </a:pPr>
            <a:r>
              <a:rPr lang="vi-VN" sz="4000" b="1" dirty="0">
                <a:solidFill>
                  <a:srgbClr val="FF0000"/>
                </a:solidFill>
                <a:latin typeface="+mj-lt"/>
              </a:rPr>
              <a:t>Từ ngữ</a:t>
            </a:r>
            <a:endParaRPr lang="en-US" sz="4000" b="1" dirty="0">
              <a:solidFill>
                <a:srgbClr val="FF0000"/>
              </a:solidFill>
              <a:latin typeface="+mj-lt"/>
            </a:endParaRPr>
          </a:p>
        </p:txBody>
      </p:sp>
      <p:sp>
        <p:nvSpPr>
          <p:cNvPr id="5" name="Rectangle 4">
            <a:extLst>
              <a:ext uri="{FF2B5EF4-FFF2-40B4-BE49-F238E27FC236}">
                <a16:creationId xmlns:a16="http://schemas.microsoft.com/office/drawing/2014/main" xmlns="" id="{247D6982-C952-4973-90C6-5F6186216C4C}"/>
              </a:ext>
            </a:extLst>
          </p:cNvPr>
          <p:cNvSpPr/>
          <p:nvPr/>
        </p:nvSpPr>
        <p:spPr>
          <a:xfrm>
            <a:off x="3753018" y="2019709"/>
            <a:ext cx="5595465" cy="730200"/>
          </a:xfrm>
          <a:prstGeom prst="rect">
            <a:avLst/>
          </a:prstGeom>
        </p:spPr>
        <p:txBody>
          <a:bodyPr wrap="square">
            <a:spAutoFit/>
          </a:bodyPr>
          <a:lstStyle/>
          <a:p>
            <a:pPr algn="just">
              <a:lnSpc>
                <a:spcPct val="150000"/>
              </a:lnSpc>
            </a:pPr>
            <a:r>
              <a:rPr lang="vi-VN" sz="3200" dirty="0">
                <a:latin typeface="+mj-lt"/>
              </a:rPr>
              <a:t> vồn vã</a:t>
            </a:r>
            <a:endParaRPr lang="vi-VN" sz="3200" b="1" dirty="0">
              <a:latin typeface="+mj-lt"/>
            </a:endParaRPr>
          </a:p>
        </p:txBody>
      </p:sp>
      <p:sp>
        <p:nvSpPr>
          <p:cNvPr id="6" name="Oval 5">
            <a:extLst>
              <a:ext uri="{FF2B5EF4-FFF2-40B4-BE49-F238E27FC236}">
                <a16:creationId xmlns:a16="http://schemas.microsoft.com/office/drawing/2014/main" xmlns="" id="{226E1487-34B9-4323-BF2B-275200BD2A36}"/>
              </a:ext>
            </a:extLst>
          </p:cNvPr>
          <p:cNvSpPr/>
          <p:nvPr/>
        </p:nvSpPr>
        <p:spPr>
          <a:xfrm>
            <a:off x="3528434" y="221665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latin typeface="+mj-lt"/>
            </a:endParaRPr>
          </a:p>
        </p:txBody>
      </p:sp>
      <p:sp>
        <p:nvSpPr>
          <p:cNvPr id="7" name="TextBox 6">
            <a:extLst>
              <a:ext uri="{FF2B5EF4-FFF2-40B4-BE49-F238E27FC236}">
                <a16:creationId xmlns:a16="http://schemas.microsoft.com/office/drawing/2014/main" xmlns="" id="{98D872FD-4089-4CFE-ACB6-7A7444E0DBBB}"/>
              </a:ext>
            </a:extLst>
          </p:cNvPr>
          <p:cNvSpPr txBox="1"/>
          <p:nvPr/>
        </p:nvSpPr>
        <p:spPr>
          <a:xfrm>
            <a:off x="4957210" y="2044323"/>
            <a:ext cx="6217608" cy="730200"/>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niềm nở, nhiệt tình khi trò</a:t>
            </a:r>
            <a:endParaRPr lang="en-US" sz="3200" dirty="0">
              <a:solidFill>
                <a:schemeClr val="accent6">
                  <a:lumMod val="50000"/>
                </a:schemeClr>
              </a:solidFill>
              <a:latin typeface="+mj-lt"/>
            </a:endParaRPr>
          </a:p>
        </p:txBody>
      </p:sp>
      <p:sp>
        <p:nvSpPr>
          <p:cNvPr id="8" name="Rectangle 7">
            <a:extLst>
              <a:ext uri="{FF2B5EF4-FFF2-40B4-BE49-F238E27FC236}">
                <a16:creationId xmlns:a16="http://schemas.microsoft.com/office/drawing/2014/main" xmlns="" id="{A01D7B86-C52C-4269-B4E9-2CF602D7E618}"/>
              </a:ext>
            </a:extLst>
          </p:cNvPr>
          <p:cNvSpPr/>
          <p:nvPr/>
        </p:nvSpPr>
        <p:spPr>
          <a:xfrm>
            <a:off x="5161396" y="3408483"/>
            <a:ext cx="5926814" cy="584775"/>
          </a:xfrm>
          <a:prstGeom prst="rect">
            <a:avLst/>
          </a:prstGeom>
        </p:spPr>
        <p:txBody>
          <a:bodyPr wrap="square">
            <a:spAutoFit/>
          </a:bodyPr>
          <a:lstStyle/>
          <a:p>
            <a:r>
              <a:rPr lang="vi-VN" sz="3200" dirty="0">
                <a:solidFill>
                  <a:schemeClr val="accent6">
                    <a:lumMod val="50000"/>
                  </a:schemeClr>
                </a:solidFill>
                <a:latin typeface="+mj-lt"/>
              </a:rPr>
              <a:t>: sinh sống tạm ở một nơi nào</a:t>
            </a:r>
            <a:r>
              <a:rPr lang="en-US" sz="3200" dirty="0">
                <a:solidFill>
                  <a:schemeClr val="accent6">
                    <a:lumMod val="50000"/>
                  </a:schemeClr>
                </a:solidFill>
                <a:latin typeface="+mj-lt"/>
              </a:rPr>
              <a:t> </a:t>
            </a:r>
            <a:r>
              <a:rPr lang="en-US" sz="3200" dirty="0" err="1">
                <a:solidFill>
                  <a:schemeClr val="accent6">
                    <a:lumMod val="50000"/>
                  </a:schemeClr>
                </a:solidFill>
                <a:latin typeface="+mj-lt"/>
              </a:rPr>
              <a:t>đó</a:t>
            </a:r>
            <a:endParaRPr lang="x-none" sz="2400" dirty="0">
              <a:latin typeface="+mj-lt"/>
            </a:endParaRPr>
          </a:p>
        </p:txBody>
      </p:sp>
      <p:sp>
        <p:nvSpPr>
          <p:cNvPr id="9" name="Rectangle 8">
            <a:extLst>
              <a:ext uri="{FF2B5EF4-FFF2-40B4-BE49-F238E27FC236}">
                <a16:creationId xmlns:a16="http://schemas.microsoft.com/office/drawing/2014/main" xmlns="" id="{16C89EE8-2BD5-44F7-969E-1661BC8590CA}"/>
              </a:ext>
            </a:extLst>
          </p:cNvPr>
          <p:cNvSpPr/>
          <p:nvPr/>
        </p:nvSpPr>
        <p:spPr>
          <a:xfrm>
            <a:off x="3753018" y="3275859"/>
            <a:ext cx="5595465" cy="730200"/>
          </a:xfrm>
          <a:prstGeom prst="rect">
            <a:avLst/>
          </a:prstGeom>
        </p:spPr>
        <p:txBody>
          <a:bodyPr wrap="square">
            <a:spAutoFit/>
          </a:bodyPr>
          <a:lstStyle/>
          <a:p>
            <a:pPr algn="just">
              <a:lnSpc>
                <a:spcPct val="150000"/>
              </a:lnSpc>
            </a:pPr>
            <a:r>
              <a:rPr lang="vi-VN" sz="3200" dirty="0">
                <a:latin typeface="+mj-lt"/>
              </a:rPr>
              <a:t> trú ngụ </a:t>
            </a:r>
            <a:endParaRPr lang="vi-VN" sz="3200" b="1" dirty="0">
              <a:latin typeface="+mj-lt"/>
            </a:endParaRPr>
          </a:p>
        </p:txBody>
      </p:sp>
      <p:sp>
        <p:nvSpPr>
          <p:cNvPr id="10" name="Oval 9">
            <a:extLst>
              <a:ext uri="{FF2B5EF4-FFF2-40B4-BE49-F238E27FC236}">
                <a16:creationId xmlns:a16="http://schemas.microsoft.com/office/drawing/2014/main" xmlns="" id="{62531DC2-B6D6-49D1-ADF3-9CEC9A3B7EC5}"/>
              </a:ext>
            </a:extLst>
          </p:cNvPr>
          <p:cNvSpPr/>
          <p:nvPr/>
        </p:nvSpPr>
        <p:spPr>
          <a:xfrm>
            <a:off x="3528434" y="347280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latin typeface="+mj-lt"/>
            </a:endParaRPr>
          </a:p>
        </p:txBody>
      </p:sp>
      <p:sp>
        <p:nvSpPr>
          <p:cNvPr id="12" name="Rectangle 11">
            <a:extLst>
              <a:ext uri="{FF2B5EF4-FFF2-40B4-BE49-F238E27FC236}">
                <a16:creationId xmlns:a16="http://schemas.microsoft.com/office/drawing/2014/main" xmlns="" id="{2AAE609B-A798-4DB1-938A-97CE8B812FC9}"/>
              </a:ext>
            </a:extLst>
          </p:cNvPr>
          <p:cNvSpPr/>
          <p:nvPr/>
        </p:nvSpPr>
        <p:spPr>
          <a:xfrm>
            <a:off x="3829666" y="2495190"/>
            <a:ext cx="4070345" cy="730200"/>
          </a:xfrm>
          <a:prstGeom prst="rect">
            <a:avLst/>
          </a:prstGeom>
        </p:spPr>
        <p:txBody>
          <a:bodyPr wrap="none">
            <a:spAutoFit/>
          </a:bodyPr>
          <a:lstStyle/>
          <a:p>
            <a:pPr lvl="0">
              <a:lnSpc>
                <a:spcPct val="150000"/>
              </a:lnSpc>
            </a:pPr>
            <a:r>
              <a:rPr lang="vi-VN" sz="3200" dirty="0">
                <a:solidFill>
                  <a:srgbClr val="FC7D77">
                    <a:lumMod val="50000"/>
                  </a:srgbClr>
                </a:solidFill>
                <a:latin typeface="+mj-lt"/>
              </a:rPr>
              <a:t>chuyện với người khác.</a:t>
            </a:r>
          </a:p>
        </p:txBody>
      </p:sp>
    </p:spTree>
    <p:extLst>
      <p:ext uri="{BB962C8B-B14F-4D97-AF65-F5344CB8AC3E}">
        <p14:creationId xmlns:p14="http://schemas.microsoft.com/office/powerpoint/2010/main" val="41999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P spid="9" grpId="0"/>
      <p:bldP spid="10"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09449473-A6FE-412B-87F4-5E60676FBB3A}"/>
              </a:ext>
            </a:extLst>
          </p:cNvPr>
          <p:cNvSpPr txBox="1"/>
          <p:nvPr/>
        </p:nvSpPr>
        <p:spPr>
          <a:xfrm>
            <a:off x="1483916" y="290563"/>
            <a:ext cx="1465534" cy="650499"/>
          </a:xfrm>
          <a:prstGeom prst="rect">
            <a:avLst/>
          </a:prstGeom>
          <a:noFill/>
        </p:spPr>
        <p:txBody>
          <a:bodyPr wrap="square" rtlCol="0">
            <a:spAutoFit/>
          </a:bodyPr>
          <a:lstStyle/>
          <a:p>
            <a:pPr algn="ctr">
              <a:lnSpc>
                <a:spcPct val="150000"/>
              </a:lnSpc>
              <a:buClr>
                <a:srgbClr val="000000"/>
              </a:buClr>
              <a:buFont typeface="Arial"/>
              <a:buNone/>
            </a:pPr>
            <a:r>
              <a:rPr lang="vi-VN" sz="2800" b="1" kern="0" dirty="0">
                <a:solidFill>
                  <a:srgbClr val="17479D"/>
                </a:solidFill>
                <a:latin typeface="+mj-lt"/>
                <a:cs typeface="Arial"/>
                <a:sym typeface="Arial"/>
              </a:rPr>
              <a:t>ĐỌC</a:t>
            </a:r>
            <a:endParaRPr lang="en-US" sz="2800" b="1" kern="0" dirty="0">
              <a:solidFill>
                <a:srgbClr val="17479D"/>
              </a:solidFill>
              <a:latin typeface="+mj-lt"/>
              <a:cs typeface="Arial"/>
              <a:sym typeface="Arial"/>
            </a:endParaRPr>
          </a:p>
        </p:txBody>
      </p:sp>
      <p:pic>
        <p:nvPicPr>
          <p:cNvPr id="13" name="Picture 12">
            <a:extLst>
              <a:ext uri="{FF2B5EF4-FFF2-40B4-BE49-F238E27FC236}">
                <a16:creationId xmlns:a16="http://schemas.microsoft.com/office/drawing/2014/main" xmlns="" id="{9D089B7E-8C00-4BC5-9C9A-5B33DE88CD22}"/>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5890"/>
            <a:ext cx="1048928" cy="525172"/>
          </a:xfrm>
          <a:prstGeom prst="rect">
            <a:avLst/>
          </a:prstGeom>
        </p:spPr>
      </p:pic>
      <p:sp>
        <p:nvSpPr>
          <p:cNvPr id="14" name="TextBox 13">
            <a:extLst>
              <a:ext uri="{FF2B5EF4-FFF2-40B4-BE49-F238E27FC236}">
                <a16:creationId xmlns:a16="http://schemas.microsoft.com/office/drawing/2014/main" xmlns="" id="{FD7975B3-EFFA-4984-9C6B-151C6E8EA4F4}"/>
              </a:ext>
            </a:extLst>
          </p:cNvPr>
          <p:cNvSpPr txBox="1"/>
          <p:nvPr/>
        </p:nvSpPr>
        <p:spPr>
          <a:xfrm>
            <a:off x="1263192" y="809280"/>
            <a:ext cx="9665616" cy="889667"/>
          </a:xfrm>
          <a:prstGeom prst="rect">
            <a:avLst/>
          </a:prstGeom>
          <a:noFill/>
        </p:spPr>
        <p:txBody>
          <a:bodyPr wrap="square" rtlCol="0">
            <a:spAutoFit/>
          </a:bodyPr>
          <a:lstStyle/>
          <a:p>
            <a:pPr algn="ctr">
              <a:lnSpc>
                <a:spcPct val="150000"/>
              </a:lnSpc>
              <a:buClr>
                <a:srgbClr val="000000"/>
              </a:buClr>
              <a:buFont typeface="Arial"/>
              <a:buNone/>
            </a:pPr>
            <a:r>
              <a:rPr lang="vi-VN" sz="4000" b="1" kern="0" dirty="0">
                <a:solidFill>
                  <a:srgbClr val="FF0000"/>
                </a:solidFill>
                <a:latin typeface="+mj-lt"/>
                <a:cs typeface="Arial"/>
                <a:sym typeface="Arial"/>
              </a:rPr>
              <a:t>Ngắt nghỉ câu dài</a:t>
            </a:r>
            <a:endParaRPr lang="en-US" sz="4000" b="1" kern="0" dirty="0">
              <a:solidFill>
                <a:srgbClr val="FF0000"/>
              </a:solidFill>
              <a:latin typeface="+mj-lt"/>
              <a:cs typeface="Arial"/>
              <a:sym typeface="Arial"/>
            </a:endParaRPr>
          </a:p>
        </p:txBody>
      </p:sp>
      <p:sp>
        <p:nvSpPr>
          <p:cNvPr id="15" name="Rectangle 14">
            <a:extLst>
              <a:ext uri="{FF2B5EF4-FFF2-40B4-BE49-F238E27FC236}">
                <a16:creationId xmlns:a16="http://schemas.microsoft.com/office/drawing/2014/main" xmlns="" id="{3EF88D0D-279A-47D7-9B00-BA461CF05D3C}"/>
              </a:ext>
            </a:extLst>
          </p:cNvPr>
          <p:cNvSpPr/>
          <p:nvPr/>
        </p:nvSpPr>
        <p:spPr>
          <a:xfrm>
            <a:off x="436476" y="1733828"/>
            <a:ext cx="10802137" cy="1754326"/>
          </a:xfrm>
          <a:prstGeom prst="rect">
            <a:avLst/>
          </a:prstGeom>
        </p:spPr>
        <p:txBody>
          <a:bodyPr wrap="square">
            <a:spAutoFit/>
          </a:bodyPr>
          <a:lstStyle/>
          <a:p>
            <a:pPr marL="44450" algn="just">
              <a:lnSpc>
                <a:spcPct val="150000"/>
              </a:lnSpc>
              <a:buClr>
                <a:srgbClr val="000000"/>
              </a:buClr>
              <a:buFont typeface="Arial"/>
              <a:buNone/>
              <a:defRPr/>
            </a:pPr>
            <a:r>
              <a:rPr lang="vi-VN" sz="3600" kern="0" dirty="0">
                <a:solidFill>
                  <a:srgbClr val="000000"/>
                </a:solidFill>
                <a:latin typeface="+mj-lt"/>
                <a:cs typeface="Arial"/>
                <a:sym typeface="Arial"/>
              </a:rPr>
              <a:t>   Chúng trải qua những ngày vui vẻ, ấm áp vì không </a:t>
            </a:r>
            <a:r>
              <a:rPr lang="vi-VN" sz="3600" kern="0">
                <a:solidFill>
                  <a:srgbClr val="000000"/>
                </a:solidFill>
                <a:latin typeface="+mj-lt"/>
                <a:cs typeface="Arial"/>
                <a:sym typeface="Arial"/>
              </a:rPr>
              <a:t>phải </a:t>
            </a:r>
            <a:r>
              <a:rPr lang="vi-VN" sz="3600" kern="0" smtClean="0">
                <a:solidFill>
                  <a:srgbClr val="000000"/>
                </a:solidFill>
                <a:latin typeface="+mj-lt"/>
                <a:cs typeface="Arial"/>
                <a:sym typeface="Arial"/>
              </a:rPr>
              <a:t>s</a:t>
            </a:r>
            <a:r>
              <a:rPr lang="en-US" sz="3600" kern="0" smtClean="0">
                <a:solidFill>
                  <a:srgbClr val="000000"/>
                </a:solidFill>
                <a:latin typeface="+mj-lt"/>
                <a:cs typeface="Arial"/>
                <a:sym typeface="Arial"/>
              </a:rPr>
              <a:t>ố</a:t>
            </a:r>
            <a:r>
              <a:rPr lang="vi-VN" sz="3600" kern="0" smtClean="0">
                <a:solidFill>
                  <a:srgbClr val="000000"/>
                </a:solidFill>
                <a:latin typeface="+mj-lt"/>
                <a:cs typeface="Arial"/>
                <a:sym typeface="Arial"/>
              </a:rPr>
              <a:t>ng </a:t>
            </a:r>
            <a:r>
              <a:rPr lang="vi-VN" sz="3600" kern="0" dirty="0">
                <a:solidFill>
                  <a:srgbClr val="000000"/>
                </a:solidFill>
                <a:latin typeface="+mj-lt"/>
                <a:cs typeface="Arial"/>
                <a:sym typeface="Arial"/>
              </a:rPr>
              <a:t>một mình giữa mùa đông lạnh giá.</a:t>
            </a:r>
          </a:p>
        </p:txBody>
      </p:sp>
      <p:cxnSp>
        <p:nvCxnSpPr>
          <p:cNvPr id="16" name="Straight Connector 15">
            <a:extLst>
              <a:ext uri="{FF2B5EF4-FFF2-40B4-BE49-F238E27FC236}">
                <a16:creationId xmlns:a16="http://schemas.microsoft.com/office/drawing/2014/main" xmlns="" id="{E01D2263-F219-4BB0-8899-3F9808810F95}"/>
              </a:ext>
            </a:extLst>
          </p:cNvPr>
          <p:cNvCxnSpPr>
            <a:cxnSpLocks/>
          </p:cNvCxnSpPr>
          <p:nvPr/>
        </p:nvCxnSpPr>
        <p:spPr>
          <a:xfrm flipH="1">
            <a:off x="8826558" y="1698947"/>
            <a:ext cx="154659" cy="754123"/>
          </a:xfrm>
          <a:prstGeom prst="line">
            <a:avLst/>
          </a:prstGeom>
          <a:noFill/>
          <a:ln w="19050" cap="flat" cmpd="sng" algn="ctr">
            <a:solidFill>
              <a:srgbClr val="FC7D77">
                <a:lumMod val="50000"/>
              </a:srgbClr>
            </a:solidFill>
            <a:prstDash val="solid"/>
          </a:ln>
          <a:effectLst/>
        </p:spPr>
      </p:cxnSp>
      <p:cxnSp>
        <p:nvCxnSpPr>
          <p:cNvPr id="17" name="Straight Connector 16">
            <a:extLst>
              <a:ext uri="{FF2B5EF4-FFF2-40B4-BE49-F238E27FC236}">
                <a16:creationId xmlns:a16="http://schemas.microsoft.com/office/drawing/2014/main" xmlns="" id="{1B447F61-2F3E-46F9-AD72-BB151B1C16BE}"/>
              </a:ext>
            </a:extLst>
          </p:cNvPr>
          <p:cNvCxnSpPr>
            <a:cxnSpLocks/>
          </p:cNvCxnSpPr>
          <p:nvPr/>
        </p:nvCxnSpPr>
        <p:spPr>
          <a:xfrm flipH="1">
            <a:off x="4217870" y="1733828"/>
            <a:ext cx="140832" cy="853968"/>
          </a:xfrm>
          <a:prstGeom prst="line">
            <a:avLst/>
          </a:prstGeom>
          <a:noFill/>
          <a:ln w="19050" cap="flat" cmpd="sng" algn="ctr">
            <a:solidFill>
              <a:srgbClr val="FC7D77">
                <a:lumMod val="50000"/>
              </a:srgbClr>
            </a:solidFill>
            <a:prstDash val="solid"/>
          </a:ln>
          <a:effectLst/>
        </p:spPr>
      </p:cxnSp>
      <p:cxnSp>
        <p:nvCxnSpPr>
          <p:cNvPr id="18" name="Straight Connector 17">
            <a:extLst>
              <a:ext uri="{FF2B5EF4-FFF2-40B4-BE49-F238E27FC236}">
                <a16:creationId xmlns:a16="http://schemas.microsoft.com/office/drawing/2014/main" xmlns="" id="{3016DDC3-06AD-4EC2-985E-E4210FFA6047}"/>
              </a:ext>
            </a:extLst>
          </p:cNvPr>
          <p:cNvCxnSpPr>
            <a:cxnSpLocks/>
          </p:cNvCxnSpPr>
          <p:nvPr/>
        </p:nvCxnSpPr>
        <p:spPr>
          <a:xfrm flipH="1">
            <a:off x="5944099" y="2663603"/>
            <a:ext cx="151901" cy="706756"/>
          </a:xfrm>
          <a:prstGeom prst="line">
            <a:avLst/>
          </a:prstGeom>
          <a:noFill/>
          <a:ln w="19050" cap="flat" cmpd="sng" algn="ctr">
            <a:solidFill>
              <a:srgbClr val="FC7D77">
                <a:lumMod val="50000"/>
              </a:srgbClr>
            </a:solidFill>
            <a:prstDash val="solid"/>
          </a:ln>
          <a:effectLst/>
        </p:spPr>
      </p:cxnSp>
      <p:grpSp>
        <p:nvGrpSpPr>
          <p:cNvPr id="19" name="Group 18">
            <a:extLst>
              <a:ext uri="{FF2B5EF4-FFF2-40B4-BE49-F238E27FC236}">
                <a16:creationId xmlns:a16="http://schemas.microsoft.com/office/drawing/2014/main" xmlns="" id="{4D6F780D-054E-4B22-BEB9-93F50E0D4C62}"/>
              </a:ext>
            </a:extLst>
          </p:cNvPr>
          <p:cNvGrpSpPr/>
          <p:nvPr/>
        </p:nvGrpSpPr>
        <p:grpSpPr>
          <a:xfrm>
            <a:off x="10854470" y="2554309"/>
            <a:ext cx="361741" cy="729528"/>
            <a:chOff x="4944388" y="3399410"/>
            <a:chExt cx="230207" cy="470813"/>
          </a:xfrm>
        </p:grpSpPr>
        <p:cxnSp>
          <p:nvCxnSpPr>
            <p:cNvPr id="20" name="Straight Connector 19">
              <a:extLst>
                <a:ext uri="{FF2B5EF4-FFF2-40B4-BE49-F238E27FC236}">
                  <a16:creationId xmlns:a16="http://schemas.microsoft.com/office/drawing/2014/main" xmlns="" id="{07DB9968-D48A-4942-A28A-179B96A57F2A}"/>
                </a:ext>
              </a:extLst>
            </p:cNvPr>
            <p:cNvCxnSpPr/>
            <p:nvPr/>
          </p:nvCxnSpPr>
          <p:spPr>
            <a:xfrm flipH="1">
              <a:off x="4993219" y="3399410"/>
              <a:ext cx="181376" cy="470813"/>
            </a:xfrm>
            <a:prstGeom prst="line">
              <a:avLst/>
            </a:prstGeom>
            <a:noFill/>
            <a:ln w="19050" cap="flat" cmpd="sng" algn="ctr">
              <a:solidFill>
                <a:srgbClr val="FC7D77">
                  <a:lumMod val="50000"/>
                </a:srgbClr>
              </a:solidFill>
              <a:prstDash val="solid"/>
            </a:ln>
            <a:effectLst/>
          </p:spPr>
        </p:cxnSp>
        <p:cxnSp>
          <p:nvCxnSpPr>
            <p:cNvPr id="21" name="Straight Connector 20">
              <a:extLst>
                <a:ext uri="{FF2B5EF4-FFF2-40B4-BE49-F238E27FC236}">
                  <a16:creationId xmlns:a16="http://schemas.microsoft.com/office/drawing/2014/main" xmlns="" id="{D552B068-7E65-4F4B-B993-B7917FBED7F7}"/>
                </a:ext>
              </a:extLst>
            </p:cNvPr>
            <p:cNvCxnSpPr/>
            <p:nvPr/>
          </p:nvCxnSpPr>
          <p:spPr>
            <a:xfrm flipH="1">
              <a:off x="4944388" y="3399410"/>
              <a:ext cx="181376" cy="470813"/>
            </a:xfrm>
            <a:prstGeom prst="line">
              <a:avLst/>
            </a:prstGeom>
            <a:noFill/>
            <a:ln w="19050" cap="flat" cmpd="sng" algn="ctr">
              <a:solidFill>
                <a:srgbClr val="FC7D77">
                  <a:lumMod val="50000"/>
                </a:srgbClr>
              </a:solidFill>
              <a:prstDash val="solid"/>
            </a:ln>
            <a:effectLst/>
          </p:spPr>
        </p:cxnSp>
      </p:grpSp>
    </p:spTree>
    <p:extLst>
      <p:ext uri="{BB962C8B-B14F-4D97-AF65-F5344CB8AC3E}">
        <p14:creationId xmlns:p14="http://schemas.microsoft.com/office/powerpoint/2010/main" val="427176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B9A65FF-3AF6-4BE9-98F2-AC7568B1163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60172" y="479361"/>
            <a:ext cx="733362" cy="533473"/>
          </a:xfrm>
          <a:prstGeom prst="rect">
            <a:avLst/>
          </a:prstGeom>
        </p:spPr>
      </p:pic>
      <p:sp>
        <p:nvSpPr>
          <p:cNvPr id="5" name="TextBox 4">
            <a:extLst>
              <a:ext uri="{FF2B5EF4-FFF2-40B4-BE49-F238E27FC236}">
                <a16:creationId xmlns:a16="http://schemas.microsoft.com/office/drawing/2014/main" xmlns="" id="{E8C167D2-166D-4C74-B7CA-329FB15B4BED}"/>
              </a:ext>
            </a:extLst>
          </p:cNvPr>
          <p:cNvSpPr txBox="1"/>
          <p:nvPr/>
        </p:nvSpPr>
        <p:spPr>
          <a:xfrm>
            <a:off x="3934046" y="549519"/>
            <a:ext cx="3725146" cy="464230"/>
          </a:xfrm>
          <a:prstGeom prst="rect">
            <a:avLst/>
          </a:prstGeom>
          <a:noFill/>
        </p:spPr>
        <p:txBody>
          <a:bodyPr wrap="square" rtlCol="0">
            <a:spAutoFit/>
          </a:bodyPr>
          <a:lstStyle/>
          <a:p>
            <a:pPr marL="0" marR="0" lvl="0" indent="0" algn="ctr"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Rounded"/>
                <a:ea typeface="Arial-Rounded"/>
                <a:cs typeface="Arial"/>
                <a:sym typeface="Arial"/>
              </a:rPr>
              <a:t>Nhím nâu kết bạn</a:t>
            </a:r>
            <a:endParaRPr kumimoji="0" lang="en-US" sz="2800" b="1" i="0" u="none" strike="noStrike" kern="0" cap="none" spc="0" normalizeH="0" baseline="0" noProof="0" dirty="0">
              <a:ln>
                <a:noFill/>
              </a:ln>
              <a:solidFill>
                <a:srgbClr val="FF0000"/>
              </a:solidFill>
              <a:effectLst/>
              <a:uLnTx/>
              <a:uFillTx/>
              <a:latin typeface="Arial-Rounded"/>
              <a:ea typeface="Arial-Rounded"/>
              <a:cs typeface="Arial"/>
              <a:sym typeface="Arial"/>
            </a:endParaRPr>
          </a:p>
        </p:txBody>
      </p:sp>
      <p:sp>
        <p:nvSpPr>
          <p:cNvPr id="6" name="TextBox 5">
            <a:extLst>
              <a:ext uri="{FF2B5EF4-FFF2-40B4-BE49-F238E27FC236}">
                <a16:creationId xmlns:a16="http://schemas.microsoft.com/office/drawing/2014/main" xmlns="" id="{E1616F0E-C300-44A0-81F8-BD835DBAF62A}"/>
              </a:ext>
            </a:extLst>
          </p:cNvPr>
          <p:cNvSpPr txBox="1"/>
          <p:nvPr/>
        </p:nvSpPr>
        <p:spPr>
          <a:xfrm>
            <a:off x="360442" y="995323"/>
            <a:ext cx="11471116" cy="5670783"/>
          </a:xfrm>
          <a:prstGeom prst="rect">
            <a:avLst/>
          </a:prstGeom>
          <a:noFill/>
        </p:spPr>
        <p:txBody>
          <a:bodyPr wrap="square" rtlCol="0">
            <a:spAutoFit/>
          </a:bodyPr>
          <a:lstStyle/>
          <a:p>
            <a:pPr marL="44450" marR="0" lvl="0" indent="0" algn="just" defTabSz="914400" rtl="0" eaLnBrk="1" fontAlgn="auto" latinLnBrk="0" hangingPunct="1">
              <a:lnSpc>
                <a:spcPts val="29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44450" marR="0" lvl="0" indent="0" algn="just" defTabSz="914400" rtl="0" eaLnBrk="1" fontAlgn="auto" latinLnBrk="0" hangingPunct="1">
              <a:lnSpc>
                <a:spcPts val="29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44450" marR="0" lvl="0" indent="0" algn="just" defTabSz="914400" rtl="0" eaLnBrk="1" fontAlgn="auto" latinLnBrk="0" hangingPunct="1">
              <a:lnSpc>
                <a:spcPts val="29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266700" marR="0" lvl="0" indent="0" algn="just"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a:ea typeface="Arial-Rounded"/>
                <a:cs typeface="Arial"/>
                <a:sym typeface="Arial"/>
              </a:rPr>
              <a:t>					( Theo Minh Anh)</a:t>
            </a:r>
          </a:p>
        </p:txBody>
      </p:sp>
      <p:pic>
        <p:nvPicPr>
          <p:cNvPr id="7" name="Picture 6">
            <a:extLst>
              <a:ext uri="{FF2B5EF4-FFF2-40B4-BE49-F238E27FC236}">
                <a16:creationId xmlns:a16="http://schemas.microsoft.com/office/drawing/2014/main" xmlns="" id="{C0BCA1D9-72CB-4F71-9674-575170416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193" y="1012834"/>
            <a:ext cx="511705" cy="407076"/>
          </a:xfrm>
          <a:prstGeom prst="rect">
            <a:avLst/>
          </a:prstGeom>
        </p:spPr>
      </p:pic>
      <p:pic>
        <p:nvPicPr>
          <p:cNvPr id="8" name="Picture 7">
            <a:extLst>
              <a:ext uri="{FF2B5EF4-FFF2-40B4-BE49-F238E27FC236}">
                <a16:creationId xmlns:a16="http://schemas.microsoft.com/office/drawing/2014/main" xmlns="" id="{F743A8D0-1CED-4DE7-BF39-D7590ECD8CCA}"/>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95193" y="2507384"/>
            <a:ext cx="496806" cy="407076"/>
          </a:xfrm>
          <a:prstGeom prst="rect">
            <a:avLst/>
          </a:prstGeom>
        </p:spPr>
      </p:pic>
      <p:pic>
        <p:nvPicPr>
          <p:cNvPr id="9" name="Picture 8">
            <a:extLst>
              <a:ext uri="{FF2B5EF4-FFF2-40B4-BE49-F238E27FC236}">
                <a16:creationId xmlns:a16="http://schemas.microsoft.com/office/drawing/2014/main" xmlns="" id="{0AF6B323-2412-4BC2-8857-1D8003586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001" y="4323669"/>
            <a:ext cx="511705" cy="407076"/>
          </a:xfrm>
          <a:prstGeom prst="rect">
            <a:avLst/>
          </a:prstGeom>
        </p:spPr>
      </p:pic>
      <p:sp>
        <p:nvSpPr>
          <p:cNvPr id="10" name="Cloud 9">
            <a:extLst>
              <a:ext uri="{FF2B5EF4-FFF2-40B4-BE49-F238E27FC236}">
                <a16:creationId xmlns:a16="http://schemas.microsoft.com/office/drawing/2014/main" xmlns="" id="{83E2F25E-4EF2-40CD-9F4B-5B20C686F9BF}"/>
              </a:ext>
            </a:extLst>
          </p:cNvPr>
          <p:cNvSpPr/>
          <p:nvPr/>
        </p:nvSpPr>
        <p:spPr>
          <a:xfrm>
            <a:off x="7769921" y="5862676"/>
            <a:ext cx="4061637" cy="995323"/>
          </a:xfrm>
          <a:prstGeom prst="clou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11" name="TextBox 10">
            <a:extLst>
              <a:ext uri="{FF2B5EF4-FFF2-40B4-BE49-F238E27FC236}">
                <a16:creationId xmlns:a16="http://schemas.microsoft.com/office/drawing/2014/main" xmlns="" id="{D957DC50-DEAF-4CEF-B462-FED6EDD45CBB}"/>
              </a:ext>
            </a:extLst>
          </p:cNvPr>
          <p:cNvSpPr txBox="1"/>
          <p:nvPr/>
        </p:nvSpPr>
        <p:spPr>
          <a:xfrm>
            <a:off x="8410353" y="5984449"/>
            <a:ext cx="37816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00B050"/>
                </a:solidFill>
                <a:latin typeface="Arial-Rounded"/>
                <a:ea typeface="Arial-Rounded"/>
              </a:rPr>
              <a:t>Đọc</a:t>
            </a:r>
            <a:r>
              <a:rPr lang="en-US" sz="3600" dirty="0">
                <a:solidFill>
                  <a:srgbClr val="00B050"/>
                </a:solidFill>
                <a:latin typeface="Arial-Rounded"/>
                <a:ea typeface="Arial-Rounded"/>
              </a:rPr>
              <a:t> </a:t>
            </a:r>
            <a:r>
              <a:rPr lang="en-US" sz="3600" dirty="0" err="1">
                <a:solidFill>
                  <a:srgbClr val="00B050"/>
                </a:solidFill>
                <a:latin typeface="Arial-Rounded"/>
                <a:ea typeface="Arial-Rounded"/>
              </a:rPr>
              <a:t>theo</a:t>
            </a:r>
            <a:r>
              <a:rPr lang="en-US" sz="3600" dirty="0">
                <a:solidFill>
                  <a:srgbClr val="00B050"/>
                </a:solidFill>
                <a:latin typeface="Arial-Rounded"/>
                <a:ea typeface="Arial-Rounded"/>
              </a:rPr>
              <a:t> </a:t>
            </a:r>
            <a:r>
              <a:rPr lang="en-US" sz="3600" dirty="0" err="1">
                <a:solidFill>
                  <a:srgbClr val="00B050"/>
                </a:solidFill>
                <a:latin typeface="Arial-Rounded"/>
                <a:ea typeface="Arial-Rounded"/>
              </a:rPr>
              <a:t>nhóm</a:t>
            </a:r>
            <a:endParaRPr kumimoji="0" lang="en-US" sz="3600" b="0" i="0" u="none" strike="noStrike" kern="1200" cap="none" spc="0" normalizeH="0" baseline="0" noProof="0" dirty="0">
              <a:ln>
                <a:noFill/>
              </a:ln>
              <a:solidFill>
                <a:srgbClr val="00B050"/>
              </a:solidFill>
              <a:effectLst/>
              <a:uLnTx/>
              <a:uFillTx/>
              <a:latin typeface="Arial-Rounded"/>
              <a:ea typeface="Arial-Rounded"/>
              <a:cs typeface="+mn-cs"/>
            </a:endParaRPr>
          </a:p>
        </p:txBody>
      </p:sp>
    </p:spTree>
    <p:extLst>
      <p:ext uri="{BB962C8B-B14F-4D97-AF65-F5344CB8AC3E}">
        <p14:creationId xmlns:p14="http://schemas.microsoft.com/office/powerpoint/2010/main" val="238585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B9A65FF-3AF6-4BE9-98F2-AC7568B1163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60172" y="479361"/>
            <a:ext cx="733362" cy="533473"/>
          </a:xfrm>
          <a:prstGeom prst="rect">
            <a:avLst/>
          </a:prstGeom>
        </p:spPr>
      </p:pic>
      <p:sp>
        <p:nvSpPr>
          <p:cNvPr id="5" name="TextBox 4">
            <a:extLst>
              <a:ext uri="{FF2B5EF4-FFF2-40B4-BE49-F238E27FC236}">
                <a16:creationId xmlns:a16="http://schemas.microsoft.com/office/drawing/2014/main" xmlns="" id="{E8C167D2-166D-4C74-B7CA-329FB15B4BED}"/>
              </a:ext>
            </a:extLst>
          </p:cNvPr>
          <p:cNvSpPr txBox="1"/>
          <p:nvPr/>
        </p:nvSpPr>
        <p:spPr>
          <a:xfrm>
            <a:off x="3934046" y="549519"/>
            <a:ext cx="3725146" cy="464230"/>
          </a:xfrm>
          <a:prstGeom prst="rect">
            <a:avLst/>
          </a:prstGeom>
          <a:noFill/>
        </p:spPr>
        <p:txBody>
          <a:bodyPr wrap="square" rtlCol="0">
            <a:spAutoFit/>
          </a:bodyPr>
          <a:lstStyle/>
          <a:p>
            <a:pPr marL="0" marR="0" lvl="0" indent="0" algn="ctr"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mj-lt"/>
                <a:cs typeface="Arial"/>
                <a:sym typeface="Arial"/>
              </a:rPr>
              <a:t>Nhím nâu kết bạn</a:t>
            </a:r>
            <a:endParaRPr kumimoji="0" lang="en-US" sz="2800" b="1" i="0" u="none" strike="noStrike" kern="0" cap="none" spc="0" normalizeH="0" baseline="0" noProof="0" dirty="0">
              <a:ln>
                <a:noFill/>
              </a:ln>
              <a:solidFill>
                <a:srgbClr val="FF0000"/>
              </a:solidFill>
              <a:effectLst/>
              <a:uLnTx/>
              <a:uFillTx/>
              <a:latin typeface="+mj-lt"/>
              <a:cs typeface="Arial"/>
              <a:sym typeface="Arial"/>
            </a:endParaRPr>
          </a:p>
        </p:txBody>
      </p:sp>
      <p:sp>
        <p:nvSpPr>
          <p:cNvPr id="6" name="TextBox 5">
            <a:extLst>
              <a:ext uri="{FF2B5EF4-FFF2-40B4-BE49-F238E27FC236}">
                <a16:creationId xmlns:a16="http://schemas.microsoft.com/office/drawing/2014/main" xmlns="" id="{E1616F0E-C300-44A0-81F8-BD835DBAF62A}"/>
              </a:ext>
            </a:extLst>
          </p:cNvPr>
          <p:cNvSpPr txBox="1"/>
          <p:nvPr/>
        </p:nvSpPr>
        <p:spPr>
          <a:xfrm>
            <a:off x="360442" y="995323"/>
            <a:ext cx="11471116" cy="5670783"/>
          </a:xfrm>
          <a:prstGeom prst="rect">
            <a:avLst/>
          </a:prstGeom>
          <a:noFill/>
        </p:spPr>
        <p:txBody>
          <a:bodyPr wrap="square" rtlCol="0">
            <a:spAutoFit/>
          </a:bodyPr>
          <a:lstStyle/>
          <a:p>
            <a:pPr marL="44450" lvl="0" algn="just">
              <a:lnSpc>
                <a:spcPts val="2900"/>
              </a:lnSpc>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a:t>
            </a:r>
            <a:r>
              <a:rPr lang="vi-VN" sz="2800" dirty="0">
                <a:latin typeface="+mj-lt"/>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44450" lvl="0" algn="just">
              <a:lnSpc>
                <a:spcPts val="2900"/>
              </a:lnSpc>
              <a:defRPr/>
            </a:pPr>
            <a:r>
              <a:rPr lang="vi-VN" sz="2800" dirty="0">
                <a:latin typeface="+mj-lt"/>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44450" lvl="0" algn="just">
              <a:lnSpc>
                <a:spcPts val="2900"/>
              </a:lnSpc>
              <a:defRPr/>
            </a:pPr>
            <a:r>
              <a:rPr lang="vi-VN" sz="2800" dirty="0">
                <a:latin typeface="+mj-lt"/>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266700" marR="0" lvl="0" indent="0" algn="just"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 Theo Minh Anh)</a:t>
            </a:r>
          </a:p>
        </p:txBody>
      </p:sp>
      <p:sp>
        <p:nvSpPr>
          <p:cNvPr id="10" name="Cloud 9">
            <a:extLst>
              <a:ext uri="{FF2B5EF4-FFF2-40B4-BE49-F238E27FC236}">
                <a16:creationId xmlns:a16="http://schemas.microsoft.com/office/drawing/2014/main" xmlns="" id="{83E2F25E-4EF2-40CD-9F4B-5B20C686F9BF}"/>
              </a:ext>
            </a:extLst>
          </p:cNvPr>
          <p:cNvSpPr/>
          <p:nvPr/>
        </p:nvSpPr>
        <p:spPr>
          <a:xfrm>
            <a:off x="7769921" y="5862676"/>
            <a:ext cx="4061637" cy="995323"/>
          </a:xfrm>
          <a:prstGeom prst="clou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D957DC50-DEAF-4CEF-B462-FED6EDD45CBB}"/>
              </a:ext>
            </a:extLst>
          </p:cNvPr>
          <p:cNvSpPr txBox="1"/>
          <p:nvPr/>
        </p:nvSpPr>
        <p:spPr>
          <a:xfrm>
            <a:off x="8410353" y="5984449"/>
            <a:ext cx="3781647" cy="646331"/>
          </a:xfrm>
          <a:prstGeom prst="rect">
            <a:avLst/>
          </a:prstGeom>
          <a:noFill/>
        </p:spPr>
        <p:txBody>
          <a:bodyPr wrap="square" rtlCol="0">
            <a:spAutoFit/>
          </a:bodyPr>
          <a:lstStyle/>
          <a:p>
            <a:r>
              <a:rPr lang="en-US" sz="3600" dirty="0" err="1">
                <a:solidFill>
                  <a:srgbClr val="00B050"/>
                </a:solidFill>
              </a:rPr>
              <a:t>Đọc</a:t>
            </a:r>
            <a:r>
              <a:rPr lang="en-US" sz="3600" dirty="0">
                <a:solidFill>
                  <a:srgbClr val="00B050"/>
                </a:solidFill>
              </a:rPr>
              <a:t> </a:t>
            </a:r>
            <a:r>
              <a:rPr lang="en-US" sz="3600" dirty="0" err="1">
                <a:solidFill>
                  <a:srgbClr val="00B050"/>
                </a:solidFill>
              </a:rPr>
              <a:t>toàn</a:t>
            </a:r>
            <a:r>
              <a:rPr lang="en-US" sz="3600" dirty="0">
                <a:solidFill>
                  <a:srgbClr val="00B050"/>
                </a:solidFill>
              </a:rPr>
              <a:t> </a:t>
            </a:r>
            <a:r>
              <a:rPr lang="en-US" sz="3600" dirty="0" err="1">
                <a:solidFill>
                  <a:srgbClr val="00B050"/>
                </a:solidFill>
              </a:rPr>
              <a:t>bài</a:t>
            </a:r>
            <a:endParaRPr lang="en-US" sz="3600" dirty="0">
              <a:solidFill>
                <a:srgbClr val="00B050"/>
              </a:solidFill>
            </a:endParaRPr>
          </a:p>
        </p:txBody>
      </p:sp>
    </p:spTree>
    <p:extLst>
      <p:ext uri="{BB962C8B-B14F-4D97-AF65-F5344CB8AC3E}">
        <p14:creationId xmlns:p14="http://schemas.microsoft.com/office/powerpoint/2010/main" val="6845591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21E904B-3763-4903-95F3-E66100DF8F81}"/>
              </a:ext>
            </a:extLst>
          </p:cNvPr>
          <p:cNvSpPr txBox="1"/>
          <p:nvPr/>
        </p:nvSpPr>
        <p:spPr>
          <a:xfrm>
            <a:off x="2139585" y="2413591"/>
            <a:ext cx="9005778" cy="730200"/>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mj-lt"/>
              </a:rPr>
              <a:t>1. </a:t>
            </a:r>
            <a:r>
              <a:rPr lang="vi-VN" sz="3200" dirty="0">
                <a:latin typeface="+mj-lt"/>
              </a:rPr>
              <a:t>Chi tiết nào cho thấy nhím nâu rất nhút nhát?</a:t>
            </a:r>
          </a:p>
        </p:txBody>
      </p:sp>
      <p:sp>
        <p:nvSpPr>
          <p:cNvPr id="3" name="TextBox 2">
            <a:extLst>
              <a:ext uri="{FF2B5EF4-FFF2-40B4-BE49-F238E27FC236}">
                <a16:creationId xmlns:a16="http://schemas.microsoft.com/office/drawing/2014/main" xmlns="" id="{7DC85D8B-F9EE-4AB5-BB63-A5E7FF3E5E41}"/>
              </a:ext>
            </a:extLst>
          </p:cNvPr>
          <p:cNvSpPr txBox="1"/>
          <p:nvPr/>
        </p:nvSpPr>
        <p:spPr>
          <a:xfrm>
            <a:off x="2139585" y="3083589"/>
            <a:ext cx="9005778" cy="2207527"/>
          </a:xfrm>
          <a:prstGeom prst="rect">
            <a:avLst/>
          </a:prstGeom>
          <a:noFill/>
        </p:spPr>
        <p:txBody>
          <a:bodyPr wrap="square" rtlCol="0">
            <a:spAutoFit/>
          </a:bodyPr>
          <a:lstStyle/>
          <a:p>
            <a:pPr algn="just">
              <a:lnSpc>
                <a:spcPct val="150000"/>
              </a:lnSpc>
            </a:pPr>
            <a:r>
              <a:rPr lang="vi-VN" sz="3200" dirty="0">
                <a:solidFill>
                  <a:srgbClr val="FF0000"/>
                </a:solidFill>
                <a:latin typeface="+mj-lt"/>
                <a:sym typeface="Wingdings" panose="05000000000000000000" pitchFamily="2" charset="2"/>
              </a:rPr>
              <a:t> </a:t>
            </a:r>
            <a:r>
              <a:rPr lang="vi-VN" sz="3200" dirty="0">
                <a:solidFill>
                  <a:srgbClr val="FF0000"/>
                </a:solidFill>
                <a:latin typeface="+mj-lt"/>
              </a:rPr>
              <a:t>Nhím nâu lúng túng, nói lí nhí, nấp vào bụi cây, cuộn tròn người sợ hãi; run run khi bước vào nhà nhím trắng..</a:t>
            </a:r>
          </a:p>
        </p:txBody>
      </p:sp>
      <p:sp>
        <p:nvSpPr>
          <p:cNvPr id="4" name="TextBox 3">
            <a:extLst>
              <a:ext uri="{FF2B5EF4-FFF2-40B4-BE49-F238E27FC236}">
                <a16:creationId xmlns:a16="http://schemas.microsoft.com/office/drawing/2014/main" xmlns="" id="{D6E4536B-6EDF-4A13-A972-5F9FC03637CD}"/>
              </a:ext>
            </a:extLst>
          </p:cNvPr>
          <p:cNvSpPr txBox="1"/>
          <p:nvPr/>
        </p:nvSpPr>
        <p:spPr>
          <a:xfrm>
            <a:off x="3835936" y="1705705"/>
            <a:ext cx="4520127" cy="707886"/>
          </a:xfrm>
          <a:prstGeom prst="rect">
            <a:avLst/>
          </a:prstGeom>
          <a:noFill/>
        </p:spPr>
        <p:txBody>
          <a:bodyPr wrap="square" rtlCol="0">
            <a:spAutoFit/>
          </a:bodyPr>
          <a:lstStyle/>
          <a:p>
            <a:pPr algn="ctr"/>
            <a:r>
              <a:rPr lang="vi-VN" sz="4000" dirty="0">
                <a:solidFill>
                  <a:schemeClr val="accent6"/>
                </a:solidFill>
                <a:latin typeface="+mj-lt"/>
              </a:rPr>
              <a:t>TRẢ LỜI CÂU HỎI</a:t>
            </a:r>
            <a:endParaRPr lang="en-US" sz="4000" dirty="0">
              <a:solidFill>
                <a:schemeClr val="accent6"/>
              </a:solidFill>
              <a:latin typeface="+mj-lt"/>
            </a:endParaRPr>
          </a:p>
        </p:txBody>
      </p:sp>
      <p:pic>
        <p:nvPicPr>
          <p:cNvPr id="5" name="Picture 4">
            <a:extLst>
              <a:ext uri="{FF2B5EF4-FFF2-40B4-BE49-F238E27FC236}">
                <a16:creationId xmlns:a16="http://schemas.microsoft.com/office/drawing/2014/main" xmlns="" id="{03669760-9685-4087-AA05-1C49573FF240}"/>
              </a:ext>
            </a:extLst>
          </p:cNvPr>
          <p:cNvPicPr>
            <a:picLocks noChangeAspect="1"/>
          </p:cNvPicPr>
          <p:nvPr/>
        </p:nvPicPr>
        <p:blipFill rotWithShape="1">
          <a:blip r:embed="rId2"/>
          <a:srcRect l="2857" t="2903" r="1768" b="3018"/>
          <a:stretch/>
        </p:blipFill>
        <p:spPr>
          <a:xfrm>
            <a:off x="442487" y="340242"/>
            <a:ext cx="2513364" cy="1924493"/>
          </a:xfrm>
          <a:prstGeom prst="ellipse">
            <a:avLst/>
          </a:prstGeom>
        </p:spPr>
      </p:pic>
    </p:spTree>
    <p:extLst>
      <p:ext uri="{BB962C8B-B14F-4D97-AF65-F5344CB8AC3E}">
        <p14:creationId xmlns:p14="http://schemas.microsoft.com/office/powerpoint/2010/main" val="315912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5AA3A30-53D4-4255-87F2-5B50350B45E7}"/>
              </a:ext>
            </a:extLst>
          </p:cNvPr>
          <p:cNvSpPr txBox="1"/>
          <p:nvPr/>
        </p:nvSpPr>
        <p:spPr>
          <a:xfrm>
            <a:off x="4189228" y="2955851"/>
            <a:ext cx="5316279" cy="1200329"/>
          </a:xfrm>
          <a:prstGeom prst="rect">
            <a:avLst/>
          </a:prstGeom>
          <a:noFill/>
        </p:spPr>
        <p:txBody>
          <a:bodyPr wrap="square" rtlCol="0">
            <a:spAutoFit/>
          </a:bodyPr>
          <a:lstStyle/>
          <a:p>
            <a:r>
              <a:rPr lang="en-US" sz="7200" dirty="0" err="1">
                <a:solidFill>
                  <a:srgbClr val="FF0000"/>
                </a:solidFill>
              </a:rPr>
              <a:t>Khởi</a:t>
            </a:r>
            <a:r>
              <a:rPr lang="en-US" sz="7200" dirty="0">
                <a:solidFill>
                  <a:srgbClr val="FF0000"/>
                </a:solidFill>
              </a:rPr>
              <a:t> </a:t>
            </a:r>
            <a:r>
              <a:rPr lang="en-US" sz="7200" dirty="0" err="1">
                <a:solidFill>
                  <a:srgbClr val="FF0000"/>
                </a:solidFill>
              </a:rPr>
              <a:t>động</a:t>
            </a:r>
            <a:endParaRPr lang="en-US" sz="7200" dirty="0">
              <a:solidFill>
                <a:srgbClr val="FF0000"/>
              </a:solidFill>
            </a:endParaRPr>
          </a:p>
        </p:txBody>
      </p:sp>
    </p:spTree>
    <p:extLst>
      <p:ext uri="{BB962C8B-B14F-4D97-AF65-F5344CB8AC3E}">
        <p14:creationId xmlns:p14="http://schemas.microsoft.com/office/powerpoint/2010/main" val="61874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742975A-78E4-4FFC-8491-4407C5964AD9}"/>
              </a:ext>
            </a:extLst>
          </p:cNvPr>
          <p:cNvSpPr txBox="1"/>
          <p:nvPr/>
        </p:nvSpPr>
        <p:spPr>
          <a:xfrm>
            <a:off x="993987" y="987886"/>
            <a:ext cx="11022282" cy="650499"/>
          </a:xfrm>
          <a:prstGeom prst="rect">
            <a:avLst/>
          </a:prstGeom>
          <a:noFill/>
        </p:spPr>
        <p:txBody>
          <a:bodyPr wrap="square" rtlCol="0">
            <a:spAutoFit/>
          </a:bodyPr>
          <a:lstStyle/>
          <a:p>
            <a:pPr>
              <a:lnSpc>
                <a:spcPct val="150000"/>
              </a:lnSpc>
            </a:pPr>
            <a:r>
              <a:rPr lang="vi-VN" sz="2800" b="1" dirty="0">
                <a:solidFill>
                  <a:schemeClr val="accent6">
                    <a:lumMod val="75000"/>
                  </a:schemeClr>
                </a:solidFill>
                <a:latin typeface="+mj-lt"/>
              </a:rPr>
              <a:t>2. </a:t>
            </a:r>
            <a:r>
              <a:rPr lang="vi-VN" sz="2800" dirty="0">
                <a:latin typeface="+mj-lt"/>
              </a:rPr>
              <a:t>Kể về những lần nhím trắng và nhím nâu gặp nhau.</a:t>
            </a:r>
          </a:p>
        </p:txBody>
      </p:sp>
      <p:sp>
        <p:nvSpPr>
          <p:cNvPr id="3" name="TextBox 2">
            <a:extLst>
              <a:ext uri="{FF2B5EF4-FFF2-40B4-BE49-F238E27FC236}">
                <a16:creationId xmlns:a16="http://schemas.microsoft.com/office/drawing/2014/main" xmlns="" id="{6B3B5DC8-C03B-4E1C-BE95-4D8DC1E5DF9A}"/>
              </a:ext>
            </a:extLst>
          </p:cNvPr>
          <p:cNvSpPr txBox="1"/>
          <p:nvPr/>
        </p:nvSpPr>
        <p:spPr>
          <a:xfrm>
            <a:off x="904299" y="1486855"/>
            <a:ext cx="9473078" cy="2589491"/>
          </a:xfrm>
          <a:prstGeom prst="rect">
            <a:avLst/>
          </a:prstGeom>
          <a:noFill/>
        </p:spPr>
        <p:txBody>
          <a:bodyPr wrap="square" rtlCol="0">
            <a:spAutoFit/>
          </a:bodyPr>
          <a:lstStyle/>
          <a:p>
            <a:pPr marL="269875" indent="-269875" algn="just">
              <a:lnSpc>
                <a:spcPct val="150000"/>
              </a:lnSpc>
            </a:pPr>
            <a:r>
              <a:rPr lang="vi-VN" sz="2800" dirty="0">
                <a:solidFill>
                  <a:srgbClr val="FF0000"/>
                </a:solidFill>
                <a:latin typeface="+mj-lt"/>
                <a:sym typeface="Wingdings" panose="05000000000000000000" pitchFamily="2" charset="2"/>
              </a:rPr>
              <a:t></a:t>
            </a:r>
            <a:r>
              <a:rPr lang="vi-VN" sz="2800" dirty="0">
                <a:solidFill>
                  <a:schemeClr val="accent6">
                    <a:lumMod val="75000"/>
                  </a:schemeClr>
                </a:solidFill>
                <a:latin typeface="+mj-lt"/>
                <a:sym typeface="Wingdings" panose="05000000000000000000" pitchFamily="2" charset="2"/>
              </a:rPr>
              <a:t> </a:t>
            </a:r>
            <a:r>
              <a:rPr lang="vi-VN" sz="2800" dirty="0">
                <a:latin typeface="+mj-lt"/>
              </a:rPr>
              <a:t>Lần 1: </a:t>
            </a:r>
            <a:r>
              <a:rPr lang="vi-VN" sz="2800" dirty="0">
                <a:solidFill>
                  <a:srgbClr val="FF0000"/>
                </a:solidFill>
                <a:latin typeface="+mj-lt"/>
              </a:rPr>
              <a:t>Hai bạn gặp nhau vào buổi sáng, khi nhím nâu đi kiếm quả cây.</a:t>
            </a:r>
          </a:p>
          <a:p>
            <a:pPr marL="268288" algn="just">
              <a:lnSpc>
                <a:spcPct val="150000"/>
              </a:lnSpc>
            </a:pPr>
            <a:r>
              <a:rPr lang="vi-VN" sz="2800" dirty="0">
                <a:latin typeface="+mj-lt"/>
              </a:rPr>
              <a:t>Lần 2: </a:t>
            </a:r>
            <a:r>
              <a:rPr lang="vi-VN" sz="2800" dirty="0">
                <a:solidFill>
                  <a:srgbClr val="FF0000"/>
                </a:solidFill>
                <a:latin typeface="+mj-lt"/>
              </a:rPr>
              <a:t>Hai bạn gặp lại khi nhím nâu trú mưa đúng vào nhà nhím trắng.</a:t>
            </a:r>
          </a:p>
        </p:txBody>
      </p:sp>
      <p:sp>
        <p:nvSpPr>
          <p:cNvPr id="4" name="TextBox 3">
            <a:extLst>
              <a:ext uri="{FF2B5EF4-FFF2-40B4-BE49-F238E27FC236}">
                <a16:creationId xmlns:a16="http://schemas.microsoft.com/office/drawing/2014/main" xmlns="" id="{8B8809A2-EDAE-4A0A-BB95-88F22B3ABA0A}"/>
              </a:ext>
            </a:extLst>
          </p:cNvPr>
          <p:cNvSpPr txBox="1"/>
          <p:nvPr/>
        </p:nvSpPr>
        <p:spPr>
          <a:xfrm>
            <a:off x="904299" y="3969919"/>
            <a:ext cx="11022282" cy="650499"/>
          </a:xfrm>
          <a:prstGeom prst="rect">
            <a:avLst/>
          </a:prstGeom>
          <a:noFill/>
        </p:spPr>
        <p:txBody>
          <a:bodyPr wrap="square" rtlCol="0">
            <a:spAutoFit/>
          </a:bodyPr>
          <a:lstStyle/>
          <a:p>
            <a:pPr>
              <a:lnSpc>
                <a:spcPct val="150000"/>
              </a:lnSpc>
            </a:pPr>
            <a:r>
              <a:rPr lang="vi-VN" sz="2800" b="1" dirty="0">
                <a:solidFill>
                  <a:schemeClr val="accent6">
                    <a:lumMod val="75000"/>
                  </a:schemeClr>
                </a:solidFill>
                <a:latin typeface="+mj-lt"/>
              </a:rPr>
              <a:t>3. </a:t>
            </a:r>
            <a:r>
              <a:rPr lang="vi-VN" sz="2800" dirty="0">
                <a:latin typeface="+mj-lt"/>
              </a:rPr>
              <a:t>Theo em, vì sao nhím nâu nhận lời kết bạn cùng nhìm trắng? </a:t>
            </a:r>
          </a:p>
        </p:txBody>
      </p:sp>
      <p:sp>
        <p:nvSpPr>
          <p:cNvPr id="5" name="TextBox 4">
            <a:extLst>
              <a:ext uri="{FF2B5EF4-FFF2-40B4-BE49-F238E27FC236}">
                <a16:creationId xmlns:a16="http://schemas.microsoft.com/office/drawing/2014/main" xmlns="" id="{FF991E99-4329-422C-8DF3-4CE2A6C11235}"/>
              </a:ext>
            </a:extLst>
          </p:cNvPr>
          <p:cNvSpPr txBox="1"/>
          <p:nvPr/>
        </p:nvSpPr>
        <p:spPr>
          <a:xfrm>
            <a:off x="993987" y="4553939"/>
            <a:ext cx="10204025" cy="657359"/>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Vì nhím nâu thấy nhím trắng hiền lành, tốt bụng, thân thiện.</a:t>
            </a:r>
          </a:p>
        </p:txBody>
      </p:sp>
    </p:spTree>
    <p:extLst>
      <p:ext uri="{BB962C8B-B14F-4D97-AF65-F5344CB8AC3E}">
        <p14:creationId xmlns:p14="http://schemas.microsoft.com/office/powerpoint/2010/main" val="98390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A070CEA-E8F9-4D9C-AAFA-68B56169783A}"/>
              </a:ext>
            </a:extLst>
          </p:cNvPr>
          <p:cNvSpPr txBox="1"/>
          <p:nvPr/>
        </p:nvSpPr>
        <p:spPr>
          <a:xfrm>
            <a:off x="1410758" y="1077624"/>
            <a:ext cx="10497707" cy="1468864"/>
          </a:xfrm>
          <a:prstGeom prst="rect">
            <a:avLst/>
          </a:prstGeom>
          <a:noFill/>
        </p:spPr>
        <p:txBody>
          <a:bodyPr wrap="square" rtlCol="0">
            <a:spAutoFit/>
          </a:bodyPr>
          <a:lstStyle/>
          <a:p>
            <a:pPr>
              <a:lnSpc>
                <a:spcPct val="150000"/>
              </a:lnSpc>
              <a:buClr>
                <a:srgbClr val="000000"/>
              </a:buClr>
              <a:buFont typeface="Arial"/>
              <a:buNone/>
            </a:pPr>
            <a:r>
              <a:rPr lang="vi-VN" sz="3200" b="1" kern="0" dirty="0">
                <a:solidFill>
                  <a:srgbClr val="FC7D77">
                    <a:lumMod val="75000"/>
                  </a:srgbClr>
                </a:solidFill>
                <a:latin typeface="+mj-lt"/>
                <a:cs typeface="Arial"/>
                <a:sym typeface="Arial"/>
              </a:rPr>
              <a:t>4. </a:t>
            </a:r>
            <a:r>
              <a:rPr lang="vi-VN" sz="3200" kern="0" dirty="0">
                <a:solidFill>
                  <a:srgbClr val="000000"/>
                </a:solidFill>
                <a:latin typeface="+mj-lt"/>
                <a:cs typeface="Arial"/>
                <a:sym typeface="Arial"/>
              </a:rPr>
              <a:t>Nhờ đâu nhím trắng và nhím nâu có những ngày mùa đông vui vẻ, ấm áp?</a:t>
            </a:r>
          </a:p>
        </p:txBody>
      </p:sp>
      <p:sp>
        <p:nvSpPr>
          <p:cNvPr id="5" name="TextBox 4">
            <a:extLst>
              <a:ext uri="{FF2B5EF4-FFF2-40B4-BE49-F238E27FC236}">
                <a16:creationId xmlns:a16="http://schemas.microsoft.com/office/drawing/2014/main" xmlns="" id="{8B466196-E075-4257-9469-F56630C2C778}"/>
              </a:ext>
            </a:extLst>
          </p:cNvPr>
          <p:cNvSpPr txBox="1"/>
          <p:nvPr/>
        </p:nvSpPr>
        <p:spPr>
          <a:xfrm>
            <a:off x="1410758" y="2396241"/>
            <a:ext cx="9718392" cy="1468864"/>
          </a:xfrm>
          <a:prstGeom prst="rect">
            <a:avLst/>
          </a:prstGeom>
          <a:noFill/>
        </p:spPr>
        <p:txBody>
          <a:bodyPr wrap="square" rtlCol="0">
            <a:spAutoFit/>
          </a:bodyPr>
          <a:lstStyle/>
          <a:p>
            <a:pPr algn="just">
              <a:lnSpc>
                <a:spcPct val="150000"/>
              </a:lnSpc>
              <a:buClr>
                <a:srgbClr val="000000"/>
              </a:buClr>
              <a:buFont typeface="Arial"/>
              <a:buNone/>
            </a:pPr>
            <a:r>
              <a:rPr lang="vi-VN" sz="3200" kern="0" dirty="0">
                <a:solidFill>
                  <a:srgbClr val="FC7D77">
                    <a:lumMod val="75000"/>
                  </a:srgbClr>
                </a:solidFill>
                <a:latin typeface="+mj-lt"/>
                <a:cs typeface="Arial"/>
                <a:sym typeface="Wingdings" panose="05000000000000000000" pitchFamily="2" charset="2"/>
              </a:rPr>
              <a:t> </a:t>
            </a:r>
            <a:r>
              <a:rPr lang="vi-VN" sz="3200" kern="0" dirty="0">
                <a:solidFill>
                  <a:srgbClr val="FC7D77">
                    <a:lumMod val="75000"/>
                  </a:srgbClr>
                </a:solidFill>
                <a:latin typeface="+mj-lt"/>
                <a:cs typeface="Arial"/>
                <a:sym typeface="Arial"/>
              </a:rPr>
              <a:t>Vì nhím trắng và nhím nâu không phải sống một mình giữa mùa đông lạnh giá.</a:t>
            </a:r>
          </a:p>
        </p:txBody>
      </p:sp>
      <p:pic>
        <p:nvPicPr>
          <p:cNvPr id="6" name="Picture 5">
            <a:extLst>
              <a:ext uri="{FF2B5EF4-FFF2-40B4-BE49-F238E27FC236}">
                <a16:creationId xmlns:a16="http://schemas.microsoft.com/office/drawing/2014/main" xmlns="" id="{5CE2C5E2-7939-431D-92C3-508D07417729}"/>
              </a:ext>
            </a:extLst>
          </p:cNvPr>
          <p:cNvPicPr>
            <a:picLocks noChangeAspect="1"/>
          </p:cNvPicPr>
          <p:nvPr/>
        </p:nvPicPr>
        <p:blipFill rotWithShape="1">
          <a:blip r:embed="rId2"/>
          <a:srcRect l="2857" t="2903" r="1768" b="3018"/>
          <a:stretch/>
        </p:blipFill>
        <p:spPr>
          <a:xfrm>
            <a:off x="7140827" y="3429000"/>
            <a:ext cx="3640415" cy="2787481"/>
          </a:xfrm>
          <a:prstGeom prst="rect">
            <a:avLst/>
          </a:prstGeom>
        </p:spPr>
      </p:pic>
    </p:spTree>
    <p:extLst>
      <p:ext uri="{BB962C8B-B14F-4D97-AF65-F5344CB8AC3E}">
        <p14:creationId xmlns:p14="http://schemas.microsoft.com/office/powerpoint/2010/main" val="370976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B9A65FF-3AF6-4BE9-98F2-AC7568B1163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60172" y="479361"/>
            <a:ext cx="733362" cy="533473"/>
          </a:xfrm>
          <a:prstGeom prst="rect">
            <a:avLst/>
          </a:prstGeom>
        </p:spPr>
      </p:pic>
      <p:sp>
        <p:nvSpPr>
          <p:cNvPr id="5" name="TextBox 4">
            <a:extLst>
              <a:ext uri="{FF2B5EF4-FFF2-40B4-BE49-F238E27FC236}">
                <a16:creationId xmlns:a16="http://schemas.microsoft.com/office/drawing/2014/main" xmlns="" id="{E8C167D2-166D-4C74-B7CA-329FB15B4BED}"/>
              </a:ext>
            </a:extLst>
          </p:cNvPr>
          <p:cNvSpPr txBox="1"/>
          <p:nvPr/>
        </p:nvSpPr>
        <p:spPr>
          <a:xfrm>
            <a:off x="3934046" y="549519"/>
            <a:ext cx="3725146" cy="464230"/>
          </a:xfrm>
          <a:prstGeom prst="rect">
            <a:avLst/>
          </a:prstGeom>
          <a:noFill/>
        </p:spPr>
        <p:txBody>
          <a:bodyPr wrap="square" rtlCol="0">
            <a:spAutoFit/>
          </a:bodyPr>
          <a:lstStyle/>
          <a:p>
            <a:pPr marL="0" marR="0" lvl="0" indent="0" algn="ctr"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mj-lt"/>
                <a:cs typeface="Arial"/>
                <a:sym typeface="Arial"/>
              </a:rPr>
              <a:t>Nhím nâu kết bạn</a:t>
            </a:r>
            <a:endParaRPr kumimoji="0" lang="en-US" sz="2800" b="1" i="0" u="none" strike="noStrike" kern="0" cap="none" spc="0" normalizeH="0" baseline="0" noProof="0" dirty="0">
              <a:ln>
                <a:noFill/>
              </a:ln>
              <a:solidFill>
                <a:srgbClr val="FF0000"/>
              </a:solidFill>
              <a:effectLst/>
              <a:uLnTx/>
              <a:uFillTx/>
              <a:latin typeface="+mj-lt"/>
              <a:cs typeface="Arial"/>
              <a:sym typeface="Arial"/>
            </a:endParaRPr>
          </a:p>
        </p:txBody>
      </p:sp>
      <p:sp>
        <p:nvSpPr>
          <p:cNvPr id="6" name="TextBox 5">
            <a:extLst>
              <a:ext uri="{FF2B5EF4-FFF2-40B4-BE49-F238E27FC236}">
                <a16:creationId xmlns:a16="http://schemas.microsoft.com/office/drawing/2014/main" xmlns="" id="{E1616F0E-C300-44A0-81F8-BD835DBAF62A}"/>
              </a:ext>
            </a:extLst>
          </p:cNvPr>
          <p:cNvSpPr txBox="1"/>
          <p:nvPr/>
        </p:nvSpPr>
        <p:spPr>
          <a:xfrm>
            <a:off x="360442" y="995323"/>
            <a:ext cx="11471116" cy="5670783"/>
          </a:xfrm>
          <a:prstGeom prst="rect">
            <a:avLst/>
          </a:prstGeom>
          <a:noFill/>
        </p:spPr>
        <p:txBody>
          <a:bodyPr wrap="square" rtlCol="0">
            <a:spAutoFit/>
          </a:bodyPr>
          <a:lstStyle/>
          <a:p>
            <a:pPr marL="44450" lvl="0" algn="just">
              <a:lnSpc>
                <a:spcPts val="2900"/>
              </a:lnSpc>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a:t>
            </a:r>
            <a:r>
              <a:rPr lang="vi-VN" sz="2800" dirty="0">
                <a:latin typeface="+mj-lt"/>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44450" lvl="0" algn="just">
              <a:lnSpc>
                <a:spcPts val="2900"/>
              </a:lnSpc>
              <a:defRPr/>
            </a:pPr>
            <a:r>
              <a:rPr lang="vi-VN" sz="2800" dirty="0">
                <a:latin typeface="+mj-lt"/>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44450" lvl="0" algn="just">
              <a:lnSpc>
                <a:spcPts val="2900"/>
              </a:lnSpc>
              <a:defRPr/>
            </a:pPr>
            <a:r>
              <a:rPr lang="vi-VN" sz="2800" dirty="0">
                <a:latin typeface="+mj-lt"/>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266700" marR="0" lvl="0" indent="0" algn="just"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 Theo Minh Anh)</a:t>
            </a:r>
          </a:p>
        </p:txBody>
      </p:sp>
      <p:pic>
        <p:nvPicPr>
          <p:cNvPr id="7" name="Picture 6">
            <a:extLst>
              <a:ext uri="{FF2B5EF4-FFF2-40B4-BE49-F238E27FC236}">
                <a16:creationId xmlns:a16="http://schemas.microsoft.com/office/drawing/2014/main" xmlns="" id="{C0BCA1D9-72CB-4F71-9674-575170416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397" y="1012834"/>
            <a:ext cx="541501" cy="407076"/>
          </a:xfrm>
          <a:prstGeom prst="rect">
            <a:avLst/>
          </a:prstGeom>
        </p:spPr>
      </p:pic>
      <p:pic>
        <p:nvPicPr>
          <p:cNvPr id="8" name="Picture 7">
            <a:extLst>
              <a:ext uri="{FF2B5EF4-FFF2-40B4-BE49-F238E27FC236}">
                <a16:creationId xmlns:a16="http://schemas.microsoft.com/office/drawing/2014/main" xmlns="" id="{F743A8D0-1CED-4DE7-BF39-D7590ECD8CCA}"/>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80294" y="2507384"/>
            <a:ext cx="511705" cy="317903"/>
          </a:xfrm>
          <a:prstGeom prst="rect">
            <a:avLst/>
          </a:prstGeom>
        </p:spPr>
      </p:pic>
      <p:pic>
        <p:nvPicPr>
          <p:cNvPr id="9" name="Picture 8">
            <a:extLst>
              <a:ext uri="{FF2B5EF4-FFF2-40B4-BE49-F238E27FC236}">
                <a16:creationId xmlns:a16="http://schemas.microsoft.com/office/drawing/2014/main" xmlns="" id="{0AF6B323-2412-4BC2-8857-1D8003586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001" y="4323669"/>
            <a:ext cx="511705" cy="407076"/>
          </a:xfrm>
          <a:prstGeom prst="rect">
            <a:avLst/>
          </a:prstGeom>
        </p:spPr>
      </p:pic>
      <p:sp>
        <p:nvSpPr>
          <p:cNvPr id="10" name="Cloud 9">
            <a:extLst>
              <a:ext uri="{FF2B5EF4-FFF2-40B4-BE49-F238E27FC236}">
                <a16:creationId xmlns:a16="http://schemas.microsoft.com/office/drawing/2014/main" xmlns="" id="{83E2F25E-4EF2-40CD-9F4B-5B20C686F9BF}"/>
              </a:ext>
            </a:extLst>
          </p:cNvPr>
          <p:cNvSpPr/>
          <p:nvPr/>
        </p:nvSpPr>
        <p:spPr>
          <a:xfrm>
            <a:off x="7769921" y="5862676"/>
            <a:ext cx="4061637" cy="995323"/>
          </a:xfrm>
          <a:prstGeom prst="clou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D957DC50-DEAF-4CEF-B462-FED6EDD45CBB}"/>
              </a:ext>
            </a:extLst>
          </p:cNvPr>
          <p:cNvSpPr txBox="1"/>
          <p:nvPr/>
        </p:nvSpPr>
        <p:spPr>
          <a:xfrm>
            <a:off x="8410353" y="5984449"/>
            <a:ext cx="3781647" cy="646331"/>
          </a:xfrm>
          <a:prstGeom prst="rect">
            <a:avLst/>
          </a:prstGeom>
          <a:noFill/>
        </p:spPr>
        <p:txBody>
          <a:bodyPr wrap="square" rtlCol="0">
            <a:spAutoFit/>
          </a:bodyPr>
          <a:lstStyle/>
          <a:p>
            <a:r>
              <a:rPr lang="en-US" sz="3600" dirty="0" err="1">
                <a:solidFill>
                  <a:srgbClr val="00B050"/>
                </a:solidFill>
              </a:rPr>
              <a:t>Luyện</a:t>
            </a:r>
            <a:r>
              <a:rPr lang="en-US" sz="3600" dirty="0">
                <a:solidFill>
                  <a:srgbClr val="00B050"/>
                </a:solidFill>
              </a:rPr>
              <a:t> </a:t>
            </a:r>
            <a:r>
              <a:rPr lang="en-US" sz="3600" dirty="0" err="1">
                <a:solidFill>
                  <a:srgbClr val="00B050"/>
                </a:solidFill>
              </a:rPr>
              <a:t>đọc</a:t>
            </a:r>
            <a:r>
              <a:rPr lang="en-US" sz="3600" dirty="0">
                <a:solidFill>
                  <a:srgbClr val="00B050"/>
                </a:solidFill>
              </a:rPr>
              <a:t> </a:t>
            </a:r>
            <a:r>
              <a:rPr lang="en-US" sz="3600" dirty="0" err="1">
                <a:solidFill>
                  <a:srgbClr val="00B050"/>
                </a:solidFill>
              </a:rPr>
              <a:t>lại</a:t>
            </a:r>
            <a:endParaRPr lang="en-US" sz="3600" dirty="0">
              <a:solidFill>
                <a:srgbClr val="00B050"/>
              </a:solidFill>
            </a:endParaRPr>
          </a:p>
        </p:txBody>
      </p:sp>
    </p:spTree>
    <p:extLst>
      <p:ext uri="{BB962C8B-B14F-4D97-AF65-F5344CB8AC3E}">
        <p14:creationId xmlns:p14="http://schemas.microsoft.com/office/powerpoint/2010/main" val="165957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2EBAAEF-5A19-4993-B5D5-816C563454E4}"/>
              </a:ext>
            </a:extLst>
          </p:cNvPr>
          <p:cNvSpPr txBox="1"/>
          <p:nvPr/>
        </p:nvSpPr>
        <p:spPr>
          <a:xfrm>
            <a:off x="4189229" y="2828835"/>
            <a:ext cx="4742121" cy="1323439"/>
          </a:xfrm>
          <a:prstGeom prst="rect">
            <a:avLst/>
          </a:prstGeom>
          <a:noFill/>
        </p:spPr>
        <p:txBody>
          <a:bodyPr wrap="square" rtlCol="0">
            <a:spAutoFit/>
          </a:bodyPr>
          <a:lstStyle/>
          <a:p>
            <a:r>
              <a:rPr lang="en-US" sz="8000" dirty="0" err="1">
                <a:solidFill>
                  <a:srgbClr val="00B050"/>
                </a:solidFill>
              </a:rPr>
              <a:t>Luyện</a:t>
            </a:r>
            <a:r>
              <a:rPr lang="en-US" sz="8000" dirty="0">
                <a:solidFill>
                  <a:srgbClr val="00B050"/>
                </a:solidFill>
              </a:rPr>
              <a:t> </a:t>
            </a:r>
            <a:r>
              <a:rPr lang="en-US" sz="8000" dirty="0" err="1">
                <a:solidFill>
                  <a:srgbClr val="00B050"/>
                </a:solidFill>
              </a:rPr>
              <a:t>tập</a:t>
            </a:r>
            <a:endParaRPr lang="en-US" sz="8000" dirty="0">
              <a:solidFill>
                <a:srgbClr val="00B050"/>
              </a:solidFill>
            </a:endParaRPr>
          </a:p>
        </p:txBody>
      </p:sp>
    </p:spTree>
    <p:extLst>
      <p:ext uri="{BB962C8B-B14F-4D97-AF65-F5344CB8AC3E}">
        <p14:creationId xmlns:p14="http://schemas.microsoft.com/office/powerpoint/2010/main" val="39884202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C925739-D7BC-42BD-B690-40DD801AD46E}"/>
              </a:ext>
            </a:extLst>
          </p:cNvPr>
          <p:cNvSpPr txBox="1"/>
          <p:nvPr/>
        </p:nvSpPr>
        <p:spPr>
          <a:xfrm>
            <a:off x="1535577" y="1180086"/>
            <a:ext cx="11408921" cy="570734"/>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latin typeface="+mj-lt"/>
              </a:rPr>
              <a:t>1. </a:t>
            </a:r>
            <a:r>
              <a:rPr lang="vi-VN" sz="2400" dirty="0">
                <a:latin typeface="+mj-lt"/>
              </a:rPr>
              <a:t>Đóng vai nhím trắng, nhím nâu trong lần gặp để nói tiếp các câu: </a:t>
            </a:r>
          </a:p>
        </p:txBody>
      </p:sp>
      <p:pic>
        <p:nvPicPr>
          <p:cNvPr id="3" name="Picture 2">
            <a:extLst>
              <a:ext uri="{FF2B5EF4-FFF2-40B4-BE49-F238E27FC236}">
                <a16:creationId xmlns:a16="http://schemas.microsoft.com/office/drawing/2014/main" xmlns="" id="{9BF4A84B-4853-4DEB-AA70-6AE6108B30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1222360" cy="908457"/>
          </a:xfrm>
          <a:prstGeom prst="rect">
            <a:avLst/>
          </a:prstGeom>
        </p:spPr>
      </p:pic>
      <p:sp>
        <p:nvSpPr>
          <p:cNvPr id="4" name="TextBox 3">
            <a:extLst>
              <a:ext uri="{FF2B5EF4-FFF2-40B4-BE49-F238E27FC236}">
                <a16:creationId xmlns:a16="http://schemas.microsoft.com/office/drawing/2014/main" xmlns="" id="{27F7E6B8-AEB4-42B9-9F2F-14CF21E3EE0D}"/>
              </a:ext>
            </a:extLst>
          </p:cNvPr>
          <p:cNvSpPr txBox="1"/>
          <p:nvPr/>
        </p:nvSpPr>
        <p:spPr>
          <a:xfrm>
            <a:off x="1218101" y="460493"/>
            <a:ext cx="2942027"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 LUYỆN TẬP</a:t>
            </a:r>
            <a:endParaRPr lang="en-US" sz="2800" b="1" dirty="0">
              <a:solidFill>
                <a:srgbClr val="17479D"/>
              </a:solidFill>
              <a:latin typeface="+mj-lt"/>
            </a:endParaRPr>
          </a:p>
        </p:txBody>
      </p:sp>
      <p:pic>
        <p:nvPicPr>
          <p:cNvPr id="6" name="Picture 5">
            <a:extLst>
              <a:ext uri="{FF2B5EF4-FFF2-40B4-BE49-F238E27FC236}">
                <a16:creationId xmlns:a16="http://schemas.microsoft.com/office/drawing/2014/main" xmlns="" id="{42673DEA-E82F-490C-8C20-C37B3F6FA9D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179315" y="2171951"/>
            <a:ext cx="9686277" cy="3144328"/>
          </a:xfrm>
          <a:prstGeom prst="rect">
            <a:avLst/>
          </a:prstGeom>
        </p:spPr>
      </p:pic>
    </p:spTree>
    <p:extLst>
      <p:ext uri="{BB962C8B-B14F-4D97-AF65-F5344CB8AC3E}">
        <p14:creationId xmlns:p14="http://schemas.microsoft.com/office/powerpoint/2010/main" val="6488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a16="http://schemas.microsoft.com/office/drawing/2014/main" xmlns=""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123872" y="988522"/>
            <a:ext cx="6247250" cy="5064982"/>
          </a:xfrm>
          <a:prstGeom prst="rect">
            <a:avLst/>
          </a:prstGeom>
        </p:spPr>
      </p:pic>
      <p:pic>
        <p:nvPicPr>
          <p:cNvPr id="9" name="图片 8">
            <a:extLst>
              <a:ext uri="{FF2B5EF4-FFF2-40B4-BE49-F238E27FC236}">
                <a16:creationId xmlns:a16="http://schemas.microsoft.com/office/drawing/2014/main" xmlns=""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0" name="图片 9">
            <a:extLst>
              <a:ext uri="{FF2B5EF4-FFF2-40B4-BE49-F238E27FC236}">
                <a16:creationId xmlns:a16="http://schemas.microsoft.com/office/drawing/2014/main" xmlns=""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pic>
        <p:nvPicPr>
          <p:cNvPr id="12" name="图片 11">
            <a:extLst>
              <a:ext uri="{FF2B5EF4-FFF2-40B4-BE49-F238E27FC236}">
                <a16:creationId xmlns:a16="http://schemas.microsoft.com/office/drawing/2014/main" xmlns=""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xmlns=""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xmlns=""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a16="http://schemas.microsoft.com/office/drawing/2014/main" xmlns=""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6"/>
            <a:ext cx="422498" cy="436127"/>
          </a:xfrm>
          <a:prstGeom prst="rect">
            <a:avLst/>
          </a:prstGeom>
        </p:spPr>
      </p:pic>
      <p:pic>
        <p:nvPicPr>
          <p:cNvPr id="17" name="图片 16">
            <a:extLst>
              <a:ext uri="{FF2B5EF4-FFF2-40B4-BE49-F238E27FC236}">
                <a16:creationId xmlns:a16="http://schemas.microsoft.com/office/drawing/2014/main" xmlns=""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xmlns=""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a:extLst>
              <a:ext uri="{FF2B5EF4-FFF2-40B4-BE49-F238E27FC236}">
                <a16:creationId xmlns:a16="http://schemas.microsoft.com/office/drawing/2014/main" xmlns=""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a:extLst>
              <a:ext uri="{FF2B5EF4-FFF2-40B4-BE49-F238E27FC236}">
                <a16:creationId xmlns:a16="http://schemas.microsoft.com/office/drawing/2014/main" xmlns=""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sp>
        <p:nvSpPr>
          <p:cNvPr id="19" name="TextBox 18">
            <a:extLst>
              <a:ext uri="{FF2B5EF4-FFF2-40B4-BE49-F238E27FC236}">
                <a16:creationId xmlns:a16="http://schemas.microsoft.com/office/drawing/2014/main" xmlns="" id="{6C526A89-6360-4321-86A9-4E94A444DC9E}"/>
              </a:ext>
            </a:extLst>
          </p:cNvPr>
          <p:cNvSpPr txBox="1"/>
          <p:nvPr/>
        </p:nvSpPr>
        <p:spPr>
          <a:xfrm>
            <a:off x="7158386" y="1546247"/>
            <a:ext cx="4487401" cy="3235822"/>
          </a:xfrm>
          <a:prstGeom prst="rect">
            <a:avLst/>
          </a:prstGeom>
          <a:noFill/>
        </p:spPr>
        <p:txBody>
          <a:bodyPr wrap="square" rtlCol="0">
            <a:spAutoFit/>
          </a:bodyPr>
          <a:lstStyle/>
          <a:p>
            <a:pPr lvl="0">
              <a:lnSpc>
                <a:spcPct val="150000"/>
              </a:lnSpc>
            </a:pPr>
            <a:r>
              <a:rPr lang="vi-VN" sz="2800" b="1" dirty="0">
                <a:solidFill>
                  <a:schemeClr val="accent6">
                    <a:lumMod val="75000"/>
                  </a:schemeClr>
                </a:solidFill>
                <a:latin typeface="+mj-lt"/>
              </a:rPr>
              <a:t>2. </a:t>
            </a:r>
            <a:r>
              <a:rPr lang="vi-VN" sz="2800" dirty="0">
                <a:latin typeface="+mj-lt"/>
              </a:rPr>
              <a:t>Đóng vai Bình và An để nói và đáp lời xin lỗi trong tình huống: </a:t>
            </a:r>
          </a:p>
          <a:p>
            <a:pPr lvl="0">
              <a:lnSpc>
                <a:spcPct val="150000"/>
              </a:lnSpc>
            </a:pPr>
            <a:r>
              <a:rPr lang="vi-VN" sz="2800" dirty="0">
                <a:latin typeface="+mj-lt"/>
              </a:rPr>
              <a:t>Bình vô tình va vào An, làm An ngã. </a:t>
            </a:r>
          </a:p>
        </p:txBody>
      </p:sp>
    </p:spTree>
    <p:extLst>
      <p:ext uri="{BB962C8B-B14F-4D97-AF65-F5344CB8AC3E}">
        <p14:creationId xmlns:p14="http://schemas.microsoft.com/office/powerpoint/2010/main" val="42110679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left)">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wipe(left)">
                                      <p:cBhvr>
                                        <p:cTn id="1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9" name="图片 8">
            <a:extLst>
              <a:ext uri="{FF2B5EF4-FFF2-40B4-BE49-F238E27FC236}">
                <a16:creationId xmlns:a16="http://schemas.microsoft.com/office/drawing/2014/main" xmlns=""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t="7778" r="5336" b="75097"/>
          <a:stretch/>
        </p:blipFill>
        <p:spPr>
          <a:xfrm rot="660128">
            <a:off x="9604002" y="-248082"/>
            <a:ext cx="2538847" cy="2163771"/>
          </a:xfrm>
          <a:prstGeom prst="rect">
            <a:avLst/>
          </a:prstGeom>
        </p:spPr>
      </p:pic>
      <p:grpSp>
        <p:nvGrpSpPr>
          <p:cNvPr id="12" name="组合 11">
            <a:extLst>
              <a:ext uri="{FF2B5EF4-FFF2-40B4-BE49-F238E27FC236}">
                <a16:creationId xmlns:a16="http://schemas.microsoft.com/office/drawing/2014/main" xmlns=""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xmlns=""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xmlns=""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3" name="组合 2">
            <a:extLst>
              <a:ext uri="{FF2B5EF4-FFF2-40B4-BE49-F238E27FC236}">
                <a16:creationId xmlns:a16="http://schemas.microsoft.com/office/drawing/2014/main" xmlns="" id="{97B5B2FD-5119-485B-B1A2-651860EAA1B2}"/>
              </a:ext>
            </a:extLst>
          </p:cNvPr>
          <p:cNvGrpSpPr/>
          <p:nvPr/>
        </p:nvGrpSpPr>
        <p:grpSpPr>
          <a:xfrm>
            <a:off x="4112852" y="2138068"/>
            <a:ext cx="3109972" cy="3691772"/>
            <a:chOff x="3963397" y="1589167"/>
            <a:chExt cx="3565106" cy="3816760"/>
          </a:xfrm>
        </p:grpSpPr>
        <p:sp>
          <p:nvSpPr>
            <p:cNvPr id="2" name="矩形 1">
              <a:extLst>
                <a:ext uri="{FF2B5EF4-FFF2-40B4-BE49-F238E27FC236}">
                  <a16:creationId xmlns:a16="http://schemas.microsoft.com/office/drawing/2014/main" xmlns="" id="{57749B8E-E5A7-4163-8507-D8F3B9F34E13}"/>
                </a:ext>
              </a:extLst>
            </p:cNvPr>
            <p:cNvSpPr/>
            <p:nvPr/>
          </p:nvSpPr>
          <p:spPr>
            <a:xfrm>
              <a:off x="4861367" y="2118167"/>
              <a:ext cx="1990846" cy="2812648"/>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xmlns="" id="{1C298902-3191-41FB-91C7-4B3C21134A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3397" y="1589167"/>
              <a:ext cx="3565106" cy="3816760"/>
            </a:xfrm>
            <a:prstGeom prst="rect">
              <a:avLst/>
            </a:prstGeom>
          </p:spPr>
        </p:pic>
      </p:grpSp>
      <p:sp>
        <p:nvSpPr>
          <p:cNvPr id="6" name="Thought Bubble: Cloud 5">
            <a:extLst>
              <a:ext uri="{FF2B5EF4-FFF2-40B4-BE49-F238E27FC236}">
                <a16:creationId xmlns:a16="http://schemas.microsoft.com/office/drawing/2014/main" xmlns="" id="{2276102F-99E9-4843-8F3A-0CC5EB1D1881}"/>
              </a:ext>
            </a:extLst>
          </p:cNvPr>
          <p:cNvSpPr/>
          <p:nvPr/>
        </p:nvSpPr>
        <p:spPr>
          <a:xfrm>
            <a:off x="266217" y="288235"/>
            <a:ext cx="4227125" cy="2004362"/>
          </a:xfrm>
          <a:prstGeom prst="cloudCallout">
            <a:avLst>
              <a:gd name="adj1" fmla="val 45859"/>
              <a:gd name="adj2" fmla="val 5825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lỗi</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Do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sơ</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va</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hought Bubble: Cloud 16">
            <a:extLst>
              <a:ext uri="{FF2B5EF4-FFF2-40B4-BE49-F238E27FC236}">
                <a16:creationId xmlns:a16="http://schemas.microsoft.com/office/drawing/2014/main" xmlns="" id="{1A11D29A-0E49-4158-ACAA-AB23465EC073}"/>
              </a:ext>
            </a:extLst>
          </p:cNvPr>
          <p:cNvSpPr/>
          <p:nvPr/>
        </p:nvSpPr>
        <p:spPr>
          <a:xfrm>
            <a:off x="7032579" y="395962"/>
            <a:ext cx="4559653" cy="2004362"/>
          </a:xfrm>
          <a:prstGeom prst="cloudCallout">
            <a:avLst>
              <a:gd name="adj1" fmla="val -48344"/>
              <a:gd name="adj2" fmla="val 57276"/>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đâu</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Lần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ý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thận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nhé</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A24DE19E-C05F-4F0A-81FC-15E48E3271D8}"/>
              </a:ext>
            </a:extLst>
          </p:cNvPr>
          <p:cNvSpPr txBox="1"/>
          <p:nvPr/>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15174324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a16="http://schemas.microsoft.com/office/drawing/2014/main" xmlns=""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048207" y="988524"/>
            <a:ext cx="6247250" cy="5064982"/>
          </a:xfrm>
          <a:prstGeom prst="rect">
            <a:avLst/>
          </a:prstGeom>
        </p:spPr>
      </p:pic>
      <p:pic>
        <p:nvPicPr>
          <p:cNvPr id="9" name="图片 8">
            <a:extLst>
              <a:ext uri="{FF2B5EF4-FFF2-40B4-BE49-F238E27FC236}">
                <a16:creationId xmlns:a16="http://schemas.microsoft.com/office/drawing/2014/main" xmlns=""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0" name="图片 9">
            <a:extLst>
              <a:ext uri="{FF2B5EF4-FFF2-40B4-BE49-F238E27FC236}">
                <a16:creationId xmlns:a16="http://schemas.microsoft.com/office/drawing/2014/main" xmlns=""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pic>
        <p:nvPicPr>
          <p:cNvPr id="12" name="图片 11">
            <a:extLst>
              <a:ext uri="{FF2B5EF4-FFF2-40B4-BE49-F238E27FC236}">
                <a16:creationId xmlns:a16="http://schemas.microsoft.com/office/drawing/2014/main" xmlns=""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xmlns=""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xmlns=""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a16="http://schemas.microsoft.com/office/drawing/2014/main" xmlns=""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6"/>
            <a:ext cx="422498" cy="436127"/>
          </a:xfrm>
          <a:prstGeom prst="rect">
            <a:avLst/>
          </a:prstGeom>
        </p:spPr>
      </p:pic>
      <p:pic>
        <p:nvPicPr>
          <p:cNvPr id="17" name="图片 16">
            <a:extLst>
              <a:ext uri="{FF2B5EF4-FFF2-40B4-BE49-F238E27FC236}">
                <a16:creationId xmlns:a16="http://schemas.microsoft.com/office/drawing/2014/main" xmlns=""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xmlns=""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a:extLst>
              <a:ext uri="{FF2B5EF4-FFF2-40B4-BE49-F238E27FC236}">
                <a16:creationId xmlns:a16="http://schemas.microsoft.com/office/drawing/2014/main" xmlns=""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a:extLst>
              <a:ext uri="{FF2B5EF4-FFF2-40B4-BE49-F238E27FC236}">
                <a16:creationId xmlns:a16="http://schemas.microsoft.com/office/drawing/2014/main" xmlns=""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sp>
        <p:nvSpPr>
          <p:cNvPr id="2" name="TextBox 1">
            <a:extLst>
              <a:ext uri="{FF2B5EF4-FFF2-40B4-BE49-F238E27FC236}">
                <a16:creationId xmlns:a16="http://schemas.microsoft.com/office/drawing/2014/main" xmlns="" id="{B98CD261-C0C6-4F9B-9627-8BC42574CEBD}"/>
              </a:ext>
            </a:extLst>
          </p:cNvPr>
          <p:cNvSpPr txBox="1"/>
          <p:nvPr/>
        </p:nvSpPr>
        <p:spPr>
          <a:xfrm>
            <a:off x="7460197" y="1602658"/>
            <a:ext cx="3896061"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Sắm</a:t>
            </a:r>
            <a:r>
              <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vai</a:t>
            </a:r>
            <a:r>
              <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EB21153A-EA77-41EC-B066-6102D6648F9C}"/>
              </a:ext>
            </a:extLst>
          </p:cNvPr>
          <p:cNvSpPr txBox="1"/>
          <p:nvPr/>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14014644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 A đứng ở vị trí nào trong bảng chữ cái</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Đầu tiên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 tha lâu cũng đầy....</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Tổ</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 A mơ ước làm ra cái gì?</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 sách</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 nhỏ mà có bốn chân.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Lưng đầy tên nhọn, khi cần bắn ngay.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 con gì?</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nhím</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27C27E7-3EBB-44E4-B587-606D4BE648FB}"/>
              </a:ext>
            </a:extLst>
          </p:cNvPr>
          <p:cNvSpPr txBox="1"/>
          <p:nvPr/>
        </p:nvSpPr>
        <p:spPr>
          <a:xfrm>
            <a:off x="3530010" y="2945218"/>
            <a:ext cx="5295014" cy="1938992"/>
          </a:xfrm>
          <a:prstGeom prst="rect">
            <a:avLst/>
          </a:prstGeom>
          <a:noFill/>
        </p:spPr>
        <p:txBody>
          <a:bodyPr wrap="square" rtlCol="0">
            <a:spAutoFit/>
          </a:bodyPr>
          <a:lstStyle/>
          <a:p>
            <a:pPr algn="ctr"/>
            <a:r>
              <a:rPr lang="en-US" sz="6000" dirty="0" err="1"/>
              <a:t>Tiết</a:t>
            </a:r>
            <a:r>
              <a:rPr lang="en-US" sz="6000" dirty="0"/>
              <a:t> 1 + 2</a:t>
            </a:r>
          </a:p>
          <a:p>
            <a:pPr algn="ctr"/>
            <a:r>
              <a:rPr lang="en-US" sz="6000" dirty="0"/>
              <a:t>ĐỌC</a:t>
            </a:r>
          </a:p>
        </p:txBody>
      </p:sp>
    </p:spTree>
    <p:extLst>
      <p:ext uri="{BB962C8B-B14F-4D97-AF65-F5344CB8AC3E}">
        <p14:creationId xmlns:p14="http://schemas.microsoft.com/office/powerpoint/2010/main" val="290721021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TotalTime>
  <Words>2046</Words>
  <Application>Microsoft Office PowerPoint</Application>
  <PresentationFormat>Custom</PresentationFormat>
  <Paragraphs>108</Paragraphs>
  <Slides>28</Slides>
  <Notes>5</Notes>
  <HiddenSlides>0</HiddenSlides>
  <MMClips>11</MMClips>
  <ScaleCrop>false</ScaleCrop>
  <HeadingPairs>
    <vt:vector size="4" baseType="variant">
      <vt:variant>
        <vt:lpstr>Theme</vt:lpstr>
      </vt:variant>
      <vt:variant>
        <vt:i4>4</vt:i4>
      </vt:variant>
      <vt:variant>
        <vt:lpstr>Slide Titles</vt:lpstr>
      </vt:variant>
      <vt:variant>
        <vt:i4>28</vt:i4>
      </vt:variant>
    </vt:vector>
  </HeadingPairs>
  <TitlesOfParts>
    <vt:vector size="32" baseType="lpstr">
      <vt:lpstr>Office Theme</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45</cp:revision>
  <dcterms:created xsi:type="dcterms:W3CDTF">2021-07-20T01:55:21Z</dcterms:created>
  <dcterms:modified xsi:type="dcterms:W3CDTF">2021-11-17T02:11:45Z</dcterms:modified>
</cp:coreProperties>
</file>