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5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8" r:id="rId1"/>
  </p:sldMasterIdLst>
  <p:notesMasterIdLst>
    <p:notesMasterId r:id="rId9"/>
  </p:notesMasterIdLst>
  <p:sldIdLst>
    <p:sldId id="256" r:id="rId2"/>
    <p:sldId id="258" r:id="rId3"/>
    <p:sldId id="257" r:id="rId4"/>
    <p:sldId id="265" r:id="rId5"/>
    <p:sldId id="291" r:id="rId6"/>
    <p:sldId id="290" r:id="rId7"/>
    <p:sldId id="289" r:id="rId8"/>
  </p:sldIdLst>
  <p:sldSz cx="10691813" cy="7562850"/>
  <p:notesSz cx="6858000" cy="9144000"/>
  <p:embeddedFontLst>
    <p:embeddedFont>
      <p:font typeface="Cambria Math" panose="02040503050406030204" pitchFamily="18" charset="0"/>
      <p:regular r:id="rId10"/>
    </p:embeddedFont>
    <p:embeddedFont>
      <p:font typeface="Amatic SC" pitchFamily="2" charset="0"/>
      <p:regular r:id="rId11"/>
      <p:bold r:id="rId12"/>
    </p:embeddedFont>
    <p:embeddedFont>
      <p:font typeface="FS Maksim" panose="02000503000000020004" pitchFamily="2" charset="0"/>
      <p:regular r:id="rId13"/>
    </p:embeddedFont>
    <p:embeddedFont>
      <p:font typeface="Patrick Hand" panose="00000500000000000000" pitchFamily="2" charset="0"/>
      <p:regular r:id="rId14"/>
    </p:embeddedFont>
    <p:embeddedFont>
      <p:font typeface="Quicksand Medium" panose="020B0604020202020204" charset="0"/>
      <p:regular r:id="rId15"/>
      <p:bold r:id="rId16"/>
    </p:embeddedFont>
    <p:embeddedFont>
      <p:font typeface="Quicksand" panose="020B0604020202020204" charset="0"/>
      <p:regular r:id="rId17"/>
      <p:bold r:id="rId18"/>
    </p:embeddedFont>
    <p:embeddedFont>
      <p:font typeface="Bebas Neue" panose="020B0604020202020204" charset="0"/>
      <p:regular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BE61B1C-E8FC-4E41-9FD3-4AEEB9686238}">
  <a:tblStyle styleId="{DBE61B1C-E8FC-4E41-9FD3-4AEEB968623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30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5190" y="685800"/>
            <a:ext cx="484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4" name="Google Shape;91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25" name="Google Shape;91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6" name="Google Shape;9146;ge9f09432c0_0_8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47" name="Google Shape;9147;ge9f09432c0_0_8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5" name="Google Shape;9135;ge9f09432c0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36" name="Google Shape;9136;ge9f09432c0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8" name="Google Shape;9288;ge8da920d52_0_3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89" name="Google Shape;9289;ge8da920d52_0_3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https://np1.nearpod.com/sharePresentation.php?code=1ad1d7e872bc1f1397514060428b1b07-1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749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6" name="Google Shape;9926;geb25178e7c_0_245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27" name="Google Shape;9927;geb25178e7c_0_245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0797" y="547977"/>
            <a:ext cx="10011977" cy="6318048"/>
            <a:chOff x="-20797" y="547977"/>
            <a:chExt cx="10011977" cy="6318048"/>
          </a:xfrm>
        </p:grpSpPr>
        <p:sp>
          <p:nvSpPr>
            <p:cNvPr id="10" name="Google Shape;10;p2"/>
            <p:cNvSpPr/>
            <p:nvPr/>
          </p:nvSpPr>
          <p:spPr>
            <a:xfrm>
              <a:off x="-20797" y="1350825"/>
              <a:ext cx="2262118" cy="976463"/>
            </a:xfrm>
            <a:custGeom>
              <a:avLst/>
              <a:gdLst/>
              <a:ahLst/>
              <a:cxnLst/>
              <a:rect l="l" t="t" r="r" b="b"/>
              <a:pathLst>
                <a:path w="29249" h="12738" extrusionOk="0">
                  <a:moveTo>
                    <a:pt x="10913" y="0"/>
                  </a:moveTo>
                  <a:cubicBezTo>
                    <a:pt x="10819" y="0"/>
                    <a:pt x="10723" y="3"/>
                    <a:pt x="10626" y="7"/>
                  </a:cubicBezTo>
                  <a:cubicBezTo>
                    <a:pt x="9890" y="7"/>
                    <a:pt x="9153" y="217"/>
                    <a:pt x="8417" y="638"/>
                  </a:cubicBezTo>
                  <a:cubicBezTo>
                    <a:pt x="7680" y="901"/>
                    <a:pt x="7102" y="1322"/>
                    <a:pt x="6576" y="1953"/>
                  </a:cubicBezTo>
                  <a:cubicBezTo>
                    <a:pt x="5997" y="2532"/>
                    <a:pt x="5576" y="3269"/>
                    <a:pt x="5366" y="4058"/>
                  </a:cubicBezTo>
                  <a:cubicBezTo>
                    <a:pt x="5050" y="4847"/>
                    <a:pt x="4945" y="5636"/>
                    <a:pt x="4945" y="6477"/>
                  </a:cubicBezTo>
                  <a:cubicBezTo>
                    <a:pt x="4998" y="7003"/>
                    <a:pt x="5103" y="7530"/>
                    <a:pt x="5208" y="8056"/>
                  </a:cubicBezTo>
                  <a:lnTo>
                    <a:pt x="5208" y="8108"/>
                  </a:lnTo>
                  <a:cubicBezTo>
                    <a:pt x="4261" y="8161"/>
                    <a:pt x="3262" y="8529"/>
                    <a:pt x="2473" y="9055"/>
                  </a:cubicBezTo>
                  <a:cubicBezTo>
                    <a:pt x="1631" y="9634"/>
                    <a:pt x="1000" y="10370"/>
                    <a:pt x="526" y="11264"/>
                  </a:cubicBezTo>
                  <a:cubicBezTo>
                    <a:pt x="263" y="11738"/>
                    <a:pt x="105" y="12211"/>
                    <a:pt x="0" y="12737"/>
                  </a:cubicBezTo>
                  <a:lnTo>
                    <a:pt x="29248" y="12737"/>
                  </a:lnTo>
                  <a:lnTo>
                    <a:pt x="29248" y="12580"/>
                  </a:lnTo>
                  <a:cubicBezTo>
                    <a:pt x="29038" y="12317"/>
                    <a:pt x="28880" y="12106"/>
                    <a:pt x="28670" y="11948"/>
                  </a:cubicBezTo>
                  <a:cubicBezTo>
                    <a:pt x="28302" y="11580"/>
                    <a:pt x="27828" y="11264"/>
                    <a:pt x="27407" y="11001"/>
                  </a:cubicBezTo>
                  <a:cubicBezTo>
                    <a:pt x="26492" y="10520"/>
                    <a:pt x="25620" y="10258"/>
                    <a:pt x="24631" y="10258"/>
                  </a:cubicBezTo>
                  <a:cubicBezTo>
                    <a:pt x="24540" y="10258"/>
                    <a:pt x="24449" y="10261"/>
                    <a:pt x="24356" y="10265"/>
                  </a:cubicBezTo>
                  <a:cubicBezTo>
                    <a:pt x="23567" y="10265"/>
                    <a:pt x="22831" y="10475"/>
                    <a:pt x="22147" y="10896"/>
                  </a:cubicBezTo>
                  <a:cubicBezTo>
                    <a:pt x="22042" y="10949"/>
                    <a:pt x="21884" y="10949"/>
                    <a:pt x="21831" y="11001"/>
                  </a:cubicBezTo>
                  <a:cubicBezTo>
                    <a:pt x="21515" y="10212"/>
                    <a:pt x="21042" y="9581"/>
                    <a:pt x="20463" y="8950"/>
                  </a:cubicBezTo>
                  <a:cubicBezTo>
                    <a:pt x="20043" y="8634"/>
                    <a:pt x="19569" y="8319"/>
                    <a:pt x="19201" y="8056"/>
                  </a:cubicBezTo>
                  <a:cubicBezTo>
                    <a:pt x="18412" y="7582"/>
                    <a:pt x="17623" y="7372"/>
                    <a:pt x="16781" y="7319"/>
                  </a:cubicBezTo>
                  <a:cubicBezTo>
                    <a:pt x="16834" y="6846"/>
                    <a:pt x="16886" y="6425"/>
                    <a:pt x="16834" y="5951"/>
                  </a:cubicBezTo>
                  <a:cubicBezTo>
                    <a:pt x="16781" y="5425"/>
                    <a:pt x="16623" y="4899"/>
                    <a:pt x="16571" y="4373"/>
                  </a:cubicBezTo>
                  <a:cubicBezTo>
                    <a:pt x="16255" y="3321"/>
                    <a:pt x="15729" y="2479"/>
                    <a:pt x="14992" y="1690"/>
                  </a:cubicBezTo>
                  <a:cubicBezTo>
                    <a:pt x="14572" y="1322"/>
                    <a:pt x="14151" y="1007"/>
                    <a:pt x="13730" y="743"/>
                  </a:cubicBezTo>
                  <a:cubicBezTo>
                    <a:pt x="12814" y="262"/>
                    <a:pt x="11943" y="0"/>
                    <a:pt x="109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9613019" y="1227363"/>
              <a:ext cx="378161" cy="192025"/>
            </a:xfrm>
            <a:custGeom>
              <a:avLst/>
              <a:gdLst/>
              <a:ahLst/>
              <a:cxnLst/>
              <a:rect l="l" t="t" r="r" b="b"/>
              <a:pathLst>
                <a:path w="14993" h="7681" extrusionOk="0">
                  <a:moveTo>
                    <a:pt x="6313" y="0"/>
                  </a:moveTo>
                  <a:cubicBezTo>
                    <a:pt x="5734" y="0"/>
                    <a:pt x="5208" y="105"/>
                    <a:pt x="4682" y="421"/>
                  </a:cubicBezTo>
                  <a:cubicBezTo>
                    <a:pt x="4156" y="631"/>
                    <a:pt x="3682" y="947"/>
                    <a:pt x="3314" y="1368"/>
                  </a:cubicBezTo>
                  <a:cubicBezTo>
                    <a:pt x="2841" y="1736"/>
                    <a:pt x="2578" y="2262"/>
                    <a:pt x="2420" y="2893"/>
                  </a:cubicBezTo>
                  <a:cubicBezTo>
                    <a:pt x="2157" y="3419"/>
                    <a:pt x="2052" y="3998"/>
                    <a:pt x="2104" y="4577"/>
                  </a:cubicBezTo>
                  <a:cubicBezTo>
                    <a:pt x="2104" y="4734"/>
                    <a:pt x="2157" y="4892"/>
                    <a:pt x="2157" y="5050"/>
                  </a:cubicBezTo>
                  <a:cubicBezTo>
                    <a:pt x="2104" y="5103"/>
                    <a:pt x="2052" y="5103"/>
                    <a:pt x="1894" y="5155"/>
                  </a:cubicBezTo>
                  <a:cubicBezTo>
                    <a:pt x="1526" y="5313"/>
                    <a:pt x="1105" y="5576"/>
                    <a:pt x="842" y="5892"/>
                  </a:cubicBezTo>
                  <a:cubicBezTo>
                    <a:pt x="526" y="6207"/>
                    <a:pt x="316" y="6628"/>
                    <a:pt x="211" y="6996"/>
                  </a:cubicBezTo>
                  <a:cubicBezTo>
                    <a:pt x="53" y="7207"/>
                    <a:pt x="0" y="7470"/>
                    <a:pt x="0" y="7680"/>
                  </a:cubicBezTo>
                  <a:lnTo>
                    <a:pt x="14993" y="7680"/>
                  </a:lnTo>
                  <a:lnTo>
                    <a:pt x="14993" y="7628"/>
                  </a:lnTo>
                  <a:cubicBezTo>
                    <a:pt x="14993" y="7417"/>
                    <a:pt x="14940" y="7259"/>
                    <a:pt x="14940" y="7102"/>
                  </a:cubicBezTo>
                  <a:cubicBezTo>
                    <a:pt x="14677" y="6365"/>
                    <a:pt x="14309" y="5681"/>
                    <a:pt x="13783" y="5155"/>
                  </a:cubicBezTo>
                  <a:cubicBezTo>
                    <a:pt x="13414" y="4997"/>
                    <a:pt x="13099" y="4734"/>
                    <a:pt x="12836" y="4524"/>
                  </a:cubicBezTo>
                  <a:cubicBezTo>
                    <a:pt x="12257" y="4208"/>
                    <a:pt x="11573" y="3998"/>
                    <a:pt x="10942" y="3998"/>
                  </a:cubicBezTo>
                  <a:cubicBezTo>
                    <a:pt x="10889" y="3682"/>
                    <a:pt x="10784" y="3314"/>
                    <a:pt x="10732" y="3051"/>
                  </a:cubicBezTo>
                  <a:cubicBezTo>
                    <a:pt x="10468" y="2367"/>
                    <a:pt x="10100" y="1683"/>
                    <a:pt x="9522" y="1157"/>
                  </a:cubicBezTo>
                  <a:cubicBezTo>
                    <a:pt x="9206" y="947"/>
                    <a:pt x="8943" y="684"/>
                    <a:pt x="8627" y="473"/>
                  </a:cubicBezTo>
                  <a:cubicBezTo>
                    <a:pt x="7891" y="105"/>
                    <a:pt x="7154" y="0"/>
                    <a:pt x="63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248428" y="1227375"/>
              <a:ext cx="848747" cy="402790"/>
            </a:xfrm>
            <a:custGeom>
              <a:avLst/>
              <a:gdLst/>
              <a:ahLst/>
              <a:cxnLst/>
              <a:rect l="l" t="t" r="r" b="b"/>
              <a:pathLst>
                <a:path w="24725" h="10627" extrusionOk="0">
                  <a:moveTo>
                    <a:pt x="7312" y="0"/>
                  </a:moveTo>
                  <a:cubicBezTo>
                    <a:pt x="6681" y="0"/>
                    <a:pt x="6050" y="210"/>
                    <a:pt x="5471" y="473"/>
                  </a:cubicBezTo>
                  <a:cubicBezTo>
                    <a:pt x="4892" y="631"/>
                    <a:pt x="4366" y="1052"/>
                    <a:pt x="3893" y="1526"/>
                  </a:cubicBezTo>
                  <a:cubicBezTo>
                    <a:pt x="3420" y="1946"/>
                    <a:pt x="3104" y="2578"/>
                    <a:pt x="2894" y="3156"/>
                  </a:cubicBezTo>
                  <a:cubicBezTo>
                    <a:pt x="2630" y="3735"/>
                    <a:pt x="2525" y="4419"/>
                    <a:pt x="2578" y="5050"/>
                  </a:cubicBezTo>
                  <a:cubicBezTo>
                    <a:pt x="2630" y="5471"/>
                    <a:pt x="2736" y="5892"/>
                    <a:pt x="2788" y="6313"/>
                  </a:cubicBezTo>
                  <a:cubicBezTo>
                    <a:pt x="2999" y="6891"/>
                    <a:pt x="3262" y="7417"/>
                    <a:pt x="3630" y="7891"/>
                  </a:cubicBezTo>
                  <a:cubicBezTo>
                    <a:pt x="3157" y="7943"/>
                    <a:pt x="2736" y="8101"/>
                    <a:pt x="2262" y="8259"/>
                  </a:cubicBezTo>
                  <a:cubicBezTo>
                    <a:pt x="1736" y="8469"/>
                    <a:pt x="1263" y="8785"/>
                    <a:pt x="895" y="9258"/>
                  </a:cubicBezTo>
                  <a:cubicBezTo>
                    <a:pt x="474" y="9679"/>
                    <a:pt x="211" y="10100"/>
                    <a:pt x="0" y="10626"/>
                  </a:cubicBezTo>
                  <a:lnTo>
                    <a:pt x="24725" y="10626"/>
                  </a:lnTo>
                  <a:cubicBezTo>
                    <a:pt x="24462" y="10048"/>
                    <a:pt x="24093" y="9521"/>
                    <a:pt x="23620" y="9048"/>
                  </a:cubicBezTo>
                  <a:cubicBezTo>
                    <a:pt x="23304" y="8785"/>
                    <a:pt x="22883" y="8522"/>
                    <a:pt x="22568" y="8364"/>
                  </a:cubicBezTo>
                  <a:cubicBezTo>
                    <a:pt x="21779" y="7943"/>
                    <a:pt x="20937" y="7733"/>
                    <a:pt x="19990" y="7733"/>
                  </a:cubicBezTo>
                  <a:cubicBezTo>
                    <a:pt x="19622" y="7733"/>
                    <a:pt x="19201" y="7838"/>
                    <a:pt x="18885" y="7943"/>
                  </a:cubicBezTo>
                  <a:cubicBezTo>
                    <a:pt x="18833" y="7680"/>
                    <a:pt x="18833" y="7417"/>
                    <a:pt x="18780" y="7154"/>
                  </a:cubicBezTo>
                  <a:cubicBezTo>
                    <a:pt x="18517" y="6365"/>
                    <a:pt x="18096" y="5629"/>
                    <a:pt x="17465" y="5103"/>
                  </a:cubicBezTo>
                  <a:cubicBezTo>
                    <a:pt x="17097" y="4840"/>
                    <a:pt x="16781" y="4682"/>
                    <a:pt x="16466" y="4419"/>
                  </a:cubicBezTo>
                  <a:cubicBezTo>
                    <a:pt x="15677" y="3998"/>
                    <a:pt x="14887" y="3788"/>
                    <a:pt x="13941" y="3788"/>
                  </a:cubicBezTo>
                  <a:cubicBezTo>
                    <a:pt x="13362" y="3788"/>
                    <a:pt x="12888" y="3945"/>
                    <a:pt x="12362" y="4156"/>
                  </a:cubicBezTo>
                  <a:cubicBezTo>
                    <a:pt x="12310" y="3893"/>
                    <a:pt x="12310" y="3682"/>
                    <a:pt x="12257" y="3419"/>
                  </a:cubicBezTo>
                  <a:cubicBezTo>
                    <a:pt x="11994" y="2630"/>
                    <a:pt x="11521" y="1894"/>
                    <a:pt x="10942" y="1315"/>
                  </a:cubicBezTo>
                  <a:cubicBezTo>
                    <a:pt x="10626" y="1052"/>
                    <a:pt x="10258" y="789"/>
                    <a:pt x="9890" y="579"/>
                  </a:cubicBezTo>
                  <a:cubicBezTo>
                    <a:pt x="9101" y="210"/>
                    <a:pt x="8259" y="0"/>
                    <a:pt x="7312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3;p2"/>
            <p:cNvGrpSpPr/>
            <p:nvPr/>
          </p:nvGrpSpPr>
          <p:grpSpPr>
            <a:xfrm>
              <a:off x="9631959" y="3959950"/>
              <a:ext cx="340302" cy="334375"/>
              <a:chOff x="4864725" y="4564050"/>
              <a:chExt cx="337300" cy="334375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4864725" y="4564050"/>
                <a:ext cx="337300" cy="333600"/>
              </a:xfrm>
              <a:custGeom>
                <a:avLst/>
                <a:gdLst/>
                <a:ahLst/>
                <a:cxnLst/>
                <a:rect l="l" t="t" r="r" b="b"/>
                <a:pathLst>
                  <a:path w="13492" h="13344" extrusionOk="0">
                    <a:moveTo>
                      <a:pt x="5708" y="1"/>
                    </a:moveTo>
                    <a:cubicBezTo>
                      <a:pt x="5266" y="1"/>
                      <a:pt x="4832" y="312"/>
                      <a:pt x="4735" y="861"/>
                    </a:cubicBezTo>
                    <a:lnTo>
                      <a:pt x="4261" y="4385"/>
                    </a:lnTo>
                    <a:lnTo>
                      <a:pt x="894" y="5490"/>
                    </a:lnTo>
                    <a:cubicBezTo>
                      <a:pt x="53" y="5753"/>
                      <a:pt x="0" y="6910"/>
                      <a:pt x="789" y="7279"/>
                    </a:cubicBezTo>
                    <a:lnTo>
                      <a:pt x="3998" y="8857"/>
                    </a:lnTo>
                    <a:lnTo>
                      <a:pt x="4051" y="12381"/>
                    </a:lnTo>
                    <a:cubicBezTo>
                      <a:pt x="4051" y="12981"/>
                      <a:pt x="4523" y="13344"/>
                      <a:pt x="5009" y="13344"/>
                    </a:cubicBezTo>
                    <a:cubicBezTo>
                      <a:pt x="5248" y="13344"/>
                      <a:pt x="5491" y="13256"/>
                      <a:pt x="5681" y="13065"/>
                    </a:cubicBezTo>
                    <a:lnTo>
                      <a:pt x="8154" y="10487"/>
                    </a:lnTo>
                    <a:lnTo>
                      <a:pt x="11573" y="11540"/>
                    </a:lnTo>
                    <a:cubicBezTo>
                      <a:pt x="11670" y="11572"/>
                      <a:pt x="11764" y="11587"/>
                      <a:pt x="11856" y="11587"/>
                    </a:cubicBezTo>
                    <a:cubicBezTo>
                      <a:pt x="12514" y="11587"/>
                      <a:pt x="13001" y="10818"/>
                      <a:pt x="12678" y="10172"/>
                    </a:cubicBezTo>
                    <a:lnTo>
                      <a:pt x="10942" y="7016"/>
                    </a:lnTo>
                    <a:lnTo>
                      <a:pt x="12994" y="4122"/>
                    </a:lnTo>
                    <a:cubicBezTo>
                      <a:pt x="13491" y="3426"/>
                      <a:pt x="13001" y="2588"/>
                      <a:pt x="12234" y="2588"/>
                    </a:cubicBezTo>
                    <a:cubicBezTo>
                      <a:pt x="12190" y="2588"/>
                      <a:pt x="12145" y="2591"/>
                      <a:pt x="12099" y="2597"/>
                    </a:cubicBezTo>
                    <a:lnTo>
                      <a:pt x="8575" y="3281"/>
                    </a:lnTo>
                    <a:lnTo>
                      <a:pt x="6471" y="387"/>
                    </a:lnTo>
                    <a:cubicBezTo>
                      <a:pt x="6268" y="123"/>
                      <a:pt x="5986" y="1"/>
                      <a:pt x="570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5079075" y="4628800"/>
                <a:ext cx="114450" cy="33050"/>
              </a:xfrm>
              <a:custGeom>
                <a:avLst/>
                <a:gdLst/>
                <a:ahLst/>
                <a:cxnLst/>
                <a:rect l="l" t="t" r="r" b="b"/>
                <a:pathLst>
                  <a:path w="4578" h="1322" extrusionOk="0">
                    <a:moveTo>
                      <a:pt x="3633" y="0"/>
                    </a:moveTo>
                    <a:cubicBezTo>
                      <a:pt x="3598" y="0"/>
                      <a:pt x="3561" y="2"/>
                      <a:pt x="3525" y="7"/>
                    </a:cubicBezTo>
                    <a:lnTo>
                      <a:pt x="1" y="691"/>
                    </a:lnTo>
                    <a:lnTo>
                      <a:pt x="527" y="1322"/>
                    </a:lnTo>
                    <a:lnTo>
                      <a:pt x="4577" y="585"/>
                    </a:lnTo>
                    <a:cubicBezTo>
                      <a:pt x="4385" y="249"/>
                      <a:pt x="4017" y="0"/>
                      <a:pt x="3633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4867350" y="4564050"/>
                <a:ext cx="163100" cy="334375"/>
              </a:xfrm>
              <a:custGeom>
                <a:avLst/>
                <a:gdLst/>
                <a:ahLst/>
                <a:cxnLst/>
                <a:rect l="l" t="t" r="r" b="b"/>
                <a:pathLst>
                  <a:path w="6524" h="13375" extrusionOk="0">
                    <a:moveTo>
                      <a:pt x="5606" y="1"/>
                    </a:moveTo>
                    <a:cubicBezTo>
                      <a:pt x="5168" y="1"/>
                      <a:pt x="4747" y="312"/>
                      <a:pt x="4682" y="861"/>
                    </a:cubicBezTo>
                    <a:lnTo>
                      <a:pt x="4209" y="4385"/>
                    </a:lnTo>
                    <a:lnTo>
                      <a:pt x="842" y="5490"/>
                    </a:lnTo>
                    <a:cubicBezTo>
                      <a:pt x="53" y="5753"/>
                      <a:pt x="0" y="6910"/>
                      <a:pt x="737" y="7279"/>
                    </a:cubicBezTo>
                    <a:lnTo>
                      <a:pt x="3946" y="8857"/>
                    </a:lnTo>
                    <a:lnTo>
                      <a:pt x="3998" y="12381"/>
                    </a:lnTo>
                    <a:cubicBezTo>
                      <a:pt x="3998" y="12959"/>
                      <a:pt x="4484" y="13375"/>
                      <a:pt x="4998" y="13375"/>
                    </a:cubicBezTo>
                    <a:cubicBezTo>
                      <a:pt x="5139" y="13375"/>
                      <a:pt x="5283" y="13344"/>
                      <a:pt x="5419" y="13276"/>
                    </a:cubicBezTo>
                    <a:cubicBezTo>
                      <a:pt x="5313" y="13118"/>
                      <a:pt x="5313" y="13012"/>
                      <a:pt x="5313" y="12855"/>
                    </a:cubicBezTo>
                    <a:lnTo>
                      <a:pt x="5261" y="9330"/>
                    </a:lnTo>
                    <a:lnTo>
                      <a:pt x="2052" y="7752"/>
                    </a:lnTo>
                    <a:cubicBezTo>
                      <a:pt x="1263" y="7331"/>
                      <a:pt x="1315" y="6226"/>
                      <a:pt x="2157" y="5963"/>
                    </a:cubicBezTo>
                    <a:lnTo>
                      <a:pt x="5524" y="4859"/>
                    </a:lnTo>
                    <a:lnTo>
                      <a:pt x="5997" y="1282"/>
                    </a:lnTo>
                    <a:cubicBezTo>
                      <a:pt x="6050" y="966"/>
                      <a:pt x="6260" y="703"/>
                      <a:pt x="6523" y="598"/>
                    </a:cubicBezTo>
                    <a:lnTo>
                      <a:pt x="6366" y="387"/>
                    </a:lnTo>
                    <a:cubicBezTo>
                      <a:pt x="6163" y="123"/>
                      <a:pt x="5881" y="1"/>
                      <a:pt x="5606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" name="Google Shape;17;p2"/>
            <p:cNvGrpSpPr/>
            <p:nvPr/>
          </p:nvGrpSpPr>
          <p:grpSpPr>
            <a:xfrm>
              <a:off x="6981913" y="6588475"/>
              <a:ext cx="291244" cy="277550"/>
              <a:chOff x="3689675" y="865975"/>
              <a:chExt cx="288675" cy="277550"/>
            </a:xfrm>
          </p:grpSpPr>
          <p:sp>
            <p:nvSpPr>
              <p:cNvPr id="18" name="Google Shape;18;p2"/>
              <p:cNvSpPr/>
              <p:nvPr/>
            </p:nvSpPr>
            <p:spPr>
              <a:xfrm>
                <a:off x="3691350" y="865975"/>
                <a:ext cx="287000" cy="277550"/>
              </a:xfrm>
              <a:custGeom>
                <a:avLst/>
                <a:gdLst/>
                <a:ahLst/>
                <a:cxnLst/>
                <a:rect l="l" t="t" r="r" b="b"/>
                <a:pathLst>
                  <a:path w="11480" h="11102" extrusionOk="0">
                    <a:moveTo>
                      <a:pt x="6491" y="0"/>
                    </a:moveTo>
                    <a:cubicBezTo>
                      <a:pt x="6242" y="0"/>
                      <a:pt x="5984" y="106"/>
                      <a:pt x="5798" y="333"/>
                    </a:cubicBezTo>
                    <a:lnTo>
                      <a:pt x="4115" y="2805"/>
                    </a:lnTo>
                    <a:lnTo>
                      <a:pt x="1169" y="2332"/>
                    </a:lnTo>
                    <a:cubicBezTo>
                      <a:pt x="1109" y="2318"/>
                      <a:pt x="1050" y="2311"/>
                      <a:pt x="992" y="2311"/>
                    </a:cubicBezTo>
                    <a:cubicBezTo>
                      <a:pt x="400" y="2311"/>
                      <a:pt x="1" y="3014"/>
                      <a:pt x="432" y="3542"/>
                    </a:cubicBezTo>
                    <a:lnTo>
                      <a:pt x="2274" y="5909"/>
                    </a:lnTo>
                    <a:lnTo>
                      <a:pt x="958" y="8644"/>
                    </a:lnTo>
                    <a:cubicBezTo>
                      <a:pt x="688" y="9186"/>
                      <a:pt x="1113" y="9804"/>
                      <a:pt x="1671" y="9804"/>
                    </a:cubicBezTo>
                    <a:cubicBezTo>
                      <a:pt x="1764" y="9804"/>
                      <a:pt x="1860" y="9787"/>
                      <a:pt x="1958" y="9749"/>
                    </a:cubicBezTo>
                    <a:lnTo>
                      <a:pt x="4746" y="8750"/>
                    </a:lnTo>
                    <a:lnTo>
                      <a:pt x="6850" y="10854"/>
                    </a:lnTo>
                    <a:cubicBezTo>
                      <a:pt x="7021" y="11025"/>
                      <a:pt x="7231" y="11101"/>
                      <a:pt x="7437" y="11101"/>
                    </a:cubicBezTo>
                    <a:cubicBezTo>
                      <a:pt x="7863" y="11101"/>
                      <a:pt x="8271" y="10772"/>
                      <a:pt x="8271" y="10275"/>
                    </a:cubicBezTo>
                    <a:lnTo>
                      <a:pt x="8165" y="7329"/>
                    </a:lnTo>
                    <a:lnTo>
                      <a:pt x="10796" y="5962"/>
                    </a:lnTo>
                    <a:cubicBezTo>
                      <a:pt x="11479" y="5593"/>
                      <a:pt x="11322" y="4699"/>
                      <a:pt x="10690" y="4489"/>
                    </a:cubicBezTo>
                    <a:lnTo>
                      <a:pt x="7797" y="3647"/>
                    </a:lnTo>
                    <a:lnTo>
                      <a:pt x="7271" y="701"/>
                    </a:lnTo>
                    <a:cubicBezTo>
                      <a:pt x="7239" y="254"/>
                      <a:pt x="6877" y="0"/>
                      <a:pt x="6491" y="0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3884950" y="957150"/>
                <a:ext cx="86825" cy="40775"/>
              </a:xfrm>
              <a:custGeom>
                <a:avLst/>
                <a:gdLst/>
                <a:ahLst/>
                <a:cxnLst/>
                <a:rect l="l" t="t" r="r" b="b"/>
                <a:pathLst>
                  <a:path w="3473" h="1631" extrusionOk="0">
                    <a:moveTo>
                      <a:pt x="0" y="0"/>
                    </a:moveTo>
                    <a:lnTo>
                      <a:pt x="158" y="631"/>
                    </a:lnTo>
                    <a:lnTo>
                      <a:pt x="3472" y="1631"/>
                    </a:lnTo>
                    <a:cubicBezTo>
                      <a:pt x="3472" y="1315"/>
                      <a:pt x="3262" y="894"/>
                      <a:pt x="2894" y="84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3689675" y="867575"/>
                <a:ext cx="183475" cy="246075"/>
              </a:xfrm>
              <a:custGeom>
                <a:avLst/>
                <a:gdLst/>
                <a:ahLst/>
                <a:cxnLst/>
                <a:rect l="l" t="t" r="r" b="b"/>
                <a:pathLst>
                  <a:path w="7339" h="9843" extrusionOk="0">
                    <a:moveTo>
                      <a:pt x="6452" y="0"/>
                    </a:moveTo>
                    <a:cubicBezTo>
                      <a:pt x="6207" y="0"/>
                      <a:pt x="5962" y="118"/>
                      <a:pt x="5813" y="374"/>
                    </a:cubicBezTo>
                    <a:lnTo>
                      <a:pt x="4129" y="2794"/>
                    </a:lnTo>
                    <a:lnTo>
                      <a:pt x="1131" y="2320"/>
                    </a:lnTo>
                    <a:cubicBezTo>
                      <a:pt x="1091" y="2314"/>
                      <a:pt x="1052" y="2311"/>
                      <a:pt x="1014" y="2311"/>
                    </a:cubicBezTo>
                    <a:cubicBezTo>
                      <a:pt x="395" y="2311"/>
                      <a:pt x="1" y="3087"/>
                      <a:pt x="447" y="3583"/>
                    </a:cubicBezTo>
                    <a:lnTo>
                      <a:pt x="2288" y="5950"/>
                    </a:lnTo>
                    <a:lnTo>
                      <a:pt x="973" y="8633"/>
                    </a:lnTo>
                    <a:cubicBezTo>
                      <a:pt x="710" y="9212"/>
                      <a:pt x="1078" y="9843"/>
                      <a:pt x="1657" y="9843"/>
                    </a:cubicBezTo>
                    <a:cubicBezTo>
                      <a:pt x="1762" y="9685"/>
                      <a:pt x="1762" y="9633"/>
                      <a:pt x="1815" y="9475"/>
                    </a:cubicBezTo>
                    <a:lnTo>
                      <a:pt x="3130" y="6792"/>
                    </a:lnTo>
                    <a:lnTo>
                      <a:pt x="1288" y="4425"/>
                    </a:lnTo>
                    <a:cubicBezTo>
                      <a:pt x="844" y="3881"/>
                      <a:pt x="1281" y="3153"/>
                      <a:pt x="1858" y="3153"/>
                    </a:cubicBezTo>
                    <a:cubicBezTo>
                      <a:pt x="1896" y="3153"/>
                      <a:pt x="1934" y="3156"/>
                      <a:pt x="1972" y="3162"/>
                    </a:cubicBezTo>
                    <a:lnTo>
                      <a:pt x="4971" y="3636"/>
                    </a:lnTo>
                    <a:lnTo>
                      <a:pt x="6654" y="1216"/>
                    </a:lnTo>
                    <a:cubicBezTo>
                      <a:pt x="6865" y="953"/>
                      <a:pt x="7075" y="900"/>
                      <a:pt x="7338" y="900"/>
                    </a:cubicBezTo>
                    <a:lnTo>
                      <a:pt x="7233" y="690"/>
                    </a:lnTo>
                    <a:cubicBezTo>
                      <a:pt x="7170" y="252"/>
                      <a:pt x="6811" y="0"/>
                      <a:pt x="6452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21;p2"/>
            <p:cNvGrpSpPr/>
            <p:nvPr/>
          </p:nvGrpSpPr>
          <p:grpSpPr>
            <a:xfrm>
              <a:off x="6643903" y="1074100"/>
              <a:ext cx="295255" cy="276725"/>
              <a:chOff x="5348675" y="2068175"/>
              <a:chExt cx="292650" cy="276725"/>
            </a:xfrm>
          </p:grpSpPr>
          <p:sp>
            <p:nvSpPr>
              <p:cNvPr id="22" name="Google Shape;22;p2"/>
              <p:cNvSpPr/>
              <p:nvPr/>
            </p:nvSpPr>
            <p:spPr>
              <a:xfrm>
                <a:off x="5353950" y="2069650"/>
                <a:ext cx="287375" cy="273500"/>
              </a:xfrm>
              <a:custGeom>
                <a:avLst/>
                <a:gdLst/>
                <a:ahLst/>
                <a:cxnLst/>
                <a:rect l="l" t="t" r="r" b="b"/>
                <a:pathLst>
                  <a:path w="11495" h="10940" extrusionOk="0">
                    <a:moveTo>
                      <a:pt x="3407" y="1"/>
                    </a:moveTo>
                    <a:cubicBezTo>
                      <a:pt x="2961" y="1"/>
                      <a:pt x="2567" y="368"/>
                      <a:pt x="2683" y="793"/>
                    </a:cubicBezTo>
                    <a:lnTo>
                      <a:pt x="3104" y="3739"/>
                    </a:lnTo>
                    <a:lnTo>
                      <a:pt x="579" y="5369"/>
                    </a:lnTo>
                    <a:cubicBezTo>
                      <a:pt x="0" y="5790"/>
                      <a:pt x="158" y="6685"/>
                      <a:pt x="842" y="6842"/>
                    </a:cubicBezTo>
                    <a:lnTo>
                      <a:pt x="3840" y="7421"/>
                    </a:lnTo>
                    <a:lnTo>
                      <a:pt x="4629" y="10314"/>
                    </a:lnTo>
                    <a:cubicBezTo>
                      <a:pt x="4688" y="10725"/>
                      <a:pt x="5025" y="10939"/>
                      <a:pt x="5366" y="10939"/>
                    </a:cubicBezTo>
                    <a:cubicBezTo>
                      <a:pt x="5636" y="10939"/>
                      <a:pt x="5910" y="10804"/>
                      <a:pt x="6050" y="10525"/>
                    </a:cubicBezTo>
                    <a:lnTo>
                      <a:pt x="7523" y="7894"/>
                    </a:lnTo>
                    <a:lnTo>
                      <a:pt x="10469" y="8000"/>
                    </a:lnTo>
                    <a:cubicBezTo>
                      <a:pt x="10503" y="8005"/>
                      <a:pt x="10537" y="8008"/>
                      <a:pt x="10570" y="8008"/>
                    </a:cubicBezTo>
                    <a:cubicBezTo>
                      <a:pt x="11143" y="8008"/>
                      <a:pt x="11495" y="7182"/>
                      <a:pt x="11047" y="6685"/>
                    </a:cubicBezTo>
                    <a:lnTo>
                      <a:pt x="8996" y="4528"/>
                    </a:lnTo>
                    <a:lnTo>
                      <a:pt x="10048" y="1740"/>
                    </a:lnTo>
                    <a:cubicBezTo>
                      <a:pt x="10220" y="1181"/>
                      <a:pt x="9829" y="657"/>
                      <a:pt x="9307" y="657"/>
                    </a:cubicBezTo>
                    <a:cubicBezTo>
                      <a:pt x="9191" y="657"/>
                      <a:pt x="9068" y="683"/>
                      <a:pt x="8943" y="740"/>
                    </a:cubicBezTo>
                    <a:lnTo>
                      <a:pt x="6260" y="2003"/>
                    </a:lnTo>
                    <a:lnTo>
                      <a:pt x="3893" y="162"/>
                    </a:lnTo>
                    <a:cubicBezTo>
                      <a:pt x="3739" y="49"/>
                      <a:pt x="3569" y="1"/>
                      <a:pt x="3407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5507800" y="2086575"/>
                <a:ext cx="93400" cy="43675"/>
              </a:xfrm>
              <a:custGeom>
                <a:avLst/>
                <a:gdLst/>
                <a:ahLst/>
                <a:cxnLst/>
                <a:rect l="l" t="t" r="r" b="b"/>
                <a:pathLst>
                  <a:path w="3736" h="1747" extrusionOk="0">
                    <a:moveTo>
                      <a:pt x="3047" y="0"/>
                    </a:moveTo>
                    <a:cubicBezTo>
                      <a:pt x="2943" y="0"/>
                      <a:pt x="2838" y="20"/>
                      <a:pt x="2736" y="63"/>
                    </a:cubicBezTo>
                    <a:lnTo>
                      <a:pt x="1" y="1326"/>
                    </a:lnTo>
                    <a:lnTo>
                      <a:pt x="632" y="1747"/>
                    </a:lnTo>
                    <a:lnTo>
                      <a:pt x="3736" y="326"/>
                    </a:lnTo>
                    <a:cubicBezTo>
                      <a:pt x="3583" y="136"/>
                      <a:pt x="3320" y="0"/>
                      <a:pt x="3047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5348675" y="2068175"/>
                <a:ext cx="148650" cy="276725"/>
              </a:xfrm>
              <a:custGeom>
                <a:avLst/>
                <a:gdLst/>
                <a:ahLst/>
                <a:cxnLst/>
                <a:rect l="l" t="t" r="r" b="b"/>
                <a:pathLst>
                  <a:path w="5946" h="11069" extrusionOk="0">
                    <a:moveTo>
                      <a:pt x="3520" y="1"/>
                    </a:moveTo>
                    <a:cubicBezTo>
                      <a:pt x="3056" y="1"/>
                      <a:pt x="2660" y="369"/>
                      <a:pt x="2736" y="904"/>
                    </a:cubicBezTo>
                    <a:lnTo>
                      <a:pt x="3104" y="3850"/>
                    </a:lnTo>
                    <a:lnTo>
                      <a:pt x="632" y="5534"/>
                    </a:lnTo>
                    <a:cubicBezTo>
                      <a:pt x="1" y="5902"/>
                      <a:pt x="211" y="6849"/>
                      <a:pt x="895" y="6954"/>
                    </a:cubicBezTo>
                    <a:lnTo>
                      <a:pt x="3841" y="7533"/>
                    </a:lnTo>
                    <a:lnTo>
                      <a:pt x="4630" y="10478"/>
                    </a:lnTo>
                    <a:cubicBezTo>
                      <a:pt x="4765" y="10849"/>
                      <a:pt x="5093" y="11068"/>
                      <a:pt x="5422" y="11068"/>
                    </a:cubicBezTo>
                    <a:cubicBezTo>
                      <a:pt x="5608" y="11068"/>
                      <a:pt x="5793" y="10998"/>
                      <a:pt x="5945" y="10847"/>
                    </a:cubicBezTo>
                    <a:cubicBezTo>
                      <a:pt x="5945" y="10794"/>
                      <a:pt x="5945" y="10741"/>
                      <a:pt x="5893" y="10584"/>
                    </a:cubicBezTo>
                    <a:lnTo>
                      <a:pt x="5103" y="7690"/>
                    </a:lnTo>
                    <a:lnTo>
                      <a:pt x="2105" y="7112"/>
                    </a:lnTo>
                    <a:cubicBezTo>
                      <a:pt x="1421" y="6954"/>
                      <a:pt x="1263" y="6060"/>
                      <a:pt x="1842" y="5639"/>
                    </a:cubicBezTo>
                    <a:lnTo>
                      <a:pt x="4367" y="4008"/>
                    </a:lnTo>
                    <a:lnTo>
                      <a:pt x="3946" y="1062"/>
                    </a:lnTo>
                    <a:cubicBezTo>
                      <a:pt x="3894" y="799"/>
                      <a:pt x="4051" y="536"/>
                      <a:pt x="4209" y="326"/>
                    </a:cubicBezTo>
                    <a:lnTo>
                      <a:pt x="4051" y="168"/>
                    </a:lnTo>
                    <a:cubicBezTo>
                      <a:pt x="3879" y="53"/>
                      <a:pt x="3694" y="1"/>
                      <a:pt x="3520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" name="Google Shape;25;p2"/>
            <p:cNvGrpSpPr/>
            <p:nvPr/>
          </p:nvGrpSpPr>
          <p:grpSpPr>
            <a:xfrm>
              <a:off x="3073043" y="6288528"/>
              <a:ext cx="228593" cy="194302"/>
              <a:chOff x="1916200" y="1417475"/>
              <a:chExt cx="229350" cy="228000"/>
            </a:xfrm>
          </p:grpSpPr>
          <p:sp>
            <p:nvSpPr>
              <p:cNvPr id="26" name="Google Shape;26;p2"/>
              <p:cNvSpPr/>
              <p:nvPr/>
            </p:nvSpPr>
            <p:spPr>
              <a:xfrm>
                <a:off x="1918850" y="1417475"/>
                <a:ext cx="226700" cy="227800"/>
              </a:xfrm>
              <a:custGeom>
                <a:avLst/>
                <a:gdLst/>
                <a:ahLst/>
                <a:cxnLst/>
                <a:rect l="l" t="t" r="r" b="b"/>
                <a:pathLst>
                  <a:path w="9068" h="9112" extrusionOk="0">
                    <a:moveTo>
                      <a:pt x="3793" y="1"/>
                    </a:moveTo>
                    <a:cubicBezTo>
                      <a:pt x="3485" y="1"/>
                      <a:pt x="3189" y="218"/>
                      <a:pt x="3156" y="577"/>
                    </a:cubicBezTo>
                    <a:lnTo>
                      <a:pt x="2893" y="2997"/>
                    </a:lnTo>
                    <a:lnTo>
                      <a:pt x="579" y="3786"/>
                    </a:lnTo>
                    <a:cubicBezTo>
                      <a:pt x="53" y="3944"/>
                      <a:pt x="0" y="4733"/>
                      <a:pt x="526" y="4996"/>
                    </a:cubicBezTo>
                    <a:lnTo>
                      <a:pt x="2683" y="6048"/>
                    </a:lnTo>
                    <a:lnTo>
                      <a:pt x="2683" y="8468"/>
                    </a:lnTo>
                    <a:cubicBezTo>
                      <a:pt x="2683" y="8863"/>
                      <a:pt x="3027" y="9111"/>
                      <a:pt x="3362" y="9111"/>
                    </a:cubicBezTo>
                    <a:cubicBezTo>
                      <a:pt x="3517" y="9111"/>
                      <a:pt x="3671" y="9058"/>
                      <a:pt x="3788" y="8942"/>
                    </a:cubicBezTo>
                    <a:lnTo>
                      <a:pt x="5524" y="7153"/>
                    </a:lnTo>
                    <a:lnTo>
                      <a:pt x="7786" y="7889"/>
                    </a:lnTo>
                    <a:cubicBezTo>
                      <a:pt x="7871" y="7918"/>
                      <a:pt x="7953" y="7931"/>
                      <a:pt x="8029" y="7931"/>
                    </a:cubicBezTo>
                    <a:cubicBezTo>
                      <a:pt x="8518" y="7931"/>
                      <a:pt x="8802" y="7397"/>
                      <a:pt x="8575" y="6943"/>
                    </a:cubicBezTo>
                    <a:lnTo>
                      <a:pt x="7417" y="4786"/>
                    </a:lnTo>
                    <a:lnTo>
                      <a:pt x="8785" y="2787"/>
                    </a:lnTo>
                    <a:cubicBezTo>
                      <a:pt x="9067" y="2317"/>
                      <a:pt x="8803" y="1763"/>
                      <a:pt x="8331" y="1763"/>
                    </a:cubicBezTo>
                    <a:cubicBezTo>
                      <a:pt x="8275" y="1763"/>
                      <a:pt x="8215" y="1770"/>
                      <a:pt x="8154" y="1787"/>
                    </a:cubicBezTo>
                    <a:lnTo>
                      <a:pt x="5787" y="2208"/>
                    </a:lnTo>
                    <a:lnTo>
                      <a:pt x="4314" y="262"/>
                    </a:lnTo>
                    <a:cubicBezTo>
                      <a:pt x="4174" y="82"/>
                      <a:pt x="3981" y="1"/>
                      <a:pt x="37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2063500" y="1463200"/>
                <a:ext cx="76300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3052" h="853" extrusionOk="0">
                    <a:moveTo>
                      <a:pt x="2487" y="1"/>
                    </a:moveTo>
                    <a:cubicBezTo>
                      <a:pt x="2449" y="1"/>
                      <a:pt x="2409" y="4"/>
                      <a:pt x="2368" y="11"/>
                    </a:cubicBezTo>
                    <a:lnTo>
                      <a:pt x="1" y="484"/>
                    </a:lnTo>
                    <a:lnTo>
                      <a:pt x="316" y="853"/>
                    </a:lnTo>
                    <a:lnTo>
                      <a:pt x="3052" y="379"/>
                    </a:lnTo>
                    <a:cubicBezTo>
                      <a:pt x="2960" y="150"/>
                      <a:pt x="2749" y="1"/>
                      <a:pt x="2487" y="1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1916200" y="1417475"/>
                <a:ext cx="113125" cy="228000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9120" extrusionOk="0">
                    <a:moveTo>
                      <a:pt x="3919" y="1"/>
                    </a:moveTo>
                    <a:cubicBezTo>
                      <a:pt x="3604" y="1"/>
                      <a:pt x="3275" y="218"/>
                      <a:pt x="3210" y="577"/>
                    </a:cubicBezTo>
                    <a:lnTo>
                      <a:pt x="2894" y="2997"/>
                    </a:lnTo>
                    <a:lnTo>
                      <a:pt x="580" y="3786"/>
                    </a:lnTo>
                    <a:cubicBezTo>
                      <a:pt x="54" y="3997"/>
                      <a:pt x="1" y="4733"/>
                      <a:pt x="527" y="4996"/>
                    </a:cubicBezTo>
                    <a:lnTo>
                      <a:pt x="2684" y="6048"/>
                    </a:lnTo>
                    <a:lnTo>
                      <a:pt x="2684" y="8468"/>
                    </a:lnTo>
                    <a:cubicBezTo>
                      <a:pt x="2684" y="8871"/>
                      <a:pt x="2992" y="9119"/>
                      <a:pt x="3349" y="9119"/>
                    </a:cubicBezTo>
                    <a:cubicBezTo>
                      <a:pt x="3458" y="9119"/>
                      <a:pt x="3572" y="9096"/>
                      <a:pt x="3683" y="9047"/>
                    </a:cubicBezTo>
                    <a:cubicBezTo>
                      <a:pt x="3631" y="8942"/>
                      <a:pt x="3631" y="8889"/>
                      <a:pt x="3631" y="8784"/>
                    </a:cubicBezTo>
                    <a:lnTo>
                      <a:pt x="3631" y="6364"/>
                    </a:lnTo>
                    <a:lnTo>
                      <a:pt x="1474" y="5312"/>
                    </a:lnTo>
                    <a:cubicBezTo>
                      <a:pt x="948" y="5049"/>
                      <a:pt x="1000" y="4260"/>
                      <a:pt x="1526" y="4154"/>
                    </a:cubicBezTo>
                    <a:lnTo>
                      <a:pt x="3841" y="3365"/>
                    </a:lnTo>
                    <a:lnTo>
                      <a:pt x="4157" y="893"/>
                    </a:lnTo>
                    <a:cubicBezTo>
                      <a:pt x="4157" y="630"/>
                      <a:pt x="4367" y="525"/>
                      <a:pt x="4525" y="367"/>
                    </a:cubicBezTo>
                    <a:lnTo>
                      <a:pt x="4420" y="262"/>
                    </a:lnTo>
                    <a:cubicBezTo>
                      <a:pt x="4300" y="82"/>
                      <a:pt x="4112" y="1"/>
                      <a:pt x="3919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" name="Google Shape;29;p2"/>
            <p:cNvGrpSpPr/>
            <p:nvPr/>
          </p:nvGrpSpPr>
          <p:grpSpPr>
            <a:xfrm>
              <a:off x="8472525" y="4670500"/>
              <a:ext cx="135369" cy="129375"/>
              <a:chOff x="2419900" y="952925"/>
              <a:chExt cx="134175" cy="129375"/>
            </a:xfrm>
          </p:grpSpPr>
          <p:sp>
            <p:nvSpPr>
              <p:cNvPr id="30" name="Google Shape;30;p2"/>
              <p:cNvSpPr/>
              <p:nvPr/>
            </p:nvSpPr>
            <p:spPr>
              <a:xfrm>
                <a:off x="2421550" y="952925"/>
                <a:ext cx="132525" cy="129375"/>
              </a:xfrm>
              <a:custGeom>
                <a:avLst/>
                <a:gdLst/>
                <a:ahLst/>
                <a:cxnLst/>
                <a:rect l="l" t="t" r="r" b="b"/>
                <a:pathLst>
                  <a:path w="5301" h="5175" extrusionOk="0">
                    <a:moveTo>
                      <a:pt x="2854" y="1"/>
                    </a:moveTo>
                    <a:cubicBezTo>
                      <a:pt x="2742" y="1"/>
                      <a:pt x="2640" y="55"/>
                      <a:pt x="2617" y="169"/>
                    </a:cubicBezTo>
                    <a:lnTo>
                      <a:pt x="1881" y="1326"/>
                    </a:lnTo>
                    <a:lnTo>
                      <a:pt x="513" y="1221"/>
                    </a:lnTo>
                    <a:cubicBezTo>
                      <a:pt x="493" y="1218"/>
                      <a:pt x="473" y="1216"/>
                      <a:pt x="453" y="1216"/>
                    </a:cubicBezTo>
                    <a:cubicBezTo>
                      <a:pt x="172" y="1216"/>
                      <a:pt x="1" y="1554"/>
                      <a:pt x="198" y="1800"/>
                    </a:cubicBezTo>
                    <a:lnTo>
                      <a:pt x="1092" y="2852"/>
                    </a:lnTo>
                    <a:lnTo>
                      <a:pt x="566" y="4167"/>
                    </a:lnTo>
                    <a:cubicBezTo>
                      <a:pt x="478" y="4431"/>
                      <a:pt x="647" y="4731"/>
                      <a:pt x="889" y="4731"/>
                    </a:cubicBezTo>
                    <a:cubicBezTo>
                      <a:pt x="937" y="4731"/>
                      <a:pt x="987" y="4719"/>
                      <a:pt x="1039" y="4693"/>
                    </a:cubicBezTo>
                    <a:lnTo>
                      <a:pt x="2354" y="4167"/>
                    </a:lnTo>
                    <a:lnTo>
                      <a:pt x="3407" y="5114"/>
                    </a:lnTo>
                    <a:cubicBezTo>
                      <a:pt x="3462" y="5155"/>
                      <a:pt x="3527" y="5175"/>
                      <a:pt x="3594" y="5175"/>
                    </a:cubicBezTo>
                    <a:cubicBezTo>
                      <a:pt x="3784" y="5175"/>
                      <a:pt x="3985" y="5018"/>
                      <a:pt x="3985" y="4746"/>
                    </a:cubicBezTo>
                    <a:lnTo>
                      <a:pt x="3880" y="3378"/>
                    </a:lnTo>
                    <a:lnTo>
                      <a:pt x="5037" y="2641"/>
                    </a:lnTo>
                    <a:cubicBezTo>
                      <a:pt x="5300" y="2536"/>
                      <a:pt x="5248" y="2063"/>
                      <a:pt x="4932" y="2010"/>
                    </a:cubicBezTo>
                    <a:lnTo>
                      <a:pt x="3512" y="1695"/>
                    </a:lnTo>
                    <a:lnTo>
                      <a:pt x="3196" y="274"/>
                    </a:lnTo>
                    <a:cubicBezTo>
                      <a:pt x="3166" y="95"/>
                      <a:pt x="3001" y="1"/>
                      <a:pt x="2854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2510650" y="995275"/>
                <a:ext cx="40800" cy="1712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85" extrusionOk="0">
                    <a:moveTo>
                      <a:pt x="0" y="1"/>
                    </a:moveTo>
                    <a:lnTo>
                      <a:pt x="53" y="316"/>
                    </a:lnTo>
                    <a:lnTo>
                      <a:pt x="1631" y="684"/>
                    </a:lnTo>
                    <a:cubicBezTo>
                      <a:pt x="1631" y="579"/>
                      <a:pt x="1473" y="369"/>
                      <a:pt x="1368" y="31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2419900" y="952925"/>
                <a:ext cx="81575" cy="117875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715" extrusionOk="0">
                    <a:moveTo>
                      <a:pt x="2910" y="1"/>
                    </a:moveTo>
                    <a:cubicBezTo>
                      <a:pt x="2791" y="1"/>
                      <a:pt x="2676" y="55"/>
                      <a:pt x="2631" y="169"/>
                    </a:cubicBezTo>
                    <a:lnTo>
                      <a:pt x="1894" y="1326"/>
                    </a:lnTo>
                    <a:lnTo>
                      <a:pt x="527" y="1221"/>
                    </a:lnTo>
                    <a:cubicBezTo>
                      <a:pt x="211" y="1221"/>
                      <a:pt x="1" y="1537"/>
                      <a:pt x="211" y="1800"/>
                    </a:cubicBezTo>
                    <a:lnTo>
                      <a:pt x="444" y="2074"/>
                    </a:lnTo>
                    <a:lnTo>
                      <a:pt x="444" y="2074"/>
                    </a:lnTo>
                    <a:cubicBezTo>
                      <a:pt x="423" y="1876"/>
                      <a:pt x="553" y="1678"/>
                      <a:pt x="745" y="1678"/>
                    </a:cubicBezTo>
                    <a:cubicBezTo>
                      <a:pt x="776" y="1678"/>
                      <a:pt x="808" y="1683"/>
                      <a:pt x="842" y="1695"/>
                    </a:cubicBezTo>
                    <a:lnTo>
                      <a:pt x="2210" y="1800"/>
                    </a:lnTo>
                    <a:lnTo>
                      <a:pt x="2946" y="642"/>
                    </a:lnTo>
                    <a:cubicBezTo>
                      <a:pt x="2999" y="485"/>
                      <a:pt x="3157" y="432"/>
                      <a:pt x="3262" y="432"/>
                    </a:cubicBezTo>
                    <a:lnTo>
                      <a:pt x="3262" y="274"/>
                    </a:lnTo>
                    <a:cubicBezTo>
                      <a:pt x="3232" y="95"/>
                      <a:pt x="3067" y="1"/>
                      <a:pt x="2910" y="1"/>
                    </a:cubicBezTo>
                    <a:close/>
                    <a:moveTo>
                      <a:pt x="444" y="2074"/>
                    </a:moveTo>
                    <a:cubicBezTo>
                      <a:pt x="452" y="2143"/>
                      <a:pt x="478" y="2212"/>
                      <a:pt x="527" y="2273"/>
                    </a:cubicBezTo>
                    <a:lnTo>
                      <a:pt x="1078" y="2921"/>
                    </a:lnTo>
                    <a:lnTo>
                      <a:pt x="1078" y="2921"/>
                    </a:lnTo>
                    <a:lnTo>
                      <a:pt x="1105" y="2852"/>
                    </a:lnTo>
                    <a:lnTo>
                      <a:pt x="444" y="2074"/>
                    </a:lnTo>
                    <a:close/>
                    <a:moveTo>
                      <a:pt x="1078" y="2921"/>
                    </a:moveTo>
                    <a:lnTo>
                      <a:pt x="579" y="4167"/>
                    </a:lnTo>
                    <a:cubicBezTo>
                      <a:pt x="486" y="4401"/>
                      <a:pt x="642" y="4636"/>
                      <a:pt x="864" y="4684"/>
                    </a:cubicBezTo>
                    <a:lnTo>
                      <a:pt x="864" y="4684"/>
                    </a:lnTo>
                    <a:cubicBezTo>
                      <a:pt x="869" y="4671"/>
                      <a:pt x="879" y="4656"/>
                      <a:pt x="895" y="4640"/>
                    </a:cubicBezTo>
                    <a:lnTo>
                      <a:pt x="1421" y="3325"/>
                    </a:lnTo>
                    <a:lnTo>
                      <a:pt x="1078" y="2921"/>
                    </a:lnTo>
                    <a:close/>
                    <a:moveTo>
                      <a:pt x="864" y="4684"/>
                    </a:moveTo>
                    <a:cubicBezTo>
                      <a:pt x="856" y="4702"/>
                      <a:pt x="861" y="4715"/>
                      <a:pt x="881" y="4715"/>
                    </a:cubicBezTo>
                    <a:cubicBezTo>
                      <a:pt x="895" y="4715"/>
                      <a:pt x="917" y="4708"/>
                      <a:pt x="947" y="4693"/>
                    </a:cubicBezTo>
                    <a:cubicBezTo>
                      <a:pt x="919" y="4693"/>
                      <a:pt x="891" y="4690"/>
                      <a:pt x="864" y="4684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" name="Google Shape;33;p2"/>
            <p:cNvGrpSpPr/>
            <p:nvPr/>
          </p:nvGrpSpPr>
          <p:grpSpPr>
            <a:xfrm>
              <a:off x="1397120" y="3005138"/>
              <a:ext cx="139329" cy="128300"/>
              <a:chOff x="732600" y="1890325"/>
              <a:chExt cx="138100" cy="128300"/>
            </a:xfrm>
          </p:grpSpPr>
          <p:sp>
            <p:nvSpPr>
              <p:cNvPr id="34" name="Google Shape;34;p2"/>
              <p:cNvSpPr/>
              <p:nvPr/>
            </p:nvSpPr>
            <p:spPr>
              <a:xfrm>
                <a:off x="732600" y="1890325"/>
                <a:ext cx="138100" cy="127525"/>
              </a:xfrm>
              <a:custGeom>
                <a:avLst/>
                <a:gdLst/>
                <a:ahLst/>
                <a:cxnLst/>
                <a:rect l="l" t="t" r="r" b="b"/>
                <a:pathLst>
                  <a:path w="5524" h="5101" extrusionOk="0">
                    <a:moveTo>
                      <a:pt x="1431" y="1"/>
                    </a:moveTo>
                    <a:cubicBezTo>
                      <a:pt x="1188" y="1"/>
                      <a:pt x="1025" y="229"/>
                      <a:pt x="1105" y="548"/>
                    </a:cubicBezTo>
                    <a:lnTo>
                      <a:pt x="1368" y="1916"/>
                    </a:lnTo>
                    <a:lnTo>
                      <a:pt x="263" y="2758"/>
                    </a:lnTo>
                    <a:cubicBezTo>
                      <a:pt x="0" y="2968"/>
                      <a:pt x="158" y="3389"/>
                      <a:pt x="474" y="3442"/>
                    </a:cubicBezTo>
                    <a:lnTo>
                      <a:pt x="1842" y="3547"/>
                    </a:lnTo>
                    <a:lnTo>
                      <a:pt x="2315" y="4862"/>
                    </a:lnTo>
                    <a:cubicBezTo>
                      <a:pt x="2372" y="5004"/>
                      <a:pt x="2537" y="5100"/>
                      <a:pt x="2701" y="5100"/>
                    </a:cubicBezTo>
                    <a:cubicBezTo>
                      <a:pt x="2840" y="5100"/>
                      <a:pt x="2979" y="5031"/>
                      <a:pt x="3052" y="4862"/>
                    </a:cubicBezTo>
                    <a:lnTo>
                      <a:pt x="3630" y="3652"/>
                    </a:lnTo>
                    <a:lnTo>
                      <a:pt x="4998" y="3547"/>
                    </a:lnTo>
                    <a:cubicBezTo>
                      <a:pt x="5314" y="3547"/>
                      <a:pt x="5524" y="3126"/>
                      <a:pt x="5261" y="2916"/>
                    </a:cubicBezTo>
                    <a:lnTo>
                      <a:pt x="4209" y="1969"/>
                    </a:lnTo>
                    <a:lnTo>
                      <a:pt x="4630" y="601"/>
                    </a:lnTo>
                    <a:cubicBezTo>
                      <a:pt x="4716" y="343"/>
                      <a:pt x="4486" y="86"/>
                      <a:pt x="4255" y="86"/>
                    </a:cubicBezTo>
                    <a:cubicBezTo>
                      <a:pt x="4204" y="86"/>
                      <a:pt x="4152" y="99"/>
                      <a:pt x="4104" y="128"/>
                    </a:cubicBezTo>
                    <a:lnTo>
                      <a:pt x="2841" y="864"/>
                    </a:lnTo>
                    <a:lnTo>
                      <a:pt x="1684" y="75"/>
                    </a:lnTo>
                    <a:cubicBezTo>
                      <a:pt x="1595" y="24"/>
                      <a:pt x="1509" y="1"/>
                      <a:pt x="1431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802300" y="1893750"/>
                <a:ext cx="42100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1684" h="938" extrusionOk="0">
                    <a:moveTo>
                      <a:pt x="1447" y="1"/>
                    </a:moveTo>
                    <a:cubicBezTo>
                      <a:pt x="1377" y="1"/>
                      <a:pt x="1299" y="30"/>
                      <a:pt x="1210" y="96"/>
                    </a:cubicBezTo>
                    <a:lnTo>
                      <a:pt x="1" y="780"/>
                    </a:lnTo>
                    <a:lnTo>
                      <a:pt x="316" y="938"/>
                    </a:lnTo>
                    <a:lnTo>
                      <a:pt x="1684" y="148"/>
                    </a:lnTo>
                    <a:cubicBezTo>
                      <a:pt x="1623" y="57"/>
                      <a:pt x="1544" y="1"/>
                      <a:pt x="1447" y="1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732600" y="1892325"/>
                <a:ext cx="74975" cy="126300"/>
              </a:xfrm>
              <a:custGeom>
                <a:avLst/>
                <a:gdLst/>
                <a:ahLst/>
                <a:cxnLst/>
                <a:rect l="l" t="t" r="r" b="b"/>
                <a:pathLst>
                  <a:path w="2999" h="5052" extrusionOk="0">
                    <a:moveTo>
                      <a:pt x="1559" y="0"/>
                    </a:moveTo>
                    <a:cubicBezTo>
                      <a:pt x="1320" y="0"/>
                      <a:pt x="1063" y="218"/>
                      <a:pt x="1105" y="468"/>
                    </a:cubicBezTo>
                    <a:lnTo>
                      <a:pt x="1368" y="1836"/>
                    </a:lnTo>
                    <a:lnTo>
                      <a:pt x="263" y="2678"/>
                    </a:lnTo>
                    <a:cubicBezTo>
                      <a:pt x="0" y="2888"/>
                      <a:pt x="158" y="3362"/>
                      <a:pt x="474" y="3362"/>
                    </a:cubicBezTo>
                    <a:lnTo>
                      <a:pt x="1842" y="3467"/>
                    </a:lnTo>
                    <a:lnTo>
                      <a:pt x="2315" y="4782"/>
                    </a:lnTo>
                    <a:cubicBezTo>
                      <a:pt x="2415" y="4949"/>
                      <a:pt x="2578" y="5052"/>
                      <a:pt x="2738" y="5052"/>
                    </a:cubicBezTo>
                    <a:cubicBezTo>
                      <a:pt x="2830" y="5052"/>
                      <a:pt x="2922" y="5017"/>
                      <a:pt x="2999" y="4940"/>
                    </a:cubicBezTo>
                    <a:cubicBezTo>
                      <a:pt x="2894" y="4887"/>
                      <a:pt x="2841" y="4887"/>
                      <a:pt x="2841" y="4782"/>
                    </a:cubicBezTo>
                    <a:lnTo>
                      <a:pt x="2368" y="3467"/>
                    </a:lnTo>
                    <a:lnTo>
                      <a:pt x="1000" y="3362"/>
                    </a:lnTo>
                    <a:cubicBezTo>
                      <a:pt x="684" y="3309"/>
                      <a:pt x="527" y="2888"/>
                      <a:pt x="790" y="2678"/>
                    </a:cubicBezTo>
                    <a:lnTo>
                      <a:pt x="1894" y="1836"/>
                    </a:lnTo>
                    <a:lnTo>
                      <a:pt x="1631" y="468"/>
                    </a:lnTo>
                    <a:cubicBezTo>
                      <a:pt x="1631" y="311"/>
                      <a:pt x="1631" y="205"/>
                      <a:pt x="1789" y="153"/>
                    </a:cubicBezTo>
                    <a:lnTo>
                      <a:pt x="1736" y="48"/>
                    </a:lnTo>
                    <a:cubicBezTo>
                      <a:pt x="1682" y="15"/>
                      <a:pt x="1621" y="0"/>
                      <a:pt x="1559" y="0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" name="Google Shape;37;p2"/>
            <p:cNvGrpSpPr/>
            <p:nvPr/>
          </p:nvGrpSpPr>
          <p:grpSpPr>
            <a:xfrm rot="-1856811">
              <a:off x="1565612" y="819222"/>
              <a:ext cx="1338947" cy="1025873"/>
              <a:chOff x="6015800" y="923575"/>
              <a:chExt cx="1212225" cy="937075"/>
            </a:xfrm>
          </p:grpSpPr>
          <p:sp>
            <p:nvSpPr>
              <p:cNvPr id="38" name="Google Shape;38;p2"/>
              <p:cNvSpPr/>
              <p:nvPr/>
            </p:nvSpPr>
            <p:spPr>
              <a:xfrm>
                <a:off x="6015800" y="923575"/>
                <a:ext cx="375800" cy="361850"/>
              </a:xfrm>
              <a:custGeom>
                <a:avLst/>
                <a:gdLst/>
                <a:ahLst/>
                <a:cxnLst/>
                <a:rect l="l" t="t" r="r" b="b"/>
                <a:pathLst>
                  <a:path w="15032" h="14474" extrusionOk="0">
                    <a:moveTo>
                      <a:pt x="8300" y="0"/>
                    </a:moveTo>
                    <a:cubicBezTo>
                      <a:pt x="7968" y="0"/>
                      <a:pt x="7628" y="165"/>
                      <a:pt x="7404" y="501"/>
                    </a:cubicBezTo>
                    <a:lnTo>
                      <a:pt x="5352" y="3815"/>
                    </a:lnTo>
                    <a:lnTo>
                      <a:pt x="1459" y="3447"/>
                    </a:lnTo>
                    <a:cubicBezTo>
                      <a:pt x="1438" y="3446"/>
                      <a:pt x="1416" y="3445"/>
                      <a:pt x="1395" y="3445"/>
                    </a:cubicBezTo>
                    <a:cubicBezTo>
                      <a:pt x="538" y="3445"/>
                      <a:pt x="0" y="4463"/>
                      <a:pt x="565" y="5131"/>
                    </a:cubicBezTo>
                    <a:lnTo>
                      <a:pt x="3038" y="8129"/>
                    </a:lnTo>
                    <a:lnTo>
                      <a:pt x="1459" y="11706"/>
                    </a:lnTo>
                    <a:cubicBezTo>
                      <a:pt x="1145" y="12469"/>
                      <a:pt x="1712" y="13194"/>
                      <a:pt x="2474" y="13194"/>
                    </a:cubicBezTo>
                    <a:cubicBezTo>
                      <a:pt x="2604" y="13194"/>
                      <a:pt x="2741" y="13173"/>
                      <a:pt x="2880" y="13126"/>
                    </a:cubicBezTo>
                    <a:lnTo>
                      <a:pt x="6457" y="11654"/>
                    </a:lnTo>
                    <a:lnTo>
                      <a:pt x="9455" y="14231"/>
                    </a:lnTo>
                    <a:cubicBezTo>
                      <a:pt x="9654" y="14399"/>
                      <a:pt x="9883" y="14474"/>
                      <a:pt x="10107" y="14474"/>
                    </a:cubicBezTo>
                    <a:cubicBezTo>
                      <a:pt x="10656" y="14474"/>
                      <a:pt x="11176" y="14025"/>
                      <a:pt x="11139" y="13390"/>
                    </a:cubicBezTo>
                    <a:lnTo>
                      <a:pt x="10876" y="9497"/>
                    </a:lnTo>
                    <a:lnTo>
                      <a:pt x="14242" y="7498"/>
                    </a:lnTo>
                    <a:cubicBezTo>
                      <a:pt x="15031" y="7077"/>
                      <a:pt x="14874" y="5814"/>
                      <a:pt x="13979" y="5604"/>
                    </a:cubicBezTo>
                    <a:lnTo>
                      <a:pt x="10139" y="4710"/>
                    </a:lnTo>
                    <a:lnTo>
                      <a:pt x="9298" y="870"/>
                    </a:lnTo>
                    <a:cubicBezTo>
                      <a:pt x="9177" y="297"/>
                      <a:pt x="8745" y="0"/>
                      <a:pt x="830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6024650" y="1009625"/>
                <a:ext cx="124975" cy="27750"/>
              </a:xfrm>
              <a:custGeom>
                <a:avLst/>
                <a:gdLst/>
                <a:ahLst/>
                <a:cxnLst/>
                <a:rect l="l" t="t" r="r" b="b"/>
                <a:pathLst>
                  <a:path w="4999" h="1110" extrusionOk="0">
                    <a:moveTo>
                      <a:pt x="1005" y="0"/>
                    </a:moveTo>
                    <a:cubicBezTo>
                      <a:pt x="526" y="0"/>
                      <a:pt x="148" y="348"/>
                      <a:pt x="1" y="742"/>
                    </a:cubicBezTo>
                    <a:lnTo>
                      <a:pt x="4472" y="1110"/>
                    </a:lnTo>
                    <a:lnTo>
                      <a:pt x="4998" y="373"/>
                    </a:lnTo>
                    <a:lnTo>
                      <a:pt x="1105" y="5"/>
                    </a:lnTo>
                    <a:cubicBezTo>
                      <a:pt x="1072" y="2"/>
                      <a:pt x="1038" y="0"/>
                      <a:pt x="1005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6195625" y="926500"/>
                <a:ext cx="195975" cy="361150"/>
              </a:xfrm>
              <a:custGeom>
                <a:avLst/>
                <a:gdLst/>
                <a:ahLst/>
                <a:cxnLst/>
                <a:rect l="l" t="t" r="r" b="b"/>
                <a:pathLst>
                  <a:path w="7839" h="14446" extrusionOk="0">
                    <a:moveTo>
                      <a:pt x="1045" y="1"/>
                    </a:moveTo>
                    <a:cubicBezTo>
                      <a:pt x="716" y="1"/>
                      <a:pt x="381" y="156"/>
                      <a:pt x="158" y="490"/>
                    </a:cubicBezTo>
                    <a:lnTo>
                      <a:pt x="0" y="753"/>
                    </a:lnTo>
                    <a:cubicBezTo>
                      <a:pt x="316" y="805"/>
                      <a:pt x="579" y="1068"/>
                      <a:pt x="684" y="1489"/>
                    </a:cubicBezTo>
                    <a:lnTo>
                      <a:pt x="1526" y="5277"/>
                    </a:lnTo>
                    <a:lnTo>
                      <a:pt x="5313" y="6223"/>
                    </a:lnTo>
                    <a:cubicBezTo>
                      <a:pt x="6260" y="6434"/>
                      <a:pt x="6366" y="7644"/>
                      <a:pt x="5576" y="8117"/>
                    </a:cubicBezTo>
                    <a:lnTo>
                      <a:pt x="2262" y="10116"/>
                    </a:lnTo>
                    <a:lnTo>
                      <a:pt x="2525" y="13956"/>
                    </a:lnTo>
                    <a:cubicBezTo>
                      <a:pt x="2578" y="14114"/>
                      <a:pt x="2525" y="14167"/>
                      <a:pt x="2420" y="14377"/>
                    </a:cubicBezTo>
                    <a:cubicBezTo>
                      <a:pt x="2541" y="14424"/>
                      <a:pt x="2667" y="14446"/>
                      <a:pt x="2793" y="14446"/>
                    </a:cubicBezTo>
                    <a:cubicBezTo>
                      <a:pt x="3374" y="14446"/>
                      <a:pt x="3936" y="13974"/>
                      <a:pt x="3893" y="13325"/>
                    </a:cubicBezTo>
                    <a:lnTo>
                      <a:pt x="3630" y="9432"/>
                    </a:lnTo>
                    <a:lnTo>
                      <a:pt x="6997" y="7486"/>
                    </a:lnTo>
                    <a:cubicBezTo>
                      <a:pt x="7838" y="7013"/>
                      <a:pt x="7628" y="5750"/>
                      <a:pt x="6734" y="5540"/>
                    </a:cubicBezTo>
                    <a:lnTo>
                      <a:pt x="2894" y="4645"/>
                    </a:lnTo>
                    <a:lnTo>
                      <a:pt x="2052" y="805"/>
                    </a:lnTo>
                    <a:cubicBezTo>
                      <a:pt x="1931" y="289"/>
                      <a:pt x="1494" y="1"/>
                      <a:pt x="1045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6473100" y="1159675"/>
                <a:ext cx="701000" cy="453725"/>
              </a:xfrm>
              <a:custGeom>
                <a:avLst/>
                <a:gdLst/>
                <a:ahLst/>
                <a:cxnLst/>
                <a:rect l="l" t="t" r="r" b="b"/>
                <a:pathLst>
                  <a:path w="28040" h="18149" fill="none" extrusionOk="0">
                    <a:moveTo>
                      <a:pt x="1" y="0"/>
                    </a:moveTo>
                    <a:cubicBezTo>
                      <a:pt x="11785" y="0"/>
                      <a:pt x="23252" y="7417"/>
                      <a:pt x="28039" y="18149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6475750" y="1233325"/>
                <a:ext cx="309075" cy="140725"/>
              </a:xfrm>
              <a:custGeom>
                <a:avLst/>
                <a:gdLst/>
                <a:ahLst/>
                <a:cxnLst/>
                <a:rect l="l" t="t" r="r" b="b"/>
                <a:pathLst>
                  <a:path w="12363" h="5629" fill="none" extrusionOk="0">
                    <a:moveTo>
                      <a:pt x="0" y="0"/>
                    </a:moveTo>
                    <a:cubicBezTo>
                      <a:pt x="4366" y="1157"/>
                      <a:pt x="8522" y="3051"/>
                      <a:pt x="12362" y="5629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6858450" y="1473975"/>
                <a:ext cx="84175" cy="90775"/>
              </a:xfrm>
              <a:custGeom>
                <a:avLst/>
                <a:gdLst/>
                <a:ahLst/>
                <a:cxnLst/>
                <a:rect l="l" t="t" r="r" b="b"/>
                <a:pathLst>
                  <a:path w="3367" h="3631" fill="none" extrusionOk="0">
                    <a:moveTo>
                      <a:pt x="0" y="1"/>
                    </a:moveTo>
                    <a:cubicBezTo>
                      <a:pt x="1368" y="948"/>
                      <a:pt x="2473" y="2210"/>
                      <a:pt x="3367" y="3630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6462600" y="1304325"/>
                <a:ext cx="303800" cy="409025"/>
              </a:xfrm>
              <a:custGeom>
                <a:avLst/>
                <a:gdLst/>
                <a:ahLst/>
                <a:cxnLst/>
                <a:rect l="l" t="t" r="r" b="b"/>
                <a:pathLst>
                  <a:path w="12152" h="16361" fill="none" extrusionOk="0">
                    <a:moveTo>
                      <a:pt x="0" y="1"/>
                    </a:moveTo>
                    <a:cubicBezTo>
                      <a:pt x="6155" y="3315"/>
                      <a:pt x="10679" y="9522"/>
                      <a:pt x="12152" y="16361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6799275" y="1797500"/>
                <a:ext cx="15800" cy="63150"/>
              </a:xfrm>
              <a:custGeom>
                <a:avLst/>
                <a:gdLst/>
                <a:ahLst/>
                <a:cxnLst/>
                <a:rect l="l" t="t" r="r" b="b"/>
                <a:pathLst>
                  <a:path w="632" h="2526" fill="none" extrusionOk="0">
                    <a:moveTo>
                      <a:pt x="0" y="1"/>
                    </a:moveTo>
                    <a:cubicBezTo>
                      <a:pt x="210" y="842"/>
                      <a:pt x="368" y="1684"/>
                      <a:pt x="631" y="2526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6486275" y="1049200"/>
                <a:ext cx="498450" cy="86825"/>
              </a:xfrm>
              <a:custGeom>
                <a:avLst/>
                <a:gdLst/>
                <a:ahLst/>
                <a:cxnLst/>
                <a:rect l="l" t="t" r="r" b="b"/>
                <a:pathLst>
                  <a:path w="19938" h="3473" fill="none" extrusionOk="0">
                    <a:moveTo>
                      <a:pt x="0" y="1052"/>
                    </a:moveTo>
                    <a:cubicBezTo>
                      <a:pt x="6733" y="0"/>
                      <a:pt x="13677" y="842"/>
                      <a:pt x="19937" y="3472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7089900" y="1205700"/>
                <a:ext cx="59200" cy="35525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1421" fill="none" extrusionOk="0">
                    <a:moveTo>
                      <a:pt x="1" y="0"/>
                    </a:moveTo>
                    <a:cubicBezTo>
                      <a:pt x="790" y="421"/>
                      <a:pt x="1579" y="895"/>
                      <a:pt x="2368" y="1421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7216150" y="1312225"/>
                <a:ext cx="11875" cy="9225"/>
              </a:xfrm>
              <a:custGeom>
                <a:avLst/>
                <a:gdLst/>
                <a:ahLst/>
                <a:cxnLst/>
                <a:rect l="l" t="t" r="r" b="b"/>
                <a:pathLst>
                  <a:path w="475" h="369" fill="none" extrusionOk="0">
                    <a:moveTo>
                      <a:pt x="1" y="0"/>
                    </a:moveTo>
                    <a:cubicBezTo>
                      <a:pt x="159" y="106"/>
                      <a:pt x="264" y="263"/>
                      <a:pt x="474" y="369"/>
                    </a:cubicBezTo>
                  </a:path>
                </a:pathLst>
              </a:custGeom>
              <a:noFill/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6989950" y="1652825"/>
                <a:ext cx="11875" cy="23700"/>
              </a:xfrm>
              <a:custGeom>
                <a:avLst/>
                <a:gdLst/>
                <a:ahLst/>
                <a:cxnLst/>
                <a:rect l="l" t="t" r="r" b="b"/>
                <a:pathLst>
                  <a:path w="475" h="948" fill="none" extrusionOk="0">
                    <a:moveTo>
                      <a:pt x="1" y="1"/>
                    </a:moveTo>
                    <a:cubicBezTo>
                      <a:pt x="106" y="317"/>
                      <a:pt x="316" y="632"/>
                      <a:pt x="474" y="948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" name="Google Shape;50;p2"/>
            <p:cNvGrpSpPr/>
            <p:nvPr/>
          </p:nvGrpSpPr>
          <p:grpSpPr>
            <a:xfrm>
              <a:off x="9272395" y="2451888"/>
              <a:ext cx="139329" cy="128300"/>
              <a:chOff x="732600" y="1890325"/>
              <a:chExt cx="138100" cy="128300"/>
            </a:xfrm>
          </p:grpSpPr>
          <p:sp>
            <p:nvSpPr>
              <p:cNvPr id="51" name="Google Shape;51;p2"/>
              <p:cNvSpPr/>
              <p:nvPr/>
            </p:nvSpPr>
            <p:spPr>
              <a:xfrm>
                <a:off x="732600" y="1890325"/>
                <a:ext cx="138100" cy="127525"/>
              </a:xfrm>
              <a:custGeom>
                <a:avLst/>
                <a:gdLst/>
                <a:ahLst/>
                <a:cxnLst/>
                <a:rect l="l" t="t" r="r" b="b"/>
                <a:pathLst>
                  <a:path w="5524" h="5101" extrusionOk="0">
                    <a:moveTo>
                      <a:pt x="1431" y="1"/>
                    </a:moveTo>
                    <a:cubicBezTo>
                      <a:pt x="1188" y="1"/>
                      <a:pt x="1025" y="229"/>
                      <a:pt x="1105" y="548"/>
                    </a:cubicBezTo>
                    <a:lnTo>
                      <a:pt x="1368" y="1916"/>
                    </a:lnTo>
                    <a:lnTo>
                      <a:pt x="263" y="2758"/>
                    </a:lnTo>
                    <a:cubicBezTo>
                      <a:pt x="0" y="2968"/>
                      <a:pt x="158" y="3389"/>
                      <a:pt x="474" y="3442"/>
                    </a:cubicBezTo>
                    <a:lnTo>
                      <a:pt x="1842" y="3547"/>
                    </a:lnTo>
                    <a:lnTo>
                      <a:pt x="2315" y="4862"/>
                    </a:lnTo>
                    <a:cubicBezTo>
                      <a:pt x="2372" y="5004"/>
                      <a:pt x="2537" y="5100"/>
                      <a:pt x="2701" y="5100"/>
                    </a:cubicBezTo>
                    <a:cubicBezTo>
                      <a:pt x="2840" y="5100"/>
                      <a:pt x="2979" y="5031"/>
                      <a:pt x="3052" y="4862"/>
                    </a:cubicBezTo>
                    <a:lnTo>
                      <a:pt x="3630" y="3652"/>
                    </a:lnTo>
                    <a:lnTo>
                      <a:pt x="4998" y="3547"/>
                    </a:lnTo>
                    <a:cubicBezTo>
                      <a:pt x="5314" y="3547"/>
                      <a:pt x="5524" y="3126"/>
                      <a:pt x="5261" y="2916"/>
                    </a:cubicBezTo>
                    <a:lnTo>
                      <a:pt x="4209" y="1969"/>
                    </a:lnTo>
                    <a:lnTo>
                      <a:pt x="4630" y="601"/>
                    </a:lnTo>
                    <a:cubicBezTo>
                      <a:pt x="4716" y="343"/>
                      <a:pt x="4486" y="86"/>
                      <a:pt x="4255" y="86"/>
                    </a:cubicBezTo>
                    <a:cubicBezTo>
                      <a:pt x="4204" y="86"/>
                      <a:pt x="4152" y="99"/>
                      <a:pt x="4104" y="128"/>
                    </a:cubicBezTo>
                    <a:lnTo>
                      <a:pt x="2841" y="864"/>
                    </a:lnTo>
                    <a:lnTo>
                      <a:pt x="1684" y="75"/>
                    </a:lnTo>
                    <a:cubicBezTo>
                      <a:pt x="1595" y="24"/>
                      <a:pt x="1509" y="1"/>
                      <a:pt x="1431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802300" y="1893750"/>
                <a:ext cx="42100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1684" h="938" extrusionOk="0">
                    <a:moveTo>
                      <a:pt x="1447" y="1"/>
                    </a:moveTo>
                    <a:cubicBezTo>
                      <a:pt x="1377" y="1"/>
                      <a:pt x="1299" y="30"/>
                      <a:pt x="1210" y="96"/>
                    </a:cubicBezTo>
                    <a:lnTo>
                      <a:pt x="1" y="780"/>
                    </a:lnTo>
                    <a:lnTo>
                      <a:pt x="316" y="938"/>
                    </a:lnTo>
                    <a:lnTo>
                      <a:pt x="1684" y="148"/>
                    </a:lnTo>
                    <a:cubicBezTo>
                      <a:pt x="1623" y="57"/>
                      <a:pt x="1544" y="1"/>
                      <a:pt x="1447" y="1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732600" y="1892325"/>
                <a:ext cx="74975" cy="126300"/>
              </a:xfrm>
              <a:custGeom>
                <a:avLst/>
                <a:gdLst/>
                <a:ahLst/>
                <a:cxnLst/>
                <a:rect l="l" t="t" r="r" b="b"/>
                <a:pathLst>
                  <a:path w="2999" h="5052" extrusionOk="0">
                    <a:moveTo>
                      <a:pt x="1559" y="0"/>
                    </a:moveTo>
                    <a:cubicBezTo>
                      <a:pt x="1320" y="0"/>
                      <a:pt x="1063" y="218"/>
                      <a:pt x="1105" y="468"/>
                    </a:cubicBezTo>
                    <a:lnTo>
                      <a:pt x="1368" y="1836"/>
                    </a:lnTo>
                    <a:lnTo>
                      <a:pt x="263" y="2678"/>
                    </a:lnTo>
                    <a:cubicBezTo>
                      <a:pt x="0" y="2888"/>
                      <a:pt x="158" y="3362"/>
                      <a:pt x="474" y="3362"/>
                    </a:cubicBezTo>
                    <a:lnTo>
                      <a:pt x="1842" y="3467"/>
                    </a:lnTo>
                    <a:lnTo>
                      <a:pt x="2315" y="4782"/>
                    </a:lnTo>
                    <a:cubicBezTo>
                      <a:pt x="2415" y="4949"/>
                      <a:pt x="2578" y="5052"/>
                      <a:pt x="2738" y="5052"/>
                    </a:cubicBezTo>
                    <a:cubicBezTo>
                      <a:pt x="2830" y="5052"/>
                      <a:pt x="2922" y="5017"/>
                      <a:pt x="2999" y="4940"/>
                    </a:cubicBezTo>
                    <a:cubicBezTo>
                      <a:pt x="2894" y="4887"/>
                      <a:pt x="2841" y="4887"/>
                      <a:pt x="2841" y="4782"/>
                    </a:cubicBezTo>
                    <a:lnTo>
                      <a:pt x="2368" y="3467"/>
                    </a:lnTo>
                    <a:lnTo>
                      <a:pt x="1000" y="3362"/>
                    </a:lnTo>
                    <a:cubicBezTo>
                      <a:pt x="684" y="3309"/>
                      <a:pt x="527" y="2888"/>
                      <a:pt x="790" y="2678"/>
                    </a:cubicBezTo>
                    <a:lnTo>
                      <a:pt x="1894" y="1836"/>
                    </a:lnTo>
                    <a:lnTo>
                      <a:pt x="1631" y="468"/>
                    </a:lnTo>
                    <a:cubicBezTo>
                      <a:pt x="1631" y="311"/>
                      <a:pt x="1631" y="205"/>
                      <a:pt x="1789" y="153"/>
                    </a:cubicBezTo>
                    <a:lnTo>
                      <a:pt x="1736" y="48"/>
                    </a:lnTo>
                    <a:cubicBezTo>
                      <a:pt x="1682" y="15"/>
                      <a:pt x="1621" y="0"/>
                      <a:pt x="1559" y="0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2"/>
            <p:cNvGrpSpPr/>
            <p:nvPr/>
          </p:nvGrpSpPr>
          <p:grpSpPr>
            <a:xfrm>
              <a:off x="4961800" y="6288600"/>
              <a:ext cx="135369" cy="129375"/>
              <a:chOff x="2419900" y="952925"/>
              <a:chExt cx="134175" cy="129375"/>
            </a:xfrm>
          </p:grpSpPr>
          <p:sp>
            <p:nvSpPr>
              <p:cNvPr id="55" name="Google Shape;55;p2"/>
              <p:cNvSpPr/>
              <p:nvPr/>
            </p:nvSpPr>
            <p:spPr>
              <a:xfrm>
                <a:off x="2421550" y="952925"/>
                <a:ext cx="132525" cy="129375"/>
              </a:xfrm>
              <a:custGeom>
                <a:avLst/>
                <a:gdLst/>
                <a:ahLst/>
                <a:cxnLst/>
                <a:rect l="l" t="t" r="r" b="b"/>
                <a:pathLst>
                  <a:path w="5301" h="5175" extrusionOk="0">
                    <a:moveTo>
                      <a:pt x="2854" y="1"/>
                    </a:moveTo>
                    <a:cubicBezTo>
                      <a:pt x="2742" y="1"/>
                      <a:pt x="2640" y="55"/>
                      <a:pt x="2617" y="169"/>
                    </a:cubicBezTo>
                    <a:lnTo>
                      <a:pt x="1881" y="1326"/>
                    </a:lnTo>
                    <a:lnTo>
                      <a:pt x="513" y="1221"/>
                    </a:lnTo>
                    <a:cubicBezTo>
                      <a:pt x="493" y="1218"/>
                      <a:pt x="473" y="1216"/>
                      <a:pt x="453" y="1216"/>
                    </a:cubicBezTo>
                    <a:cubicBezTo>
                      <a:pt x="172" y="1216"/>
                      <a:pt x="1" y="1554"/>
                      <a:pt x="198" y="1800"/>
                    </a:cubicBezTo>
                    <a:lnTo>
                      <a:pt x="1092" y="2852"/>
                    </a:lnTo>
                    <a:lnTo>
                      <a:pt x="566" y="4167"/>
                    </a:lnTo>
                    <a:cubicBezTo>
                      <a:pt x="478" y="4431"/>
                      <a:pt x="647" y="4731"/>
                      <a:pt x="889" y="4731"/>
                    </a:cubicBezTo>
                    <a:cubicBezTo>
                      <a:pt x="937" y="4731"/>
                      <a:pt x="987" y="4719"/>
                      <a:pt x="1039" y="4693"/>
                    </a:cubicBezTo>
                    <a:lnTo>
                      <a:pt x="2354" y="4167"/>
                    </a:lnTo>
                    <a:lnTo>
                      <a:pt x="3407" y="5114"/>
                    </a:lnTo>
                    <a:cubicBezTo>
                      <a:pt x="3462" y="5155"/>
                      <a:pt x="3527" y="5175"/>
                      <a:pt x="3594" y="5175"/>
                    </a:cubicBezTo>
                    <a:cubicBezTo>
                      <a:pt x="3784" y="5175"/>
                      <a:pt x="3985" y="5018"/>
                      <a:pt x="3985" y="4746"/>
                    </a:cubicBezTo>
                    <a:lnTo>
                      <a:pt x="3880" y="3378"/>
                    </a:lnTo>
                    <a:lnTo>
                      <a:pt x="5037" y="2641"/>
                    </a:lnTo>
                    <a:cubicBezTo>
                      <a:pt x="5300" y="2536"/>
                      <a:pt x="5248" y="2063"/>
                      <a:pt x="4932" y="2010"/>
                    </a:cubicBezTo>
                    <a:lnTo>
                      <a:pt x="3512" y="1695"/>
                    </a:lnTo>
                    <a:lnTo>
                      <a:pt x="3196" y="274"/>
                    </a:lnTo>
                    <a:cubicBezTo>
                      <a:pt x="3166" y="95"/>
                      <a:pt x="3001" y="1"/>
                      <a:pt x="2854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2510650" y="995275"/>
                <a:ext cx="40800" cy="1712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85" extrusionOk="0">
                    <a:moveTo>
                      <a:pt x="0" y="1"/>
                    </a:moveTo>
                    <a:lnTo>
                      <a:pt x="53" y="316"/>
                    </a:lnTo>
                    <a:lnTo>
                      <a:pt x="1631" y="684"/>
                    </a:lnTo>
                    <a:cubicBezTo>
                      <a:pt x="1631" y="579"/>
                      <a:pt x="1473" y="369"/>
                      <a:pt x="1368" y="31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2419900" y="952925"/>
                <a:ext cx="81575" cy="117875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715" extrusionOk="0">
                    <a:moveTo>
                      <a:pt x="2910" y="1"/>
                    </a:moveTo>
                    <a:cubicBezTo>
                      <a:pt x="2791" y="1"/>
                      <a:pt x="2676" y="55"/>
                      <a:pt x="2631" y="169"/>
                    </a:cubicBezTo>
                    <a:lnTo>
                      <a:pt x="1894" y="1326"/>
                    </a:lnTo>
                    <a:lnTo>
                      <a:pt x="527" y="1221"/>
                    </a:lnTo>
                    <a:cubicBezTo>
                      <a:pt x="211" y="1221"/>
                      <a:pt x="1" y="1537"/>
                      <a:pt x="211" y="1800"/>
                    </a:cubicBezTo>
                    <a:lnTo>
                      <a:pt x="444" y="2074"/>
                    </a:lnTo>
                    <a:lnTo>
                      <a:pt x="444" y="2074"/>
                    </a:lnTo>
                    <a:cubicBezTo>
                      <a:pt x="423" y="1876"/>
                      <a:pt x="553" y="1678"/>
                      <a:pt x="745" y="1678"/>
                    </a:cubicBezTo>
                    <a:cubicBezTo>
                      <a:pt x="776" y="1678"/>
                      <a:pt x="808" y="1683"/>
                      <a:pt x="842" y="1695"/>
                    </a:cubicBezTo>
                    <a:lnTo>
                      <a:pt x="2210" y="1800"/>
                    </a:lnTo>
                    <a:lnTo>
                      <a:pt x="2946" y="642"/>
                    </a:lnTo>
                    <a:cubicBezTo>
                      <a:pt x="2999" y="485"/>
                      <a:pt x="3157" y="432"/>
                      <a:pt x="3262" y="432"/>
                    </a:cubicBezTo>
                    <a:lnTo>
                      <a:pt x="3262" y="274"/>
                    </a:lnTo>
                    <a:cubicBezTo>
                      <a:pt x="3232" y="95"/>
                      <a:pt x="3067" y="1"/>
                      <a:pt x="2910" y="1"/>
                    </a:cubicBezTo>
                    <a:close/>
                    <a:moveTo>
                      <a:pt x="444" y="2074"/>
                    </a:moveTo>
                    <a:cubicBezTo>
                      <a:pt x="452" y="2143"/>
                      <a:pt x="478" y="2212"/>
                      <a:pt x="527" y="2273"/>
                    </a:cubicBezTo>
                    <a:lnTo>
                      <a:pt x="1078" y="2921"/>
                    </a:lnTo>
                    <a:lnTo>
                      <a:pt x="1078" y="2921"/>
                    </a:lnTo>
                    <a:lnTo>
                      <a:pt x="1105" y="2852"/>
                    </a:lnTo>
                    <a:lnTo>
                      <a:pt x="444" y="2074"/>
                    </a:lnTo>
                    <a:close/>
                    <a:moveTo>
                      <a:pt x="1078" y="2921"/>
                    </a:moveTo>
                    <a:lnTo>
                      <a:pt x="579" y="4167"/>
                    </a:lnTo>
                    <a:cubicBezTo>
                      <a:pt x="486" y="4401"/>
                      <a:pt x="642" y="4636"/>
                      <a:pt x="864" y="4684"/>
                    </a:cubicBezTo>
                    <a:lnTo>
                      <a:pt x="864" y="4684"/>
                    </a:lnTo>
                    <a:cubicBezTo>
                      <a:pt x="869" y="4671"/>
                      <a:pt x="879" y="4656"/>
                      <a:pt x="895" y="4640"/>
                    </a:cubicBezTo>
                    <a:lnTo>
                      <a:pt x="1421" y="3325"/>
                    </a:lnTo>
                    <a:lnTo>
                      <a:pt x="1078" y="2921"/>
                    </a:lnTo>
                    <a:close/>
                    <a:moveTo>
                      <a:pt x="864" y="4684"/>
                    </a:moveTo>
                    <a:cubicBezTo>
                      <a:pt x="856" y="4702"/>
                      <a:pt x="861" y="4715"/>
                      <a:pt x="881" y="4715"/>
                    </a:cubicBezTo>
                    <a:cubicBezTo>
                      <a:pt x="895" y="4715"/>
                      <a:pt x="917" y="4708"/>
                      <a:pt x="947" y="4693"/>
                    </a:cubicBezTo>
                    <a:cubicBezTo>
                      <a:pt x="919" y="4693"/>
                      <a:pt x="891" y="4690"/>
                      <a:pt x="864" y="4684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8" name="Google Shape;58;p2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59" name="Google Shape;59;p2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0" name="Google Shape;60;p2"/>
            <p:cNvGrpSpPr/>
            <p:nvPr/>
          </p:nvGrpSpPr>
          <p:grpSpPr>
            <a:xfrm>
              <a:off x="73845" y="61396"/>
              <a:ext cx="10544304" cy="7425379"/>
              <a:chOff x="73845" y="61396"/>
              <a:chExt cx="10544304" cy="7425379"/>
            </a:xfrm>
          </p:grpSpPr>
          <p:grpSp>
            <p:nvGrpSpPr>
              <p:cNvPr id="61" name="Google Shape;61;p2"/>
              <p:cNvGrpSpPr/>
              <p:nvPr/>
            </p:nvGrpSpPr>
            <p:grpSpPr>
              <a:xfrm rot="10800000" flipH="1">
                <a:off x="541072" y="720094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62" name="Google Shape;62;p2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63" name="Google Shape;63;p2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64" name="Google Shape;64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5" name="Google Shape;65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6" name="Google Shape;66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7" name="Google Shape;67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8" name="Google Shape;68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9" name="Google Shape;69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0" name="Google Shape;70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1" name="Google Shape;71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2" name="Google Shape;72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3" name="Google Shape;73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4" name="Google Shape;74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5" name="Google Shape;75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6" name="Google Shape;76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" name="Google Shape;77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" name="Google Shape;78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9" name="Google Shape;79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80" name="Google Shape;80;p2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81" name="Google Shape;81;p2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82" name="Google Shape;82;p2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83" name="Google Shape;83;p2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4" name="Google Shape;84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5" name="Google Shape;85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6" name="Google Shape;86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7" name="Google Shape;87;p2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8" name="Google Shape;88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9" name="Google Shape;89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90" name="Google Shape;90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91" name="Google Shape;91;p2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92" name="Google Shape;92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93" name="Google Shape;93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94" name="Google Shape;94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95" name="Google Shape;95;p2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96" name="Google Shape;96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97" name="Google Shape;97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98" name="Google Shape;98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99" name="Google Shape;99;p2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100" name="Google Shape;100;p2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01" name="Google Shape;101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02" name="Google Shape;102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03" name="Google Shape;103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104" name="Google Shape;104;p2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05" name="Google Shape;105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06" name="Google Shape;106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07" name="Google Shape;107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108" name="Google Shape;108;p2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09" name="Google Shape;109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10" name="Google Shape;110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11" name="Google Shape;111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112" name="Google Shape;112;p2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13" name="Google Shape;113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14" name="Google Shape;114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15" name="Google Shape;115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116" name="Google Shape;116;p2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117" name="Google Shape;117;p2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118" name="Google Shape;118;p2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19" name="Google Shape;119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20" name="Google Shape;120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21" name="Google Shape;121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122" name="Google Shape;122;p2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23" name="Google Shape;123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24" name="Google Shape;124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25" name="Google Shape;125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126" name="Google Shape;126;p2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27" name="Google Shape;127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28" name="Google Shape;128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29" name="Google Shape;129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130" name="Google Shape;130;p2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31" name="Google Shape;131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32" name="Google Shape;132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33" name="Google Shape;133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134" name="Google Shape;134;p2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135" name="Google Shape;135;p2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36" name="Google Shape;136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37" name="Google Shape;137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38" name="Google Shape;138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139" name="Google Shape;139;p2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40" name="Google Shape;140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41" name="Google Shape;141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42" name="Google Shape;142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143" name="Google Shape;143;p2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44" name="Google Shape;144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45" name="Google Shape;145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46" name="Google Shape;146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147" name="Google Shape;147;p2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148" name="Google Shape;148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49" name="Google Shape;149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150" name="Google Shape;150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151" name="Google Shape;151;p2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52" name="Google Shape;152;p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53" name="Google Shape;153;p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54" name="Google Shape;154;p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55" name="Google Shape;155;p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56" name="Google Shape;156;p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57" name="Google Shape;157;p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58" name="Google Shape;158;p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59" name="Google Shape;159;p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60" name="Google Shape;160;p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61" name="Google Shape;161;p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62" name="Google Shape;162;p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63" name="Google Shape;163;p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64" name="Google Shape;164;p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65" name="Google Shape;165;p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66" name="Google Shape;166;p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67" name="Google Shape;167;p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168" name="Google Shape;168;p2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169" name="Google Shape;169;p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70" name="Google Shape;170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71" name="Google Shape;171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72" name="Google Shape;172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73" name="Google Shape;173;p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74" name="Google Shape;174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75" name="Google Shape;175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76" name="Google Shape;176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177" name="Google Shape;177;p2"/>
              <p:cNvGrpSpPr/>
              <p:nvPr/>
            </p:nvGrpSpPr>
            <p:grpSpPr>
              <a:xfrm>
                <a:off x="471460" y="6139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178" name="Google Shape;178;p2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179" name="Google Shape;179;p2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180" name="Google Shape;180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81" name="Google Shape;181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82" name="Google Shape;182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83" name="Google Shape;183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184" name="Google Shape;184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85" name="Google Shape;185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86" name="Google Shape;186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87" name="Google Shape;187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188" name="Google Shape;188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89" name="Google Shape;189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90" name="Google Shape;190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91" name="Google Shape;191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192" name="Google Shape;192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93" name="Google Shape;193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94" name="Google Shape;194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95" name="Google Shape;195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196" name="Google Shape;196;p2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197" name="Google Shape;197;p2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198" name="Google Shape;198;p2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199" name="Google Shape;199;p2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00" name="Google Shape;200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01" name="Google Shape;201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02" name="Google Shape;202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03" name="Google Shape;203;p2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04" name="Google Shape;204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05" name="Google Shape;205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06" name="Google Shape;206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07" name="Google Shape;207;p2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08" name="Google Shape;208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09" name="Google Shape;209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10" name="Google Shape;210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11" name="Google Shape;211;p2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12" name="Google Shape;212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13" name="Google Shape;213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14" name="Google Shape;214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215" name="Google Shape;215;p2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16" name="Google Shape;216;p2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17" name="Google Shape;217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18" name="Google Shape;218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19" name="Google Shape;219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20" name="Google Shape;220;p2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21" name="Google Shape;221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22" name="Google Shape;222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23" name="Google Shape;223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24" name="Google Shape;224;p2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25" name="Google Shape;225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26" name="Google Shape;226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27" name="Google Shape;227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28" name="Google Shape;228;p2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29" name="Google Shape;229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30" name="Google Shape;230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31" name="Google Shape;231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32" name="Google Shape;232;p2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233" name="Google Shape;233;p2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34" name="Google Shape;234;p2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35" name="Google Shape;235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36" name="Google Shape;236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37" name="Google Shape;237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38" name="Google Shape;238;p2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39" name="Google Shape;239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0" name="Google Shape;240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1" name="Google Shape;241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2" name="Google Shape;242;p2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3" name="Google Shape;243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4" name="Google Shape;244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5" name="Google Shape;245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6" name="Google Shape;246;p2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7" name="Google Shape;247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8" name="Google Shape;248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9" name="Google Shape;249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250" name="Google Shape;250;p2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51" name="Google Shape;251;p2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2" name="Google Shape;252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3" name="Google Shape;253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4" name="Google Shape;254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5" name="Google Shape;255;p2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6" name="Google Shape;256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7" name="Google Shape;257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8" name="Google Shape;258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9" name="Google Shape;259;p2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60" name="Google Shape;260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61" name="Google Shape;261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62" name="Google Shape;262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63" name="Google Shape;263;p2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64" name="Google Shape;264;p2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65" name="Google Shape;265;p2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66" name="Google Shape;266;p2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67" name="Google Shape;267;p2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68" name="Google Shape;268;p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69" name="Google Shape;269;p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70" name="Google Shape;270;p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71" name="Google Shape;271;p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72" name="Google Shape;272;p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73" name="Google Shape;273;p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74" name="Google Shape;274;p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75" name="Google Shape;275;p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76" name="Google Shape;276;p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77" name="Google Shape;277;p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78" name="Google Shape;278;p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79" name="Google Shape;279;p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80" name="Google Shape;280;p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1" name="Google Shape;281;p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2" name="Google Shape;282;p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3" name="Google Shape;283;p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284" name="Google Shape;284;p2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285" name="Google Shape;285;p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86" name="Google Shape;286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7" name="Google Shape;287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8" name="Google Shape;288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89" name="Google Shape;289;p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90" name="Google Shape;290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1" name="Google Shape;291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2" name="Google Shape;292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293" name="Google Shape;293;p2"/>
              <p:cNvGrpSpPr/>
              <p:nvPr/>
            </p:nvGrpSpPr>
            <p:grpSpPr>
              <a:xfrm>
                <a:off x="73845" y="987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294" name="Google Shape;294;p2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295" name="Google Shape;295;p2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96" name="Google Shape;296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97" name="Google Shape;297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8" name="Google Shape;298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9" name="Google Shape;299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00" name="Google Shape;300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01" name="Google Shape;301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2" name="Google Shape;302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3" name="Google Shape;303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04" name="Google Shape;304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05" name="Google Shape;305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6" name="Google Shape;306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7" name="Google Shape;307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08" name="Google Shape;308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09" name="Google Shape;309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10" name="Google Shape;310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11" name="Google Shape;311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312" name="Google Shape;312;p2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13" name="Google Shape;313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14" name="Google Shape;314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15" name="Google Shape;315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16" name="Google Shape;316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17" name="Google Shape;317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18" name="Google Shape;318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19" name="Google Shape;319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20" name="Google Shape;320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21" name="Google Shape;321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22" name="Google Shape;322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23" name="Google Shape;323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24" name="Google Shape;324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25" name="Google Shape;325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26" name="Google Shape;326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27" name="Google Shape;327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28" name="Google Shape;328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329" name="Google Shape;329;p2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330" name="Google Shape;330;p2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31" name="Google Shape;331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32" name="Google Shape;332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3" name="Google Shape;333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4" name="Google Shape;334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35" name="Google Shape;335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36" name="Google Shape;336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7" name="Google Shape;337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8" name="Google Shape;338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39" name="Google Shape;339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40" name="Google Shape;340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1" name="Google Shape;341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2" name="Google Shape;342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43" name="Google Shape;343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44" name="Google Shape;344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5" name="Google Shape;345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6" name="Google Shape;346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347" name="Google Shape;347;p2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48" name="Google Shape;348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49" name="Google Shape;349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50" name="Google Shape;350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51" name="Google Shape;351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52" name="Google Shape;352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53" name="Google Shape;353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54" name="Google Shape;354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55" name="Google Shape;355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56" name="Google Shape;356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57" name="Google Shape;357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58" name="Google Shape;358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59" name="Google Shape;359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60" name="Google Shape;360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61" name="Google Shape;361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62" name="Google Shape;362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63" name="Google Shape;363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364" name="Google Shape;364;p2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65" name="Google Shape;365;p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6" name="Google Shape;366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7" name="Google Shape;367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8" name="Google Shape;368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9" name="Google Shape;369;p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70" name="Google Shape;370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71" name="Google Shape;371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72" name="Google Shape;372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73" name="Google Shape;373;p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74" name="Google Shape;374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75" name="Google Shape;375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76" name="Google Shape;376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77" name="Google Shape;377;p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78" name="Google Shape;378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79" name="Google Shape;379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80" name="Google Shape;380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81" name="Google Shape;381;p2"/>
              <p:cNvGrpSpPr/>
              <p:nvPr/>
            </p:nvGrpSpPr>
            <p:grpSpPr>
              <a:xfrm>
                <a:off x="10332320" y="1452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382" name="Google Shape;382;p2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383" name="Google Shape;383;p2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84" name="Google Shape;384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85" name="Google Shape;385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6" name="Google Shape;386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7" name="Google Shape;387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88" name="Google Shape;388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89" name="Google Shape;389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0" name="Google Shape;390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1" name="Google Shape;391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92" name="Google Shape;392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3" name="Google Shape;393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4" name="Google Shape;394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5" name="Google Shape;395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96" name="Google Shape;396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7" name="Google Shape;397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8" name="Google Shape;398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9" name="Google Shape;399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400" name="Google Shape;400;p2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401" name="Google Shape;401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2" name="Google Shape;402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3" name="Google Shape;403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4" name="Google Shape;404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5" name="Google Shape;405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6" name="Google Shape;406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7" name="Google Shape;407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8" name="Google Shape;408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9" name="Google Shape;409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10" name="Google Shape;410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1" name="Google Shape;411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2" name="Google Shape;412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13" name="Google Shape;413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14" name="Google Shape;414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5" name="Google Shape;415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6" name="Google Shape;416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417" name="Google Shape;417;p2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418" name="Google Shape;418;p2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419" name="Google Shape;419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20" name="Google Shape;420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21" name="Google Shape;421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22" name="Google Shape;422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23" name="Google Shape;423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24" name="Google Shape;424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25" name="Google Shape;425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26" name="Google Shape;426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27" name="Google Shape;427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28" name="Google Shape;428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29" name="Google Shape;429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30" name="Google Shape;430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31" name="Google Shape;431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32" name="Google Shape;432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33" name="Google Shape;433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34" name="Google Shape;434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435" name="Google Shape;435;p2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436" name="Google Shape;436;p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37" name="Google Shape;437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38" name="Google Shape;438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39" name="Google Shape;439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40" name="Google Shape;440;p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41" name="Google Shape;441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42" name="Google Shape;442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43" name="Google Shape;443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44" name="Google Shape;444;p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45" name="Google Shape;445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46" name="Google Shape;446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47" name="Google Shape;447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48" name="Google Shape;448;p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49" name="Google Shape;449;p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50" name="Google Shape;450;p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51" name="Google Shape;451;p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452" name="Google Shape;452;p2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453" name="Google Shape;453;p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54" name="Google Shape;454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55" name="Google Shape;455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56" name="Google Shape;456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457" name="Google Shape;457;p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58" name="Google Shape;458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59" name="Google Shape;459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60" name="Google Shape;460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461" name="Google Shape;461;p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62" name="Google Shape;462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63" name="Google Shape;463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64" name="Google Shape;464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465" name="Google Shape;465;p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66" name="Google Shape;466;p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67" name="Google Shape;467;p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68" name="Google Shape;468;p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</p:grpSp>
      </p:grpSp>
      <p:grpSp>
        <p:nvGrpSpPr>
          <p:cNvPr id="469" name="Google Shape;469;p2"/>
          <p:cNvGrpSpPr/>
          <p:nvPr/>
        </p:nvGrpSpPr>
        <p:grpSpPr>
          <a:xfrm>
            <a:off x="6317301" y="145230"/>
            <a:ext cx="3176918" cy="3726693"/>
            <a:chOff x="3123500" y="607850"/>
            <a:chExt cx="2692075" cy="3186025"/>
          </a:xfrm>
        </p:grpSpPr>
        <p:sp>
          <p:nvSpPr>
            <p:cNvPr id="470" name="Google Shape;470;p2"/>
            <p:cNvSpPr/>
            <p:nvPr/>
          </p:nvSpPr>
          <p:spPr>
            <a:xfrm>
              <a:off x="3123500" y="1218850"/>
              <a:ext cx="2050300" cy="2575025"/>
            </a:xfrm>
            <a:custGeom>
              <a:avLst/>
              <a:gdLst/>
              <a:ahLst/>
              <a:cxnLst/>
              <a:rect l="l" t="t" r="r" b="b"/>
              <a:pathLst>
                <a:path w="82012" h="103001" extrusionOk="0">
                  <a:moveTo>
                    <a:pt x="60180" y="0"/>
                  </a:moveTo>
                  <a:lnTo>
                    <a:pt x="0" y="79328"/>
                  </a:lnTo>
                  <a:lnTo>
                    <a:pt x="73226" y="103001"/>
                  </a:lnTo>
                  <a:lnTo>
                    <a:pt x="82011" y="6366"/>
                  </a:lnTo>
                  <a:lnTo>
                    <a:pt x="60180" y="0"/>
                  </a:lnTo>
                  <a:close/>
                </a:path>
              </a:pathLst>
            </a:custGeom>
            <a:gradFill>
              <a:gsLst>
                <a:gs pos="0">
                  <a:srgbClr val="7BB8EF">
                    <a:alpha val="34117"/>
                    <a:alpha val="34080"/>
                  </a:srgbClr>
                </a:gs>
                <a:gs pos="68000">
                  <a:srgbClr val="FFFFFF">
                    <a:alpha val="0"/>
                    <a:alpha val="34080"/>
                  </a:srgbClr>
                </a:gs>
                <a:gs pos="100000">
                  <a:srgbClr val="FFFFFF">
                    <a:alpha val="0"/>
                    <a:alpha val="340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"/>
            <p:cNvSpPr/>
            <p:nvPr/>
          </p:nvSpPr>
          <p:spPr>
            <a:xfrm>
              <a:off x="4371550" y="1058400"/>
              <a:ext cx="1158650" cy="464150"/>
            </a:xfrm>
            <a:custGeom>
              <a:avLst/>
              <a:gdLst/>
              <a:ahLst/>
              <a:cxnLst/>
              <a:rect l="l" t="t" r="r" b="b"/>
              <a:pathLst>
                <a:path w="46346" h="18566" extrusionOk="0">
                  <a:moveTo>
                    <a:pt x="1421" y="1"/>
                  </a:moveTo>
                  <a:cubicBezTo>
                    <a:pt x="1421" y="1"/>
                    <a:pt x="947" y="1053"/>
                    <a:pt x="895" y="1316"/>
                  </a:cubicBezTo>
                  <a:cubicBezTo>
                    <a:pt x="0" y="3841"/>
                    <a:pt x="9364" y="9469"/>
                    <a:pt x="21831" y="13888"/>
                  </a:cubicBezTo>
                  <a:cubicBezTo>
                    <a:pt x="30226" y="16876"/>
                    <a:pt x="37875" y="18565"/>
                    <a:pt x="42225" y="18565"/>
                  </a:cubicBezTo>
                  <a:cubicBezTo>
                    <a:pt x="44308" y="18565"/>
                    <a:pt x="45635" y="18178"/>
                    <a:pt x="45924" y="17360"/>
                  </a:cubicBezTo>
                  <a:cubicBezTo>
                    <a:pt x="46030" y="17097"/>
                    <a:pt x="46345" y="16150"/>
                    <a:pt x="46345" y="16150"/>
                  </a:cubicBezTo>
                  <a:cubicBezTo>
                    <a:pt x="46345" y="16150"/>
                    <a:pt x="36193" y="8838"/>
                    <a:pt x="25040" y="4788"/>
                  </a:cubicBezTo>
                  <a:cubicBezTo>
                    <a:pt x="13783" y="790"/>
                    <a:pt x="1421" y="1"/>
                    <a:pt x="14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"/>
            <p:cNvSpPr/>
            <p:nvPr/>
          </p:nvSpPr>
          <p:spPr>
            <a:xfrm>
              <a:off x="4191375" y="859825"/>
              <a:ext cx="1591325" cy="635350"/>
            </a:xfrm>
            <a:custGeom>
              <a:avLst/>
              <a:gdLst/>
              <a:ahLst/>
              <a:cxnLst/>
              <a:rect l="l" t="t" r="r" b="b"/>
              <a:pathLst>
                <a:path w="63653" h="25414" extrusionOk="0">
                  <a:moveTo>
                    <a:pt x="1947" y="0"/>
                  </a:moveTo>
                  <a:cubicBezTo>
                    <a:pt x="1947" y="0"/>
                    <a:pt x="1421" y="1315"/>
                    <a:pt x="1263" y="1684"/>
                  </a:cubicBezTo>
                  <a:cubicBezTo>
                    <a:pt x="0" y="5156"/>
                    <a:pt x="12889" y="12888"/>
                    <a:pt x="29985" y="18991"/>
                  </a:cubicBezTo>
                  <a:cubicBezTo>
                    <a:pt x="41542" y="23116"/>
                    <a:pt x="52090" y="25414"/>
                    <a:pt x="58069" y="25414"/>
                  </a:cubicBezTo>
                  <a:cubicBezTo>
                    <a:pt x="60935" y="25414"/>
                    <a:pt x="62751" y="24886"/>
                    <a:pt x="63126" y="23778"/>
                  </a:cubicBezTo>
                  <a:cubicBezTo>
                    <a:pt x="63284" y="23462"/>
                    <a:pt x="63652" y="22094"/>
                    <a:pt x="63652" y="22094"/>
                  </a:cubicBezTo>
                  <a:cubicBezTo>
                    <a:pt x="63652" y="22094"/>
                    <a:pt x="49712" y="12047"/>
                    <a:pt x="34404" y="6576"/>
                  </a:cubicBezTo>
                  <a:cubicBezTo>
                    <a:pt x="19043" y="1052"/>
                    <a:pt x="1947" y="0"/>
                    <a:pt x="19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"/>
            <p:cNvSpPr/>
            <p:nvPr/>
          </p:nvSpPr>
          <p:spPr>
            <a:xfrm>
              <a:off x="4204525" y="822275"/>
              <a:ext cx="1611050" cy="635350"/>
            </a:xfrm>
            <a:custGeom>
              <a:avLst/>
              <a:gdLst/>
              <a:ahLst/>
              <a:cxnLst/>
              <a:rect l="l" t="t" r="r" b="b"/>
              <a:pathLst>
                <a:path w="64442" h="25414" extrusionOk="0">
                  <a:moveTo>
                    <a:pt x="6360" y="1"/>
                  </a:moveTo>
                  <a:cubicBezTo>
                    <a:pt x="3484" y="1"/>
                    <a:pt x="1655" y="535"/>
                    <a:pt x="1263" y="1660"/>
                  </a:cubicBezTo>
                  <a:cubicBezTo>
                    <a:pt x="0" y="5079"/>
                    <a:pt x="12889" y="12865"/>
                    <a:pt x="29985" y="18967"/>
                  </a:cubicBezTo>
                  <a:cubicBezTo>
                    <a:pt x="41541" y="23091"/>
                    <a:pt x="52087" y="25413"/>
                    <a:pt x="58082" y="25413"/>
                  </a:cubicBezTo>
                  <a:cubicBezTo>
                    <a:pt x="60958" y="25413"/>
                    <a:pt x="62787" y="24879"/>
                    <a:pt x="63179" y="23754"/>
                  </a:cubicBezTo>
                  <a:cubicBezTo>
                    <a:pt x="64442" y="20282"/>
                    <a:pt x="51553" y="12549"/>
                    <a:pt x="34457" y="6447"/>
                  </a:cubicBezTo>
                  <a:cubicBezTo>
                    <a:pt x="22901" y="2323"/>
                    <a:pt x="12356" y="1"/>
                    <a:pt x="636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"/>
            <p:cNvSpPr/>
            <p:nvPr/>
          </p:nvSpPr>
          <p:spPr>
            <a:xfrm>
              <a:off x="4592475" y="607850"/>
              <a:ext cx="961400" cy="637325"/>
            </a:xfrm>
            <a:custGeom>
              <a:avLst/>
              <a:gdLst/>
              <a:ahLst/>
              <a:cxnLst/>
              <a:rect l="l" t="t" r="r" b="b"/>
              <a:pathLst>
                <a:path w="38456" h="25493" extrusionOk="0">
                  <a:moveTo>
                    <a:pt x="17992" y="1"/>
                  </a:moveTo>
                  <a:cubicBezTo>
                    <a:pt x="10272" y="1"/>
                    <a:pt x="2889" y="5031"/>
                    <a:pt x="1" y="13025"/>
                  </a:cubicBezTo>
                  <a:cubicBezTo>
                    <a:pt x="10469" y="19969"/>
                    <a:pt x="22358" y="24230"/>
                    <a:pt x="34878" y="25492"/>
                  </a:cubicBezTo>
                  <a:cubicBezTo>
                    <a:pt x="38455" y="15392"/>
                    <a:pt x="33615" y="4451"/>
                    <a:pt x="23936" y="1031"/>
                  </a:cubicBezTo>
                  <a:cubicBezTo>
                    <a:pt x="21980" y="332"/>
                    <a:pt x="19975" y="1"/>
                    <a:pt x="179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"/>
            <p:cNvSpPr/>
            <p:nvPr/>
          </p:nvSpPr>
          <p:spPr>
            <a:xfrm>
              <a:off x="4592475" y="607850"/>
              <a:ext cx="961400" cy="637325"/>
            </a:xfrm>
            <a:custGeom>
              <a:avLst/>
              <a:gdLst/>
              <a:ahLst/>
              <a:cxnLst/>
              <a:rect l="l" t="t" r="r" b="b"/>
              <a:pathLst>
                <a:path w="38456" h="25493" extrusionOk="0">
                  <a:moveTo>
                    <a:pt x="17992" y="1"/>
                  </a:moveTo>
                  <a:cubicBezTo>
                    <a:pt x="10272" y="1"/>
                    <a:pt x="2889" y="5031"/>
                    <a:pt x="1" y="13025"/>
                  </a:cubicBezTo>
                  <a:cubicBezTo>
                    <a:pt x="10469" y="19969"/>
                    <a:pt x="22358" y="24230"/>
                    <a:pt x="34878" y="25492"/>
                  </a:cubicBezTo>
                  <a:cubicBezTo>
                    <a:pt x="38455" y="15392"/>
                    <a:pt x="33615" y="4451"/>
                    <a:pt x="23936" y="1031"/>
                  </a:cubicBezTo>
                  <a:cubicBezTo>
                    <a:pt x="21980" y="332"/>
                    <a:pt x="19975" y="1"/>
                    <a:pt x="179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"/>
            <p:cNvSpPr/>
            <p:nvPr/>
          </p:nvSpPr>
          <p:spPr>
            <a:xfrm>
              <a:off x="5173775" y="627050"/>
              <a:ext cx="378775" cy="618125"/>
            </a:xfrm>
            <a:custGeom>
              <a:avLst/>
              <a:gdLst/>
              <a:ahLst/>
              <a:cxnLst/>
              <a:rect l="l" t="t" r="r" b="b"/>
              <a:pathLst>
                <a:path w="15151" h="24725" extrusionOk="0">
                  <a:moveTo>
                    <a:pt x="0" y="0"/>
                  </a:moveTo>
                  <a:lnTo>
                    <a:pt x="0" y="0"/>
                  </a:lnTo>
                  <a:cubicBezTo>
                    <a:pt x="2157" y="1368"/>
                    <a:pt x="4051" y="3156"/>
                    <a:pt x="5576" y="5155"/>
                  </a:cubicBezTo>
                  <a:cubicBezTo>
                    <a:pt x="9732" y="10837"/>
                    <a:pt x="8838" y="18201"/>
                    <a:pt x="5366" y="23778"/>
                  </a:cubicBezTo>
                  <a:cubicBezTo>
                    <a:pt x="7418" y="24198"/>
                    <a:pt x="9522" y="24514"/>
                    <a:pt x="11626" y="24724"/>
                  </a:cubicBezTo>
                  <a:cubicBezTo>
                    <a:pt x="15151" y="14624"/>
                    <a:pt x="10311" y="3735"/>
                    <a:pt x="684" y="263"/>
                  </a:cubicBezTo>
                  <a:cubicBezTo>
                    <a:pt x="421" y="158"/>
                    <a:pt x="263" y="105"/>
                    <a:pt x="0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"/>
            <p:cNvSpPr/>
            <p:nvPr/>
          </p:nvSpPr>
          <p:spPr>
            <a:xfrm>
              <a:off x="4592475" y="608625"/>
              <a:ext cx="437975" cy="381425"/>
            </a:xfrm>
            <a:custGeom>
              <a:avLst/>
              <a:gdLst/>
              <a:ahLst/>
              <a:cxnLst/>
              <a:rect l="l" t="t" r="r" b="b"/>
              <a:pathLst>
                <a:path w="17519" h="15257" extrusionOk="0">
                  <a:moveTo>
                    <a:pt x="17518" y="1"/>
                  </a:moveTo>
                  <a:cubicBezTo>
                    <a:pt x="9943" y="211"/>
                    <a:pt x="2842" y="5209"/>
                    <a:pt x="1" y="13099"/>
                  </a:cubicBezTo>
                  <a:cubicBezTo>
                    <a:pt x="1106" y="13836"/>
                    <a:pt x="2316" y="14572"/>
                    <a:pt x="3525" y="15256"/>
                  </a:cubicBezTo>
                  <a:cubicBezTo>
                    <a:pt x="6208" y="8260"/>
                    <a:pt x="10838" y="1211"/>
                    <a:pt x="17518" y="1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"/>
            <p:cNvSpPr/>
            <p:nvPr/>
          </p:nvSpPr>
          <p:spPr>
            <a:xfrm>
              <a:off x="5524900" y="1287850"/>
              <a:ext cx="123650" cy="62525"/>
            </a:xfrm>
            <a:custGeom>
              <a:avLst/>
              <a:gdLst/>
              <a:ahLst/>
              <a:cxnLst/>
              <a:rect l="l" t="t" r="r" b="b"/>
              <a:pathLst>
                <a:path w="4946" h="2501" extrusionOk="0">
                  <a:moveTo>
                    <a:pt x="1678" y="1"/>
                  </a:moveTo>
                  <a:cubicBezTo>
                    <a:pt x="851" y="1"/>
                    <a:pt x="181" y="334"/>
                    <a:pt x="1" y="765"/>
                  </a:cubicBezTo>
                  <a:cubicBezTo>
                    <a:pt x="1" y="765"/>
                    <a:pt x="948" y="1554"/>
                    <a:pt x="2158" y="2027"/>
                  </a:cubicBezTo>
                  <a:cubicBezTo>
                    <a:pt x="3473" y="2501"/>
                    <a:pt x="4683" y="2501"/>
                    <a:pt x="4683" y="2501"/>
                  </a:cubicBezTo>
                  <a:cubicBezTo>
                    <a:pt x="4946" y="1817"/>
                    <a:pt x="4157" y="712"/>
                    <a:pt x="2894" y="239"/>
                  </a:cubicBezTo>
                  <a:cubicBezTo>
                    <a:pt x="2477" y="72"/>
                    <a:pt x="2061" y="1"/>
                    <a:pt x="16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"/>
            <p:cNvSpPr/>
            <p:nvPr/>
          </p:nvSpPr>
          <p:spPr>
            <a:xfrm>
              <a:off x="5261875" y="1275650"/>
              <a:ext cx="136800" cy="67050"/>
            </a:xfrm>
            <a:custGeom>
              <a:avLst/>
              <a:gdLst/>
              <a:ahLst/>
              <a:cxnLst/>
              <a:rect l="l" t="t" r="r" b="b"/>
              <a:pathLst>
                <a:path w="5472" h="2682" extrusionOk="0">
                  <a:moveTo>
                    <a:pt x="1971" y="0"/>
                  </a:moveTo>
                  <a:cubicBezTo>
                    <a:pt x="1005" y="0"/>
                    <a:pt x="187" y="364"/>
                    <a:pt x="1" y="885"/>
                  </a:cubicBezTo>
                  <a:cubicBezTo>
                    <a:pt x="1" y="885"/>
                    <a:pt x="1000" y="1726"/>
                    <a:pt x="2421" y="2252"/>
                  </a:cubicBezTo>
                  <a:cubicBezTo>
                    <a:pt x="3473" y="2628"/>
                    <a:pt x="4444" y="2682"/>
                    <a:pt x="4914" y="2682"/>
                  </a:cubicBezTo>
                  <a:cubicBezTo>
                    <a:pt x="5101" y="2682"/>
                    <a:pt x="5209" y="2673"/>
                    <a:pt x="5209" y="2673"/>
                  </a:cubicBezTo>
                  <a:cubicBezTo>
                    <a:pt x="5472" y="1989"/>
                    <a:pt x="4683" y="727"/>
                    <a:pt x="3210" y="201"/>
                  </a:cubicBezTo>
                  <a:cubicBezTo>
                    <a:pt x="2795" y="62"/>
                    <a:pt x="2370" y="0"/>
                    <a:pt x="19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"/>
            <p:cNvSpPr/>
            <p:nvPr/>
          </p:nvSpPr>
          <p:spPr>
            <a:xfrm>
              <a:off x="4382075" y="879725"/>
              <a:ext cx="123650" cy="62975"/>
            </a:xfrm>
            <a:custGeom>
              <a:avLst/>
              <a:gdLst/>
              <a:ahLst/>
              <a:cxnLst/>
              <a:rect l="l" t="t" r="r" b="b"/>
              <a:pathLst>
                <a:path w="4946" h="2519" extrusionOk="0">
                  <a:moveTo>
                    <a:pt x="1701" y="1"/>
                  </a:moveTo>
                  <a:cubicBezTo>
                    <a:pt x="860" y="1"/>
                    <a:pt x="185" y="340"/>
                    <a:pt x="0" y="782"/>
                  </a:cubicBezTo>
                  <a:cubicBezTo>
                    <a:pt x="0" y="782"/>
                    <a:pt x="842" y="1571"/>
                    <a:pt x="2157" y="2045"/>
                  </a:cubicBezTo>
                  <a:cubicBezTo>
                    <a:pt x="3472" y="2518"/>
                    <a:pt x="4682" y="2518"/>
                    <a:pt x="4682" y="2518"/>
                  </a:cubicBezTo>
                  <a:cubicBezTo>
                    <a:pt x="4945" y="1782"/>
                    <a:pt x="4156" y="677"/>
                    <a:pt x="2841" y="204"/>
                  </a:cubicBezTo>
                  <a:cubicBezTo>
                    <a:pt x="2448" y="62"/>
                    <a:pt x="2059" y="1"/>
                    <a:pt x="17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"/>
            <p:cNvSpPr/>
            <p:nvPr/>
          </p:nvSpPr>
          <p:spPr>
            <a:xfrm>
              <a:off x="4579325" y="1031750"/>
              <a:ext cx="136800" cy="68800"/>
            </a:xfrm>
            <a:custGeom>
              <a:avLst/>
              <a:gdLst/>
              <a:ahLst/>
              <a:cxnLst/>
              <a:rect l="l" t="t" r="r" b="b"/>
              <a:pathLst>
                <a:path w="5472" h="2752" extrusionOk="0">
                  <a:moveTo>
                    <a:pt x="1888" y="0"/>
                  </a:moveTo>
                  <a:cubicBezTo>
                    <a:pt x="966" y="0"/>
                    <a:pt x="185" y="376"/>
                    <a:pt x="1" y="856"/>
                  </a:cubicBezTo>
                  <a:cubicBezTo>
                    <a:pt x="1" y="856"/>
                    <a:pt x="1000" y="1750"/>
                    <a:pt x="2473" y="2276"/>
                  </a:cubicBezTo>
                  <a:cubicBezTo>
                    <a:pt x="3657" y="2715"/>
                    <a:pt x="4767" y="2751"/>
                    <a:pt x="5105" y="2751"/>
                  </a:cubicBezTo>
                  <a:cubicBezTo>
                    <a:pt x="5172" y="2751"/>
                    <a:pt x="5209" y="2750"/>
                    <a:pt x="5209" y="2750"/>
                  </a:cubicBezTo>
                  <a:cubicBezTo>
                    <a:pt x="5472" y="2013"/>
                    <a:pt x="4578" y="751"/>
                    <a:pt x="3105" y="225"/>
                  </a:cubicBezTo>
                  <a:cubicBezTo>
                    <a:pt x="2697" y="68"/>
                    <a:pt x="2279" y="0"/>
                    <a:pt x="1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"/>
            <p:cNvSpPr/>
            <p:nvPr/>
          </p:nvSpPr>
          <p:spPr>
            <a:xfrm>
              <a:off x="4914700" y="1183600"/>
              <a:ext cx="136800" cy="68175"/>
            </a:xfrm>
            <a:custGeom>
              <a:avLst/>
              <a:gdLst/>
              <a:ahLst/>
              <a:cxnLst/>
              <a:rect l="l" t="t" r="r" b="b"/>
              <a:pathLst>
                <a:path w="5472" h="2727" extrusionOk="0">
                  <a:moveTo>
                    <a:pt x="1947" y="0"/>
                  </a:moveTo>
                  <a:cubicBezTo>
                    <a:pt x="978" y="0"/>
                    <a:pt x="186" y="363"/>
                    <a:pt x="0" y="884"/>
                  </a:cubicBezTo>
                  <a:cubicBezTo>
                    <a:pt x="0" y="884"/>
                    <a:pt x="1000" y="1726"/>
                    <a:pt x="2473" y="2252"/>
                  </a:cubicBezTo>
                  <a:cubicBezTo>
                    <a:pt x="3656" y="2690"/>
                    <a:pt x="4767" y="2727"/>
                    <a:pt x="5104" y="2727"/>
                  </a:cubicBezTo>
                  <a:cubicBezTo>
                    <a:pt x="5172" y="2727"/>
                    <a:pt x="5208" y="2725"/>
                    <a:pt x="5208" y="2725"/>
                  </a:cubicBezTo>
                  <a:cubicBezTo>
                    <a:pt x="5471" y="1989"/>
                    <a:pt x="4682" y="727"/>
                    <a:pt x="3209" y="200"/>
                  </a:cubicBezTo>
                  <a:cubicBezTo>
                    <a:pt x="2778" y="62"/>
                    <a:pt x="2348" y="0"/>
                    <a:pt x="19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3" name="Google Shape;483;p2"/>
          <p:cNvGrpSpPr/>
          <p:nvPr/>
        </p:nvGrpSpPr>
        <p:grpSpPr>
          <a:xfrm>
            <a:off x="7736799" y="5251248"/>
            <a:ext cx="2615384" cy="2324448"/>
            <a:chOff x="2130575" y="4054150"/>
            <a:chExt cx="1526875" cy="1369175"/>
          </a:xfrm>
        </p:grpSpPr>
        <p:sp>
          <p:nvSpPr>
            <p:cNvPr id="484" name="Google Shape;484;p2"/>
            <p:cNvSpPr/>
            <p:nvPr/>
          </p:nvSpPr>
          <p:spPr>
            <a:xfrm>
              <a:off x="3123500" y="4200050"/>
              <a:ext cx="422175" cy="528900"/>
            </a:xfrm>
            <a:custGeom>
              <a:avLst/>
              <a:gdLst/>
              <a:ahLst/>
              <a:cxnLst/>
              <a:rect l="l" t="t" r="r" b="b"/>
              <a:pathLst>
                <a:path w="16887" h="21156" extrusionOk="0">
                  <a:moveTo>
                    <a:pt x="13715" y="0"/>
                  </a:moveTo>
                  <a:cubicBezTo>
                    <a:pt x="13650" y="0"/>
                    <a:pt x="13585" y="3"/>
                    <a:pt x="13520" y="8"/>
                  </a:cubicBezTo>
                  <a:cubicBezTo>
                    <a:pt x="12152" y="60"/>
                    <a:pt x="11100" y="1323"/>
                    <a:pt x="11258" y="2690"/>
                  </a:cubicBezTo>
                  <a:cubicBezTo>
                    <a:pt x="11310" y="2743"/>
                    <a:pt x="11626" y="8477"/>
                    <a:pt x="8996" y="11528"/>
                  </a:cubicBezTo>
                  <a:cubicBezTo>
                    <a:pt x="7312" y="13422"/>
                    <a:pt x="3262" y="15421"/>
                    <a:pt x="1841" y="15999"/>
                  </a:cubicBezTo>
                  <a:cubicBezTo>
                    <a:pt x="579" y="16525"/>
                    <a:pt x="0" y="18051"/>
                    <a:pt x="526" y="19366"/>
                  </a:cubicBezTo>
                  <a:cubicBezTo>
                    <a:pt x="944" y="20410"/>
                    <a:pt x="2024" y="21156"/>
                    <a:pt x="3084" y="21156"/>
                  </a:cubicBezTo>
                  <a:cubicBezTo>
                    <a:pt x="3359" y="21156"/>
                    <a:pt x="3633" y="21105"/>
                    <a:pt x="3893" y="20997"/>
                  </a:cubicBezTo>
                  <a:cubicBezTo>
                    <a:pt x="4524" y="20734"/>
                    <a:pt x="10100" y="18156"/>
                    <a:pt x="12836" y="15000"/>
                  </a:cubicBezTo>
                  <a:cubicBezTo>
                    <a:pt x="16886" y="10318"/>
                    <a:pt x="16255" y="2638"/>
                    <a:pt x="16255" y="2322"/>
                  </a:cubicBezTo>
                  <a:cubicBezTo>
                    <a:pt x="16105" y="1018"/>
                    <a:pt x="15045" y="0"/>
                    <a:pt x="137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"/>
            <p:cNvSpPr/>
            <p:nvPr/>
          </p:nvSpPr>
          <p:spPr>
            <a:xfrm>
              <a:off x="2130575" y="4693650"/>
              <a:ext cx="614175" cy="277850"/>
            </a:xfrm>
            <a:custGeom>
              <a:avLst/>
              <a:gdLst/>
              <a:ahLst/>
              <a:cxnLst/>
              <a:rect l="l" t="t" r="r" b="b"/>
              <a:pathLst>
                <a:path w="24567" h="11114" extrusionOk="0">
                  <a:moveTo>
                    <a:pt x="2841" y="1"/>
                  </a:moveTo>
                  <a:cubicBezTo>
                    <a:pt x="2308" y="1"/>
                    <a:pt x="1772" y="169"/>
                    <a:pt x="1316" y="516"/>
                  </a:cubicBezTo>
                  <a:cubicBezTo>
                    <a:pt x="211" y="1358"/>
                    <a:pt x="1" y="2936"/>
                    <a:pt x="842" y="3988"/>
                  </a:cubicBezTo>
                  <a:cubicBezTo>
                    <a:pt x="1053" y="4251"/>
                    <a:pt x="5787" y="10301"/>
                    <a:pt x="11889" y="11037"/>
                  </a:cubicBezTo>
                  <a:cubicBezTo>
                    <a:pt x="12371" y="11090"/>
                    <a:pt x="12872" y="11113"/>
                    <a:pt x="13381" y="11113"/>
                  </a:cubicBezTo>
                  <a:cubicBezTo>
                    <a:pt x="17482" y="11113"/>
                    <a:pt x="22164" y="9594"/>
                    <a:pt x="22726" y="9407"/>
                  </a:cubicBezTo>
                  <a:cubicBezTo>
                    <a:pt x="23988" y="8881"/>
                    <a:pt x="24567" y="7197"/>
                    <a:pt x="24094" y="5987"/>
                  </a:cubicBezTo>
                  <a:cubicBezTo>
                    <a:pt x="23760" y="4944"/>
                    <a:pt x="22731" y="4265"/>
                    <a:pt x="21663" y="4265"/>
                  </a:cubicBezTo>
                  <a:cubicBezTo>
                    <a:pt x="21385" y="4265"/>
                    <a:pt x="21104" y="4311"/>
                    <a:pt x="20832" y="4409"/>
                  </a:cubicBezTo>
                  <a:cubicBezTo>
                    <a:pt x="19561" y="4880"/>
                    <a:pt x="15972" y="5983"/>
                    <a:pt x="13346" y="5983"/>
                  </a:cubicBezTo>
                  <a:cubicBezTo>
                    <a:pt x="13038" y="5983"/>
                    <a:pt x="12744" y="5968"/>
                    <a:pt x="12468" y="5935"/>
                  </a:cubicBezTo>
                  <a:cubicBezTo>
                    <a:pt x="8470" y="5461"/>
                    <a:pt x="4945" y="990"/>
                    <a:pt x="4840" y="990"/>
                  </a:cubicBezTo>
                  <a:cubicBezTo>
                    <a:pt x="4346" y="341"/>
                    <a:pt x="3598" y="1"/>
                    <a:pt x="28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"/>
            <p:cNvSpPr/>
            <p:nvPr/>
          </p:nvSpPr>
          <p:spPr>
            <a:xfrm>
              <a:off x="2409375" y="4054150"/>
              <a:ext cx="1248075" cy="1369175"/>
            </a:xfrm>
            <a:custGeom>
              <a:avLst/>
              <a:gdLst/>
              <a:ahLst/>
              <a:cxnLst/>
              <a:rect l="l" t="t" r="r" b="b"/>
              <a:pathLst>
                <a:path w="49923" h="54767" extrusionOk="0">
                  <a:moveTo>
                    <a:pt x="15118" y="1"/>
                  </a:moveTo>
                  <a:cubicBezTo>
                    <a:pt x="13475" y="1"/>
                    <a:pt x="11831" y="258"/>
                    <a:pt x="10259" y="793"/>
                  </a:cubicBezTo>
                  <a:cubicBezTo>
                    <a:pt x="2789" y="3371"/>
                    <a:pt x="1" y="12314"/>
                    <a:pt x="1579" y="19310"/>
                  </a:cubicBezTo>
                  <a:cubicBezTo>
                    <a:pt x="4314" y="29253"/>
                    <a:pt x="8628" y="45192"/>
                    <a:pt x="12205" y="54766"/>
                  </a:cubicBezTo>
                  <a:lnTo>
                    <a:pt x="49923" y="54766"/>
                  </a:lnTo>
                  <a:cubicBezTo>
                    <a:pt x="49923" y="54766"/>
                    <a:pt x="48345" y="50189"/>
                    <a:pt x="46398" y="45245"/>
                  </a:cubicBezTo>
                  <a:cubicBezTo>
                    <a:pt x="41296" y="32672"/>
                    <a:pt x="35404" y="20573"/>
                    <a:pt x="29196" y="8632"/>
                  </a:cubicBezTo>
                  <a:cubicBezTo>
                    <a:pt x="26657" y="3184"/>
                    <a:pt x="20896" y="1"/>
                    <a:pt x="151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"/>
            <p:cNvSpPr/>
            <p:nvPr/>
          </p:nvSpPr>
          <p:spPr>
            <a:xfrm>
              <a:off x="2611900" y="4605225"/>
              <a:ext cx="641825" cy="388175"/>
            </a:xfrm>
            <a:custGeom>
              <a:avLst/>
              <a:gdLst/>
              <a:ahLst/>
              <a:cxnLst/>
              <a:rect l="l" t="t" r="r" b="b"/>
              <a:pathLst>
                <a:path w="25673" h="15527" extrusionOk="0">
                  <a:moveTo>
                    <a:pt x="21690" y="1"/>
                  </a:moveTo>
                  <a:cubicBezTo>
                    <a:pt x="19235" y="1"/>
                    <a:pt x="15521" y="1871"/>
                    <a:pt x="11784" y="3317"/>
                  </a:cubicBezTo>
                  <a:cubicBezTo>
                    <a:pt x="6208" y="5474"/>
                    <a:pt x="1" y="6947"/>
                    <a:pt x="1369" y="10524"/>
                  </a:cubicBezTo>
                  <a:cubicBezTo>
                    <a:pt x="2450" y="13208"/>
                    <a:pt x="7285" y="15526"/>
                    <a:pt x="11992" y="15526"/>
                  </a:cubicBezTo>
                  <a:cubicBezTo>
                    <a:pt x="13465" y="15526"/>
                    <a:pt x="14926" y="15299"/>
                    <a:pt x="16256" y="14785"/>
                  </a:cubicBezTo>
                  <a:cubicBezTo>
                    <a:pt x="21779" y="12628"/>
                    <a:pt x="25672" y="5158"/>
                    <a:pt x="24252" y="1634"/>
                  </a:cubicBezTo>
                  <a:cubicBezTo>
                    <a:pt x="23801" y="454"/>
                    <a:pt x="22898" y="1"/>
                    <a:pt x="216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"/>
            <p:cNvSpPr/>
            <p:nvPr/>
          </p:nvSpPr>
          <p:spPr>
            <a:xfrm>
              <a:off x="2575075" y="4317275"/>
              <a:ext cx="441925" cy="302325"/>
            </a:xfrm>
            <a:custGeom>
              <a:avLst/>
              <a:gdLst/>
              <a:ahLst/>
              <a:cxnLst/>
              <a:rect l="l" t="t" r="r" b="b"/>
              <a:pathLst>
                <a:path w="17677" h="12093" extrusionOk="0">
                  <a:moveTo>
                    <a:pt x="1106" y="0"/>
                  </a:moveTo>
                  <a:lnTo>
                    <a:pt x="1106" y="0"/>
                  </a:lnTo>
                  <a:cubicBezTo>
                    <a:pt x="159" y="2052"/>
                    <a:pt x="1" y="4419"/>
                    <a:pt x="895" y="6629"/>
                  </a:cubicBezTo>
                  <a:cubicBezTo>
                    <a:pt x="2191" y="10031"/>
                    <a:pt x="5421" y="12092"/>
                    <a:pt x="8855" y="12092"/>
                  </a:cubicBezTo>
                  <a:cubicBezTo>
                    <a:pt x="9881" y="12092"/>
                    <a:pt x="10926" y="11908"/>
                    <a:pt x="11942" y="11521"/>
                  </a:cubicBezTo>
                  <a:cubicBezTo>
                    <a:pt x="15572" y="10101"/>
                    <a:pt x="17676" y="6418"/>
                    <a:pt x="17308" y="2736"/>
                  </a:cubicBezTo>
                  <a:lnTo>
                    <a:pt x="17308" y="2736"/>
                  </a:lnTo>
                  <a:cubicBezTo>
                    <a:pt x="16887" y="5103"/>
                    <a:pt x="15309" y="7260"/>
                    <a:pt x="12311" y="8470"/>
                  </a:cubicBezTo>
                  <a:cubicBezTo>
                    <a:pt x="11202" y="8911"/>
                    <a:pt x="10140" y="9110"/>
                    <a:pt x="9142" y="9110"/>
                  </a:cubicBezTo>
                  <a:cubicBezTo>
                    <a:pt x="4312" y="9110"/>
                    <a:pt x="975" y="4447"/>
                    <a:pt x="1106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"/>
            <p:cNvSpPr/>
            <p:nvPr/>
          </p:nvSpPr>
          <p:spPr>
            <a:xfrm>
              <a:off x="2697400" y="4319950"/>
              <a:ext cx="195975" cy="172200"/>
            </a:xfrm>
            <a:custGeom>
              <a:avLst/>
              <a:gdLst/>
              <a:ahLst/>
              <a:cxnLst/>
              <a:rect l="l" t="t" r="r" b="b"/>
              <a:pathLst>
                <a:path w="7839" h="6888" extrusionOk="0">
                  <a:moveTo>
                    <a:pt x="3895" y="1"/>
                  </a:moveTo>
                  <a:cubicBezTo>
                    <a:pt x="3492" y="1"/>
                    <a:pt x="3082" y="68"/>
                    <a:pt x="2683" y="209"/>
                  </a:cubicBezTo>
                  <a:cubicBezTo>
                    <a:pt x="947" y="945"/>
                    <a:pt x="0" y="2892"/>
                    <a:pt x="737" y="4680"/>
                  </a:cubicBezTo>
                  <a:cubicBezTo>
                    <a:pt x="1268" y="6070"/>
                    <a:pt x="2593" y="6888"/>
                    <a:pt x="3996" y="6888"/>
                  </a:cubicBezTo>
                  <a:cubicBezTo>
                    <a:pt x="4399" y="6888"/>
                    <a:pt x="4809" y="6820"/>
                    <a:pt x="5208" y="6679"/>
                  </a:cubicBezTo>
                  <a:cubicBezTo>
                    <a:pt x="6944" y="5943"/>
                    <a:pt x="7838" y="3944"/>
                    <a:pt x="7155" y="2208"/>
                  </a:cubicBezTo>
                  <a:cubicBezTo>
                    <a:pt x="6623" y="819"/>
                    <a:pt x="5298" y="1"/>
                    <a:pt x="38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"/>
            <p:cNvSpPr/>
            <p:nvPr/>
          </p:nvSpPr>
          <p:spPr>
            <a:xfrm>
              <a:off x="2703975" y="4703925"/>
              <a:ext cx="168350" cy="100600"/>
            </a:xfrm>
            <a:custGeom>
              <a:avLst/>
              <a:gdLst/>
              <a:ahLst/>
              <a:cxnLst/>
              <a:rect l="l" t="t" r="r" b="b"/>
              <a:pathLst>
                <a:path w="6734" h="4024" extrusionOk="0">
                  <a:moveTo>
                    <a:pt x="6471" y="0"/>
                  </a:moveTo>
                  <a:lnTo>
                    <a:pt x="6471" y="0"/>
                  </a:lnTo>
                  <a:cubicBezTo>
                    <a:pt x="4103" y="842"/>
                    <a:pt x="1736" y="1684"/>
                    <a:pt x="0" y="2630"/>
                  </a:cubicBezTo>
                  <a:cubicBezTo>
                    <a:pt x="723" y="3506"/>
                    <a:pt x="1805" y="4023"/>
                    <a:pt x="2925" y="4023"/>
                  </a:cubicBezTo>
                  <a:cubicBezTo>
                    <a:pt x="3353" y="4023"/>
                    <a:pt x="3787" y="3948"/>
                    <a:pt x="4209" y="3788"/>
                  </a:cubicBezTo>
                  <a:cubicBezTo>
                    <a:pt x="5787" y="3209"/>
                    <a:pt x="6734" y="1578"/>
                    <a:pt x="64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"/>
            <p:cNvSpPr/>
            <p:nvPr/>
          </p:nvSpPr>
          <p:spPr>
            <a:xfrm>
              <a:off x="2945950" y="4613175"/>
              <a:ext cx="165725" cy="97925"/>
            </a:xfrm>
            <a:custGeom>
              <a:avLst/>
              <a:gdLst/>
              <a:ahLst/>
              <a:cxnLst/>
              <a:rect l="l" t="t" r="r" b="b"/>
              <a:pathLst>
                <a:path w="6629" h="3917" extrusionOk="0">
                  <a:moveTo>
                    <a:pt x="6524" y="0"/>
                  </a:moveTo>
                  <a:lnTo>
                    <a:pt x="6524" y="0"/>
                  </a:lnTo>
                  <a:cubicBezTo>
                    <a:pt x="4577" y="474"/>
                    <a:pt x="2368" y="1421"/>
                    <a:pt x="1" y="2420"/>
                  </a:cubicBezTo>
                  <a:cubicBezTo>
                    <a:pt x="651" y="3377"/>
                    <a:pt x="1747" y="3916"/>
                    <a:pt x="2904" y="3916"/>
                  </a:cubicBezTo>
                  <a:cubicBezTo>
                    <a:pt x="3337" y="3916"/>
                    <a:pt x="3779" y="3840"/>
                    <a:pt x="4209" y="3683"/>
                  </a:cubicBezTo>
                  <a:cubicBezTo>
                    <a:pt x="5735" y="3104"/>
                    <a:pt x="6629" y="1526"/>
                    <a:pt x="6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"/>
            <p:cNvSpPr/>
            <p:nvPr/>
          </p:nvSpPr>
          <p:spPr>
            <a:xfrm>
              <a:off x="2840750" y="4831125"/>
              <a:ext cx="316950" cy="162000"/>
            </a:xfrm>
            <a:custGeom>
              <a:avLst/>
              <a:gdLst/>
              <a:ahLst/>
              <a:cxnLst/>
              <a:rect l="l" t="t" r="r" b="b"/>
              <a:pathLst>
                <a:path w="12678" h="6480" extrusionOk="0">
                  <a:moveTo>
                    <a:pt x="8155" y="0"/>
                  </a:moveTo>
                  <a:cubicBezTo>
                    <a:pt x="7135" y="0"/>
                    <a:pt x="6099" y="187"/>
                    <a:pt x="5103" y="594"/>
                  </a:cubicBezTo>
                  <a:cubicBezTo>
                    <a:pt x="2525" y="1593"/>
                    <a:pt x="737" y="3750"/>
                    <a:pt x="0" y="6222"/>
                  </a:cubicBezTo>
                  <a:cubicBezTo>
                    <a:pt x="930" y="6388"/>
                    <a:pt x="1877" y="6480"/>
                    <a:pt x="2820" y="6480"/>
                  </a:cubicBezTo>
                  <a:cubicBezTo>
                    <a:pt x="4278" y="6480"/>
                    <a:pt x="5729" y="6260"/>
                    <a:pt x="7102" y="5749"/>
                  </a:cubicBezTo>
                  <a:cubicBezTo>
                    <a:pt x="9259" y="4907"/>
                    <a:pt x="11152" y="3224"/>
                    <a:pt x="12678" y="1277"/>
                  </a:cubicBezTo>
                  <a:cubicBezTo>
                    <a:pt x="11355" y="471"/>
                    <a:pt x="9774" y="0"/>
                    <a:pt x="8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2"/>
          <p:cNvGrpSpPr/>
          <p:nvPr/>
        </p:nvGrpSpPr>
        <p:grpSpPr>
          <a:xfrm>
            <a:off x="531347" y="5307492"/>
            <a:ext cx="2018439" cy="2268212"/>
            <a:chOff x="598450" y="4075425"/>
            <a:chExt cx="1178375" cy="1336050"/>
          </a:xfrm>
        </p:grpSpPr>
        <p:sp>
          <p:nvSpPr>
            <p:cNvPr id="496" name="Google Shape;496;p2"/>
            <p:cNvSpPr/>
            <p:nvPr/>
          </p:nvSpPr>
          <p:spPr>
            <a:xfrm>
              <a:off x="670800" y="4420925"/>
              <a:ext cx="330100" cy="413750"/>
            </a:xfrm>
            <a:custGeom>
              <a:avLst/>
              <a:gdLst/>
              <a:ahLst/>
              <a:cxnLst/>
              <a:rect l="l" t="t" r="r" b="b"/>
              <a:pathLst>
                <a:path w="13204" h="16550" extrusionOk="0">
                  <a:moveTo>
                    <a:pt x="2441" y="1"/>
                  </a:moveTo>
                  <a:cubicBezTo>
                    <a:pt x="1461" y="1"/>
                    <a:pt x="576" y="757"/>
                    <a:pt x="526" y="1746"/>
                  </a:cubicBezTo>
                  <a:cubicBezTo>
                    <a:pt x="526" y="2009"/>
                    <a:pt x="0" y="8006"/>
                    <a:pt x="3209" y="11688"/>
                  </a:cubicBezTo>
                  <a:cubicBezTo>
                    <a:pt x="5313" y="14161"/>
                    <a:pt x="9679" y="16212"/>
                    <a:pt x="10205" y="16423"/>
                  </a:cubicBezTo>
                  <a:cubicBezTo>
                    <a:pt x="10400" y="16509"/>
                    <a:pt x="10608" y="16549"/>
                    <a:pt x="10819" y="16549"/>
                  </a:cubicBezTo>
                  <a:cubicBezTo>
                    <a:pt x="11636" y="16549"/>
                    <a:pt x="12501" y="15954"/>
                    <a:pt x="12836" y="15160"/>
                  </a:cubicBezTo>
                  <a:cubicBezTo>
                    <a:pt x="13204" y="14213"/>
                    <a:pt x="12730" y="12951"/>
                    <a:pt x="11784" y="12530"/>
                  </a:cubicBezTo>
                  <a:cubicBezTo>
                    <a:pt x="10626" y="12109"/>
                    <a:pt x="7470" y="10584"/>
                    <a:pt x="6155" y="9006"/>
                  </a:cubicBezTo>
                  <a:cubicBezTo>
                    <a:pt x="4051" y="6638"/>
                    <a:pt x="4366" y="2167"/>
                    <a:pt x="4366" y="2114"/>
                  </a:cubicBezTo>
                  <a:cubicBezTo>
                    <a:pt x="4471" y="1062"/>
                    <a:pt x="3682" y="63"/>
                    <a:pt x="2630" y="10"/>
                  </a:cubicBezTo>
                  <a:cubicBezTo>
                    <a:pt x="2567" y="4"/>
                    <a:pt x="2504" y="1"/>
                    <a:pt x="24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"/>
            <p:cNvSpPr/>
            <p:nvPr/>
          </p:nvSpPr>
          <p:spPr>
            <a:xfrm>
              <a:off x="1296775" y="4806325"/>
              <a:ext cx="480050" cy="218650"/>
            </a:xfrm>
            <a:custGeom>
              <a:avLst/>
              <a:gdLst/>
              <a:ahLst/>
              <a:cxnLst/>
              <a:rect l="l" t="t" r="r" b="b"/>
              <a:pathLst>
                <a:path w="19202" h="8746" extrusionOk="0">
                  <a:moveTo>
                    <a:pt x="16988" y="0"/>
                  </a:moveTo>
                  <a:cubicBezTo>
                    <a:pt x="16405" y="0"/>
                    <a:pt x="15831" y="258"/>
                    <a:pt x="15467" y="744"/>
                  </a:cubicBezTo>
                  <a:cubicBezTo>
                    <a:pt x="15414" y="796"/>
                    <a:pt x="12626" y="4321"/>
                    <a:pt x="9470" y="4637"/>
                  </a:cubicBezTo>
                  <a:cubicBezTo>
                    <a:pt x="9258" y="4665"/>
                    <a:pt x="9029" y="4678"/>
                    <a:pt x="8787" y="4678"/>
                  </a:cubicBezTo>
                  <a:cubicBezTo>
                    <a:pt x="6807" y="4678"/>
                    <a:pt x="3978" y="3802"/>
                    <a:pt x="2947" y="3427"/>
                  </a:cubicBezTo>
                  <a:cubicBezTo>
                    <a:pt x="2761" y="3354"/>
                    <a:pt x="2565" y="3321"/>
                    <a:pt x="2367" y="3321"/>
                  </a:cubicBezTo>
                  <a:cubicBezTo>
                    <a:pt x="1557" y="3321"/>
                    <a:pt x="718" y="3886"/>
                    <a:pt x="422" y="4689"/>
                  </a:cubicBezTo>
                  <a:cubicBezTo>
                    <a:pt x="1" y="5689"/>
                    <a:pt x="474" y="7004"/>
                    <a:pt x="1421" y="7372"/>
                  </a:cubicBezTo>
                  <a:cubicBezTo>
                    <a:pt x="1936" y="7559"/>
                    <a:pt x="5616" y="8746"/>
                    <a:pt x="8756" y="8746"/>
                  </a:cubicBezTo>
                  <a:cubicBezTo>
                    <a:pt x="9145" y="8746"/>
                    <a:pt x="9525" y="8728"/>
                    <a:pt x="9891" y="8687"/>
                  </a:cubicBezTo>
                  <a:cubicBezTo>
                    <a:pt x="14678" y="8109"/>
                    <a:pt x="18413" y="3374"/>
                    <a:pt x="18571" y="3164"/>
                  </a:cubicBezTo>
                  <a:cubicBezTo>
                    <a:pt x="19202" y="2322"/>
                    <a:pt x="19097" y="1059"/>
                    <a:pt x="18202" y="428"/>
                  </a:cubicBezTo>
                  <a:cubicBezTo>
                    <a:pt x="17846" y="139"/>
                    <a:pt x="17415" y="0"/>
                    <a:pt x="169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"/>
            <p:cNvSpPr/>
            <p:nvPr/>
          </p:nvSpPr>
          <p:spPr>
            <a:xfrm>
              <a:off x="598450" y="4434950"/>
              <a:ext cx="920625" cy="976525"/>
            </a:xfrm>
            <a:custGeom>
              <a:avLst/>
              <a:gdLst/>
              <a:ahLst/>
              <a:cxnLst/>
              <a:rect l="l" t="t" r="r" b="b"/>
              <a:pathLst>
                <a:path w="36825" h="39061" extrusionOk="0">
                  <a:moveTo>
                    <a:pt x="24563" y="1"/>
                  </a:moveTo>
                  <a:cubicBezTo>
                    <a:pt x="20645" y="1"/>
                    <a:pt x="17062" y="2146"/>
                    <a:pt x="13941" y="6866"/>
                  </a:cubicBezTo>
                  <a:cubicBezTo>
                    <a:pt x="9733" y="13705"/>
                    <a:pt x="7365" y="18492"/>
                    <a:pt x="3525" y="29013"/>
                  </a:cubicBezTo>
                  <a:cubicBezTo>
                    <a:pt x="1895" y="33484"/>
                    <a:pt x="369" y="37693"/>
                    <a:pt x="1" y="39061"/>
                  </a:cubicBezTo>
                  <a:lnTo>
                    <a:pt x="28355" y="39061"/>
                  </a:lnTo>
                  <a:cubicBezTo>
                    <a:pt x="28618" y="38482"/>
                    <a:pt x="30827" y="31854"/>
                    <a:pt x="31038" y="31275"/>
                  </a:cubicBezTo>
                  <a:cubicBezTo>
                    <a:pt x="33247" y="25068"/>
                    <a:pt x="33668" y="22437"/>
                    <a:pt x="35562" y="15283"/>
                  </a:cubicBezTo>
                  <a:cubicBezTo>
                    <a:pt x="36824" y="9760"/>
                    <a:pt x="34615" y="2763"/>
                    <a:pt x="28776" y="764"/>
                  </a:cubicBezTo>
                  <a:cubicBezTo>
                    <a:pt x="27335" y="261"/>
                    <a:pt x="25929" y="1"/>
                    <a:pt x="245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"/>
            <p:cNvSpPr/>
            <p:nvPr/>
          </p:nvSpPr>
          <p:spPr>
            <a:xfrm>
              <a:off x="898300" y="4737900"/>
              <a:ext cx="503725" cy="303450"/>
            </a:xfrm>
            <a:custGeom>
              <a:avLst/>
              <a:gdLst/>
              <a:ahLst/>
              <a:cxnLst/>
              <a:rect l="l" t="t" r="r" b="b"/>
              <a:pathLst>
                <a:path w="20149" h="12138" extrusionOk="0">
                  <a:moveTo>
                    <a:pt x="3061" y="1"/>
                  </a:moveTo>
                  <a:cubicBezTo>
                    <a:pt x="2109" y="1"/>
                    <a:pt x="1399" y="355"/>
                    <a:pt x="1053" y="1271"/>
                  </a:cubicBezTo>
                  <a:cubicBezTo>
                    <a:pt x="1" y="4007"/>
                    <a:pt x="3052" y="9846"/>
                    <a:pt x="7365" y="11582"/>
                  </a:cubicBezTo>
                  <a:cubicBezTo>
                    <a:pt x="8408" y="11967"/>
                    <a:pt x="9550" y="12138"/>
                    <a:pt x="10701" y="12138"/>
                  </a:cubicBezTo>
                  <a:cubicBezTo>
                    <a:pt x="14427" y="12138"/>
                    <a:pt x="18240" y="10345"/>
                    <a:pt x="19044" y="8215"/>
                  </a:cubicBezTo>
                  <a:cubicBezTo>
                    <a:pt x="20148" y="5427"/>
                    <a:pt x="15309" y="4323"/>
                    <a:pt x="10890" y="2639"/>
                  </a:cubicBezTo>
                  <a:cubicBezTo>
                    <a:pt x="7960" y="1474"/>
                    <a:pt x="5005" y="1"/>
                    <a:pt x="30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"/>
            <p:cNvSpPr/>
            <p:nvPr/>
          </p:nvSpPr>
          <p:spPr>
            <a:xfrm>
              <a:off x="1232350" y="4075425"/>
              <a:ext cx="401125" cy="364875"/>
            </a:xfrm>
            <a:custGeom>
              <a:avLst/>
              <a:gdLst/>
              <a:ahLst/>
              <a:cxnLst/>
              <a:rect l="l" t="t" r="r" b="b"/>
              <a:pathLst>
                <a:path w="16045" h="14595" extrusionOk="0">
                  <a:moveTo>
                    <a:pt x="8008" y="0"/>
                  </a:moveTo>
                  <a:cubicBezTo>
                    <a:pt x="4696" y="0"/>
                    <a:pt x="1710" y="2256"/>
                    <a:pt x="947" y="5624"/>
                  </a:cubicBezTo>
                  <a:cubicBezTo>
                    <a:pt x="0" y="9517"/>
                    <a:pt x="2420" y="13462"/>
                    <a:pt x="6366" y="14409"/>
                  </a:cubicBezTo>
                  <a:cubicBezTo>
                    <a:pt x="6912" y="14534"/>
                    <a:pt x="7460" y="14595"/>
                    <a:pt x="8000" y="14595"/>
                  </a:cubicBezTo>
                  <a:cubicBezTo>
                    <a:pt x="11307" y="14595"/>
                    <a:pt x="14337" y="12337"/>
                    <a:pt x="15151" y="8991"/>
                  </a:cubicBezTo>
                  <a:cubicBezTo>
                    <a:pt x="16045" y="5045"/>
                    <a:pt x="13625" y="1100"/>
                    <a:pt x="9732" y="206"/>
                  </a:cubicBezTo>
                  <a:cubicBezTo>
                    <a:pt x="9154" y="67"/>
                    <a:pt x="8576" y="0"/>
                    <a:pt x="80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"/>
            <p:cNvSpPr/>
            <p:nvPr/>
          </p:nvSpPr>
          <p:spPr>
            <a:xfrm>
              <a:off x="1011400" y="4744675"/>
              <a:ext cx="128900" cy="76425"/>
            </a:xfrm>
            <a:custGeom>
              <a:avLst/>
              <a:gdLst/>
              <a:ahLst/>
              <a:cxnLst/>
              <a:rect l="l" t="t" r="r" b="b"/>
              <a:pathLst>
                <a:path w="5156" h="3057" extrusionOk="0">
                  <a:moveTo>
                    <a:pt x="106" y="1"/>
                  </a:moveTo>
                  <a:lnTo>
                    <a:pt x="106" y="1"/>
                  </a:lnTo>
                  <a:cubicBezTo>
                    <a:pt x="1" y="1158"/>
                    <a:pt x="632" y="2368"/>
                    <a:pt x="1894" y="2894"/>
                  </a:cubicBezTo>
                  <a:cubicBezTo>
                    <a:pt x="2224" y="3004"/>
                    <a:pt x="2556" y="3056"/>
                    <a:pt x="2880" y="3056"/>
                  </a:cubicBezTo>
                  <a:cubicBezTo>
                    <a:pt x="3800" y="3056"/>
                    <a:pt x="4650" y="2634"/>
                    <a:pt x="5156" y="1895"/>
                  </a:cubicBezTo>
                  <a:cubicBezTo>
                    <a:pt x="3315" y="1106"/>
                    <a:pt x="1579" y="369"/>
                    <a:pt x="1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"/>
            <p:cNvSpPr/>
            <p:nvPr/>
          </p:nvSpPr>
          <p:spPr>
            <a:xfrm>
              <a:off x="1270475" y="4369375"/>
              <a:ext cx="130225" cy="231225"/>
            </a:xfrm>
            <a:custGeom>
              <a:avLst/>
              <a:gdLst/>
              <a:ahLst/>
              <a:cxnLst/>
              <a:rect l="l" t="t" r="r" b="b"/>
              <a:pathLst>
                <a:path w="5209" h="9249" extrusionOk="0">
                  <a:moveTo>
                    <a:pt x="4070" y="1"/>
                  </a:moveTo>
                  <a:cubicBezTo>
                    <a:pt x="3868" y="1"/>
                    <a:pt x="3662" y="69"/>
                    <a:pt x="3473" y="231"/>
                  </a:cubicBezTo>
                  <a:cubicBezTo>
                    <a:pt x="2315" y="1125"/>
                    <a:pt x="1789" y="2493"/>
                    <a:pt x="1158" y="3808"/>
                  </a:cubicBezTo>
                  <a:cubicBezTo>
                    <a:pt x="580" y="5228"/>
                    <a:pt x="1" y="6649"/>
                    <a:pt x="211" y="8174"/>
                  </a:cubicBezTo>
                  <a:cubicBezTo>
                    <a:pt x="248" y="8724"/>
                    <a:pt x="770" y="9249"/>
                    <a:pt x="1315" y="9249"/>
                  </a:cubicBezTo>
                  <a:cubicBezTo>
                    <a:pt x="1552" y="9249"/>
                    <a:pt x="1793" y="9150"/>
                    <a:pt x="2000" y="8911"/>
                  </a:cubicBezTo>
                  <a:cubicBezTo>
                    <a:pt x="2894" y="7859"/>
                    <a:pt x="3368" y="6544"/>
                    <a:pt x="3894" y="5228"/>
                  </a:cubicBezTo>
                  <a:cubicBezTo>
                    <a:pt x="4420" y="3913"/>
                    <a:pt x="5209" y="2598"/>
                    <a:pt x="5209" y="1125"/>
                  </a:cubicBezTo>
                  <a:cubicBezTo>
                    <a:pt x="5209" y="578"/>
                    <a:pt x="4656" y="1"/>
                    <a:pt x="40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"/>
            <p:cNvSpPr/>
            <p:nvPr/>
          </p:nvSpPr>
          <p:spPr>
            <a:xfrm>
              <a:off x="1302050" y="4205475"/>
              <a:ext cx="260425" cy="177700"/>
            </a:xfrm>
            <a:custGeom>
              <a:avLst/>
              <a:gdLst/>
              <a:ahLst/>
              <a:cxnLst/>
              <a:rect l="l" t="t" r="r" b="b"/>
              <a:pathLst>
                <a:path w="10417" h="7108" extrusionOk="0">
                  <a:moveTo>
                    <a:pt x="9785" y="1"/>
                  </a:moveTo>
                  <a:lnTo>
                    <a:pt x="9785" y="1"/>
                  </a:lnTo>
                  <a:cubicBezTo>
                    <a:pt x="9829" y="2617"/>
                    <a:pt x="7885" y="5377"/>
                    <a:pt x="5032" y="5377"/>
                  </a:cubicBezTo>
                  <a:cubicBezTo>
                    <a:pt x="4442" y="5377"/>
                    <a:pt x="3814" y="5260"/>
                    <a:pt x="3157" y="4998"/>
                  </a:cubicBezTo>
                  <a:cubicBezTo>
                    <a:pt x="1368" y="4315"/>
                    <a:pt x="474" y="2999"/>
                    <a:pt x="211" y="1632"/>
                  </a:cubicBezTo>
                  <a:lnTo>
                    <a:pt x="211" y="1632"/>
                  </a:lnTo>
                  <a:cubicBezTo>
                    <a:pt x="0" y="3789"/>
                    <a:pt x="1210" y="5998"/>
                    <a:pt x="3367" y="6787"/>
                  </a:cubicBezTo>
                  <a:cubicBezTo>
                    <a:pt x="3944" y="7003"/>
                    <a:pt x="4545" y="7107"/>
                    <a:pt x="5141" y="7107"/>
                  </a:cubicBezTo>
                  <a:cubicBezTo>
                    <a:pt x="7155" y="7107"/>
                    <a:pt x="9107" y="5923"/>
                    <a:pt x="9838" y="3894"/>
                  </a:cubicBezTo>
                  <a:cubicBezTo>
                    <a:pt x="10416" y="2631"/>
                    <a:pt x="10364" y="1158"/>
                    <a:pt x="9785" y="1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"/>
            <p:cNvSpPr/>
            <p:nvPr/>
          </p:nvSpPr>
          <p:spPr>
            <a:xfrm>
              <a:off x="1375700" y="4207125"/>
              <a:ext cx="115750" cy="101975"/>
            </a:xfrm>
            <a:custGeom>
              <a:avLst/>
              <a:gdLst/>
              <a:ahLst/>
              <a:cxnLst/>
              <a:rect l="l" t="t" r="r" b="b"/>
              <a:pathLst>
                <a:path w="4630" h="4079" extrusionOk="0">
                  <a:moveTo>
                    <a:pt x="2298" y="0"/>
                  </a:moveTo>
                  <a:cubicBezTo>
                    <a:pt x="1478" y="0"/>
                    <a:pt x="703" y="497"/>
                    <a:pt x="421" y="1303"/>
                  </a:cubicBezTo>
                  <a:cubicBezTo>
                    <a:pt x="0" y="2355"/>
                    <a:pt x="526" y="3565"/>
                    <a:pt x="1578" y="3933"/>
                  </a:cubicBezTo>
                  <a:cubicBezTo>
                    <a:pt x="1825" y="4032"/>
                    <a:pt x="2080" y="4078"/>
                    <a:pt x="2332" y="4078"/>
                  </a:cubicBezTo>
                  <a:cubicBezTo>
                    <a:pt x="3152" y="4078"/>
                    <a:pt x="3927" y="3581"/>
                    <a:pt x="4209" y="2776"/>
                  </a:cubicBezTo>
                  <a:cubicBezTo>
                    <a:pt x="4630" y="1724"/>
                    <a:pt x="4103" y="514"/>
                    <a:pt x="3051" y="145"/>
                  </a:cubicBezTo>
                  <a:cubicBezTo>
                    <a:pt x="2805" y="47"/>
                    <a:pt x="2549" y="0"/>
                    <a:pt x="2298" y="0"/>
                  </a:cubicBezTo>
                  <a:close/>
                </a:path>
              </a:pathLst>
            </a:custGeom>
            <a:solidFill>
              <a:srgbClr val="3E49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"/>
            <p:cNvSpPr/>
            <p:nvPr/>
          </p:nvSpPr>
          <p:spPr>
            <a:xfrm>
              <a:off x="1198150" y="4815700"/>
              <a:ext cx="131550" cy="78525"/>
            </a:xfrm>
            <a:custGeom>
              <a:avLst/>
              <a:gdLst/>
              <a:ahLst/>
              <a:cxnLst/>
              <a:rect l="l" t="t" r="r" b="b"/>
              <a:pathLst>
                <a:path w="5262" h="3141" extrusionOk="0">
                  <a:moveTo>
                    <a:pt x="211" y="1"/>
                  </a:moveTo>
                  <a:lnTo>
                    <a:pt x="211" y="1"/>
                  </a:lnTo>
                  <a:cubicBezTo>
                    <a:pt x="1" y="1211"/>
                    <a:pt x="737" y="2473"/>
                    <a:pt x="2000" y="2946"/>
                  </a:cubicBezTo>
                  <a:cubicBezTo>
                    <a:pt x="2322" y="3078"/>
                    <a:pt x="2656" y="3141"/>
                    <a:pt x="2988" y="3141"/>
                  </a:cubicBezTo>
                  <a:cubicBezTo>
                    <a:pt x="3848" y="3141"/>
                    <a:pt x="4692" y="2721"/>
                    <a:pt x="5261" y="2000"/>
                  </a:cubicBezTo>
                  <a:cubicBezTo>
                    <a:pt x="3946" y="1316"/>
                    <a:pt x="2105" y="632"/>
                    <a:pt x="2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"/>
            <p:cNvSpPr/>
            <p:nvPr/>
          </p:nvSpPr>
          <p:spPr>
            <a:xfrm>
              <a:off x="975900" y="4916025"/>
              <a:ext cx="248575" cy="125950"/>
            </a:xfrm>
            <a:custGeom>
              <a:avLst/>
              <a:gdLst/>
              <a:ahLst/>
              <a:cxnLst/>
              <a:rect l="l" t="t" r="r" b="b"/>
              <a:pathLst>
                <a:path w="9943" h="5038" extrusionOk="0">
                  <a:moveTo>
                    <a:pt x="3500" y="0"/>
                  </a:moveTo>
                  <a:cubicBezTo>
                    <a:pt x="2257" y="0"/>
                    <a:pt x="1052" y="348"/>
                    <a:pt x="0" y="985"/>
                  </a:cubicBezTo>
                  <a:cubicBezTo>
                    <a:pt x="1158" y="2458"/>
                    <a:pt x="2631" y="3773"/>
                    <a:pt x="4367" y="4457"/>
                  </a:cubicBezTo>
                  <a:cubicBezTo>
                    <a:pt x="5409" y="4848"/>
                    <a:pt x="6572" y="5037"/>
                    <a:pt x="7757" y="5037"/>
                  </a:cubicBezTo>
                  <a:cubicBezTo>
                    <a:pt x="8485" y="5037"/>
                    <a:pt x="9221" y="4965"/>
                    <a:pt x="9943" y="4825"/>
                  </a:cubicBezTo>
                  <a:cubicBezTo>
                    <a:pt x="9364" y="2879"/>
                    <a:pt x="7891" y="1248"/>
                    <a:pt x="5945" y="459"/>
                  </a:cubicBezTo>
                  <a:cubicBezTo>
                    <a:pt x="5135" y="148"/>
                    <a:pt x="4310" y="0"/>
                    <a:pt x="3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9" name="Google Shape;509;p2"/>
          <p:cNvSpPr txBox="1">
            <a:spLocks noGrp="1"/>
          </p:cNvSpPr>
          <p:nvPr>
            <p:ph type="ctrTitle"/>
          </p:nvPr>
        </p:nvSpPr>
        <p:spPr>
          <a:xfrm>
            <a:off x="1652700" y="2630850"/>
            <a:ext cx="7386600" cy="24528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0"/>
              <a:buNone/>
              <a:defRPr sz="10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None/>
              <a:defRPr sz="65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None/>
              <a:defRPr sz="65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None/>
              <a:defRPr sz="65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None/>
              <a:defRPr sz="65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None/>
              <a:defRPr sz="65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None/>
              <a:defRPr sz="65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None/>
              <a:defRPr sz="65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None/>
              <a:defRPr sz="65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510" name="Google Shape;510;p2"/>
          <p:cNvSpPr txBox="1">
            <a:spLocks noGrp="1"/>
          </p:cNvSpPr>
          <p:nvPr>
            <p:ph type="subTitle" idx="1"/>
          </p:nvPr>
        </p:nvSpPr>
        <p:spPr>
          <a:xfrm>
            <a:off x="2687250" y="5340363"/>
            <a:ext cx="5317500" cy="4440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TITLE_ONLY_1_3">
    <p:spTree>
      <p:nvGrpSpPr>
        <p:cNvPr id="1" name="Shape 4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23" name="Google Shape;4723;p19"/>
          <p:cNvGrpSpPr/>
          <p:nvPr/>
        </p:nvGrpSpPr>
        <p:grpSpPr>
          <a:xfrm rot="-5400000">
            <a:off x="3934247" y="2034024"/>
            <a:ext cx="1258078" cy="847375"/>
            <a:chOff x="1146325" y="1720488"/>
            <a:chExt cx="1043442" cy="702866"/>
          </a:xfrm>
        </p:grpSpPr>
        <p:sp>
          <p:nvSpPr>
            <p:cNvPr id="4724" name="Google Shape;4724;p19"/>
            <p:cNvSpPr/>
            <p:nvPr/>
          </p:nvSpPr>
          <p:spPr>
            <a:xfrm rot="10800000" flipH="1">
              <a:off x="1146325" y="1720488"/>
              <a:ext cx="876932" cy="592604"/>
            </a:xfrm>
            <a:custGeom>
              <a:avLst/>
              <a:gdLst/>
              <a:ahLst/>
              <a:cxnLst/>
              <a:rect l="l" t="t" r="r" b="b"/>
              <a:pathLst>
                <a:path w="22484" h="15194" extrusionOk="0">
                  <a:moveTo>
                    <a:pt x="20184" y="1"/>
                  </a:moveTo>
                  <a:cubicBezTo>
                    <a:pt x="20106" y="1"/>
                    <a:pt x="20027" y="6"/>
                    <a:pt x="19948" y="16"/>
                  </a:cubicBezTo>
                  <a:cubicBezTo>
                    <a:pt x="18981" y="150"/>
                    <a:pt x="18280" y="1050"/>
                    <a:pt x="18413" y="2051"/>
                  </a:cubicBezTo>
                  <a:cubicBezTo>
                    <a:pt x="18714" y="4186"/>
                    <a:pt x="18880" y="6387"/>
                    <a:pt x="18047" y="8122"/>
                  </a:cubicBezTo>
                  <a:cubicBezTo>
                    <a:pt x="17525" y="9221"/>
                    <a:pt x="16279" y="10161"/>
                    <a:pt x="15185" y="10161"/>
                  </a:cubicBezTo>
                  <a:cubicBezTo>
                    <a:pt x="14951" y="10161"/>
                    <a:pt x="14723" y="10118"/>
                    <a:pt x="14511" y="10023"/>
                  </a:cubicBezTo>
                  <a:cubicBezTo>
                    <a:pt x="13777" y="9723"/>
                    <a:pt x="13210" y="8956"/>
                    <a:pt x="12676" y="7722"/>
                  </a:cubicBezTo>
                  <a:lnTo>
                    <a:pt x="12176" y="6488"/>
                  </a:lnTo>
                  <a:cubicBezTo>
                    <a:pt x="11775" y="5487"/>
                    <a:pt x="11408" y="4486"/>
                    <a:pt x="10775" y="3485"/>
                  </a:cubicBezTo>
                  <a:cubicBezTo>
                    <a:pt x="9619" y="1642"/>
                    <a:pt x="7789" y="501"/>
                    <a:pt x="5945" y="501"/>
                  </a:cubicBezTo>
                  <a:cubicBezTo>
                    <a:pt x="5820" y="501"/>
                    <a:pt x="5696" y="506"/>
                    <a:pt x="5571" y="517"/>
                  </a:cubicBezTo>
                  <a:cubicBezTo>
                    <a:pt x="3570" y="650"/>
                    <a:pt x="1768" y="2151"/>
                    <a:pt x="934" y="4286"/>
                  </a:cubicBezTo>
                  <a:cubicBezTo>
                    <a:pt x="334" y="5887"/>
                    <a:pt x="334" y="7522"/>
                    <a:pt x="367" y="9189"/>
                  </a:cubicBezTo>
                  <a:cubicBezTo>
                    <a:pt x="401" y="10190"/>
                    <a:pt x="267" y="11358"/>
                    <a:pt x="167" y="12392"/>
                  </a:cubicBezTo>
                  <a:cubicBezTo>
                    <a:pt x="100" y="12692"/>
                    <a:pt x="100" y="12959"/>
                    <a:pt x="67" y="13192"/>
                  </a:cubicBezTo>
                  <a:cubicBezTo>
                    <a:pt x="0" y="14193"/>
                    <a:pt x="701" y="15060"/>
                    <a:pt x="1702" y="15194"/>
                  </a:cubicBezTo>
                  <a:lnTo>
                    <a:pt x="1902" y="15194"/>
                  </a:lnTo>
                  <a:cubicBezTo>
                    <a:pt x="2836" y="15194"/>
                    <a:pt x="3603" y="14493"/>
                    <a:pt x="3703" y="13526"/>
                  </a:cubicBezTo>
                  <a:cubicBezTo>
                    <a:pt x="3736" y="13259"/>
                    <a:pt x="3736" y="13026"/>
                    <a:pt x="3770" y="12759"/>
                  </a:cubicBezTo>
                  <a:cubicBezTo>
                    <a:pt x="3903" y="11691"/>
                    <a:pt x="4070" y="10324"/>
                    <a:pt x="4037" y="9056"/>
                  </a:cubicBezTo>
                  <a:cubicBezTo>
                    <a:pt x="3970" y="7722"/>
                    <a:pt x="3970" y="6521"/>
                    <a:pt x="4370" y="5554"/>
                  </a:cubicBezTo>
                  <a:cubicBezTo>
                    <a:pt x="4670" y="4786"/>
                    <a:pt x="5271" y="4153"/>
                    <a:pt x="5871" y="4119"/>
                  </a:cubicBezTo>
                  <a:cubicBezTo>
                    <a:pt x="5914" y="4113"/>
                    <a:pt x="5958" y="4110"/>
                    <a:pt x="6001" y="4110"/>
                  </a:cubicBezTo>
                  <a:cubicBezTo>
                    <a:pt x="6632" y="4110"/>
                    <a:pt x="7302" y="4763"/>
                    <a:pt x="7739" y="5387"/>
                  </a:cubicBezTo>
                  <a:cubicBezTo>
                    <a:pt x="8139" y="6054"/>
                    <a:pt x="8440" y="6888"/>
                    <a:pt x="8773" y="7722"/>
                  </a:cubicBezTo>
                  <a:cubicBezTo>
                    <a:pt x="8940" y="8189"/>
                    <a:pt x="9107" y="8689"/>
                    <a:pt x="9307" y="9156"/>
                  </a:cubicBezTo>
                  <a:cubicBezTo>
                    <a:pt x="10241" y="11224"/>
                    <a:pt x="11475" y="12659"/>
                    <a:pt x="13043" y="13326"/>
                  </a:cubicBezTo>
                  <a:cubicBezTo>
                    <a:pt x="13727" y="13615"/>
                    <a:pt x="14428" y="13746"/>
                    <a:pt x="15122" y="13746"/>
                  </a:cubicBezTo>
                  <a:cubicBezTo>
                    <a:pt x="17714" y="13746"/>
                    <a:pt x="20204" y="11919"/>
                    <a:pt x="21282" y="9656"/>
                  </a:cubicBezTo>
                  <a:cubicBezTo>
                    <a:pt x="22483" y="7055"/>
                    <a:pt x="22383" y="4219"/>
                    <a:pt x="21983" y="1551"/>
                  </a:cubicBezTo>
                  <a:cubicBezTo>
                    <a:pt x="21891" y="691"/>
                    <a:pt x="21092" y="1"/>
                    <a:pt x="201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19"/>
            <p:cNvSpPr/>
            <p:nvPr/>
          </p:nvSpPr>
          <p:spPr>
            <a:xfrm rot="10800000" flipH="1">
              <a:off x="1212669" y="1784217"/>
              <a:ext cx="749433" cy="464520"/>
            </a:xfrm>
            <a:custGeom>
              <a:avLst/>
              <a:gdLst/>
              <a:ahLst/>
              <a:cxnLst/>
              <a:rect l="l" t="t" r="r" b="b"/>
              <a:pathLst>
                <a:path w="19215" h="11910" extrusionOk="0">
                  <a:moveTo>
                    <a:pt x="18547" y="1"/>
                  </a:moveTo>
                  <a:cubicBezTo>
                    <a:pt x="18480" y="1"/>
                    <a:pt x="18380" y="67"/>
                    <a:pt x="18380" y="201"/>
                  </a:cubicBezTo>
                  <a:cubicBezTo>
                    <a:pt x="18681" y="2569"/>
                    <a:pt x="18847" y="5071"/>
                    <a:pt x="17847" y="7173"/>
                  </a:cubicBezTo>
                  <a:cubicBezTo>
                    <a:pt x="17072" y="8776"/>
                    <a:pt x="15290" y="10102"/>
                    <a:pt x="13514" y="10102"/>
                  </a:cubicBezTo>
                  <a:cubicBezTo>
                    <a:pt x="13074" y="10102"/>
                    <a:pt x="12633" y="10020"/>
                    <a:pt x="12209" y="9841"/>
                  </a:cubicBezTo>
                  <a:cubicBezTo>
                    <a:pt x="11142" y="9374"/>
                    <a:pt x="10241" y="8340"/>
                    <a:pt x="9541" y="6706"/>
                  </a:cubicBezTo>
                  <a:cubicBezTo>
                    <a:pt x="9374" y="6272"/>
                    <a:pt x="9207" y="5838"/>
                    <a:pt x="9040" y="5405"/>
                  </a:cubicBezTo>
                  <a:cubicBezTo>
                    <a:pt x="8707" y="4504"/>
                    <a:pt x="8340" y="3537"/>
                    <a:pt x="7806" y="2703"/>
                  </a:cubicBezTo>
                  <a:cubicBezTo>
                    <a:pt x="7078" y="1627"/>
                    <a:pt x="5810" y="491"/>
                    <a:pt x="4287" y="491"/>
                  </a:cubicBezTo>
                  <a:cubicBezTo>
                    <a:pt x="4204" y="491"/>
                    <a:pt x="4121" y="494"/>
                    <a:pt x="4037" y="501"/>
                  </a:cubicBezTo>
                  <a:cubicBezTo>
                    <a:pt x="2669" y="601"/>
                    <a:pt x="1368" y="1702"/>
                    <a:pt x="801" y="3236"/>
                  </a:cubicBezTo>
                  <a:cubicBezTo>
                    <a:pt x="301" y="4571"/>
                    <a:pt x="301" y="6038"/>
                    <a:pt x="334" y="7539"/>
                  </a:cubicBezTo>
                  <a:cubicBezTo>
                    <a:pt x="334" y="8674"/>
                    <a:pt x="201" y="9908"/>
                    <a:pt x="67" y="10975"/>
                  </a:cubicBezTo>
                  <a:cubicBezTo>
                    <a:pt x="34" y="11209"/>
                    <a:pt x="34" y="11442"/>
                    <a:pt x="1" y="11709"/>
                  </a:cubicBezTo>
                  <a:cubicBezTo>
                    <a:pt x="1" y="11809"/>
                    <a:pt x="67" y="11909"/>
                    <a:pt x="201" y="11909"/>
                  </a:cubicBezTo>
                  <a:cubicBezTo>
                    <a:pt x="301" y="11909"/>
                    <a:pt x="367" y="11843"/>
                    <a:pt x="367" y="11709"/>
                  </a:cubicBezTo>
                  <a:cubicBezTo>
                    <a:pt x="401" y="11509"/>
                    <a:pt x="401" y="11209"/>
                    <a:pt x="468" y="10942"/>
                  </a:cubicBezTo>
                  <a:cubicBezTo>
                    <a:pt x="568" y="9908"/>
                    <a:pt x="734" y="8574"/>
                    <a:pt x="701" y="7439"/>
                  </a:cubicBezTo>
                  <a:cubicBezTo>
                    <a:pt x="634" y="5938"/>
                    <a:pt x="634" y="4571"/>
                    <a:pt x="1135" y="3336"/>
                  </a:cubicBezTo>
                  <a:cubicBezTo>
                    <a:pt x="1568" y="2202"/>
                    <a:pt x="2669" y="1001"/>
                    <a:pt x="4037" y="868"/>
                  </a:cubicBezTo>
                  <a:cubicBezTo>
                    <a:pt x="4116" y="861"/>
                    <a:pt x="4195" y="857"/>
                    <a:pt x="4273" y="857"/>
                  </a:cubicBezTo>
                  <a:cubicBezTo>
                    <a:pt x="5637" y="857"/>
                    <a:pt x="6775" y="1925"/>
                    <a:pt x="7406" y="2903"/>
                  </a:cubicBezTo>
                  <a:cubicBezTo>
                    <a:pt x="7906" y="3703"/>
                    <a:pt x="8306" y="4671"/>
                    <a:pt x="8640" y="5538"/>
                  </a:cubicBezTo>
                  <a:cubicBezTo>
                    <a:pt x="8807" y="6005"/>
                    <a:pt x="8974" y="6439"/>
                    <a:pt x="9174" y="6872"/>
                  </a:cubicBezTo>
                  <a:cubicBezTo>
                    <a:pt x="9908" y="8574"/>
                    <a:pt x="10875" y="9708"/>
                    <a:pt x="12042" y="10208"/>
                  </a:cubicBezTo>
                  <a:cubicBezTo>
                    <a:pt x="12519" y="10412"/>
                    <a:pt x="13014" y="10505"/>
                    <a:pt x="13509" y="10505"/>
                  </a:cubicBezTo>
                  <a:cubicBezTo>
                    <a:pt x="15436" y="10505"/>
                    <a:pt x="17357" y="9091"/>
                    <a:pt x="18180" y="7339"/>
                  </a:cubicBezTo>
                  <a:cubicBezTo>
                    <a:pt x="19214" y="5171"/>
                    <a:pt x="19081" y="2569"/>
                    <a:pt x="18747" y="168"/>
                  </a:cubicBezTo>
                  <a:cubicBezTo>
                    <a:pt x="18747" y="67"/>
                    <a:pt x="18681" y="1"/>
                    <a:pt x="185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19"/>
            <p:cNvSpPr/>
            <p:nvPr/>
          </p:nvSpPr>
          <p:spPr>
            <a:xfrm rot="10800000" flipH="1">
              <a:off x="1690145" y="2073072"/>
              <a:ext cx="499622" cy="350281"/>
            </a:xfrm>
            <a:custGeom>
              <a:avLst/>
              <a:gdLst/>
              <a:ahLst/>
              <a:cxnLst/>
              <a:rect l="l" t="t" r="r" b="b"/>
              <a:pathLst>
                <a:path w="12810" h="8981" extrusionOk="0">
                  <a:moveTo>
                    <a:pt x="5491" y="0"/>
                  </a:moveTo>
                  <a:cubicBezTo>
                    <a:pt x="5085" y="0"/>
                    <a:pt x="4680" y="132"/>
                    <a:pt x="4337" y="375"/>
                  </a:cubicBezTo>
                  <a:cubicBezTo>
                    <a:pt x="2302" y="1976"/>
                    <a:pt x="901" y="4211"/>
                    <a:pt x="267" y="6713"/>
                  </a:cubicBezTo>
                  <a:cubicBezTo>
                    <a:pt x="1" y="7713"/>
                    <a:pt x="634" y="8681"/>
                    <a:pt x="1602" y="8948"/>
                  </a:cubicBezTo>
                  <a:cubicBezTo>
                    <a:pt x="1735" y="8981"/>
                    <a:pt x="1902" y="8981"/>
                    <a:pt x="2002" y="8981"/>
                  </a:cubicBezTo>
                  <a:cubicBezTo>
                    <a:pt x="2836" y="8981"/>
                    <a:pt x="3603" y="8447"/>
                    <a:pt x="3770" y="7513"/>
                  </a:cubicBezTo>
                  <a:cubicBezTo>
                    <a:pt x="4104" y="6179"/>
                    <a:pt x="4771" y="4978"/>
                    <a:pt x="5738" y="3977"/>
                  </a:cubicBezTo>
                  <a:cubicBezTo>
                    <a:pt x="7106" y="4811"/>
                    <a:pt x="8307" y="5879"/>
                    <a:pt x="9307" y="7146"/>
                  </a:cubicBezTo>
                  <a:cubicBezTo>
                    <a:pt x="9679" y="7616"/>
                    <a:pt x="10223" y="7867"/>
                    <a:pt x="10763" y="7867"/>
                  </a:cubicBezTo>
                  <a:cubicBezTo>
                    <a:pt x="11145" y="7867"/>
                    <a:pt x="11525" y="7742"/>
                    <a:pt x="11842" y="7480"/>
                  </a:cubicBezTo>
                  <a:cubicBezTo>
                    <a:pt x="12643" y="6846"/>
                    <a:pt x="12810" y="5712"/>
                    <a:pt x="12176" y="4911"/>
                  </a:cubicBezTo>
                  <a:cubicBezTo>
                    <a:pt x="10608" y="2943"/>
                    <a:pt x="8573" y="1275"/>
                    <a:pt x="6272" y="175"/>
                  </a:cubicBezTo>
                  <a:cubicBezTo>
                    <a:pt x="6022" y="56"/>
                    <a:pt x="5756" y="0"/>
                    <a:pt x="5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19"/>
            <p:cNvSpPr/>
            <p:nvPr/>
          </p:nvSpPr>
          <p:spPr>
            <a:xfrm rot="10800000" flipH="1">
              <a:off x="1760390" y="2135514"/>
              <a:ext cx="356522" cy="223796"/>
            </a:xfrm>
            <a:custGeom>
              <a:avLst/>
              <a:gdLst/>
              <a:ahLst/>
              <a:cxnLst/>
              <a:rect l="l" t="t" r="r" b="b"/>
              <a:pathLst>
                <a:path w="9141" h="5738" extrusionOk="0">
                  <a:moveTo>
                    <a:pt x="3704" y="0"/>
                  </a:moveTo>
                  <a:cubicBezTo>
                    <a:pt x="3637" y="0"/>
                    <a:pt x="3537" y="0"/>
                    <a:pt x="3503" y="34"/>
                  </a:cubicBezTo>
                  <a:cubicBezTo>
                    <a:pt x="1769" y="1401"/>
                    <a:pt x="535" y="3369"/>
                    <a:pt x="1" y="5504"/>
                  </a:cubicBezTo>
                  <a:cubicBezTo>
                    <a:pt x="1" y="5638"/>
                    <a:pt x="34" y="5704"/>
                    <a:pt x="168" y="5738"/>
                  </a:cubicBezTo>
                  <a:lnTo>
                    <a:pt x="201" y="5738"/>
                  </a:lnTo>
                  <a:cubicBezTo>
                    <a:pt x="301" y="5738"/>
                    <a:pt x="368" y="5671"/>
                    <a:pt x="368" y="5538"/>
                  </a:cubicBezTo>
                  <a:cubicBezTo>
                    <a:pt x="868" y="3536"/>
                    <a:pt x="2002" y="1702"/>
                    <a:pt x="3637" y="401"/>
                  </a:cubicBezTo>
                  <a:cubicBezTo>
                    <a:pt x="5605" y="1368"/>
                    <a:pt x="7373" y="2769"/>
                    <a:pt x="8707" y="4537"/>
                  </a:cubicBezTo>
                  <a:cubicBezTo>
                    <a:pt x="8770" y="4579"/>
                    <a:pt x="8847" y="4621"/>
                    <a:pt x="8912" y="4621"/>
                  </a:cubicBezTo>
                  <a:cubicBezTo>
                    <a:pt x="8949" y="4621"/>
                    <a:pt x="8983" y="4607"/>
                    <a:pt x="9007" y="4570"/>
                  </a:cubicBezTo>
                  <a:cubicBezTo>
                    <a:pt x="9107" y="4504"/>
                    <a:pt x="9141" y="4370"/>
                    <a:pt x="9041" y="4270"/>
                  </a:cubicBezTo>
                  <a:cubicBezTo>
                    <a:pt x="7640" y="2502"/>
                    <a:pt x="5805" y="1001"/>
                    <a:pt x="37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28" name="Google Shape;4728;p19"/>
          <p:cNvSpPr/>
          <p:nvPr/>
        </p:nvSpPr>
        <p:spPr>
          <a:xfrm>
            <a:off x="4986975" y="2135525"/>
            <a:ext cx="5171100" cy="4893000"/>
          </a:xfrm>
          <a:prstGeom prst="frame">
            <a:avLst>
              <a:gd name="adj1" fmla="val 3596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29" name="Google Shape;4729;p19"/>
          <p:cNvGrpSpPr/>
          <p:nvPr/>
        </p:nvGrpSpPr>
        <p:grpSpPr>
          <a:xfrm>
            <a:off x="841911" y="2915170"/>
            <a:ext cx="3755028" cy="4112943"/>
            <a:chOff x="527025" y="2722875"/>
            <a:chExt cx="3620700" cy="3548700"/>
          </a:xfrm>
        </p:grpSpPr>
        <p:sp>
          <p:nvSpPr>
            <p:cNvPr id="4730" name="Google Shape;4730;p19"/>
            <p:cNvSpPr/>
            <p:nvPr/>
          </p:nvSpPr>
          <p:spPr>
            <a:xfrm>
              <a:off x="527025" y="2722875"/>
              <a:ext cx="3620700" cy="3548700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1" name="Google Shape;4731;p19"/>
            <p:cNvSpPr/>
            <p:nvPr/>
          </p:nvSpPr>
          <p:spPr>
            <a:xfrm>
              <a:off x="694875" y="2849648"/>
              <a:ext cx="3289800" cy="3295200"/>
            </a:xfrm>
            <a:prstGeom prst="round2DiagRect">
              <a:avLst>
                <a:gd name="adj1" fmla="val 14433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32" name="Google Shape;4732;p19"/>
          <p:cNvGrpSpPr/>
          <p:nvPr/>
        </p:nvGrpSpPr>
        <p:grpSpPr>
          <a:xfrm>
            <a:off x="1767640" y="1586983"/>
            <a:ext cx="1411569" cy="950767"/>
            <a:chOff x="1146325" y="1720488"/>
            <a:chExt cx="1043442" cy="702866"/>
          </a:xfrm>
        </p:grpSpPr>
        <p:sp>
          <p:nvSpPr>
            <p:cNvPr id="4733" name="Google Shape;4733;p19"/>
            <p:cNvSpPr/>
            <p:nvPr/>
          </p:nvSpPr>
          <p:spPr>
            <a:xfrm rot="10800000" flipH="1">
              <a:off x="1146325" y="1720488"/>
              <a:ext cx="876932" cy="592604"/>
            </a:xfrm>
            <a:custGeom>
              <a:avLst/>
              <a:gdLst/>
              <a:ahLst/>
              <a:cxnLst/>
              <a:rect l="l" t="t" r="r" b="b"/>
              <a:pathLst>
                <a:path w="22484" h="15194" extrusionOk="0">
                  <a:moveTo>
                    <a:pt x="20184" y="1"/>
                  </a:moveTo>
                  <a:cubicBezTo>
                    <a:pt x="20106" y="1"/>
                    <a:pt x="20027" y="6"/>
                    <a:pt x="19948" y="16"/>
                  </a:cubicBezTo>
                  <a:cubicBezTo>
                    <a:pt x="18981" y="150"/>
                    <a:pt x="18280" y="1050"/>
                    <a:pt x="18413" y="2051"/>
                  </a:cubicBezTo>
                  <a:cubicBezTo>
                    <a:pt x="18714" y="4186"/>
                    <a:pt x="18880" y="6387"/>
                    <a:pt x="18047" y="8122"/>
                  </a:cubicBezTo>
                  <a:cubicBezTo>
                    <a:pt x="17525" y="9221"/>
                    <a:pt x="16279" y="10161"/>
                    <a:pt x="15185" y="10161"/>
                  </a:cubicBezTo>
                  <a:cubicBezTo>
                    <a:pt x="14951" y="10161"/>
                    <a:pt x="14723" y="10118"/>
                    <a:pt x="14511" y="10023"/>
                  </a:cubicBezTo>
                  <a:cubicBezTo>
                    <a:pt x="13777" y="9723"/>
                    <a:pt x="13210" y="8956"/>
                    <a:pt x="12676" y="7722"/>
                  </a:cubicBezTo>
                  <a:lnTo>
                    <a:pt x="12176" y="6488"/>
                  </a:lnTo>
                  <a:cubicBezTo>
                    <a:pt x="11775" y="5487"/>
                    <a:pt x="11408" y="4486"/>
                    <a:pt x="10775" y="3485"/>
                  </a:cubicBezTo>
                  <a:cubicBezTo>
                    <a:pt x="9619" y="1642"/>
                    <a:pt x="7789" y="501"/>
                    <a:pt x="5945" y="501"/>
                  </a:cubicBezTo>
                  <a:cubicBezTo>
                    <a:pt x="5820" y="501"/>
                    <a:pt x="5696" y="506"/>
                    <a:pt x="5571" y="517"/>
                  </a:cubicBezTo>
                  <a:cubicBezTo>
                    <a:pt x="3570" y="650"/>
                    <a:pt x="1768" y="2151"/>
                    <a:pt x="934" y="4286"/>
                  </a:cubicBezTo>
                  <a:cubicBezTo>
                    <a:pt x="334" y="5887"/>
                    <a:pt x="334" y="7522"/>
                    <a:pt x="367" y="9189"/>
                  </a:cubicBezTo>
                  <a:cubicBezTo>
                    <a:pt x="401" y="10190"/>
                    <a:pt x="267" y="11358"/>
                    <a:pt x="167" y="12392"/>
                  </a:cubicBezTo>
                  <a:cubicBezTo>
                    <a:pt x="100" y="12692"/>
                    <a:pt x="100" y="12959"/>
                    <a:pt x="67" y="13192"/>
                  </a:cubicBezTo>
                  <a:cubicBezTo>
                    <a:pt x="0" y="14193"/>
                    <a:pt x="701" y="15060"/>
                    <a:pt x="1702" y="15194"/>
                  </a:cubicBezTo>
                  <a:lnTo>
                    <a:pt x="1902" y="15194"/>
                  </a:lnTo>
                  <a:cubicBezTo>
                    <a:pt x="2836" y="15194"/>
                    <a:pt x="3603" y="14493"/>
                    <a:pt x="3703" y="13526"/>
                  </a:cubicBezTo>
                  <a:cubicBezTo>
                    <a:pt x="3736" y="13259"/>
                    <a:pt x="3736" y="13026"/>
                    <a:pt x="3770" y="12759"/>
                  </a:cubicBezTo>
                  <a:cubicBezTo>
                    <a:pt x="3903" y="11691"/>
                    <a:pt x="4070" y="10324"/>
                    <a:pt x="4037" y="9056"/>
                  </a:cubicBezTo>
                  <a:cubicBezTo>
                    <a:pt x="3970" y="7722"/>
                    <a:pt x="3970" y="6521"/>
                    <a:pt x="4370" y="5554"/>
                  </a:cubicBezTo>
                  <a:cubicBezTo>
                    <a:pt x="4670" y="4786"/>
                    <a:pt x="5271" y="4153"/>
                    <a:pt x="5871" y="4119"/>
                  </a:cubicBezTo>
                  <a:cubicBezTo>
                    <a:pt x="5914" y="4113"/>
                    <a:pt x="5958" y="4110"/>
                    <a:pt x="6001" y="4110"/>
                  </a:cubicBezTo>
                  <a:cubicBezTo>
                    <a:pt x="6632" y="4110"/>
                    <a:pt x="7302" y="4763"/>
                    <a:pt x="7739" y="5387"/>
                  </a:cubicBezTo>
                  <a:cubicBezTo>
                    <a:pt x="8139" y="6054"/>
                    <a:pt x="8440" y="6888"/>
                    <a:pt x="8773" y="7722"/>
                  </a:cubicBezTo>
                  <a:cubicBezTo>
                    <a:pt x="8940" y="8189"/>
                    <a:pt x="9107" y="8689"/>
                    <a:pt x="9307" y="9156"/>
                  </a:cubicBezTo>
                  <a:cubicBezTo>
                    <a:pt x="10241" y="11224"/>
                    <a:pt x="11475" y="12659"/>
                    <a:pt x="13043" y="13326"/>
                  </a:cubicBezTo>
                  <a:cubicBezTo>
                    <a:pt x="13727" y="13615"/>
                    <a:pt x="14428" y="13746"/>
                    <a:pt x="15122" y="13746"/>
                  </a:cubicBezTo>
                  <a:cubicBezTo>
                    <a:pt x="17714" y="13746"/>
                    <a:pt x="20204" y="11919"/>
                    <a:pt x="21282" y="9656"/>
                  </a:cubicBezTo>
                  <a:cubicBezTo>
                    <a:pt x="22483" y="7055"/>
                    <a:pt x="22383" y="4219"/>
                    <a:pt x="21983" y="1551"/>
                  </a:cubicBezTo>
                  <a:cubicBezTo>
                    <a:pt x="21891" y="691"/>
                    <a:pt x="21092" y="1"/>
                    <a:pt x="201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4" name="Google Shape;4734;p19"/>
            <p:cNvSpPr/>
            <p:nvPr/>
          </p:nvSpPr>
          <p:spPr>
            <a:xfrm rot="10800000" flipH="1">
              <a:off x="1212669" y="1784217"/>
              <a:ext cx="749433" cy="464520"/>
            </a:xfrm>
            <a:custGeom>
              <a:avLst/>
              <a:gdLst/>
              <a:ahLst/>
              <a:cxnLst/>
              <a:rect l="l" t="t" r="r" b="b"/>
              <a:pathLst>
                <a:path w="19215" h="11910" extrusionOk="0">
                  <a:moveTo>
                    <a:pt x="18547" y="1"/>
                  </a:moveTo>
                  <a:cubicBezTo>
                    <a:pt x="18480" y="1"/>
                    <a:pt x="18380" y="67"/>
                    <a:pt x="18380" y="201"/>
                  </a:cubicBezTo>
                  <a:cubicBezTo>
                    <a:pt x="18681" y="2569"/>
                    <a:pt x="18847" y="5071"/>
                    <a:pt x="17847" y="7173"/>
                  </a:cubicBezTo>
                  <a:cubicBezTo>
                    <a:pt x="17072" y="8776"/>
                    <a:pt x="15290" y="10102"/>
                    <a:pt x="13514" y="10102"/>
                  </a:cubicBezTo>
                  <a:cubicBezTo>
                    <a:pt x="13074" y="10102"/>
                    <a:pt x="12633" y="10020"/>
                    <a:pt x="12209" y="9841"/>
                  </a:cubicBezTo>
                  <a:cubicBezTo>
                    <a:pt x="11142" y="9374"/>
                    <a:pt x="10241" y="8340"/>
                    <a:pt x="9541" y="6706"/>
                  </a:cubicBezTo>
                  <a:cubicBezTo>
                    <a:pt x="9374" y="6272"/>
                    <a:pt x="9207" y="5838"/>
                    <a:pt x="9040" y="5405"/>
                  </a:cubicBezTo>
                  <a:cubicBezTo>
                    <a:pt x="8707" y="4504"/>
                    <a:pt x="8340" y="3537"/>
                    <a:pt x="7806" y="2703"/>
                  </a:cubicBezTo>
                  <a:cubicBezTo>
                    <a:pt x="7078" y="1627"/>
                    <a:pt x="5810" y="491"/>
                    <a:pt x="4287" y="491"/>
                  </a:cubicBezTo>
                  <a:cubicBezTo>
                    <a:pt x="4204" y="491"/>
                    <a:pt x="4121" y="494"/>
                    <a:pt x="4037" y="501"/>
                  </a:cubicBezTo>
                  <a:cubicBezTo>
                    <a:pt x="2669" y="601"/>
                    <a:pt x="1368" y="1702"/>
                    <a:pt x="801" y="3236"/>
                  </a:cubicBezTo>
                  <a:cubicBezTo>
                    <a:pt x="301" y="4571"/>
                    <a:pt x="301" y="6038"/>
                    <a:pt x="334" y="7539"/>
                  </a:cubicBezTo>
                  <a:cubicBezTo>
                    <a:pt x="334" y="8674"/>
                    <a:pt x="201" y="9908"/>
                    <a:pt x="67" y="10975"/>
                  </a:cubicBezTo>
                  <a:cubicBezTo>
                    <a:pt x="34" y="11209"/>
                    <a:pt x="34" y="11442"/>
                    <a:pt x="1" y="11709"/>
                  </a:cubicBezTo>
                  <a:cubicBezTo>
                    <a:pt x="1" y="11809"/>
                    <a:pt x="67" y="11909"/>
                    <a:pt x="201" y="11909"/>
                  </a:cubicBezTo>
                  <a:cubicBezTo>
                    <a:pt x="301" y="11909"/>
                    <a:pt x="367" y="11843"/>
                    <a:pt x="367" y="11709"/>
                  </a:cubicBezTo>
                  <a:cubicBezTo>
                    <a:pt x="401" y="11509"/>
                    <a:pt x="401" y="11209"/>
                    <a:pt x="468" y="10942"/>
                  </a:cubicBezTo>
                  <a:cubicBezTo>
                    <a:pt x="568" y="9908"/>
                    <a:pt x="734" y="8574"/>
                    <a:pt x="701" y="7439"/>
                  </a:cubicBezTo>
                  <a:cubicBezTo>
                    <a:pt x="634" y="5938"/>
                    <a:pt x="634" y="4571"/>
                    <a:pt x="1135" y="3336"/>
                  </a:cubicBezTo>
                  <a:cubicBezTo>
                    <a:pt x="1568" y="2202"/>
                    <a:pt x="2669" y="1001"/>
                    <a:pt x="4037" y="868"/>
                  </a:cubicBezTo>
                  <a:cubicBezTo>
                    <a:pt x="4116" y="861"/>
                    <a:pt x="4195" y="857"/>
                    <a:pt x="4273" y="857"/>
                  </a:cubicBezTo>
                  <a:cubicBezTo>
                    <a:pt x="5637" y="857"/>
                    <a:pt x="6775" y="1925"/>
                    <a:pt x="7406" y="2903"/>
                  </a:cubicBezTo>
                  <a:cubicBezTo>
                    <a:pt x="7906" y="3703"/>
                    <a:pt x="8306" y="4671"/>
                    <a:pt x="8640" y="5538"/>
                  </a:cubicBezTo>
                  <a:cubicBezTo>
                    <a:pt x="8807" y="6005"/>
                    <a:pt x="8974" y="6439"/>
                    <a:pt x="9174" y="6872"/>
                  </a:cubicBezTo>
                  <a:cubicBezTo>
                    <a:pt x="9908" y="8574"/>
                    <a:pt x="10875" y="9708"/>
                    <a:pt x="12042" y="10208"/>
                  </a:cubicBezTo>
                  <a:cubicBezTo>
                    <a:pt x="12519" y="10412"/>
                    <a:pt x="13014" y="10505"/>
                    <a:pt x="13509" y="10505"/>
                  </a:cubicBezTo>
                  <a:cubicBezTo>
                    <a:pt x="15436" y="10505"/>
                    <a:pt x="17357" y="9091"/>
                    <a:pt x="18180" y="7339"/>
                  </a:cubicBezTo>
                  <a:cubicBezTo>
                    <a:pt x="19214" y="5171"/>
                    <a:pt x="19081" y="2569"/>
                    <a:pt x="18747" y="168"/>
                  </a:cubicBezTo>
                  <a:cubicBezTo>
                    <a:pt x="18747" y="67"/>
                    <a:pt x="18681" y="1"/>
                    <a:pt x="185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5" name="Google Shape;4735;p19"/>
            <p:cNvSpPr/>
            <p:nvPr/>
          </p:nvSpPr>
          <p:spPr>
            <a:xfrm rot="10800000" flipH="1">
              <a:off x="1690145" y="2073072"/>
              <a:ext cx="499622" cy="350281"/>
            </a:xfrm>
            <a:custGeom>
              <a:avLst/>
              <a:gdLst/>
              <a:ahLst/>
              <a:cxnLst/>
              <a:rect l="l" t="t" r="r" b="b"/>
              <a:pathLst>
                <a:path w="12810" h="8981" extrusionOk="0">
                  <a:moveTo>
                    <a:pt x="5491" y="0"/>
                  </a:moveTo>
                  <a:cubicBezTo>
                    <a:pt x="5085" y="0"/>
                    <a:pt x="4680" y="132"/>
                    <a:pt x="4337" y="375"/>
                  </a:cubicBezTo>
                  <a:cubicBezTo>
                    <a:pt x="2302" y="1976"/>
                    <a:pt x="901" y="4211"/>
                    <a:pt x="267" y="6713"/>
                  </a:cubicBezTo>
                  <a:cubicBezTo>
                    <a:pt x="1" y="7713"/>
                    <a:pt x="634" y="8681"/>
                    <a:pt x="1602" y="8948"/>
                  </a:cubicBezTo>
                  <a:cubicBezTo>
                    <a:pt x="1735" y="8981"/>
                    <a:pt x="1902" y="8981"/>
                    <a:pt x="2002" y="8981"/>
                  </a:cubicBezTo>
                  <a:cubicBezTo>
                    <a:pt x="2836" y="8981"/>
                    <a:pt x="3603" y="8447"/>
                    <a:pt x="3770" y="7513"/>
                  </a:cubicBezTo>
                  <a:cubicBezTo>
                    <a:pt x="4104" y="6179"/>
                    <a:pt x="4771" y="4978"/>
                    <a:pt x="5738" y="3977"/>
                  </a:cubicBezTo>
                  <a:cubicBezTo>
                    <a:pt x="7106" y="4811"/>
                    <a:pt x="8307" y="5879"/>
                    <a:pt x="9307" y="7146"/>
                  </a:cubicBezTo>
                  <a:cubicBezTo>
                    <a:pt x="9679" y="7616"/>
                    <a:pt x="10223" y="7867"/>
                    <a:pt x="10763" y="7867"/>
                  </a:cubicBezTo>
                  <a:cubicBezTo>
                    <a:pt x="11145" y="7867"/>
                    <a:pt x="11525" y="7742"/>
                    <a:pt x="11842" y="7480"/>
                  </a:cubicBezTo>
                  <a:cubicBezTo>
                    <a:pt x="12643" y="6846"/>
                    <a:pt x="12810" y="5712"/>
                    <a:pt x="12176" y="4911"/>
                  </a:cubicBezTo>
                  <a:cubicBezTo>
                    <a:pt x="10608" y="2943"/>
                    <a:pt x="8573" y="1275"/>
                    <a:pt x="6272" y="175"/>
                  </a:cubicBezTo>
                  <a:cubicBezTo>
                    <a:pt x="6022" y="56"/>
                    <a:pt x="5756" y="0"/>
                    <a:pt x="54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6" name="Google Shape;4736;p19"/>
            <p:cNvSpPr/>
            <p:nvPr/>
          </p:nvSpPr>
          <p:spPr>
            <a:xfrm rot="10800000" flipH="1">
              <a:off x="1760390" y="2135514"/>
              <a:ext cx="356522" cy="223796"/>
            </a:xfrm>
            <a:custGeom>
              <a:avLst/>
              <a:gdLst/>
              <a:ahLst/>
              <a:cxnLst/>
              <a:rect l="l" t="t" r="r" b="b"/>
              <a:pathLst>
                <a:path w="9141" h="5738" extrusionOk="0">
                  <a:moveTo>
                    <a:pt x="3704" y="0"/>
                  </a:moveTo>
                  <a:cubicBezTo>
                    <a:pt x="3637" y="0"/>
                    <a:pt x="3537" y="0"/>
                    <a:pt x="3503" y="34"/>
                  </a:cubicBezTo>
                  <a:cubicBezTo>
                    <a:pt x="1769" y="1401"/>
                    <a:pt x="535" y="3369"/>
                    <a:pt x="1" y="5504"/>
                  </a:cubicBezTo>
                  <a:cubicBezTo>
                    <a:pt x="1" y="5638"/>
                    <a:pt x="34" y="5704"/>
                    <a:pt x="168" y="5738"/>
                  </a:cubicBezTo>
                  <a:lnTo>
                    <a:pt x="201" y="5738"/>
                  </a:lnTo>
                  <a:cubicBezTo>
                    <a:pt x="301" y="5738"/>
                    <a:pt x="368" y="5671"/>
                    <a:pt x="368" y="5538"/>
                  </a:cubicBezTo>
                  <a:cubicBezTo>
                    <a:pt x="868" y="3536"/>
                    <a:pt x="2002" y="1702"/>
                    <a:pt x="3637" y="401"/>
                  </a:cubicBezTo>
                  <a:cubicBezTo>
                    <a:pt x="5605" y="1368"/>
                    <a:pt x="7373" y="2769"/>
                    <a:pt x="8707" y="4537"/>
                  </a:cubicBezTo>
                  <a:cubicBezTo>
                    <a:pt x="8770" y="4579"/>
                    <a:pt x="8847" y="4621"/>
                    <a:pt x="8912" y="4621"/>
                  </a:cubicBezTo>
                  <a:cubicBezTo>
                    <a:pt x="8949" y="4621"/>
                    <a:pt x="8983" y="4607"/>
                    <a:pt x="9007" y="4570"/>
                  </a:cubicBezTo>
                  <a:cubicBezTo>
                    <a:pt x="9107" y="4504"/>
                    <a:pt x="9141" y="4370"/>
                    <a:pt x="9041" y="4270"/>
                  </a:cubicBezTo>
                  <a:cubicBezTo>
                    <a:pt x="7640" y="2502"/>
                    <a:pt x="5805" y="1001"/>
                    <a:pt x="37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37" name="Google Shape;4737;p19"/>
          <p:cNvGrpSpPr/>
          <p:nvPr/>
        </p:nvGrpSpPr>
        <p:grpSpPr>
          <a:xfrm rot="-1856811">
            <a:off x="8841637" y="289860"/>
            <a:ext cx="1338947" cy="1025873"/>
            <a:chOff x="6015800" y="923575"/>
            <a:chExt cx="1212225" cy="937075"/>
          </a:xfrm>
        </p:grpSpPr>
        <p:sp>
          <p:nvSpPr>
            <p:cNvPr id="4738" name="Google Shape;4738;p19"/>
            <p:cNvSpPr/>
            <p:nvPr/>
          </p:nvSpPr>
          <p:spPr>
            <a:xfrm>
              <a:off x="6015800" y="923575"/>
              <a:ext cx="375800" cy="361850"/>
            </a:xfrm>
            <a:custGeom>
              <a:avLst/>
              <a:gdLst/>
              <a:ahLst/>
              <a:cxnLst/>
              <a:rect l="l" t="t" r="r" b="b"/>
              <a:pathLst>
                <a:path w="15032" h="14474" extrusionOk="0">
                  <a:moveTo>
                    <a:pt x="8300" y="0"/>
                  </a:moveTo>
                  <a:cubicBezTo>
                    <a:pt x="7968" y="0"/>
                    <a:pt x="7628" y="165"/>
                    <a:pt x="7404" y="501"/>
                  </a:cubicBezTo>
                  <a:lnTo>
                    <a:pt x="5352" y="3815"/>
                  </a:lnTo>
                  <a:lnTo>
                    <a:pt x="1459" y="3447"/>
                  </a:lnTo>
                  <a:cubicBezTo>
                    <a:pt x="1438" y="3446"/>
                    <a:pt x="1416" y="3445"/>
                    <a:pt x="1395" y="3445"/>
                  </a:cubicBezTo>
                  <a:cubicBezTo>
                    <a:pt x="538" y="3445"/>
                    <a:pt x="0" y="4463"/>
                    <a:pt x="565" y="5131"/>
                  </a:cubicBezTo>
                  <a:lnTo>
                    <a:pt x="3038" y="8129"/>
                  </a:lnTo>
                  <a:lnTo>
                    <a:pt x="1459" y="11706"/>
                  </a:lnTo>
                  <a:cubicBezTo>
                    <a:pt x="1145" y="12469"/>
                    <a:pt x="1712" y="13194"/>
                    <a:pt x="2474" y="13194"/>
                  </a:cubicBezTo>
                  <a:cubicBezTo>
                    <a:pt x="2604" y="13194"/>
                    <a:pt x="2741" y="13173"/>
                    <a:pt x="2880" y="13126"/>
                  </a:cubicBezTo>
                  <a:lnTo>
                    <a:pt x="6457" y="11654"/>
                  </a:lnTo>
                  <a:lnTo>
                    <a:pt x="9455" y="14231"/>
                  </a:lnTo>
                  <a:cubicBezTo>
                    <a:pt x="9654" y="14399"/>
                    <a:pt x="9883" y="14474"/>
                    <a:pt x="10107" y="14474"/>
                  </a:cubicBezTo>
                  <a:cubicBezTo>
                    <a:pt x="10656" y="14474"/>
                    <a:pt x="11176" y="14025"/>
                    <a:pt x="11139" y="13390"/>
                  </a:cubicBezTo>
                  <a:lnTo>
                    <a:pt x="10876" y="9497"/>
                  </a:lnTo>
                  <a:lnTo>
                    <a:pt x="14242" y="7498"/>
                  </a:lnTo>
                  <a:cubicBezTo>
                    <a:pt x="15031" y="7077"/>
                    <a:pt x="14874" y="5814"/>
                    <a:pt x="13979" y="5604"/>
                  </a:cubicBezTo>
                  <a:lnTo>
                    <a:pt x="10139" y="4710"/>
                  </a:lnTo>
                  <a:lnTo>
                    <a:pt x="9298" y="870"/>
                  </a:lnTo>
                  <a:cubicBezTo>
                    <a:pt x="9177" y="297"/>
                    <a:pt x="8745" y="0"/>
                    <a:pt x="83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9" name="Google Shape;4739;p19"/>
            <p:cNvSpPr/>
            <p:nvPr/>
          </p:nvSpPr>
          <p:spPr>
            <a:xfrm>
              <a:off x="6024650" y="1009625"/>
              <a:ext cx="124975" cy="27750"/>
            </a:xfrm>
            <a:custGeom>
              <a:avLst/>
              <a:gdLst/>
              <a:ahLst/>
              <a:cxnLst/>
              <a:rect l="l" t="t" r="r" b="b"/>
              <a:pathLst>
                <a:path w="4999" h="1110" extrusionOk="0">
                  <a:moveTo>
                    <a:pt x="1005" y="0"/>
                  </a:moveTo>
                  <a:cubicBezTo>
                    <a:pt x="526" y="0"/>
                    <a:pt x="148" y="348"/>
                    <a:pt x="1" y="742"/>
                  </a:cubicBezTo>
                  <a:lnTo>
                    <a:pt x="4472" y="1110"/>
                  </a:lnTo>
                  <a:lnTo>
                    <a:pt x="4998" y="373"/>
                  </a:lnTo>
                  <a:lnTo>
                    <a:pt x="1105" y="5"/>
                  </a:lnTo>
                  <a:cubicBezTo>
                    <a:pt x="1072" y="2"/>
                    <a:pt x="1038" y="0"/>
                    <a:pt x="1005" y="0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0" name="Google Shape;4740;p19"/>
            <p:cNvSpPr/>
            <p:nvPr/>
          </p:nvSpPr>
          <p:spPr>
            <a:xfrm>
              <a:off x="6195625" y="926500"/>
              <a:ext cx="195975" cy="361150"/>
            </a:xfrm>
            <a:custGeom>
              <a:avLst/>
              <a:gdLst/>
              <a:ahLst/>
              <a:cxnLst/>
              <a:rect l="l" t="t" r="r" b="b"/>
              <a:pathLst>
                <a:path w="7839" h="14446" extrusionOk="0">
                  <a:moveTo>
                    <a:pt x="1045" y="1"/>
                  </a:moveTo>
                  <a:cubicBezTo>
                    <a:pt x="716" y="1"/>
                    <a:pt x="381" y="156"/>
                    <a:pt x="158" y="490"/>
                  </a:cubicBezTo>
                  <a:lnTo>
                    <a:pt x="0" y="753"/>
                  </a:lnTo>
                  <a:cubicBezTo>
                    <a:pt x="316" y="805"/>
                    <a:pt x="579" y="1068"/>
                    <a:pt x="684" y="1489"/>
                  </a:cubicBezTo>
                  <a:lnTo>
                    <a:pt x="1526" y="5277"/>
                  </a:lnTo>
                  <a:lnTo>
                    <a:pt x="5313" y="6223"/>
                  </a:lnTo>
                  <a:cubicBezTo>
                    <a:pt x="6260" y="6434"/>
                    <a:pt x="6366" y="7644"/>
                    <a:pt x="5576" y="8117"/>
                  </a:cubicBezTo>
                  <a:lnTo>
                    <a:pt x="2262" y="10116"/>
                  </a:lnTo>
                  <a:lnTo>
                    <a:pt x="2525" y="13956"/>
                  </a:lnTo>
                  <a:cubicBezTo>
                    <a:pt x="2578" y="14114"/>
                    <a:pt x="2525" y="14167"/>
                    <a:pt x="2420" y="14377"/>
                  </a:cubicBezTo>
                  <a:cubicBezTo>
                    <a:pt x="2541" y="14424"/>
                    <a:pt x="2667" y="14446"/>
                    <a:pt x="2793" y="14446"/>
                  </a:cubicBezTo>
                  <a:cubicBezTo>
                    <a:pt x="3374" y="14446"/>
                    <a:pt x="3936" y="13974"/>
                    <a:pt x="3893" y="13325"/>
                  </a:cubicBezTo>
                  <a:lnTo>
                    <a:pt x="3630" y="9432"/>
                  </a:lnTo>
                  <a:lnTo>
                    <a:pt x="6997" y="7486"/>
                  </a:lnTo>
                  <a:cubicBezTo>
                    <a:pt x="7838" y="7013"/>
                    <a:pt x="7628" y="5750"/>
                    <a:pt x="6734" y="5540"/>
                  </a:cubicBezTo>
                  <a:lnTo>
                    <a:pt x="2894" y="4645"/>
                  </a:lnTo>
                  <a:lnTo>
                    <a:pt x="2052" y="805"/>
                  </a:lnTo>
                  <a:cubicBezTo>
                    <a:pt x="1931" y="289"/>
                    <a:pt x="1494" y="1"/>
                    <a:pt x="1045" y="1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1" name="Google Shape;4741;p19"/>
            <p:cNvSpPr/>
            <p:nvPr/>
          </p:nvSpPr>
          <p:spPr>
            <a:xfrm>
              <a:off x="6473100" y="1159675"/>
              <a:ext cx="701000" cy="453725"/>
            </a:xfrm>
            <a:custGeom>
              <a:avLst/>
              <a:gdLst/>
              <a:ahLst/>
              <a:cxnLst/>
              <a:rect l="l" t="t" r="r" b="b"/>
              <a:pathLst>
                <a:path w="28040" h="18149" fill="none" extrusionOk="0">
                  <a:moveTo>
                    <a:pt x="1" y="0"/>
                  </a:moveTo>
                  <a:cubicBezTo>
                    <a:pt x="11785" y="0"/>
                    <a:pt x="23252" y="7417"/>
                    <a:pt x="28039" y="18149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2" name="Google Shape;4742;p19"/>
            <p:cNvSpPr/>
            <p:nvPr/>
          </p:nvSpPr>
          <p:spPr>
            <a:xfrm>
              <a:off x="6475750" y="1233325"/>
              <a:ext cx="309075" cy="140725"/>
            </a:xfrm>
            <a:custGeom>
              <a:avLst/>
              <a:gdLst/>
              <a:ahLst/>
              <a:cxnLst/>
              <a:rect l="l" t="t" r="r" b="b"/>
              <a:pathLst>
                <a:path w="12363" h="5629" fill="none" extrusionOk="0">
                  <a:moveTo>
                    <a:pt x="0" y="0"/>
                  </a:moveTo>
                  <a:cubicBezTo>
                    <a:pt x="4366" y="1157"/>
                    <a:pt x="8522" y="3051"/>
                    <a:pt x="12362" y="5629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3" name="Google Shape;4743;p19"/>
            <p:cNvSpPr/>
            <p:nvPr/>
          </p:nvSpPr>
          <p:spPr>
            <a:xfrm>
              <a:off x="6858450" y="1473975"/>
              <a:ext cx="84175" cy="90775"/>
            </a:xfrm>
            <a:custGeom>
              <a:avLst/>
              <a:gdLst/>
              <a:ahLst/>
              <a:cxnLst/>
              <a:rect l="l" t="t" r="r" b="b"/>
              <a:pathLst>
                <a:path w="3367" h="3631" fill="none" extrusionOk="0">
                  <a:moveTo>
                    <a:pt x="0" y="1"/>
                  </a:moveTo>
                  <a:cubicBezTo>
                    <a:pt x="1368" y="948"/>
                    <a:pt x="2473" y="2210"/>
                    <a:pt x="3367" y="3630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4" name="Google Shape;4744;p19"/>
            <p:cNvSpPr/>
            <p:nvPr/>
          </p:nvSpPr>
          <p:spPr>
            <a:xfrm>
              <a:off x="6462600" y="1304325"/>
              <a:ext cx="303800" cy="409025"/>
            </a:xfrm>
            <a:custGeom>
              <a:avLst/>
              <a:gdLst/>
              <a:ahLst/>
              <a:cxnLst/>
              <a:rect l="l" t="t" r="r" b="b"/>
              <a:pathLst>
                <a:path w="12152" h="16361" fill="none" extrusionOk="0">
                  <a:moveTo>
                    <a:pt x="0" y="1"/>
                  </a:moveTo>
                  <a:cubicBezTo>
                    <a:pt x="6155" y="3315"/>
                    <a:pt x="10679" y="9522"/>
                    <a:pt x="12152" y="16361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5" name="Google Shape;4745;p19"/>
            <p:cNvSpPr/>
            <p:nvPr/>
          </p:nvSpPr>
          <p:spPr>
            <a:xfrm>
              <a:off x="6799275" y="1797500"/>
              <a:ext cx="15800" cy="63150"/>
            </a:xfrm>
            <a:custGeom>
              <a:avLst/>
              <a:gdLst/>
              <a:ahLst/>
              <a:cxnLst/>
              <a:rect l="l" t="t" r="r" b="b"/>
              <a:pathLst>
                <a:path w="632" h="2526" fill="none" extrusionOk="0">
                  <a:moveTo>
                    <a:pt x="0" y="1"/>
                  </a:moveTo>
                  <a:cubicBezTo>
                    <a:pt x="210" y="842"/>
                    <a:pt x="368" y="1684"/>
                    <a:pt x="631" y="2526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6" name="Google Shape;4746;p19"/>
            <p:cNvSpPr/>
            <p:nvPr/>
          </p:nvSpPr>
          <p:spPr>
            <a:xfrm>
              <a:off x="6486275" y="1049200"/>
              <a:ext cx="498450" cy="86825"/>
            </a:xfrm>
            <a:custGeom>
              <a:avLst/>
              <a:gdLst/>
              <a:ahLst/>
              <a:cxnLst/>
              <a:rect l="l" t="t" r="r" b="b"/>
              <a:pathLst>
                <a:path w="19938" h="3473" fill="none" extrusionOk="0">
                  <a:moveTo>
                    <a:pt x="0" y="1052"/>
                  </a:moveTo>
                  <a:cubicBezTo>
                    <a:pt x="6733" y="0"/>
                    <a:pt x="13677" y="842"/>
                    <a:pt x="19937" y="3472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7" name="Google Shape;4747;p19"/>
            <p:cNvSpPr/>
            <p:nvPr/>
          </p:nvSpPr>
          <p:spPr>
            <a:xfrm>
              <a:off x="7089900" y="1205700"/>
              <a:ext cx="59200" cy="35525"/>
            </a:xfrm>
            <a:custGeom>
              <a:avLst/>
              <a:gdLst/>
              <a:ahLst/>
              <a:cxnLst/>
              <a:rect l="l" t="t" r="r" b="b"/>
              <a:pathLst>
                <a:path w="2368" h="1421" fill="none" extrusionOk="0">
                  <a:moveTo>
                    <a:pt x="1" y="0"/>
                  </a:moveTo>
                  <a:cubicBezTo>
                    <a:pt x="790" y="421"/>
                    <a:pt x="1579" y="895"/>
                    <a:pt x="2368" y="1421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8" name="Google Shape;4748;p19"/>
            <p:cNvSpPr/>
            <p:nvPr/>
          </p:nvSpPr>
          <p:spPr>
            <a:xfrm>
              <a:off x="7216150" y="1312225"/>
              <a:ext cx="11875" cy="9225"/>
            </a:xfrm>
            <a:custGeom>
              <a:avLst/>
              <a:gdLst/>
              <a:ahLst/>
              <a:cxnLst/>
              <a:rect l="l" t="t" r="r" b="b"/>
              <a:pathLst>
                <a:path w="475" h="369" fill="none" extrusionOk="0">
                  <a:moveTo>
                    <a:pt x="1" y="0"/>
                  </a:moveTo>
                  <a:cubicBezTo>
                    <a:pt x="159" y="106"/>
                    <a:pt x="264" y="263"/>
                    <a:pt x="474" y="369"/>
                  </a:cubicBezTo>
                </a:path>
              </a:pathLst>
            </a:custGeom>
            <a:noFill/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9" name="Google Shape;4749;p19"/>
            <p:cNvSpPr/>
            <p:nvPr/>
          </p:nvSpPr>
          <p:spPr>
            <a:xfrm>
              <a:off x="6989950" y="1652825"/>
              <a:ext cx="11875" cy="23700"/>
            </a:xfrm>
            <a:custGeom>
              <a:avLst/>
              <a:gdLst/>
              <a:ahLst/>
              <a:cxnLst/>
              <a:rect l="l" t="t" r="r" b="b"/>
              <a:pathLst>
                <a:path w="475" h="948" fill="none" extrusionOk="0">
                  <a:moveTo>
                    <a:pt x="1" y="1"/>
                  </a:moveTo>
                  <a:cubicBezTo>
                    <a:pt x="106" y="317"/>
                    <a:pt x="316" y="632"/>
                    <a:pt x="474" y="948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0" name="Google Shape;4750;p19"/>
          <p:cNvGrpSpPr/>
          <p:nvPr/>
        </p:nvGrpSpPr>
        <p:grpSpPr>
          <a:xfrm>
            <a:off x="256722" y="866915"/>
            <a:ext cx="265881" cy="254105"/>
            <a:chOff x="2419900" y="952925"/>
            <a:chExt cx="134175" cy="129375"/>
          </a:xfrm>
        </p:grpSpPr>
        <p:sp>
          <p:nvSpPr>
            <p:cNvPr id="4751" name="Google Shape;4751;p19"/>
            <p:cNvSpPr/>
            <p:nvPr/>
          </p:nvSpPr>
          <p:spPr>
            <a:xfrm>
              <a:off x="2421550" y="952925"/>
              <a:ext cx="132525" cy="129375"/>
            </a:xfrm>
            <a:custGeom>
              <a:avLst/>
              <a:gdLst/>
              <a:ahLst/>
              <a:cxnLst/>
              <a:rect l="l" t="t" r="r" b="b"/>
              <a:pathLst>
                <a:path w="5301" h="5175" extrusionOk="0">
                  <a:moveTo>
                    <a:pt x="2854" y="1"/>
                  </a:moveTo>
                  <a:cubicBezTo>
                    <a:pt x="2742" y="1"/>
                    <a:pt x="2640" y="55"/>
                    <a:pt x="2617" y="169"/>
                  </a:cubicBezTo>
                  <a:lnTo>
                    <a:pt x="1881" y="1326"/>
                  </a:lnTo>
                  <a:lnTo>
                    <a:pt x="513" y="1221"/>
                  </a:lnTo>
                  <a:cubicBezTo>
                    <a:pt x="493" y="1218"/>
                    <a:pt x="473" y="1216"/>
                    <a:pt x="453" y="1216"/>
                  </a:cubicBezTo>
                  <a:cubicBezTo>
                    <a:pt x="172" y="1216"/>
                    <a:pt x="1" y="1554"/>
                    <a:pt x="198" y="1800"/>
                  </a:cubicBezTo>
                  <a:lnTo>
                    <a:pt x="1092" y="2852"/>
                  </a:lnTo>
                  <a:lnTo>
                    <a:pt x="566" y="4167"/>
                  </a:lnTo>
                  <a:cubicBezTo>
                    <a:pt x="478" y="4431"/>
                    <a:pt x="647" y="4731"/>
                    <a:pt x="889" y="4731"/>
                  </a:cubicBezTo>
                  <a:cubicBezTo>
                    <a:pt x="937" y="4731"/>
                    <a:pt x="987" y="4719"/>
                    <a:pt x="1039" y="4693"/>
                  </a:cubicBezTo>
                  <a:lnTo>
                    <a:pt x="2354" y="4167"/>
                  </a:lnTo>
                  <a:lnTo>
                    <a:pt x="3407" y="5114"/>
                  </a:lnTo>
                  <a:cubicBezTo>
                    <a:pt x="3462" y="5155"/>
                    <a:pt x="3527" y="5175"/>
                    <a:pt x="3594" y="5175"/>
                  </a:cubicBezTo>
                  <a:cubicBezTo>
                    <a:pt x="3784" y="5175"/>
                    <a:pt x="3985" y="5018"/>
                    <a:pt x="3985" y="4746"/>
                  </a:cubicBezTo>
                  <a:lnTo>
                    <a:pt x="3880" y="3378"/>
                  </a:lnTo>
                  <a:lnTo>
                    <a:pt x="5037" y="2641"/>
                  </a:lnTo>
                  <a:cubicBezTo>
                    <a:pt x="5300" y="2536"/>
                    <a:pt x="5248" y="2063"/>
                    <a:pt x="4932" y="2010"/>
                  </a:cubicBezTo>
                  <a:lnTo>
                    <a:pt x="3512" y="1695"/>
                  </a:lnTo>
                  <a:lnTo>
                    <a:pt x="3196" y="274"/>
                  </a:lnTo>
                  <a:cubicBezTo>
                    <a:pt x="3166" y="95"/>
                    <a:pt x="3001" y="1"/>
                    <a:pt x="2854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2" name="Google Shape;4752;p19"/>
            <p:cNvSpPr/>
            <p:nvPr/>
          </p:nvSpPr>
          <p:spPr>
            <a:xfrm>
              <a:off x="2510650" y="995275"/>
              <a:ext cx="40800" cy="17125"/>
            </a:xfrm>
            <a:custGeom>
              <a:avLst/>
              <a:gdLst/>
              <a:ahLst/>
              <a:cxnLst/>
              <a:rect l="l" t="t" r="r" b="b"/>
              <a:pathLst>
                <a:path w="1632" h="685" extrusionOk="0">
                  <a:moveTo>
                    <a:pt x="0" y="1"/>
                  </a:moveTo>
                  <a:lnTo>
                    <a:pt x="53" y="316"/>
                  </a:lnTo>
                  <a:lnTo>
                    <a:pt x="1631" y="684"/>
                  </a:lnTo>
                  <a:cubicBezTo>
                    <a:pt x="1631" y="579"/>
                    <a:pt x="1473" y="369"/>
                    <a:pt x="1368" y="31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3" name="Google Shape;4753;p19"/>
            <p:cNvSpPr/>
            <p:nvPr/>
          </p:nvSpPr>
          <p:spPr>
            <a:xfrm>
              <a:off x="2419900" y="952925"/>
              <a:ext cx="81575" cy="117875"/>
            </a:xfrm>
            <a:custGeom>
              <a:avLst/>
              <a:gdLst/>
              <a:ahLst/>
              <a:cxnLst/>
              <a:rect l="l" t="t" r="r" b="b"/>
              <a:pathLst>
                <a:path w="3263" h="4715" extrusionOk="0">
                  <a:moveTo>
                    <a:pt x="2910" y="1"/>
                  </a:moveTo>
                  <a:cubicBezTo>
                    <a:pt x="2791" y="1"/>
                    <a:pt x="2676" y="55"/>
                    <a:pt x="2631" y="169"/>
                  </a:cubicBezTo>
                  <a:lnTo>
                    <a:pt x="1894" y="1326"/>
                  </a:lnTo>
                  <a:lnTo>
                    <a:pt x="527" y="1221"/>
                  </a:lnTo>
                  <a:cubicBezTo>
                    <a:pt x="211" y="1221"/>
                    <a:pt x="1" y="1537"/>
                    <a:pt x="211" y="1800"/>
                  </a:cubicBezTo>
                  <a:lnTo>
                    <a:pt x="444" y="2074"/>
                  </a:lnTo>
                  <a:lnTo>
                    <a:pt x="444" y="2074"/>
                  </a:lnTo>
                  <a:cubicBezTo>
                    <a:pt x="423" y="1876"/>
                    <a:pt x="553" y="1678"/>
                    <a:pt x="745" y="1678"/>
                  </a:cubicBezTo>
                  <a:cubicBezTo>
                    <a:pt x="776" y="1678"/>
                    <a:pt x="808" y="1683"/>
                    <a:pt x="842" y="1695"/>
                  </a:cubicBezTo>
                  <a:lnTo>
                    <a:pt x="2210" y="1800"/>
                  </a:lnTo>
                  <a:lnTo>
                    <a:pt x="2946" y="642"/>
                  </a:lnTo>
                  <a:cubicBezTo>
                    <a:pt x="2999" y="485"/>
                    <a:pt x="3157" y="432"/>
                    <a:pt x="3262" y="432"/>
                  </a:cubicBezTo>
                  <a:lnTo>
                    <a:pt x="3262" y="274"/>
                  </a:lnTo>
                  <a:cubicBezTo>
                    <a:pt x="3232" y="95"/>
                    <a:pt x="3067" y="1"/>
                    <a:pt x="2910" y="1"/>
                  </a:cubicBezTo>
                  <a:close/>
                  <a:moveTo>
                    <a:pt x="444" y="2074"/>
                  </a:moveTo>
                  <a:cubicBezTo>
                    <a:pt x="452" y="2143"/>
                    <a:pt x="478" y="2212"/>
                    <a:pt x="527" y="2273"/>
                  </a:cubicBezTo>
                  <a:lnTo>
                    <a:pt x="1078" y="2921"/>
                  </a:lnTo>
                  <a:lnTo>
                    <a:pt x="1078" y="2921"/>
                  </a:lnTo>
                  <a:lnTo>
                    <a:pt x="1105" y="2852"/>
                  </a:lnTo>
                  <a:lnTo>
                    <a:pt x="444" y="2074"/>
                  </a:lnTo>
                  <a:close/>
                  <a:moveTo>
                    <a:pt x="1078" y="2921"/>
                  </a:moveTo>
                  <a:lnTo>
                    <a:pt x="579" y="4167"/>
                  </a:lnTo>
                  <a:cubicBezTo>
                    <a:pt x="486" y="4401"/>
                    <a:pt x="642" y="4636"/>
                    <a:pt x="864" y="4684"/>
                  </a:cubicBezTo>
                  <a:lnTo>
                    <a:pt x="864" y="4684"/>
                  </a:lnTo>
                  <a:cubicBezTo>
                    <a:pt x="869" y="4671"/>
                    <a:pt x="879" y="4656"/>
                    <a:pt x="895" y="4640"/>
                  </a:cubicBezTo>
                  <a:lnTo>
                    <a:pt x="1421" y="3325"/>
                  </a:lnTo>
                  <a:lnTo>
                    <a:pt x="1078" y="2921"/>
                  </a:lnTo>
                  <a:close/>
                  <a:moveTo>
                    <a:pt x="864" y="4684"/>
                  </a:moveTo>
                  <a:cubicBezTo>
                    <a:pt x="856" y="4702"/>
                    <a:pt x="861" y="4715"/>
                    <a:pt x="881" y="4715"/>
                  </a:cubicBezTo>
                  <a:cubicBezTo>
                    <a:pt x="895" y="4715"/>
                    <a:pt x="917" y="4708"/>
                    <a:pt x="947" y="4693"/>
                  </a:cubicBezTo>
                  <a:cubicBezTo>
                    <a:pt x="919" y="4693"/>
                    <a:pt x="891" y="4690"/>
                    <a:pt x="864" y="4684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4" name="Google Shape;4754;p19"/>
          <p:cNvGrpSpPr/>
          <p:nvPr/>
        </p:nvGrpSpPr>
        <p:grpSpPr>
          <a:xfrm>
            <a:off x="1346106" y="3406340"/>
            <a:ext cx="265881" cy="254105"/>
            <a:chOff x="2419900" y="952925"/>
            <a:chExt cx="134175" cy="129375"/>
          </a:xfrm>
        </p:grpSpPr>
        <p:sp>
          <p:nvSpPr>
            <p:cNvPr id="4755" name="Google Shape;4755;p19"/>
            <p:cNvSpPr/>
            <p:nvPr/>
          </p:nvSpPr>
          <p:spPr>
            <a:xfrm>
              <a:off x="2421550" y="952925"/>
              <a:ext cx="132525" cy="129375"/>
            </a:xfrm>
            <a:custGeom>
              <a:avLst/>
              <a:gdLst/>
              <a:ahLst/>
              <a:cxnLst/>
              <a:rect l="l" t="t" r="r" b="b"/>
              <a:pathLst>
                <a:path w="5301" h="5175" extrusionOk="0">
                  <a:moveTo>
                    <a:pt x="2854" y="1"/>
                  </a:moveTo>
                  <a:cubicBezTo>
                    <a:pt x="2742" y="1"/>
                    <a:pt x="2640" y="55"/>
                    <a:pt x="2617" y="169"/>
                  </a:cubicBezTo>
                  <a:lnTo>
                    <a:pt x="1881" y="1326"/>
                  </a:lnTo>
                  <a:lnTo>
                    <a:pt x="513" y="1221"/>
                  </a:lnTo>
                  <a:cubicBezTo>
                    <a:pt x="493" y="1218"/>
                    <a:pt x="473" y="1216"/>
                    <a:pt x="453" y="1216"/>
                  </a:cubicBezTo>
                  <a:cubicBezTo>
                    <a:pt x="172" y="1216"/>
                    <a:pt x="1" y="1554"/>
                    <a:pt x="198" y="1800"/>
                  </a:cubicBezTo>
                  <a:lnTo>
                    <a:pt x="1092" y="2852"/>
                  </a:lnTo>
                  <a:lnTo>
                    <a:pt x="566" y="4167"/>
                  </a:lnTo>
                  <a:cubicBezTo>
                    <a:pt x="478" y="4431"/>
                    <a:pt x="647" y="4731"/>
                    <a:pt x="889" y="4731"/>
                  </a:cubicBezTo>
                  <a:cubicBezTo>
                    <a:pt x="937" y="4731"/>
                    <a:pt x="987" y="4719"/>
                    <a:pt x="1039" y="4693"/>
                  </a:cubicBezTo>
                  <a:lnTo>
                    <a:pt x="2354" y="4167"/>
                  </a:lnTo>
                  <a:lnTo>
                    <a:pt x="3407" y="5114"/>
                  </a:lnTo>
                  <a:cubicBezTo>
                    <a:pt x="3462" y="5155"/>
                    <a:pt x="3527" y="5175"/>
                    <a:pt x="3594" y="5175"/>
                  </a:cubicBezTo>
                  <a:cubicBezTo>
                    <a:pt x="3784" y="5175"/>
                    <a:pt x="3985" y="5018"/>
                    <a:pt x="3985" y="4746"/>
                  </a:cubicBezTo>
                  <a:lnTo>
                    <a:pt x="3880" y="3378"/>
                  </a:lnTo>
                  <a:lnTo>
                    <a:pt x="5037" y="2641"/>
                  </a:lnTo>
                  <a:cubicBezTo>
                    <a:pt x="5300" y="2536"/>
                    <a:pt x="5248" y="2063"/>
                    <a:pt x="4932" y="2010"/>
                  </a:cubicBezTo>
                  <a:lnTo>
                    <a:pt x="3512" y="1695"/>
                  </a:lnTo>
                  <a:lnTo>
                    <a:pt x="3196" y="274"/>
                  </a:lnTo>
                  <a:cubicBezTo>
                    <a:pt x="3166" y="95"/>
                    <a:pt x="3001" y="1"/>
                    <a:pt x="2854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6" name="Google Shape;4756;p19"/>
            <p:cNvSpPr/>
            <p:nvPr/>
          </p:nvSpPr>
          <p:spPr>
            <a:xfrm>
              <a:off x="2510650" y="995275"/>
              <a:ext cx="40800" cy="17125"/>
            </a:xfrm>
            <a:custGeom>
              <a:avLst/>
              <a:gdLst/>
              <a:ahLst/>
              <a:cxnLst/>
              <a:rect l="l" t="t" r="r" b="b"/>
              <a:pathLst>
                <a:path w="1632" h="685" extrusionOk="0">
                  <a:moveTo>
                    <a:pt x="0" y="1"/>
                  </a:moveTo>
                  <a:lnTo>
                    <a:pt x="53" y="316"/>
                  </a:lnTo>
                  <a:lnTo>
                    <a:pt x="1631" y="684"/>
                  </a:lnTo>
                  <a:cubicBezTo>
                    <a:pt x="1631" y="579"/>
                    <a:pt x="1473" y="369"/>
                    <a:pt x="1368" y="31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19"/>
            <p:cNvSpPr/>
            <p:nvPr/>
          </p:nvSpPr>
          <p:spPr>
            <a:xfrm>
              <a:off x="2419900" y="952925"/>
              <a:ext cx="81575" cy="117875"/>
            </a:xfrm>
            <a:custGeom>
              <a:avLst/>
              <a:gdLst/>
              <a:ahLst/>
              <a:cxnLst/>
              <a:rect l="l" t="t" r="r" b="b"/>
              <a:pathLst>
                <a:path w="3263" h="4715" extrusionOk="0">
                  <a:moveTo>
                    <a:pt x="2910" y="1"/>
                  </a:moveTo>
                  <a:cubicBezTo>
                    <a:pt x="2791" y="1"/>
                    <a:pt x="2676" y="55"/>
                    <a:pt x="2631" y="169"/>
                  </a:cubicBezTo>
                  <a:lnTo>
                    <a:pt x="1894" y="1326"/>
                  </a:lnTo>
                  <a:lnTo>
                    <a:pt x="527" y="1221"/>
                  </a:lnTo>
                  <a:cubicBezTo>
                    <a:pt x="211" y="1221"/>
                    <a:pt x="1" y="1537"/>
                    <a:pt x="211" y="1800"/>
                  </a:cubicBezTo>
                  <a:lnTo>
                    <a:pt x="444" y="2074"/>
                  </a:lnTo>
                  <a:lnTo>
                    <a:pt x="444" y="2074"/>
                  </a:lnTo>
                  <a:cubicBezTo>
                    <a:pt x="423" y="1876"/>
                    <a:pt x="553" y="1678"/>
                    <a:pt x="745" y="1678"/>
                  </a:cubicBezTo>
                  <a:cubicBezTo>
                    <a:pt x="776" y="1678"/>
                    <a:pt x="808" y="1683"/>
                    <a:pt x="842" y="1695"/>
                  </a:cubicBezTo>
                  <a:lnTo>
                    <a:pt x="2210" y="1800"/>
                  </a:lnTo>
                  <a:lnTo>
                    <a:pt x="2946" y="642"/>
                  </a:lnTo>
                  <a:cubicBezTo>
                    <a:pt x="2999" y="485"/>
                    <a:pt x="3157" y="432"/>
                    <a:pt x="3262" y="432"/>
                  </a:cubicBezTo>
                  <a:lnTo>
                    <a:pt x="3262" y="274"/>
                  </a:lnTo>
                  <a:cubicBezTo>
                    <a:pt x="3232" y="95"/>
                    <a:pt x="3067" y="1"/>
                    <a:pt x="2910" y="1"/>
                  </a:cubicBezTo>
                  <a:close/>
                  <a:moveTo>
                    <a:pt x="444" y="2074"/>
                  </a:moveTo>
                  <a:cubicBezTo>
                    <a:pt x="452" y="2143"/>
                    <a:pt x="478" y="2212"/>
                    <a:pt x="527" y="2273"/>
                  </a:cubicBezTo>
                  <a:lnTo>
                    <a:pt x="1078" y="2921"/>
                  </a:lnTo>
                  <a:lnTo>
                    <a:pt x="1078" y="2921"/>
                  </a:lnTo>
                  <a:lnTo>
                    <a:pt x="1105" y="2852"/>
                  </a:lnTo>
                  <a:lnTo>
                    <a:pt x="444" y="2074"/>
                  </a:lnTo>
                  <a:close/>
                  <a:moveTo>
                    <a:pt x="1078" y="2921"/>
                  </a:moveTo>
                  <a:lnTo>
                    <a:pt x="579" y="4167"/>
                  </a:lnTo>
                  <a:cubicBezTo>
                    <a:pt x="486" y="4401"/>
                    <a:pt x="642" y="4636"/>
                    <a:pt x="864" y="4684"/>
                  </a:cubicBezTo>
                  <a:lnTo>
                    <a:pt x="864" y="4684"/>
                  </a:lnTo>
                  <a:cubicBezTo>
                    <a:pt x="869" y="4671"/>
                    <a:pt x="879" y="4656"/>
                    <a:pt x="895" y="4640"/>
                  </a:cubicBezTo>
                  <a:lnTo>
                    <a:pt x="1421" y="3325"/>
                  </a:lnTo>
                  <a:lnTo>
                    <a:pt x="1078" y="2921"/>
                  </a:lnTo>
                  <a:close/>
                  <a:moveTo>
                    <a:pt x="864" y="4684"/>
                  </a:moveTo>
                  <a:cubicBezTo>
                    <a:pt x="856" y="4702"/>
                    <a:pt x="861" y="4715"/>
                    <a:pt x="881" y="4715"/>
                  </a:cubicBezTo>
                  <a:cubicBezTo>
                    <a:pt x="895" y="4715"/>
                    <a:pt x="917" y="4708"/>
                    <a:pt x="947" y="4693"/>
                  </a:cubicBezTo>
                  <a:cubicBezTo>
                    <a:pt x="919" y="4693"/>
                    <a:pt x="891" y="4690"/>
                    <a:pt x="864" y="4684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8" name="Google Shape;4758;p19"/>
          <p:cNvGrpSpPr/>
          <p:nvPr/>
        </p:nvGrpSpPr>
        <p:grpSpPr>
          <a:xfrm>
            <a:off x="414306" y="5982714"/>
            <a:ext cx="365761" cy="351124"/>
            <a:chOff x="2419900" y="952925"/>
            <a:chExt cx="134175" cy="129375"/>
          </a:xfrm>
        </p:grpSpPr>
        <p:sp>
          <p:nvSpPr>
            <p:cNvPr id="4759" name="Google Shape;4759;p19"/>
            <p:cNvSpPr/>
            <p:nvPr/>
          </p:nvSpPr>
          <p:spPr>
            <a:xfrm>
              <a:off x="2421550" y="952925"/>
              <a:ext cx="132525" cy="129375"/>
            </a:xfrm>
            <a:custGeom>
              <a:avLst/>
              <a:gdLst/>
              <a:ahLst/>
              <a:cxnLst/>
              <a:rect l="l" t="t" r="r" b="b"/>
              <a:pathLst>
                <a:path w="5301" h="5175" extrusionOk="0">
                  <a:moveTo>
                    <a:pt x="2854" y="1"/>
                  </a:moveTo>
                  <a:cubicBezTo>
                    <a:pt x="2742" y="1"/>
                    <a:pt x="2640" y="55"/>
                    <a:pt x="2617" y="169"/>
                  </a:cubicBezTo>
                  <a:lnTo>
                    <a:pt x="1881" y="1326"/>
                  </a:lnTo>
                  <a:lnTo>
                    <a:pt x="513" y="1221"/>
                  </a:lnTo>
                  <a:cubicBezTo>
                    <a:pt x="493" y="1218"/>
                    <a:pt x="473" y="1216"/>
                    <a:pt x="453" y="1216"/>
                  </a:cubicBezTo>
                  <a:cubicBezTo>
                    <a:pt x="172" y="1216"/>
                    <a:pt x="1" y="1554"/>
                    <a:pt x="198" y="1800"/>
                  </a:cubicBezTo>
                  <a:lnTo>
                    <a:pt x="1092" y="2852"/>
                  </a:lnTo>
                  <a:lnTo>
                    <a:pt x="566" y="4167"/>
                  </a:lnTo>
                  <a:cubicBezTo>
                    <a:pt x="478" y="4431"/>
                    <a:pt x="647" y="4731"/>
                    <a:pt x="889" y="4731"/>
                  </a:cubicBezTo>
                  <a:cubicBezTo>
                    <a:pt x="937" y="4731"/>
                    <a:pt x="987" y="4719"/>
                    <a:pt x="1039" y="4693"/>
                  </a:cubicBezTo>
                  <a:lnTo>
                    <a:pt x="2354" y="4167"/>
                  </a:lnTo>
                  <a:lnTo>
                    <a:pt x="3407" y="5114"/>
                  </a:lnTo>
                  <a:cubicBezTo>
                    <a:pt x="3462" y="5155"/>
                    <a:pt x="3527" y="5175"/>
                    <a:pt x="3594" y="5175"/>
                  </a:cubicBezTo>
                  <a:cubicBezTo>
                    <a:pt x="3784" y="5175"/>
                    <a:pt x="3985" y="5018"/>
                    <a:pt x="3985" y="4746"/>
                  </a:cubicBezTo>
                  <a:lnTo>
                    <a:pt x="3880" y="3378"/>
                  </a:lnTo>
                  <a:lnTo>
                    <a:pt x="5037" y="2641"/>
                  </a:lnTo>
                  <a:cubicBezTo>
                    <a:pt x="5300" y="2536"/>
                    <a:pt x="5248" y="2063"/>
                    <a:pt x="4932" y="2010"/>
                  </a:cubicBezTo>
                  <a:lnTo>
                    <a:pt x="3512" y="1695"/>
                  </a:lnTo>
                  <a:lnTo>
                    <a:pt x="3196" y="274"/>
                  </a:lnTo>
                  <a:cubicBezTo>
                    <a:pt x="3166" y="95"/>
                    <a:pt x="3001" y="1"/>
                    <a:pt x="2854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0" name="Google Shape;4760;p19"/>
            <p:cNvSpPr/>
            <p:nvPr/>
          </p:nvSpPr>
          <p:spPr>
            <a:xfrm>
              <a:off x="2510650" y="995275"/>
              <a:ext cx="40800" cy="17125"/>
            </a:xfrm>
            <a:custGeom>
              <a:avLst/>
              <a:gdLst/>
              <a:ahLst/>
              <a:cxnLst/>
              <a:rect l="l" t="t" r="r" b="b"/>
              <a:pathLst>
                <a:path w="1632" h="685" extrusionOk="0">
                  <a:moveTo>
                    <a:pt x="0" y="1"/>
                  </a:moveTo>
                  <a:lnTo>
                    <a:pt x="53" y="316"/>
                  </a:lnTo>
                  <a:lnTo>
                    <a:pt x="1631" y="684"/>
                  </a:lnTo>
                  <a:cubicBezTo>
                    <a:pt x="1631" y="579"/>
                    <a:pt x="1473" y="369"/>
                    <a:pt x="1368" y="31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1" name="Google Shape;4761;p19"/>
            <p:cNvSpPr/>
            <p:nvPr/>
          </p:nvSpPr>
          <p:spPr>
            <a:xfrm>
              <a:off x="2419900" y="952925"/>
              <a:ext cx="81575" cy="117875"/>
            </a:xfrm>
            <a:custGeom>
              <a:avLst/>
              <a:gdLst/>
              <a:ahLst/>
              <a:cxnLst/>
              <a:rect l="l" t="t" r="r" b="b"/>
              <a:pathLst>
                <a:path w="3263" h="4715" extrusionOk="0">
                  <a:moveTo>
                    <a:pt x="2910" y="1"/>
                  </a:moveTo>
                  <a:cubicBezTo>
                    <a:pt x="2791" y="1"/>
                    <a:pt x="2676" y="55"/>
                    <a:pt x="2631" y="169"/>
                  </a:cubicBezTo>
                  <a:lnTo>
                    <a:pt x="1894" y="1326"/>
                  </a:lnTo>
                  <a:lnTo>
                    <a:pt x="527" y="1221"/>
                  </a:lnTo>
                  <a:cubicBezTo>
                    <a:pt x="211" y="1221"/>
                    <a:pt x="1" y="1537"/>
                    <a:pt x="211" y="1800"/>
                  </a:cubicBezTo>
                  <a:lnTo>
                    <a:pt x="444" y="2074"/>
                  </a:lnTo>
                  <a:lnTo>
                    <a:pt x="444" y="2074"/>
                  </a:lnTo>
                  <a:cubicBezTo>
                    <a:pt x="423" y="1876"/>
                    <a:pt x="553" y="1678"/>
                    <a:pt x="745" y="1678"/>
                  </a:cubicBezTo>
                  <a:cubicBezTo>
                    <a:pt x="776" y="1678"/>
                    <a:pt x="808" y="1683"/>
                    <a:pt x="842" y="1695"/>
                  </a:cubicBezTo>
                  <a:lnTo>
                    <a:pt x="2210" y="1800"/>
                  </a:lnTo>
                  <a:lnTo>
                    <a:pt x="2946" y="642"/>
                  </a:lnTo>
                  <a:cubicBezTo>
                    <a:pt x="2999" y="485"/>
                    <a:pt x="3157" y="432"/>
                    <a:pt x="3262" y="432"/>
                  </a:cubicBezTo>
                  <a:lnTo>
                    <a:pt x="3262" y="274"/>
                  </a:lnTo>
                  <a:cubicBezTo>
                    <a:pt x="3232" y="95"/>
                    <a:pt x="3067" y="1"/>
                    <a:pt x="2910" y="1"/>
                  </a:cubicBezTo>
                  <a:close/>
                  <a:moveTo>
                    <a:pt x="444" y="2074"/>
                  </a:moveTo>
                  <a:cubicBezTo>
                    <a:pt x="452" y="2143"/>
                    <a:pt x="478" y="2212"/>
                    <a:pt x="527" y="2273"/>
                  </a:cubicBezTo>
                  <a:lnTo>
                    <a:pt x="1078" y="2921"/>
                  </a:lnTo>
                  <a:lnTo>
                    <a:pt x="1078" y="2921"/>
                  </a:lnTo>
                  <a:lnTo>
                    <a:pt x="1105" y="2852"/>
                  </a:lnTo>
                  <a:lnTo>
                    <a:pt x="444" y="2074"/>
                  </a:lnTo>
                  <a:close/>
                  <a:moveTo>
                    <a:pt x="1078" y="2921"/>
                  </a:moveTo>
                  <a:lnTo>
                    <a:pt x="579" y="4167"/>
                  </a:lnTo>
                  <a:cubicBezTo>
                    <a:pt x="486" y="4401"/>
                    <a:pt x="642" y="4636"/>
                    <a:pt x="864" y="4684"/>
                  </a:cubicBezTo>
                  <a:lnTo>
                    <a:pt x="864" y="4684"/>
                  </a:lnTo>
                  <a:cubicBezTo>
                    <a:pt x="869" y="4671"/>
                    <a:pt x="879" y="4656"/>
                    <a:pt x="895" y="4640"/>
                  </a:cubicBezTo>
                  <a:lnTo>
                    <a:pt x="1421" y="3325"/>
                  </a:lnTo>
                  <a:lnTo>
                    <a:pt x="1078" y="2921"/>
                  </a:lnTo>
                  <a:close/>
                  <a:moveTo>
                    <a:pt x="864" y="4684"/>
                  </a:moveTo>
                  <a:cubicBezTo>
                    <a:pt x="856" y="4702"/>
                    <a:pt x="861" y="4715"/>
                    <a:pt x="881" y="4715"/>
                  </a:cubicBezTo>
                  <a:cubicBezTo>
                    <a:pt x="895" y="4715"/>
                    <a:pt x="917" y="4708"/>
                    <a:pt x="947" y="4693"/>
                  </a:cubicBezTo>
                  <a:cubicBezTo>
                    <a:pt x="919" y="4693"/>
                    <a:pt x="891" y="4690"/>
                    <a:pt x="864" y="4684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62" name="Google Shape;4762;p19"/>
          <p:cNvGrpSpPr/>
          <p:nvPr/>
        </p:nvGrpSpPr>
        <p:grpSpPr>
          <a:xfrm>
            <a:off x="9378149" y="1390067"/>
            <a:ext cx="186584" cy="178331"/>
            <a:chOff x="2419900" y="952925"/>
            <a:chExt cx="134175" cy="129375"/>
          </a:xfrm>
        </p:grpSpPr>
        <p:sp>
          <p:nvSpPr>
            <p:cNvPr id="4763" name="Google Shape;4763;p19"/>
            <p:cNvSpPr/>
            <p:nvPr/>
          </p:nvSpPr>
          <p:spPr>
            <a:xfrm>
              <a:off x="2421550" y="952925"/>
              <a:ext cx="132525" cy="129375"/>
            </a:xfrm>
            <a:custGeom>
              <a:avLst/>
              <a:gdLst/>
              <a:ahLst/>
              <a:cxnLst/>
              <a:rect l="l" t="t" r="r" b="b"/>
              <a:pathLst>
                <a:path w="5301" h="5175" extrusionOk="0">
                  <a:moveTo>
                    <a:pt x="2854" y="1"/>
                  </a:moveTo>
                  <a:cubicBezTo>
                    <a:pt x="2742" y="1"/>
                    <a:pt x="2640" y="55"/>
                    <a:pt x="2617" y="169"/>
                  </a:cubicBezTo>
                  <a:lnTo>
                    <a:pt x="1881" y="1326"/>
                  </a:lnTo>
                  <a:lnTo>
                    <a:pt x="513" y="1221"/>
                  </a:lnTo>
                  <a:cubicBezTo>
                    <a:pt x="493" y="1218"/>
                    <a:pt x="473" y="1216"/>
                    <a:pt x="453" y="1216"/>
                  </a:cubicBezTo>
                  <a:cubicBezTo>
                    <a:pt x="172" y="1216"/>
                    <a:pt x="1" y="1554"/>
                    <a:pt x="198" y="1800"/>
                  </a:cubicBezTo>
                  <a:lnTo>
                    <a:pt x="1092" y="2852"/>
                  </a:lnTo>
                  <a:lnTo>
                    <a:pt x="566" y="4167"/>
                  </a:lnTo>
                  <a:cubicBezTo>
                    <a:pt x="478" y="4431"/>
                    <a:pt x="647" y="4731"/>
                    <a:pt x="889" y="4731"/>
                  </a:cubicBezTo>
                  <a:cubicBezTo>
                    <a:pt x="937" y="4731"/>
                    <a:pt x="987" y="4719"/>
                    <a:pt x="1039" y="4693"/>
                  </a:cubicBezTo>
                  <a:lnTo>
                    <a:pt x="2354" y="4167"/>
                  </a:lnTo>
                  <a:lnTo>
                    <a:pt x="3407" y="5114"/>
                  </a:lnTo>
                  <a:cubicBezTo>
                    <a:pt x="3462" y="5155"/>
                    <a:pt x="3527" y="5175"/>
                    <a:pt x="3594" y="5175"/>
                  </a:cubicBezTo>
                  <a:cubicBezTo>
                    <a:pt x="3784" y="5175"/>
                    <a:pt x="3985" y="5018"/>
                    <a:pt x="3985" y="4746"/>
                  </a:cubicBezTo>
                  <a:lnTo>
                    <a:pt x="3880" y="3378"/>
                  </a:lnTo>
                  <a:lnTo>
                    <a:pt x="5037" y="2641"/>
                  </a:lnTo>
                  <a:cubicBezTo>
                    <a:pt x="5300" y="2536"/>
                    <a:pt x="5248" y="2063"/>
                    <a:pt x="4932" y="2010"/>
                  </a:cubicBezTo>
                  <a:lnTo>
                    <a:pt x="3512" y="1695"/>
                  </a:lnTo>
                  <a:lnTo>
                    <a:pt x="3196" y="274"/>
                  </a:lnTo>
                  <a:cubicBezTo>
                    <a:pt x="3166" y="95"/>
                    <a:pt x="3001" y="1"/>
                    <a:pt x="2854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19"/>
            <p:cNvSpPr/>
            <p:nvPr/>
          </p:nvSpPr>
          <p:spPr>
            <a:xfrm>
              <a:off x="2510650" y="995275"/>
              <a:ext cx="40800" cy="17125"/>
            </a:xfrm>
            <a:custGeom>
              <a:avLst/>
              <a:gdLst/>
              <a:ahLst/>
              <a:cxnLst/>
              <a:rect l="l" t="t" r="r" b="b"/>
              <a:pathLst>
                <a:path w="1632" h="685" extrusionOk="0">
                  <a:moveTo>
                    <a:pt x="0" y="1"/>
                  </a:moveTo>
                  <a:lnTo>
                    <a:pt x="53" y="316"/>
                  </a:lnTo>
                  <a:lnTo>
                    <a:pt x="1631" y="684"/>
                  </a:lnTo>
                  <a:cubicBezTo>
                    <a:pt x="1631" y="579"/>
                    <a:pt x="1473" y="369"/>
                    <a:pt x="1368" y="31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5" name="Google Shape;4765;p19"/>
            <p:cNvSpPr/>
            <p:nvPr/>
          </p:nvSpPr>
          <p:spPr>
            <a:xfrm>
              <a:off x="2419900" y="952925"/>
              <a:ext cx="81575" cy="117875"/>
            </a:xfrm>
            <a:custGeom>
              <a:avLst/>
              <a:gdLst/>
              <a:ahLst/>
              <a:cxnLst/>
              <a:rect l="l" t="t" r="r" b="b"/>
              <a:pathLst>
                <a:path w="3263" h="4715" extrusionOk="0">
                  <a:moveTo>
                    <a:pt x="2910" y="1"/>
                  </a:moveTo>
                  <a:cubicBezTo>
                    <a:pt x="2791" y="1"/>
                    <a:pt x="2676" y="55"/>
                    <a:pt x="2631" y="169"/>
                  </a:cubicBezTo>
                  <a:lnTo>
                    <a:pt x="1894" y="1326"/>
                  </a:lnTo>
                  <a:lnTo>
                    <a:pt x="527" y="1221"/>
                  </a:lnTo>
                  <a:cubicBezTo>
                    <a:pt x="211" y="1221"/>
                    <a:pt x="1" y="1537"/>
                    <a:pt x="211" y="1800"/>
                  </a:cubicBezTo>
                  <a:lnTo>
                    <a:pt x="444" y="2074"/>
                  </a:lnTo>
                  <a:lnTo>
                    <a:pt x="444" y="2074"/>
                  </a:lnTo>
                  <a:cubicBezTo>
                    <a:pt x="423" y="1876"/>
                    <a:pt x="553" y="1678"/>
                    <a:pt x="745" y="1678"/>
                  </a:cubicBezTo>
                  <a:cubicBezTo>
                    <a:pt x="776" y="1678"/>
                    <a:pt x="808" y="1683"/>
                    <a:pt x="842" y="1695"/>
                  </a:cubicBezTo>
                  <a:lnTo>
                    <a:pt x="2210" y="1800"/>
                  </a:lnTo>
                  <a:lnTo>
                    <a:pt x="2946" y="642"/>
                  </a:lnTo>
                  <a:cubicBezTo>
                    <a:pt x="2999" y="485"/>
                    <a:pt x="3157" y="432"/>
                    <a:pt x="3262" y="432"/>
                  </a:cubicBezTo>
                  <a:lnTo>
                    <a:pt x="3262" y="274"/>
                  </a:lnTo>
                  <a:cubicBezTo>
                    <a:pt x="3232" y="95"/>
                    <a:pt x="3067" y="1"/>
                    <a:pt x="2910" y="1"/>
                  </a:cubicBezTo>
                  <a:close/>
                  <a:moveTo>
                    <a:pt x="444" y="2074"/>
                  </a:moveTo>
                  <a:cubicBezTo>
                    <a:pt x="452" y="2143"/>
                    <a:pt x="478" y="2212"/>
                    <a:pt x="527" y="2273"/>
                  </a:cubicBezTo>
                  <a:lnTo>
                    <a:pt x="1078" y="2921"/>
                  </a:lnTo>
                  <a:lnTo>
                    <a:pt x="1078" y="2921"/>
                  </a:lnTo>
                  <a:lnTo>
                    <a:pt x="1105" y="2852"/>
                  </a:lnTo>
                  <a:lnTo>
                    <a:pt x="444" y="2074"/>
                  </a:lnTo>
                  <a:close/>
                  <a:moveTo>
                    <a:pt x="1078" y="2921"/>
                  </a:moveTo>
                  <a:lnTo>
                    <a:pt x="579" y="4167"/>
                  </a:lnTo>
                  <a:cubicBezTo>
                    <a:pt x="486" y="4401"/>
                    <a:pt x="642" y="4636"/>
                    <a:pt x="864" y="4684"/>
                  </a:cubicBezTo>
                  <a:lnTo>
                    <a:pt x="864" y="4684"/>
                  </a:lnTo>
                  <a:cubicBezTo>
                    <a:pt x="869" y="4671"/>
                    <a:pt x="879" y="4656"/>
                    <a:pt x="895" y="4640"/>
                  </a:cubicBezTo>
                  <a:lnTo>
                    <a:pt x="1421" y="3325"/>
                  </a:lnTo>
                  <a:lnTo>
                    <a:pt x="1078" y="2921"/>
                  </a:lnTo>
                  <a:close/>
                  <a:moveTo>
                    <a:pt x="864" y="4684"/>
                  </a:moveTo>
                  <a:cubicBezTo>
                    <a:pt x="856" y="4702"/>
                    <a:pt x="861" y="4715"/>
                    <a:pt x="881" y="4715"/>
                  </a:cubicBezTo>
                  <a:cubicBezTo>
                    <a:pt x="895" y="4715"/>
                    <a:pt x="917" y="4708"/>
                    <a:pt x="947" y="4693"/>
                  </a:cubicBezTo>
                  <a:cubicBezTo>
                    <a:pt x="919" y="4693"/>
                    <a:pt x="891" y="4690"/>
                    <a:pt x="864" y="4684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66" name="Google Shape;4766;p19"/>
          <p:cNvSpPr/>
          <p:nvPr/>
        </p:nvSpPr>
        <p:spPr>
          <a:xfrm>
            <a:off x="353674" y="1833186"/>
            <a:ext cx="1411612" cy="669900"/>
          </a:xfrm>
          <a:custGeom>
            <a:avLst/>
            <a:gdLst/>
            <a:ahLst/>
            <a:cxnLst/>
            <a:rect l="l" t="t" r="r" b="b"/>
            <a:pathLst>
              <a:path w="24725" h="10627" extrusionOk="0">
                <a:moveTo>
                  <a:pt x="7312" y="0"/>
                </a:moveTo>
                <a:cubicBezTo>
                  <a:pt x="6681" y="0"/>
                  <a:pt x="6050" y="210"/>
                  <a:pt x="5471" y="473"/>
                </a:cubicBezTo>
                <a:cubicBezTo>
                  <a:pt x="4892" y="631"/>
                  <a:pt x="4366" y="1052"/>
                  <a:pt x="3893" y="1526"/>
                </a:cubicBezTo>
                <a:cubicBezTo>
                  <a:pt x="3420" y="1946"/>
                  <a:pt x="3104" y="2578"/>
                  <a:pt x="2894" y="3156"/>
                </a:cubicBezTo>
                <a:cubicBezTo>
                  <a:pt x="2630" y="3735"/>
                  <a:pt x="2525" y="4419"/>
                  <a:pt x="2578" y="5050"/>
                </a:cubicBezTo>
                <a:cubicBezTo>
                  <a:pt x="2630" y="5471"/>
                  <a:pt x="2736" y="5892"/>
                  <a:pt x="2788" y="6313"/>
                </a:cubicBezTo>
                <a:cubicBezTo>
                  <a:pt x="2999" y="6891"/>
                  <a:pt x="3262" y="7417"/>
                  <a:pt x="3630" y="7891"/>
                </a:cubicBezTo>
                <a:cubicBezTo>
                  <a:pt x="3157" y="7943"/>
                  <a:pt x="2736" y="8101"/>
                  <a:pt x="2262" y="8259"/>
                </a:cubicBezTo>
                <a:cubicBezTo>
                  <a:pt x="1736" y="8469"/>
                  <a:pt x="1263" y="8785"/>
                  <a:pt x="895" y="9258"/>
                </a:cubicBezTo>
                <a:cubicBezTo>
                  <a:pt x="474" y="9679"/>
                  <a:pt x="211" y="10100"/>
                  <a:pt x="0" y="10626"/>
                </a:cubicBezTo>
                <a:lnTo>
                  <a:pt x="24725" y="10626"/>
                </a:lnTo>
                <a:cubicBezTo>
                  <a:pt x="24462" y="10048"/>
                  <a:pt x="24093" y="9521"/>
                  <a:pt x="23620" y="9048"/>
                </a:cubicBezTo>
                <a:cubicBezTo>
                  <a:pt x="23304" y="8785"/>
                  <a:pt x="22883" y="8522"/>
                  <a:pt x="22568" y="8364"/>
                </a:cubicBezTo>
                <a:cubicBezTo>
                  <a:pt x="21779" y="7943"/>
                  <a:pt x="20937" y="7733"/>
                  <a:pt x="19990" y="7733"/>
                </a:cubicBezTo>
                <a:cubicBezTo>
                  <a:pt x="19622" y="7733"/>
                  <a:pt x="19201" y="7838"/>
                  <a:pt x="18885" y="7943"/>
                </a:cubicBezTo>
                <a:cubicBezTo>
                  <a:pt x="18833" y="7680"/>
                  <a:pt x="18833" y="7417"/>
                  <a:pt x="18780" y="7154"/>
                </a:cubicBezTo>
                <a:cubicBezTo>
                  <a:pt x="18517" y="6365"/>
                  <a:pt x="18096" y="5629"/>
                  <a:pt x="17465" y="5103"/>
                </a:cubicBezTo>
                <a:cubicBezTo>
                  <a:pt x="17097" y="4840"/>
                  <a:pt x="16781" y="4682"/>
                  <a:pt x="16466" y="4419"/>
                </a:cubicBezTo>
                <a:cubicBezTo>
                  <a:pt x="15677" y="3998"/>
                  <a:pt x="14887" y="3788"/>
                  <a:pt x="13941" y="3788"/>
                </a:cubicBezTo>
                <a:cubicBezTo>
                  <a:pt x="13362" y="3788"/>
                  <a:pt x="12888" y="3945"/>
                  <a:pt x="12362" y="4156"/>
                </a:cubicBezTo>
                <a:cubicBezTo>
                  <a:pt x="12310" y="3893"/>
                  <a:pt x="12310" y="3682"/>
                  <a:pt x="12257" y="3419"/>
                </a:cubicBezTo>
                <a:cubicBezTo>
                  <a:pt x="11994" y="2630"/>
                  <a:pt x="11521" y="1894"/>
                  <a:pt x="10942" y="1315"/>
                </a:cubicBezTo>
                <a:cubicBezTo>
                  <a:pt x="10626" y="1052"/>
                  <a:pt x="10258" y="789"/>
                  <a:pt x="9890" y="579"/>
                </a:cubicBezTo>
                <a:cubicBezTo>
                  <a:pt x="9101" y="210"/>
                  <a:pt x="8259" y="0"/>
                  <a:pt x="7312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7" name="Google Shape;4767;p19"/>
          <p:cNvSpPr/>
          <p:nvPr/>
        </p:nvSpPr>
        <p:spPr>
          <a:xfrm>
            <a:off x="4658779" y="5890598"/>
            <a:ext cx="1128202" cy="535388"/>
          </a:xfrm>
          <a:custGeom>
            <a:avLst/>
            <a:gdLst/>
            <a:ahLst/>
            <a:cxnLst/>
            <a:rect l="l" t="t" r="r" b="b"/>
            <a:pathLst>
              <a:path w="24725" h="10627" extrusionOk="0">
                <a:moveTo>
                  <a:pt x="7312" y="0"/>
                </a:moveTo>
                <a:cubicBezTo>
                  <a:pt x="6681" y="0"/>
                  <a:pt x="6050" y="210"/>
                  <a:pt x="5471" y="473"/>
                </a:cubicBezTo>
                <a:cubicBezTo>
                  <a:pt x="4892" y="631"/>
                  <a:pt x="4366" y="1052"/>
                  <a:pt x="3893" y="1526"/>
                </a:cubicBezTo>
                <a:cubicBezTo>
                  <a:pt x="3420" y="1946"/>
                  <a:pt x="3104" y="2578"/>
                  <a:pt x="2894" y="3156"/>
                </a:cubicBezTo>
                <a:cubicBezTo>
                  <a:pt x="2630" y="3735"/>
                  <a:pt x="2525" y="4419"/>
                  <a:pt x="2578" y="5050"/>
                </a:cubicBezTo>
                <a:cubicBezTo>
                  <a:pt x="2630" y="5471"/>
                  <a:pt x="2736" y="5892"/>
                  <a:pt x="2788" y="6313"/>
                </a:cubicBezTo>
                <a:cubicBezTo>
                  <a:pt x="2999" y="6891"/>
                  <a:pt x="3262" y="7417"/>
                  <a:pt x="3630" y="7891"/>
                </a:cubicBezTo>
                <a:cubicBezTo>
                  <a:pt x="3157" y="7943"/>
                  <a:pt x="2736" y="8101"/>
                  <a:pt x="2262" y="8259"/>
                </a:cubicBezTo>
                <a:cubicBezTo>
                  <a:pt x="1736" y="8469"/>
                  <a:pt x="1263" y="8785"/>
                  <a:pt x="895" y="9258"/>
                </a:cubicBezTo>
                <a:cubicBezTo>
                  <a:pt x="474" y="9679"/>
                  <a:pt x="211" y="10100"/>
                  <a:pt x="0" y="10626"/>
                </a:cubicBezTo>
                <a:lnTo>
                  <a:pt x="24725" y="10626"/>
                </a:lnTo>
                <a:cubicBezTo>
                  <a:pt x="24462" y="10048"/>
                  <a:pt x="24093" y="9521"/>
                  <a:pt x="23620" y="9048"/>
                </a:cubicBezTo>
                <a:cubicBezTo>
                  <a:pt x="23304" y="8785"/>
                  <a:pt x="22883" y="8522"/>
                  <a:pt x="22568" y="8364"/>
                </a:cubicBezTo>
                <a:cubicBezTo>
                  <a:pt x="21779" y="7943"/>
                  <a:pt x="20937" y="7733"/>
                  <a:pt x="19990" y="7733"/>
                </a:cubicBezTo>
                <a:cubicBezTo>
                  <a:pt x="19622" y="7733"/>
                  <a:pt x="19201" y="7838"/>
                  <a:pt x="18885" y="7943"/>
                </a:cubicBezTo>
                <a:cubicBezTo>
                  <a:pt x="18833" y="7680"/>
                  <a:pt x="18833" y="7417"/>
                  <a:pt x="18780" y="7154"/>
                </a:cubicBezTo>
                <a:cubicBezTo>
                  <a:pt x="18517" y="6365"/>
                  <a:pt x="18096" y="5629"/>
                  <a:pt x="17465" y="5103"/>
                </a:cubicBezTo>
                <a:cubicBezTo>
                  <a:pt x="17097" y="4840"/>
                  <a:pt x="16781" y="4682"/>
                  <a:pt x="16466" y="4419"/>
                </a:cubicBezTo>
                <a:cubicBezTo>
                  <a:pt x="15677" y="3998"/>
                  <a:pt x="14887" y="3788"/>
                  <a:pt x="13941" y="3788"/>
                </a:cubicBezTo>
                <a:cubicBezTo>
                  <a:pt x="13362" y="3788"/>
                  <a:pt x="12888" y="3945"/>
                  <a:pt x="12362" y="4156"/>
                </a:cubicBezTo>
                <a:cubicBezTo>
                  <a:pt x="12310" y="3893"/>
                  <a:pt x="12310" y="3682"/>
                  <a:pt x="12257" y="3419"/>
                </a:cubicBezTo>
                <a:cubicBezTo>
                  <a:pt x="11994" y="2630"/>
                  <a:pt x="11521" y="1894"/>
                  <a:pt x="10942" y="1315"/>
                </a:cubicBezTo>
                <a:cubicBezTo>
                  <a:pt x="10626" y="1052"/>
                  <a:pt x="10258" y="789"/>
                  <a:pt x="9890" y="579"/>
                </a:cubicBezTo>
                <a:cubicBezTo>
                  <a:pt x="9101" y="210"/>
                  <a:pt x="8259" y="0"/>
                  <a:pt x="7312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68" name="Google Shape;4768;p19"/>
          <p:cNvGrpSpPr/>
          <p:nvPr/>
        </p:nvGrpSpPr>
        <p:grpSpPr>
          <a:xfrm>
            <a:off x="8097700" y="5608671"/>
            <a:ext cx="2254431" cy="1966957"/>
            <a:chOff x="2130575" y="4054150"/>
            <a:chExt cx="1526875" cy="1369175"/>
          </a:xfrm>
        </p:grpSpPr>
        <p:sp>
          <p:nvSpPr>
            <p:cNvPr id="4769" name="Google Shape;4769;p19"/>
            <p:cNvSpPr/>
            <p:nvPr/>
          </p:nvSpPr>
          <p:spPr>
            <a:xfrm>
              <a:off x="3123500" y="4200050"/>
              <a:ext cx="422175" cy="528900"/>
            </a:xfrm>
            <a:custGeom>
              <a:avLst/>
              <a:gdLst/>
              <a:ahLst/>
              <a:cxnLst/>
              <a:rect l="l" t="t" r="r" b="b"/>
              <a:pathLst>
                <a:path w="16887" h="21156" extrusionOk="0">
                  <a:moveTo>
                    <a:pt x="13715" y="0"/>
                  </a:moveTo>
                  <a:cubicBezTo>
                    <a:pt x="13650" y="0"/>
                    <a:pt x="13585" y="3"/>
                    <a:pt x="13520" y="8"/>
                  </a:cubicBezTo>
                  <a:cubicBezTo>
                    <a:pt x="12152" y="60"/>
                    <a:pt x="11100" y="1323"/>
                    <a:pt x="11258" y="2690"/>
                  </a:cubicBezTo>
                  <a:cubicBezTo>
                    <a:pt x="11310" y="2743"/>
                    <a:pt x="11626" y="8477"/>
                    <a:pt x="8996" y="11528"/>
                  </a:cubicBezTo>
                  <a:cubicBezTo>
                    <a:pt x="7312" y="13422"/>
                    <a:pt x="3262" y="15421"/>
                    <a:pt x="1841" y="15999"/>
                  </a:cubicBezTo>
                  <a:cubicBezTo>
                    <a:pt x="579" y="16525"/>
                    <a:pt x="0" y="18051"/>
                    <a:pt x="526" y="19366"/>
                  </a:cubicBezTo>
                  <a:cubicBezTo>
                    <a:pt x="944" y="20410"/>
                    <a:pt x="2024" y="21156"/>
                    <a:pt x="3084" y="21156"/>
                  </a:cubicBezTo>
                  <a:cubicBezTo>
                    <a:pt x="3359" y="21156"/>
                    <a:pt x="3633" y="21105"/>
                    <a:pt x="3893" y="20997"/>
                  </a:cubicBezTo>
                  <a:cubicBezTo>
                    <a:pt x="4524" y="20734"/>
                    <a:pt x="10100" y="18156"/>
                    <a:pt x="12836" y="15000"/>
                  </a:cubicBezTo>
                  <a:cubicBezTo>
                    <a:pt x="16886" y="10318"/>
                    <a:pt x="16255" y="2638"/>
                    <a:pt x="16255" y="2322"/>
                  </a:cubicBezTo>
                  <a:cubicBezTo>
                    <a:pt x="16105" y="1018"/>
                    <a:pt x="15045" y="0"/>
                    <a:pt x="137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0" name="Google Shape;4770;p19"/>
            <p:cNvSpPr/>
            <p:nvPr/>
          </p:nvSpPr>
          <p:spPr>
            <a:xfrm>
              <a:off x="2130575" y="4693650"/>
              <a:ext cx="614175" cy="277850"/>
            </a:xfrm>
            <a:custGeom>
              <a:avLst/>
              <a:gdLst/>
              <a:ahLst/>
              <a:cxnLst/>
              <a:rect l="l" t="t" r="r" b="b"/>
              <a:pathLst>
                <a:path w="24567" h="11114" extrusionOk="0">
                  <a:moveTo>
                    <a:pt x="2841" y="1"/>
                  </a:moveTo>
                  <a:cubicBezTo>
                    <a:pt x="2308" y="1"/>
                    <a:pt x="1772" y="169"/>
                    <a:pt x="1316" y="516"/>
                  </a:cubicBezTo>
                  <a:cubicBezTo>
                    <a:pt x="211" y="1358"/>
                    <a:pt x="1" y="2936"/>
                    <a:pt x="842" y="3988"/>
                  </a:cubicBezTo>
                  <a:cubicBezTo>
                    <a:pt x="1053" y="4251"/>
                    <a:pt x="5787" y="10301"/>
                    <a:pt x="11889" y="11037"/>
                  </a:cubicBezTo>
                  <a:cubicBezTo>
                    <a:pt x="12371" y="11090"/>
                    <a:pt x="12872" y="11113"/>
                    <a:pt x="13381" y="11113"/>
                  </a:cubicBezTo>
                  <a:cubicBezTo>
                    <a:pt x="17482" y="11113"/>
                    <a:pt x="22164" y="9594"/>
                    <a:pt x="22726" y="9407"/>
                  </a:cubicBezTo>
                  <a:cubicBezTo>
                    <a:pt x="23988" y="8881"/>
                    <a:pt x="24567" y="7197"/>
                    <a:pt x="24094" y="5987"/>
                  </a:cubicBezTo>
                  <a:cubicBezTo>
                    <a:pt x="23760" y="4944"/>
                    <a:pt x="22731" y="4265"/>
                    <a:pt x="21663" y="4265"/>
                  </a:cubicBezTo>
                  <a:cubicBezTo>
                    <a:pt x="21385" y="4265"/>
                    <a:pt x="21104" y="4311"/>
                    <a:pt x="20832" y="4409"/>
                  </a:cubicBezTo>
                  <a:cubicBezTo>
                    <a:pt x="19561" y="4880"/>
                    <a:pt x="15972" y="5983"/>
                    <a:pt x="13346" y="5983"/>
                  </a:cubicBezTo>
                  <a:cubicBezTo>
                    <a:pt x="13038" y="5983"/>
                    <a:pt x="12744" y="5968"/>
                    <a:pt x="12468" y="5935"/>
                  </a:cubicBezTo>
                  <a:cubicBezTo>
                    <a:pt x="8470" y="5461"/>
                    <a:pt x="4945" y="990"/>
                    <a:pt x="4840" y="990"/>
                  </a:cubicBezTo>
                  <a:cubicBezTo>
                    <a:pt x="4346" y="341"/>
                    <a:pt x="3598" y="1"/>
                    <a:pt x="28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1" name="Google Shape;4771;p19"/>
            <p:cNvSpPr/>
            <p:nvPr/>
          </p:nvSpPr>
          <p:spPr>
            <a:xfrm>
              <a:off x="2409375" y="4054150"/>
              <a:ext cx="1248075" cy="1369175"/>
            </a:xfrm>
            <a:custGeom>
              <a:avLst/>
              <a:gdLst/>
              <a:ahLst/>
              <a:cxnLst/>
              <a:rect l="l" t="t" r="r" b="b"/>
              <a:pathLst>
                <a:path w="49923" h="54767" extrusionOk="0">
                  <a:moveTo>
                    <a:pt x="15118" y="1"/>
                  </a:moveTo>
                  <a:cubicBezTo>
                    <a:pt x="13475" y="1"/>
                    <a:pt x="11831" y="258"/>
                    <a:pt x="10259" y="793"/>
                  </a:cubicBezTo>
                  <a:cubicBezTo>
                    <a:pt x="2789" y="3371"/>
                    <a:pt x="1" y="12314"/>
                    <a:pt x="1579" y="19310"/>
                  </a:cubicBezTo>
                  <a:cubicBezTo>
                    <a:pt x="4314" y="29253"/>
                    <a:pt x="8628" y="45192"/>
                    <a:pt x="12205" y="54766"/>
                  </a:cubicBezTo>
                  <a:lnTo>
                    <a:pt x="49923" y="54766"/>
                  </a:lnTo>
                  <a:cubicBezTo>
                    <a:pt x="49923" y="54766"/>
                    <a:pt x="48345" y="50189"/>
                    <a:pt x="46398" y="45245"/>
                  </a:cubicBezTo>
                  <a:cubicBezTo>
                    <a:pt x="41296" y="32672"/>
                    <a:pt x="35404" y="20573"/>
                    <a:pt x="29196" y="8632"/>
                  </a:cubicBezTo>
                  <a:cubicBezTo>
                    <a:pt x="26657" y="3184"/>
                    <a:pt x="20896" y="1"/>
                    <a:pt x="151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2" name="Google Shape;4772;p19"/>
            <p:cNvSpPr/>
            <p:nvPr/>
          </p:nvSpPr>
          <p:spPr>
            <a:xfrm>
              <a:off x="2611900" y="4605225"/>
              <a:ext cx="641825" cy="388175"/>
            </a:xfrm>
            <a:custGeom>
              <a:avLst/>
              <a:gdLst/>
              <a:ahLst/>
              <a:cxnLst/>
              <a:rect l="l" t="t" r="r" b="b"/>
              <a:pathLst>
                <a:path w="25673" h="15527" extrusionOk="0">
                  <a:moveTo>
                    <a:pt x="21690" y="1"/>
                  </a:moveTo>
                  <a:cubicBezTo>
                    <a:pt x="19235" y="1"/>
                    <a:pt x="15521" y="1871"/>
                    <a:pt x="11784" y="3317"/>
                  </a:cubicBezTo>
                  <a:cubicBezTo>
                    <a:pt x="6208" y="5474"/>
                    <a:pt x="1" y="6947"/>
                    <a:pt x="1369" y="10524"/>
                  </a:cubicBezTo>
                  <a:cubicBezTo>
                    <a:pt x="2450" y="13208"/>
                    <a:pt x="7285" y="15526"/>
                    <a:pt x="11992" y="15526"/>
                  </a:cubicBezTo>
                  <a:cubicBezTo>
                    <a:pt x="13465" y="15526"/>
                    <a:pt x="14926" y="15299"/>
                    <a:pt x="16256" y="14785"/>
                  </a:cubicBezTo>
                  <a:cubicBezTo>
                    <a:pt x="21779" y="12628"/>
                    <a:pt x="25672" y="5158"/>
                    <a:pt x="24252" y="1634"/>
                  </a:cubicBezTo>
                  <a:cubicBezTo>
                    <a:pt x="23801" y="454"/>
                    <a:pt x="22898" y="1"/>
                    <a:pt x="216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3" name="Google Shape;4773;p19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4" name="Google Shape;4774;p19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5" name="Google Shape;4775;p19"/>
            <p:cNvSpPr/>
            <p:nvPr/>
          </p:nvSpPr>
          <p:spPr>
            <a:xfrm>
              <a:off x="2575075" y="4317275"/>
              <a:ext cx="441925" cy="302325"/>
            </a:xfrm>
            <a:custGeom>
              <a:avLst/>
              <a:gdLst/>
              <a:ahLst/>
              <a:cxnLst/>
              <a:rect l="l" t="t" r="r" b="b"/>
              <a:pathLst>
                <a:path w="17677" h="12093" extrusionOk="0">
                  <a:moveTo>
                    <a:pt x="1106" y="0"/>
                  </a:moveTo>
                  <a:lnTo>
                    <a:pt x="1106" y="0"/>
                  </a:lnTo>
                  <a:cubicBezTo>
                    <a:pt x="159" y="2052"/>
                    <a:pt x="1" y="4419"/>
                    <a:pt x="895" y="6629"/>
                  </a:cubicBezTo>
                  <a:cubicBezTo>
                    <a:pt x="2191" y="10031"/>
                    <a:pt x="5421" y="12092"/>
                    <a:pt x="8855" y="12092"/>
                  </a:cubicBezTo>
                  <a:cubicBezTo>
                    <a:pt x="9881" y="12092"/>
                    <a:pt x="10926" y="11908"/>
                    <a:pt x="11942" y="11521"/>
                  </a:cubicBezTo>
                  <a:cubicBezTo>
                    <a:pt x="15572" y="10101"/>
                    <a:pt x="17676" y="6418"/>
                    <a:pt x="17308" y="2736"/>
                  </a:cubicBezTo>
                  <a:lnTo>
                    <a:pt x="17308" y="2736"/>
                  </a:lnTo>
                  <a:cubicBezTo>
                    <a:pt x="16887" y="5103"/>
                    <a:pt x="15309" y="7260"/>
                    <a:pt x="12311" y="8470"/>
                  </a:cubicBezTo>
                  <a:cubicBezTo>
                    <a:pt x="11202" y="8911"/>
                    <a:pt x="10140" y="9110"/>
                    <a:pt x="9142" y="9110"/>
                  </a:cubicBezTo>
                  <a:cubicBezTo>
                    <a:pt x="4312" y="9110"/>
                    <a:pt x="975" y="4447"/>
                    <a:pt x="1106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6" name="Google Shape;4776;p19"/>
            <p:cNvSpPr/>
            <p:nvPr/>
          </p:nvSpPr>
          <p:spPr>
            <a:xfrm>
              <a:off x="2697400" y="4319950"/>
              <a:ext cx="195975" cy="172200"/>
            </a:xfrm>
            <a:custGeom>
              <a:avLst/>
              <a:gdLst/>
              <a:ahLst/>
              <a:cxnLst/>
              <a:rect l="l" t="t" r="r" b="b"/>
              <a:pathLst>
                <a:path w="7839" h="6888" extrusionOk="0">
                  <a:moveTo>
                    <a:pt x="3895" y="1"/>
                  </a:moveTo>
                  <a:cubicBezTo>
                    <a:pt x="3492" y="1"/>
                    <a:pt x="3082" y="68"/>
                    <a:pt x="2683" y="209"/>
                  </a:cubicBezTo>
                  <a:cubicBezTo>
                    <a:pt x="947" y="945"/>
                    <a:pt x="0" y="2892"/>
                    <a:pt x="737" y="4680"/>
                  </a:cubicBezTo>
                  <a:cubicBezTo>
                    <a:pt x="1268" y="6070"/>
                    <a:pt x="2593" y="6888"/>
                    <a:pt x="3996" y="6888"/>
                  </a:cubicBezTo>
                  <a:cubicBezTo>
                    <a:pt x="4399" y="6888"/>
                    <a:pt x="4809" y="6820"/>
                    <a:pt x="5208" y="6679"/>
                  </a:cubicBezTo>
                  <a:cubicBezTo>
                    <a:pt x="6944" y="5943"/>
                    <a:pt x="7838" y="3944"/>
                    <a:pt x="7155" y="2208"/>
                  </a:cubicBezTo>
                  <a:cubicBezTo>
                    <a:pt x="6623" y="819"/>
                    <a:pt x="5298" y="1"/>
                    <a:pt x="38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7" name="Google Shape;4777;p19"/>
            <p:cNvSpPr/>
            <p:nvPr/>
          </p:nvSpPr>
          <p:spPr>
            <a:xfrm>
              <a:off x="2703975" y="4703925"/>
              <a:ext cx="168350" cy="100600"/>
            </a:xfrm>
            <a:custGeom>
              <a:avLst/>
              <a:gdLst/>
              <a:ahLst/>
              <a:cxnLst/>
              <a:rect l="l" t="t" r="r" b="b"/>
              <a:pathLst>
                <a:path w="6734" h="4024" extrusionOk="0">
                  <a:moveTo>
                    <a:pt x="6471" y="0"/>
                  </a:moveTo>
                  <a:lnTo>
                    <a:pt x="6471" y="0"/>
                  </a:lnTo>
                  <a:cubicBezTo>
                    <a:pt x="4103" y="842"/>
                    <a:pt x="1736" y="1684"/>
                    <a:pt x="0" y="2630"/>
                  </a:cubicBezTo>
                  <a:cubicBezTo>
                    <a:pt x="723" y="3506"/>
                    <a:pt x="1805" y="4023"/>
                    <a:pt x="2925" y="4023"/>
                  </a:cubicBezTo>
                  <a:cubicBezTo>
                    <a:pt x="3353" y="4023"/>
                    <a:pt x="3787" y="3948"/>
                    <a:pt x="4209" y="3788"/>
                  </a:cubicBezTo>
                  <a:cubicBezTo>
                    <a:pt x="5787" y="3209"/>
                    <a:pt x="6734" y="1578"/>
                    <a:pt x="64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8" name="Google Shape;4778;p19"/>
            <p:cNvSpPr/>
            <p:nvPr/>
          </p:nvSpPr>
          <p:spPr>
            <a:xfrm>
              <a:off x="2945950" y="4613175"/>
              <a:ext cx="165725" cy="97925"/>
            </a:xfrm>
            <a:custGeom>
              <a:avLst/>
              <a:gdLst/>
              <a:ahLst/>
              <a:cxnLst/>
              <a:rect l="l" t="t" r="r" b="b"/>
              <a:pathLst>
                <a:path w="6629" h="3917" extrusionOk="0">
                  <a:moveTo>
                    <a:pt x="6524" y="0"/>
                  </a:moveTo>
                  <a:lnTo>
                    <a:pt x="6524" y="0"/>
                  </a:lnTo>
                  <a:cubicBezTo>
                    <a:pt x="4577" y="474"/>
                    <a:pt x="2368" y="1421"/>
                    <a:pt x="1" y="2420"/>
                  </a:cubicBezTo>
                  <a:cubicBezTo>
                    <a:pt x="651" y="3377"/>
                    <a:pt x="1747" y="3916"/>
                    <a:pt x="2904" y="3916"/>
                  </a:cubicBezTo>
                  <a:cubicBezTo>
                    <a:pt x="3337" y="3916"/>
                    <a:pt x="3779" y="3840"/>
                    <a:pt x="4209" y="3683"/>
                  </a:cubicBezTo>
                  <a:cubicBezTo>
                    <a:pt x="5735" y="3104"/>
                    <a:pt x="6629" y="1526"/>
                    <a:pt x="6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9" name="Google Shape;4779;p19"/>
            <p:cNvSpPr/>
            <p:nvPr/>
          </p:nvSpPr>
          <p:spPr>
            <a:xfrm>
              <a:off x="2840750" y="4831125"/>
              <a:ext cx="316950" cy="162000"/>
            </a:xfrm>
            <a:custGeom>
              <a:avLst/>
              <a:gdLst/>
              <a:ahLst/>
              <a:cxnLst/>
              <a:rect l="l" t="t" r="r" b="b"/>
              <a:pathLst>
                <a:path w="12678" h="6480" extrusionOk="0">
                  <a:moveTo>
                    <a:pt x="8155" y="0"/>
                  </a:moveTo>
                  <a:cubicBezTo>
                    <a:pt x="7135" y="0"/>
                    <a:pt x="6099" y="187"/>
                    <a:pt x="5103" y="594"/>
                  </a:cubicBezTo>
                  <a:cubicBezTo>
                    <a:pt x="2525" y="1593"/>
                    <a:pt x="737" y="3750"/>
                    <a:pt x="0" y="6222"/>
                  </a:cubicBezTo>
                  <a:cubicBezTo>
                    <a:pt x="930" y="6388"/>
                    <a:pt x="1877" y="6480"/>
                    <a:pt x="2820" y="6480"/>
                  </a:cubicBezTo>
                  <a:cubicBezTo>
                    <a:pt x="4278" y="6480"/>
                    <a:pt x="5729" y="6260"/>
                    <a:pt x="7102" y="5749"/>
                  </a:cubicBezTo>
                  <a:cubicBezTo>
                    <a:pt x="9259" y="4907"/>
                    <a:pt x="11152" y="3224"/>
                    <a:pt x="12678" y="1277"/>
                  </a:cubicBezTo>
                  <a:cubicBezTo>
                    <a:pt x="11355" y="471"/>
                    <a:pt x="9774" y="0"/>
                    <a:pt x="8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80" name="Google Shape;4780;p19"/>
          <p:cNvSpPr/>
          <p:nvPr/>
        </p:nvSpPr>
        <p:spPr>
          <a:xfrm>
            <a:off x="6789524" y="796236"/>
            <a:ext cx="1411612" cy="669900"/>
          </a:xfrm>
          <a:custGeom>
            <a:avLst/>
            <a:gdLst/>
            <a:ahLst/>
            <a:cxnLst/>
            <a:rect l="l" t="t" r="r" b="b"/>
            <a:pathLst>
              <a:path w="24725" h="10627" extrusionOk="0">
                <a:moveTo>
                  <a:pt x="7312" y="0"/>
                </a:moveTo>
                <a:cubicBezTo>
                  <a:pt x="6681" y="0"/>
                  <a:pt x="6050" y="210"/>
                  <a:pt x="5471" y="473"/>
                </a:cubicBezTo>
                <a:cubicBezTo>
                  <a:pt x="4892" y="631"/>
                  <a:pt x="4366" y="1052"/>
                  <a:pt x="3893" y="1526"/>
                </a:cubicBezTo>
                <a:cubicBezTo>
                  <a:pt x="3420" y="1946"/>
                  <a:pt x="3104" y="2578"/>
                  <a:pt x="2894" y="3156"/>
                </a:cubicBezTo>
                <a:cubicBezTo>
                  <a:pt x="2630" y="3735"/>
                  <a:pt x="2525" y="4419"/>
                  <a:pt x="2578" y="5050"/>
                </a:cubicBezTo>
                <a:cubicBezTo>
                  <a:pt x="2630" y="5471"/>
                  <a:pt x="2736" y="5892"/>
                  <a:pt x="2788" y="6313"/>
                </a:cubicBezTo>
                <a:cubicBezTo>
                  <a:pt x="2999" y="6891"/>
                  <a:pt x="3262" y="7417"/>
                  <a:pt x="3630" y="7891"/>
                </a:cubicBezTo>
                <a:cubicBezTo>
                  <a:pt x="3157" y="7943"/>
                  <a:pt x="2736" y="8101"/>
                  <a:pt x="2262" y="8259"/>
                </a:cubicBezTo>
                <a:cubicBezTo>
                  <a:pt x="1736" y="8469"/>
                  <a:pt x="1263" y="8785"/>
                  <a:pt x="895" y="9258"/>
                </a:cubicBezTo>
                <a:cubicBezTo>
                  <a:pt x="474" y="9679"/>
                  <a:pt x="211" y="10100"/>
                  <a:pt x="0" y="10626"/>
                </a:cubicBezTo>
                <a:lnTo>
                  <a:pt x="24725" y="10626"/>
                </a:lnTo>
                <a:cubicBezTo>
                  <a:pt x="24462" y="10048"/>
                  <a:pt x="24093" y="9521"/>
                  <a:pt x="23620" y="9048"/>
                </a:cubicBezTo>
                <a:cubicBezTo>
                  <a:pt x="23304" y="8785"/>
                  <a:pt x="22883" y="8522"/>
                  <a:pt x="22568" y="8364"/>
                </a:cubicBezTo>
                <a:cubicBezTo>
                  <a:pt x="21779" y="7943"/>
                  <a:pt x="20937" y="7733"/>
                  <a:pt x="19990" y="7733"/>
                </a:cubicBezTo>
                <a:cubicBezTo>
                  <a:pt x="19622" y="7733"/>
                  <a:pt x="19201" y="7838"/>
                  <a:pt x="18885" y="7943"/>
                </a:cubicBezTo>
                <a:cubicBezTo>
                  <a:pt x="18833" y="7680"/>
                  <a:pt x="18833" y="7417"/>
                  <a:pt x="18780" y="7154"/>
                </a:cubicBezTo>
                <a:cubicBezTo>
                  <a:pt x="18517" y="6365"/>
                  <a:pt x="18096" y="5629"/>
                  <a:pt x="17465" y="5103"/>
                </a:cubicBezTo>
                <a:cubicBezTo>
                  <a:pt x="17097" y="4840"/>
                  <a:pt x="16781" y="4682"/>
                  <a:pt x="16466" y="4419"/>
                </a:cubicBezTo>
                <a:cubicBezTo>
                  <a:pt x="15677" y="3998"/>
                  <a:pt x="14887" y="3788"/>
                  <a:pt x="13941" y="3788"/>
                </a:cubicBezTo>
                <a:cubicBezTo>
                  <a:pt x="13362" y="3788"/>
                  <a:pt x="12888" y="3945"/>
                  <a:pt x="12362" y="4156"/>
                </a:cubicBezTo>
                <a:cubicBezTo>
                  <a:pt x="12310" y="3893"/>
                  <a:pt x="12310" y="3682"/>
                  <a:pt x="12257" y="3419"/>
                </a:cubicBezTo>
                <a:cubicBezTo>
                  <a:pt x="11994" y="2630"/>
                  <a:pt x="11521" y="1894"/>
                  <a:pt x="10942" y="1315"/>
                </a:cubicBezTo>
                <a:cubicBezTo>
                  <a:pt x="10626" y="1052"/>
                  <a:pt x="10258" y="789"/>
                  <a:pt x="9890" y="579"/>
                </a:cubicBezTo>
                <a:cubicBezTo>
                  <a:pt x="9101" y="210"/>
                  <a:pt x="8259" y="0"/>
                  <a:pt x="7312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1" name="Google Shape;4781;p19"/>
          <p:cNvSpPr txBox="1">
            <a:spLocks noGrp="1"/>
          </p:cNvSpPr>
          <p:nvPr>
            <p:ph type="title"/>
          </p:nvPr>
        </p:nvSpPr>
        <p:spPr>
          <a:xfrm>
            <a:off x="841890" y="786384"/>
            <a:ext cx="9008100" cy="8421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1" name="Shape 6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39" name="Google Shape;6539;p42"/>
          <p:cNvGrpSpPr/>
          <p:nvPr/>
        </p:nvGrpSpPr>
        <p:grpSpPr>
          <a:xfrm>
            <a:off x="-308047" y="980825"/>
            <a:ext cx="9160327" cy="5545438"/>
            <a:chOff x="-308047" y="980825"/>
            <a:chExt cx="9160327" cy="5545438"/>
          </a:xfrm>
        </p:grpSpPr>
        <p:sp>
          <p:nvSpPr>
            <p:cNvPr id="6540" name="Google Shape;6540;p42"/>
            <p:cNvSpPr/>
            <p:nvPr/>
          </p:nvSpPr>
          <p:spPr>
            <a:xfrm flipH="1">
              <a:off x="-308047" y="5549800"/>
              <a:ext cx="2262118" cy="976463"/>
            </a:xfrm>
            <a:custGeom>
              <a:avLst/>
              <a:gdLst/>
              <a:ahLst/>
              <a:cxnLst/>
              <a:rect l="l" t="t" r="r" b="b"/>
              <a:pathLst>
                <a:path w="29249" h="12738" extrusionOk="0">
                  <a:moveTo>
                    <a:pt x="10913" y="0"/>
                  </a:moveTo>
                  <a:cubicBezTo>
                    <a:pt x="10819" y="0"/>
                    <a:pt x="10723" y="3"/>
                    <a:pt x="10626" y="7"/>
                  </a:cubicBezTo>
                  <a:cubicBezTo>
                    <a:pt x="9890" y="7"/>
                    <a:pt x="9153" y="217"/>
                    <a:pt x="8417" y="638"/>
                  </a:cubicBezTo>
                  <a:cubicBezTo>
                    <a:pt x="7680" y="901"/>
                    <a:pt x="7102" y="1322"/>
                    <a:pt x="6576" y="1953"/>
                  </a:cubicBezTo>
                  <a:cubicBezTo>
                    <a:pt x="5997" y="2532"/>
                    <a:pt x="5576" y="3269"/>
                    <a:pt x="5366" y="4058"/>
                  </a:cubicBezTo>
                  <a:cubicBezTo>
                    <a:pt x="5050" y="4847"/>
                    <a:pt x="4945" y="5636"/>
                    <a:pt x="4945" y="6477"/>
                  </a:cubicBezTo>
                  <a:cubicBezTo>
                    <a:pt x="4998" y="7003"/>
                    <a:pt x="5103" y="7530"/>
                    <a:pt x="5208" y="8056"/>
                  </a:cubicBezTo>
                  <a:lnTo>
                    <a:pt x="5208" y="8108"/>
                  </a:lnTo>
                  <a:cubicBezTo>
                    <a:pt x="4261" y="8161"/>
                    <a:pt x="3262" y="8529"/>
                    <a:pt x="2473" y="9055"/>
                  </a:cubicBezTo>
                  <a:cubicBezTo>
                    <a:pt x="1631" y="9634"/>
                    <a:pt x="1000" y="10370"/>
                    <a:pt x="526" y="11264"/>
                  </a:cubicBezTo>
                  <a:cubicBezTo>
                    <a:pt x="263" y="11738"/>
                    <a:pt x="105" y="12211"/>
                    <a:pt x="0" y="12737"/>
                  </a:cubicBezTo>
                  <a:lnTo>
                    <a:pt x="29248" y="12737"/>
                  </a:lnTo>
                  <a:lnTo>
                    <a:pt x="29248" y="12580"/>
                  </a:lnTo>
                  <a:cubicBezTo>
                    <a:pt x="29038" y="12317"/>
                    <a:pt x="28880" y="12106"/>
                    <a:pt x="28670" y="11948"/>
                  </a:cubicBezTo>
                  <a:cubicBezTo>
                    <a:pt x="28302" y="11580"/>
                    <a:pt x="27828" y="11264"/>
                    <a:pt x="27407" y="11001"/>
                  </a:cubicBezTo>
                  <a:cubicBezTo>
                    <a:pt x="26492" y="10520"/>
                    <a:pt x="25620" y="10258"/>
                    <a:pt x="24631" y="10258"/>
                  </a:cubicBezTo>
                  <a:cubicBezTo>
                    <a:pt x="24540" y="10258"/>
                    <a:pt x="24449" y="10261"/>
                    <a:pt x="24356" y="10265"/>
                  </a:cubicBezTo>
                  <a:cubicBezTo>
                    <a:pt x="23567" y="10265"/>
                    <a:pt x="22831" y="10475"/>
                    <a:pt x="22147" y="10896"/>
                  </a:cubicBezTo>
                  <a:cubicBezTo>
                    <a:pt x="22042" y="10949"/>
                    <a:pt x="21884" y="10949"/>
                    <a:pt x="21831" y="11001"/>
                  </a:cubicBezTo>
                  <a:cubicBezTo>
                    <a:pt x="21515" y="10212"/>
                    <a:pt x="21042" y="9581"/>
                    <a:pt x="20463" y="8950"/>
                  </a:cubicBezTo>
                  <a:cubicBezTo>
                    <a:pt x="20043" y="8634"/>
                    <a:pt x="19569" y="8319"/>
                    <a:pt x="19201" y="8056"/>
                  </a:cubicBezTo>
                  <a:cubicBezTo>
                    <a:pt x="18412" y="7582"/>
                    <a:pt x="17623" y="7372"/>
                    <a:pt x="16781" y="7319"/>
                  </a:cubicBezTo>
                  <a:cubicBezTo>
                    <a:pt x="16834" y="6846"/>
                    <a:pt x="16886" y="6425"/>
                    <a:pt x="16834" y="5951"/>
                  </a:cubicBezTo>
                  <a:cubicBezTo>
                    <a:pt x="16781" y="5425"/>
                    <a:pt x="16623" y="4899"/>
                    <a:pt x="16571" y="4373"/>
                  </a:cubicBezTo>
                  <a:cubicBezTo>
                    <a:pt x="16255" y="3321"/>
                    <a:pt x="15729" y="2479"/>
                    <a:pt x="14992" y="1690"/>
                  </a:cubicBezTo>
                  <a:cubicBezTo>
                    <a:pt x="14572" y="1322"/>
                    <a:pt x="14151" y="1007"/>
                    <a:pt x="13730" y="743"/>
                  </a:cubicBezTo>
                  <a:cubicBezTo>
                    <a:pt x="12814" y="262"/>
                    <a:pt x="11943" y="0"/>
                    <a:pt x="109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1" name="Google Shape;6541;p42"/>
            <p:cNvSpPr/>
            <p:nvPr/>
          </p:nvSpPr>
          <p:spPr>
            <a:xfrm>
              <a:off x="8474119" y="980825"/>
              <a:ext cx="378161" cy="192025"/>
            </a:xfrm>
            <a:custGeom>
              <a:avLst/>
              <a:gdLst/>
              <a:ahLst/>
              <a:cxnLst/>
              <a:rect l="l" t="t" r="r" b="b"/>
              <a:pathLst>
                <a:path w="14993" h="7681" extrusionOk="0">
                  <a:moveTo>
                    <a:pt x="6313" y="0"/>
                  </a:moveTo>
                  <a:cubicBezTo>
                    <a:pt x="5734" y="0"/>
                    <a:pt x="5208" y="105"/>
                    <a:pt x="4682" y="421"/>
                  </a:cubicBezTo>
                  <a:cubicBezTo>
                    <a:pt x="4156" y="631"/>
                    <a:pt x="3682" y="947"/>
                    <a:pt x="3314" y="1368"/>
                  </a:cubicBezTo>
                  <a:cubicBezTo>
                    <a:pt x="2841" y="1736"/>
                    <a:pt x="2578" y="2262"/>
                    <a:pt x="2420" y="2893"/>
                  </a:cubicBezTo>
                  <a:cubicBezTo>
                    <a:pt x="2157" y="3419"/>
                    <a:pt x="2052" y="3998"/>
                    <a:pt x="2104" y="4577"/>
                  </a:cubicBezTo>
                  <a:cubicBezTo>
                    <a:pt x="2104" y="4734"/>
                    <a:pt x="2157" y="4892"/>
                    <a:pt x="2157" y="5050"/>
                  </a:cubicBezTo>
                  <a:cubicBezTo>
                    <a:pt x="2104" y="5103"/>
                    <a:pt x="2052" y="5103"/>
                    <a:pt x="1894" y="5155"/>
                  </a:cubicBezTo>
                  <a:cubicBezTo>
                    <a:pt x="1526" y="5313"/>
                    <a:pt x="1105" y="5576"/>
                    <a:pt x="842" y="5892"/>
                  </a:cubicBezTo>
                  <a:cubicBezTo>
                    <a:pt x="526" y="6207"/>
                    <a:pt x="316" y="6628"/>
                    <a:pt x="211" y="6996"/>
                  </a:cubicBezTo>
                  <a:cubicBezTo>
                    <a:pt x="53" y="7207"/>
                    <a:pt x="0" y="7470"/>
                    <a:pt x="0" y="7680"/>
                  </a:cubicBezTo>
                  <a:lnTo>
                    <a:pt x="14993" y="7680"/>
                  </a:lnTo>
                  <a:lnTo>
                    <a:pt x="14993" y="7628"/>
                  </a:lnTo>
                  <a:cubicBezTo>
                    <a:pt x="14993" y="7417"/>
                    <a:pt x="14940" y="7259"/>
                    <a:pt x="14940" y="7102"/>
                  </a:cubicBezTo>
                  <a:cubicBezTo>
                    <a:pt x="14677" y="6365"/>
                    <a:pt x="14309" y="5681"/>
                    <a:pt x="13783" y="5155"/>
                  </a:cubicBezTo>
                  <a:cubicBezTo>
                    <a:pt x="13414" y="4997"/>
                    <a:pt x="13099" y="4734"/>
                    <a:pt x="12836" y="4524"/>
                  </a:cubicBezTo>
                  <a:cubicBezTo>
                    <a:pt x="12257" y="4208"/>
                    <a:pt x="11573" y="3998"/>
                    <a:pt x="10942" y="3998"/>
                  </a:cubicBezTo>
                  <a:cubicBezTo>
                    <a:pt x="10889" y="3682"/>
                    <a:pt x="10784" y="3314"/>
                    <a:pt x="10732" y="3051"/>
                  </a:cubicBezTo>
                  <a:cubicBezTo>
                    <a:pt x="10468" y="2367"/>
                    <a:pt x="10100" y="1683"/>
                    <a:pt x="9522" y="1157"/>
                  </a:cubicBezTo>
                  <a:cubicBezTo>
                    <a:pt x="9206" y="947"/>
                    <a:pt x="8943" y="684"/>
                    <a:pt x="8627" y="473"/>
                  </a:cubicBezTo>
                  <a:cubicBezTo>
                    <a:pt x="7891" y="105"/>
                    <a:pt x="7154" y="0"/>
                    <a:pt x="63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2" name="Google Shape;6542;p42"/>
            <p:cNvSpPr/>
            <p:nvPr/>
          </p:nvSpPr>
          <p:spPr>
            <a:xfrm>
              <a:off x="7352178" y="3183975"/>
              <a:ext cx="848747" cy="402790"/>
            </a:xfrm>
            <a:custGeom>
              <a:avLst/>
              <a:gdLst/>
              <a:ahLst/>
              <a:cxnLst/>
              <a:rect l="l" t="t" r="r" b="b"/>
              <a:pathLst>
                <a:path w="24725" h="10627" extrusionOk="0">
                  <a:moveTo>
                    <a:pt x="7312" y="0"/>
                  </a:moveTo>
                  <a:cubicBezTo>
                    <a:pt x="6681" y="0"/>
                    <a:pt x="6050" y="210"/>
                    <a:pt x="5471" y="473"/>
                  </a:cubicBezTo>
                  <a:cubicBezTo>
                    <a:pt x="4892" y="631"/>
                    <a:pt x="4366" y="1052"/>
                    <a:pt x="3893" y="1526"/>
                  </a:cubicBezTo>
                  <a:cubicBezTo>
                    <a:pt x="3420" y="1946"/>
                    <a:pt x="3104" y="2578"/>
                    <a:pt x="2894" y="3156"/>
                  </a:cubicBezTo>
                  <a:cubicBezTo>
                    <a:pt x="2630" y="3735"/>
                    <a:pt x="2525" y="4419"/>
                    <a:pt x="2578" y="5050"/>
                  </a:cubicBezTo>
                  <a:cubicBezTo>
                    <a:pt x="2630" y="5471"/>
                    <a:pt x="2736" y="5892"/>
                    <a:pt x="2788" y="6313"/>
                  </a:cubicBezTo>
                  <a:cubicBezTo>
                    <a:pt x="2999" y="6891"/>
                    <a:pt x="3262" y="7417"/>
                    <a:pt x="3630" y="7891"/>
                  </a:cubicBezTo>
                  <a:cubicBezTo>
                    <a:pt x="3157" y="7943"/>
                    <a:pt x="2736" y="8101"/>
                    <a:pt x="2262" y="8259"/>
                  </a:cubicBezTo>
                  <a:cubicBezTo>
                    <a:pt x="1736" y="8469"/>
                    <a:pt x="1263" y="8785"/>
                    <a:pt x="895" y="9258"/>
                  </a:cubicBezTo>
                  <a:cubicBezTo>
                    <a:pt x="474" y="9679"/>
                    <a:pt x="211" y="10100"/>
                    <a:pt x="0" y="10626"/>
                  </a:cubicBezTo>
                  <a:lnTo>
                    <a:pt x="24725" y="10626"/>
                  </a:lnTo>
                  <a:cubicBezTo>
                    <a:pt x="24462" y="10048"/>
                    <a:pt x="24093" y="9521"/>
                    <a:pt x="23620" y="9048"/>
                  </a:cubicBezTo>
                  <a:cubicBezTo>
                    <a:pt x="23304" y="8785"/>
                    <a:pt x="22883" y="8522"/>
                    <a:pt x="22568" y="8364"/>
                  </a:cubicBezTo>
                  <a:cubicBezTo>
                    <a:pt x="21779" y="7943"/>
                    <a:pt x="20937" y="7733"/>
                    <a:pt x="19990" y="7733"/>
                  </a:cubicBezTo>
                  <a:cubicBezTo>
                    <a:pt x="19622" y="7733"/>
                    <a:pt x="19201" y="7838"/>
                    <a:pt x="18885" y="7943"/>
                  </a:cubicBezTo>
                  <a:cubicBezTo>
                    <a:pt x="18833" y="7680"/>
                    <a:pt x="18833" y="7417"/>
                    <a:pt x="18780" y="7154"/>
                  </a:cubicBezTo>
                  <a:cubicBezTo>
                    <a:pt x="18517" y="6365"/>
                    <a:pt x="18096" y="5629"/>
                    <a:pt x="17465" y="5103"/>
                  </a:cubicBezTo>
                  <a:cubicBezTo>
                    <a:pt x="17097" y="4840"/>
                    <a:pt x="16781" y="4682"/>
                    <a:pt x="16466" y="4419"/>
                  </a:cubicBezTo>
                  <a:cubicBezTo>
                    <a:pt x="15677" y="3998"/>
                    <a:pt x="14887" y="3788"/>
                    <a:pt x="13941" y="3788"/>
                  </a:cubicBezTo>
                  <a:cubicBezTo>
                    <a:pt x="13362" y="3788"/>
                    <a:pt x="12888" y="3945"/>
                    <a:pt x="12362" y="4156"/>
                  </a:cubicBezTo>
                  <a:cubicBezTo>
                    <a:pt x="12310" y="3893"/>
                    <a:pt x="12310" y="3682"/>
                    <a:pt x="12257" y="3419"/>
                  </a:cubicBezTo>
                  <a:cubicBezTo>
                    <a:pt x="11994" y="2630"/>
                    <a:pt x="11521" y="1894"/>
                    <a:pt x="10942" y="1315"/>
                  </a:cubicBezTo>
                  <a:cubicBezTo>
                    <a:pt x="10626" y="1052"/>
                    <a:pt x="10258" y="789"/>
                    <a:pt x="9890" y="579"/>
                  </a:cubicBezTo>
                  <a:cubicBezTo>
                    <a:pt x="9101" y="210"/>
                    <a:pt x="8259" y="0"/>
                    <a:pt x="7312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43" name="Google Shape;6543;p42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6544" name="Google Shape;6544;p42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45" name="Google Shape;6545;p42"/>
            <p:cNvGrpSpPr/>
            <p:nvPr/>
          </p:nvGrpSpPr>
          <p:grpSpPr>
            <a:xfrm rot="10800000" flipH="1">
              <a:off x="541072" y="7200946"/>
              <a:ext cx="9609875" cy="285829"/>
              <a:chOff x="471460" y="61396"/>
              <a:chExt cx="9609875" cy="285829"/>
            </a:xfrm>
          </p:grpSpPr>
          <p:grpSp>
            <p:nvGrpSpPr>
              <p:cNvPr id="6546" name="Google Shape;6546;p42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6547" name="Google Shape;6547;p42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548" name="Google Shape;6548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549" name="Google Shape;6549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550" name="Google Shape;6550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551" name="Google Shape;6551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552" name="Google Shape;6552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553" name="Google Shape;6553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554" name="Google Shape;6554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555" name="Google Shape;6555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556" name="Google Shape;6556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557" name="Google Shape;6557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558" name="Google Shape;6558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559" name="Google Shape;6559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560" name="Google Shape;6560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561" name="Google Shape;6561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562" name="Google Shape;6562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563" name="Google Shape;6563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6564" name="Google Shape;6564;p42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6565" name="Google Shape;6565;p42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6566" name="Google Shape;6566;p42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6567" name="Google Shape;6567;p4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568" name="Google Shape;6568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69" name="Google Shape;6569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70" name="Google Shape;6570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571" name="Google Shape;6571;p4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572" name="Google Shape;6572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73" name="Google Shape;6573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74" name="Google Shape;6574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575" name="Google Shape;6575;p4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576" name="Google Shape;6576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77" name="Google Shape;6577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78" name="Google Shape;6578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579" name="Google Shape;6579;p4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580" name="Google Shape;6580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81" name="Google Shape;6581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82" name="Google Shape;6582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6583" name="Google Shape;6583;p42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6584" name="Google Shape;6584;p4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585" name="Google Shape;6585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86" name="Google Shape;6586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87" name="Google Shape;6587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588" name="Google Shape;6588;p4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589" name="Google Shape;6589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90" name="Google Shape;6590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91" name="Google Shape;6591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592" name="Google Shape;6592;p4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593" name="Google Shape;6593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94" name="Google Shape;6594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95" name="Google Shape;6595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596" name="Google Shape;6596;p4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597" name="Google Shape;6597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98" name="Google Shape;6598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599" name="Google Shape;6599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6600" name="Google Shape;6600;p42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6601" name="Google Shape;6601;p42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6602" name="Google Shape;6602;p4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03" name="Google Shape;6603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04" name="Google Shape;6604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05" name="Google Shape;6605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06" name="Google Shape;6606;p4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07" name="Google Shape;6607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08" name="Google Shape;6608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09" name="Google Shape;6609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10" name="Google Shape;6610;p4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11" name="Google Shape;6611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12" name="Google Shape;6612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13" name="Google Shape;6613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14" name="Google Shape;6614;p4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15" name="Google Shape;6615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16" name="Google Shape;6616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17" name="Google Shape;6617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6618" name="Google Shape;6618;p42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6619" name="Google Shape;6619;p4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20" name="Google Shape;6620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21" name="Google Shape;6621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22" name="Google Shape;6622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23" name="Google Shape;6623;p4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24" name="Google Shape;6624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25" name="Google Shape;6625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26" name="Google Shape;6626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27" name="Google Shape;6627;p4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28" name="Google Shape;6628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29" name="Google Shape;6629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30" name="Google Shape;6630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31" name="Google Shape;6631;p4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32" name="Google Shape;6632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33" name="Google Shape;6633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34" name="Google Shape;6634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6635" name="Google Shape;6635;p42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6636" name="Google Shape;6636;p4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637" name="Google Shape;6637;p4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638" name="Google Shape;6638;p4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639" name="Google Shape;6639;p4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640" name="Google Shape;6640;p4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641" name="Google Shape;6641;p4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642" name="Google Shape;6642;p4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643" name="Google Shape;6643;p4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644" name="Google Shape;6644;p4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645" name="Google Shape;6645;p4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646" name="Google Shape;6646;p4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647" name="Google Shape;6647;p4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648" name="Google Shape;6648;p4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649" name="Google Shape;6649;p4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650" name="Google Shape;6650;p4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651" name="Google Shape;6651;p4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6652" name="Google Shape;6652;p42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6653" name="Google Shape;6653;p42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654" name="Google Shape;6654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655" name="Google Shape;6655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656" name="Google Shape;6656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657" name="Google Shape;6657;p42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658" name="Google Shape;6658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659" name="Google Shape;6659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660" name="Google Shape;6660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6661" name="Google Shape;6661;p42"/>
            <p:cNvGrpSpPr/>
            <p:nvPr/>
          </p:nvGrpSpPr>
          <p:grpSpPr>
            <a:xfrm>
              <a:off x="471460" y="61396"/>
              <a:ext cx="9609875" cy="285829"/>
              <a:chOff x="471460" y="61396"/>
              <a:chExt cx="9609875" cy="285829"/>
            </a:xfrm>
          </p:grpSpPr>
          <p:grpSp>
            <p:nvGrpSpPr>
              <p:cNvPr id="6662" name="Google Shape;6662;p42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6663" name="Google Shape;6663;p42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664" name="Google Shape;6664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665" name="Google Shape;6665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666" name="Google Shape;6666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667" name="Google Shape;6667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668" name="Google Shape;6668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669" name="Google Shape;6669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670" name="Google Shape;6670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671" name="Google Shape;6671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672" name="Google Shape;6672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673" name="Google Shape;6673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674" name="Google Shape;6674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675" name="Google Shape;6675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676" name="Google Shape;6676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677" name="Google Shape;6677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678" name="Google Shape;6678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679" name="Google Shape;6679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6680" name="Google Shape;6680;p42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6681" name="Google Shape;6681;p42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6682" name="Google Shape;6682;p42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6683" name="Google Shape;6683;p4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84" name="Google Shape;6684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85" name="Google Shape;6685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86" name="Google Shape;6686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87" name="Google Shape;6687;p4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88" name="Google Shape;6688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89" name="Google Shape;6689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90" name="Google Shape;6690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91" name="Google Shape;6691;p4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92" name="Google Shape;6692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93" name="Google Shape;6693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94" name="Google Shape;6694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95" name="Google Shape;6695;p4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96" name="Google Shape;6696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97" name="Google Shape;6697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98" name="Google Shape;6698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6699" name="Google Shape;6699;p42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6700" name="Google Shape;6700;p4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01" name="Google Shape;6701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02" name="Google Shape;6702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03" name="Google Shape;6703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04" name="Google Shape;6704;p4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05" name="Google Shape;6705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06" name="Google Shape;6706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07" name="Google Shape;6707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08" name="Google Shape;6708;p4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09" name="Google Shape;6709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10" name="Google Shape;6710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11" name="Google Shape;6711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12" name="Google Shape;6712;p4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13" name="Google Shape;6713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14" name="Google Shape;6714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15" name="Google Shape;6715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6716" name="Google Shape;6716;p42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6717" name="Google Shape;6717;p42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6718" name="Google Shape;6718;p4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19" name="Google Shape;6719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20" name="Google Shape;6720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21" name="Google Shape;6721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22" name="Google Shape;6722;p4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23" name="Google Shape;6723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24" name="Google Shape;6724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25" name="Google Shape;6725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26" name="Google Shape;6726;p4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27" name="Google Shape;6727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28" name="Google Shape;6728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29" name="Google Shape;6729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30" name="Google Shape;6730;p4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31" name="Google Shape;6731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32" name="Google Shape;6732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33" name="Google Shape;6733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6734" name="Google Shape;6734;p42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6735" name="Google Shape;6735;p42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36" name="Google Shape;6736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37" name="Google Shape;6737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38" name="Google Shape;6738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39" name="Google Shape;6739;p42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40" name="Google Shape;6740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41" name="Google Shape;6741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42" name="Google Shape;6742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43" name="Google Shape;6743;p42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44" name="Google Shape;6744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45" name="Google Shape;6745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46" name="Google Shape;6746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47" name="Google Shape;6747;p42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48" name="Google Shape;6748;p42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49" name="Google Shape;6749;p42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50" name="Google Shape;6750;p42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6751" name="Google Shape;6751;p42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6752" name="Google Shape;6752;p42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753" name="Google Shape;6753;p4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754" name="Google Shape;6754;p4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755" name="Google Shape;6755;p4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756" name="Google Shape;6756;p42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757" name="Google Shape;6757;p4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758" name="Google Shape;6758;p4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759" name="Google Shape;6759;p4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760" name="Google Shape;6760;p42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761" name="Google Shape;6761;p4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762" name="Google Shape;6762;p4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763" name="Google Shape;6763;p4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764" name="Google Shape;6764;p42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765" name="Google Shape;6765;p42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766" name="Google Shape;6766;p42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767" name="Google Shape;6767;p42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6768" name="Google Shape;6768;p42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6769" name="Google Shape;6769;p42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770" name="Google Shape;6770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771" name="Google Shape;6771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772" name="Google Shape;6772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773" name="Google Shape;6773;p42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774" name="Google Shape;6774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775" name="Google Shape;6775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776" name="Google Shape;6776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6777" name="Google Shape;6777;p42"/>
            <p:cNvGrpSpPr/>
            <p:nvPr/>
          </p:nvGrpSpPr>
          <p:grpSpPr>
            <a:xfrm>
              <a:off x="73845" y="98713"/>
              <a:ext cx="285829" cy="7341550"/>
              <a:chOff x="73845" y="36500"/>
              <a:chExt cx="285829" cy="7341550"/>
            </a:xfrm>
          </p:grpSpPr>
          <p:grpSp>
            <p:nvGrpSpPr>
              <p:cNvPr id="6778" name="Google Shape;6778;p42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6779" name="Google Shape;6779;p42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780" name="Google Shape;6780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781" name="Google Shape;6781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82" name="Google Shape;6782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83" name="Google Shape;6783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784" name="Google Shape;6784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785" name="Google Shape;6785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86" name="Google Shape;6786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87" name="Google Shape;6787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788" name="Google Shape;6788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789" name="Google Shape;6789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90" name="Google Shape;6790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91" name="Google Shape;6791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792" name="Google Shape;6792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793" name="Google Shape;6793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94" name="Google Shape;6794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95" name="Google Shape;6795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6796" name="Google Shape;6796;p42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797" name="Google Shape;6797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798" name="Google Shape;6798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99" name="Google Shape;6799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00" name="Google Shape;6800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01" name="Google Shape;6801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02" name="Google Shape;6802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03" name="Google Shape;6803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04" name="Google Shape;6804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05" name="Google Shape;6805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06" name="Google Shape;6806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07" name="Google Shape;6807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08" name="Google Shape;6808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09" name="Google Shape;6809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10" name="Google Shape;6810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11" name="Google Shape;6811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12" name="Google Shape;6812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6813" name="Google Shape;6813;p42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6814" name="Google Shape;6814;p42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815" name="Google Shape;6815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16" name="Google Shape;6816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17" name="Google Shape;6817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18" name="Google Shape;6818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19" name="Google Shape;6819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20" name="Google Shape;6820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21" name="Google Shape;6821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22" name="Google Shape;6822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23" name="Google Shape;6823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24" name="Google Shape;6824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25" name="Google Shape;6825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26" name="Google Shape;6826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27" name="Google Shape;6827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28" name="Google Shape;6828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29" name="Google Shape;6829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30" name="Google Shape;6830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6831" name="Google Shape;6831;p42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832" name="Google Shape;6832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33" name="Google Shape;6833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34" name="Google Shape;6834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35" name="Google Shape;6835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36" name="Google Shape;6836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37" name="Google Shape;6837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38" name="Google Shape;6838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39" name="Google Shape;6839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40" name="Google Shape;6840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41" name="Google Shape;6841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42" name="Google Shape;6842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43" name="Google Shape;6843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44" name="Google Shape;6844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45" name="Google Shape;6845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46" name="Google Shape;6846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47" name="Google Shape;6847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6848" name="Google Shape;6848;p42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6849" name="Google Shape;6849;p42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850" name="Google Shape;6850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51" name="Google Shape;6851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52" name="Google Shape;6852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853" name="Google Shape;6853;p42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854" name="Google Shape;6854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55" name="Google Shape;6855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56" name="Google Shape;6856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857" name="Google Shape;6857;p42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858" name="Google Shape;6858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59" name="Google Shape;6859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60" name="Google Shape;6860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861" name="Google Shape;6861;p42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862" name="Google Shape;6862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63" name="Google Shape;6863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64" name="Google Shape;6864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6865" name="Google Shape;6865;p42"/>
            <p:cNvGrpSpPr/>
            <p:nvPr/>
          </p:nvGrpSpPr>
          <p:grpSpPr>
            <a:xfrm>
              <a:off x="10332320" y="145213"/>
              <a:ext cx="285829" cy="7341550"/>
              <a:chOff x="73845" y="36500"/>
              <a:chExt cx="285829" cy="7341550"/>
            </a:xfrm>
          </p:grpSpPr>
          <p:grpSp>
            <p:nvGrpSpPr>
              <p:cNvPr id="6866" name="Google Shape;6866;p42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6867" name="Google Shape;6867;p42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868" name="Google Shape;6868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69" name="Google Shape;6869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70" name="Google Shape;6870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71" name="Google Shape;6871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72" name="Google Shape;6872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73" name="Google Shape;6873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74" name="Google Shape;6874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75" name="Google Shape;6875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76" name="Google Shape;6876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77" name="Google Shape;6877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78" name="Google Shape;6878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79" name="Google Shape;6879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80" name="Google Shape;6880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81" name="Google Shape;6881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82" name="Google Shape;6882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83" name="Google Shape;6883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6884" name="Google Shape;6884;p42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885" name="Google Shape;6885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86" name="Google Shape;6886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87" name="Google Shape;6887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88" name="Google Shape;6888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89" name="Google Shape;6889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90" name="Google Shape;6890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91" name="Google Shape;6891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92" name="Google Shape;6892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93" name="Google Shape;6893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94" name="Google Shape;6894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95" name="Google Shape;6895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96" name="Google Shape;6896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897" name="Google Shape;6897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98" name="Google Shape;6898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99" name="Google Shape;6899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00" name="Google Shape;6900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6901" name="Google Shape;6901;p42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6902" name="Google Shape;6902;p42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903" name="Google Shape;6903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904" name="Google Shape;6904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05" name="Google Shape;6905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06" name="Google Shape;6906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907" name="Google Shape;6907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908" name="Google Shape;6908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09" name="Google Shape;6909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10" name="Google Shape;6910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911" name="Google Shape;6911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912" name="Google Shape;6912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13" name="Google Shape;6913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14" name="Google Shape;6914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915" name="Google Shape;6915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916" name="Google Shape;6916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17" name="Google Shape;6917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18" name="Google Shape;6918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6919" name="Google Shape;6919;p42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6920" name="Google Shape;6920;p42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921" name="Google Shape;6921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22" name="Google Shape;6922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23" name="Google Shape;6923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924" name="Google Shape;6924;p42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925" name="Google Shape;6925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26" name="Google Shape;6926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27" name="Google Shape;6927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928" name="Google Shape;6928;p42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929" name="Google Shape;6929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30" name="Google Shape;6930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31" name="Google Shape;6931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932" name="Google Shape;6932;p42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933" name="Google Shape;6933;p42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34" name="Google Shape;6934;p42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935" name="Google Shape;6935;p42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6936" name="Google Shape;6936;p42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6937" name="Google Shape;6937;p42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938" name="Google Shape;6938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39" name="Google Shape;6939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40" name="Google Shape;6940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941" name="Google Shape;6941;p42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942" name="Google Shape;6942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43" name="Google Shape;6943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44" name="Google Shape;6944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945" name="Google Shape;6945;p42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946" name="Google Shape;6946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47" name="Google Shape;6947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48" name="Google Shape;6948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6949" name="Google Shape;6949;p42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6950" name="Google Shape;6950;p42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51" name="Google Shape;6951;p42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52" name="Google Shape;6952;p42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</p:grpSp>
      <p:sp>
        <p:nvSpPr>
          <p:cNvPr id="6953" name="Google Shape;6953;p42"/>
          <p:cNvSpPr txBox="1">
            <a:spLocks noGrp="1"/>
          </p:cNvSpPr>
          <p:nvPr>
            <p:ph type="subTitle" idx="1"/>
          </p:nvPr>
        </p:nvSpPr>
        <p:spPr>
          <a:xfrm>
            <a:off x="841900" y="1782675"/>
            <a:ext cx="6874200" cy="38814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954" name="Google Shape;6954;p42"/>
          <p:cNvSpPr txBox="1">
            <a:spLocks noGrp="1"/>
          </p:cNvSpPr>
          <p:nvPr>
            <p:ph type="title"/>
          </p:nvPr>
        </p:nvSpPr>
        <p:spPr>
          <a:xfrm>
            <a:off x="841890" y="786384"/>
            <a:ext cx="9008100" cy="8421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1" name="Shape 7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" name="Google Shape;7373;p44"/>
          <p:cNvSpPr/>
          <p:nvPr/>
        </p:nvSpPr>
        <p:spPr>
          <a:xfrm>
            <a:off x="9137553" y="6157638"/>
            <a:ext cx="1521452" cy="772632"/>
          </a:xfrm>
          <a:custGeom>
            <a:avLst/>
            <a:gdLst/>
            <a:ahLst/>
            <a:cxnLst/>
            <a:rect l="l" t="t" r="r" b="b"/>
            <a:pathLst>
              <a:path w="14993" h="7681" extrusionOk="0">
                <a:moveTo>
                  <a:pt x="6313" y="0"/>
                </a:moveTo>
                <a:cubicBezTo>
                  <a:pt x="5734" y="0"/>
                  <a:pt x="5208" y="105"/>
                  <a:pt x="4682" y="421"/>
                </a:cubicBezTo>
                <a:cubicBezTo>
                  <a:pt x="4156" y="631"/>
                  <a:pt x="3682" y="947"/>
                  <a:pt x="3314" y="1368"/>
                </a:cubicBezTo>
                <a:cubicBezTo>
                  <a:pt x="2841" y="1736"/>
                  <a:pt x="2578" y="2262"/>
                  <a:pt x="2420" y="2893"/>
                </a:cubicBezTo>
                <a:cubicBezTo>
                  <a:pt x="2157" y="3419"/>
                  <a:pt x="2052" y="3998"/>
                  <a:pt x="2104" y="4577"/>
                </a:cubicBezTo>
                <a:cubicBezTo>
                  <a:pt x="2104" y="4734"/>
                  <a:pt x="2157" y="4892"/>
                  <a:pt x="2157" y="5050"/>
                </a:cubicBezTo>
                <a:cubicBezTo>
                  <a:pt x="2104" y="5103"/>
                  <a:pt x="2052" y="5103"/>
                  <a:pt x="1894" y="5155"/>
                </a:cubicBezTo>
                <a:cubicBezTo>
                  <a:pt x="1526" y="5313"/>
                  <a:pt x="1105" y="5576"/>
                  <a:pt x="842" y="5892"/>
                </a:cubicBezTo>
                <a:cubicBezTo>
                  <a:pt x="526" y="6207"/>
                  <a:pt x="316" y="6628"/>
                  <a:pt x="211" y="6996"/>
                </a:cubicBezTo>
                <a:cubicBezTo>
                  <a:pt x="53" y="7207"/>
                  <a:pt x="0" y="7470"/>
                  <a:pt x="0" y="7680"/>
                </a:cubicBezTo>
                <a:lnTo>
                  <a:pt x="14993" y="7680"/>
                </a:lnTo>
                <a:lnTo>
                  <a:pt x="14993" y="7628"/>
                </a:lnTo>
                <a:cubicBezTo>
                  <a:pt x="14993" y="7417"/>
                  <a:pt x="14940" y="7259"/>
                  <a:pt x="14940" y="7102"/>
                </a:cubicBezTo>
                <a:cubicBezTo>
                  <a:pt x="14677" y="6365"/>
                  <a:pt x="14309" y="5681"/>
                  <a:pt x="13783" y="5155"/>
                </a:cubicBezTo>
                <a:cubicBezTo>
                  <a:pt x="13414" y="4997"/>
                  <a:pt x="13099" y="4734"/>
                  <a:pt x="12836" y="4524"/>
                </a:cubicBezTo>
                <a:cubicBezTo>
                  <a:pt x="12257" y="4208"/>
                  <a:pt x="11573" y="3998"/>
                  <a:pt x="10942" y="3998"/>
                </a:cubicBezTo>
                <a:cubicBezTo>
                  <a:pt x="10889" y="3682"/>
                  <a:pt x="10784" y="3314"/>
                  <a:pt x="10732" y="3051"/>
                </a:cubicBezTo>
                <a:cubicBezTo>
                  <a:pt x="10468" y="2367"/>
                  <a:pt x="10100" y="1683"/>
                  <a:pt x="9522" y="1157"/>
                </a:cubicBezTo>
                <a:cubicBezTo>
                  <a:pt x="9206" y="947"/>
                  <a:pt x="8943" y="684"/>
                  <a:pt x="8627" y="473"/>
                </a:cubicBezTo>
                <a:cubicBezTo>
                  <a:pt x="7891" y="105"/>
                  <a:pt x="7154" y="0"/>
                  <a:pt x="6313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74" name="Google Shape;7374;p44"/>
          <p:cNvSpPr/>
          <p:nvPr/>
        </p:nvSpPr>
        <p:spPr>
          <a:xfrm>
            <a:off x="6802003" y="4148950"/>
            <a:ext cx="2262118" cy="976463"/>
          </a:xfrm>
          <a:custGeom>
            <a:avLst/>
            <a:gdLst/>
            <a:ahLst/>
            <a:cxnLst/>
            <a:rect l="l" t="t" r="r" b="b"/>
            <a:pathLst>
              <a:path w="29249" h="12738" extrusionOk="0">
                <a:moveTo>
                  <a:pt x="10913" y="0"/>
                </a:moveTo>
                <a:cubicBezTo>
                  <a:pt x="10819" y="0"/>
                  <a:pt x="10723" y="3"/>
                  <a:pt x="10626" y="7"/>
                </a:cubicBezTo>
                <a:cubicBezTo>
                  <a:pt x="9890" y="7"/>
                  <a:pt x="9153" y="217"/>
                  <a:pt x="8417" y="638"/>
                </a:cubicBezTo>
                <a:cubicBezTo>
                  <a:pt x="7680" y="901"/>
                  <a:pt x="7102" y="1322"/>
                  <a:pt x="6576" y="1953"/>
                </a:cubicBezTo>
                <a:cubicBezTo>
                  <a:pt x="5997" y="2532"/>
                  <a:pt x="5576" y="3269"/>
                  <a:pt x="5366" y="4058"/>
                </a:cubicBezTo>
                <a:cubicBezTo>
                  <a:pt x="5050" y="4847"/>
                  <a:pt x="4945" y="5636"/>
                  <a:pt x="4945" y="6477"/>
                </a:cubicBezTo>
                <a:cubicBezTo>
                  <a:pt x="4998" y="7003"/>
                  <a:pt x="5103" y="7530"/>
                  <a:pt x="5208" y="8056"/>
                </a:cubicBezTo>
                <a:lnTo>
                  <a:pt x="5208" y="8108"/>
                </a:lnTo>
                <a:cubicBezTo>
                  <a:pt x="4261" y="8161"/>
                  <a:pt x="3262" y="8529"/>
                  <a:pt x="2473" y="9055"/>
                </a:cubicBezTo>
                <a:cubicBezTo>
                  <a:pt x="1631" y="9634"/>
                  <a:pt x="1000" y="10370"/>
                  <a:pt x="526" y="11264"/>
                </a:cubicBezTo>
                <a:cubicBezTo>
                  <a:pt x="263" y="11738"/>
                  <a:pt x="105" y="12211"/>
                  <a:pt x="0" y="12737"/>
                </a:cubicBezTo>
                <a:lnTo>
                  <a:pt x="29248" y="12737"/>
                </a:lnTo>
                <a:lnTo>
                  <a:pt x="29248" y="12580"/>
                </a:lnTo>
                <a:cubicBezTo>
                  <a:pt x="29038" y="12317"/>
                  <a:pt x="28880" y="12106"/>
                  <a:pt x="28670" y="11948"/>
                </a:cubicBezTo>
                <a:cubicBezTo>
                  <a:pt x="28302" y="11580"/>
                  <a:pt x="27828" y="11264"/>
                  <a:pt x="27407" y="11001"/>
                </a:cubicBezTo>
                <a:cubicBezTo>
                  <a:pt x="26492" y="10520"/>
                  <a:pt x="25620" y="10258"/>
                  <a:pt x="24631" y="10258"/>
                </a:cubicBezTo>
                <a:cubicBezTo>
                  <a:pt x="24540" y="10258"/>
                  <a:pt x="24449" y="10261"/>
                  <a:pt x="24356" y="10265"/>
                </a:cubicBezTo>
                <a:cubicBezTo>
                  <a:pt x="23567" y="10265"/>
                  <a:pt x="22831" y="10475"/>
                  <a:pt x="22147" y="10896"/>
                </a:cubicBezTo>
                <a:cubicBezTo>
                  <a:pt x="22042" y="10949"/>
                  <a:pt x="21884" y="10949"/>
                  <a:pt x="21831" y="11001"/>
                </a:cubicBezTo>
                <a:cubicBezTo>
                  <a:pt x="21515" y="10212"/>
                  <a:pt x="21042" y="9581"/>
                  <a:pt x="20463" y="8950"/>
                </a:cubicBezTo>
                <a:cubicBezTo>
                  <a:pt x="20043" y="8634"/>
                  <a:pt x="19569" y="8319"/>
                  <a:pt x="19201" y="8056"/>
                </a:cubicBezTo>
                <a:cubicBezTo>
                  <a:pt x="18412" y="7582"/>
                  <a:pt x="17623" y="7372"/>
                  <a:pt x="16781" y="7319"/>
                </a:cubicBezTo>
                <a:cubicBezTo>
                  <a:pt x="16834" y="6846"/>
                  <a:pt x="16886" y="6425"/>
                  <a:pt x="16834" y="5951"/>
                </a:cubicBezTo>
                <a:cubicBezTo>
                  <a:pt x="16781" y="5425"/>
                  <a:pt x="16623" y="4899"/>
                  <a:pt x="16571" y="4373"/>
                </a:cubicBezTo>
                <a:cubicBezTo>
                  <a:pt x="16255" y="3321"/>
                  <a:pt x="15729" y="2479"/>
                  <a:pt x="14992" y="1690"/>
                </a:cubicBezTo>
                <a:cubicBezTo>
                  <a:pt x="14572" y="1322"/>
                  <a:pt x="14151" y="1007"/>
                  <a:pt x="13730" y="743"/>
                </a:cubicBezTo>
                <a:cubicBezTo>
                  <a:pt x="12814" y="262"/>
                  <a:pt x="11943" y="0"/>
                  <a:pt x="10913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75" name="Google Shape;7375;p44"/>
          <p:cNvSpPr/>
          <p:nvPr/>
        </p:nvSpPr>
        <p:spPr>
          <a:xfrm>
            <a:off x="7985519" y="2325013"/>
            <a:ext cx="378161" cy="192025"/>
          </a:xfrm>
          <a:custGeom>
            <a:avLst/>
            <a:gdLst/>
            <a:ahLst/>
            <a:cxnLst/>
            <a:rect l="l" t="t" r="r" b="b"/>
            <a:pathLst>
              <a:path w="14993" h="7681" extrusionOk="0">
                <a:moveTo>
                  <a:pt x="6313" y="0"/>
                </a:moveTo>
                <a:cubicBezTo>
                  <a:pt x="5734" y="0"/>
                  <a:pt x="5208" y="105"/>
                  <a:pt x="4682" y="421"/>
                </a:cubicBezTo>
                <a:cubicBezTo>
                  <a:pt x="4156" y="631"/>
                  <a:pt x="3682" y="947"/>
                  <a:pt x="3314" y="1368"/>
                </a:cubicBezTo>
                <a:cubicBezTo>
                  <a:pt x="2841" y="1736"/>
                  <a:pt x="2578" y="2262"/>
                  <a:pt x="2420" y="2893"/>
                </a:cubicBezTo>
                <a:cubicBezTo>
                  <a:pt x="2157" y="3419"/>
                  <a:pt x="2052" y="3998"/>
                  <a:pt x="2104" y="4577"/>
                </a:cubicBezTo>
                <a:cubicBezTo>
                  <a:pt x="2104" y="4734"/>
                  <a:pt x="2157" y="4892"/>
                  <a:pt x="2157" y="5050"/>
                </a:cubicBezTo>
                <a:cubicBezTo>
                  <a:pt x="2104" y="5103"/>
                  <a:pt x="2052" y="5103"/>
                  <a:pt x="1894" y="5155"/>
                </a:cubicBezTo>
                <a:cubicBezTo>
                  <a:pt x="1526" y="5313"/>
                  <a:pt x="1105" y="5576"/>
                  <a:pt x="842" y="5892"/>
                </a:cubicBezTo>
                <a:cubicBezTo>
                  <a:pt x="526" y="6207"/>
                  <a:pt x="316" y="6628"/>
                  <a:pt x="211" y="6996"/>
                </a:cubicBezTo>
                <a:cubicBezTo>
                  <a:pt x="53" y="7207"/>
                  <a:pt x="0" y="7470"/>
                  <a:pt x="0" y="7680"/>
                </a:cubicBezTo>
                <a:lnTo>
                  <a:pt x="14993" y="7680"/>
                </a:lnTo>
                <a:lnTo>
                  <a:pt x="14993" y="7628"/>
                </a:lnTo>
                <a:cubicBezTo>
                  <a:pt x="14993" y="7417"/>
                  <a:pt x="14940" y="7259"/>
                  <a:pt x="14940" y="7102"/>
                </a:cubicBezTo>
                <a:cubicBezTo>
                  <a:pt x="14677" y="6365"/>
                  <a:pt x="14309" y="5681"/>
                  <a:pt x="13783" y="5155"/>
                </a:cubicBezTo>
                <a:cubicBezTo>
                  <a:pt x="13414" y="4997"/>
                  <a:pt x="13099" y="4734"/>
                  <a:pt x="12836" y="4524"/>
                </a:cubicBezTo>
                <a:cubicBezTo>
                  <a:pt x="12257" y="4208"/>
                  <a:pt x="11573" y="3998"/>
                  <a:pt x="10942" y="3998"/>
                </a:cubicBezTo>
                <a:cubicBezTo>
                  <a:pt x="10889" y="3682"/>
                  <a:pt x="10784" y="3314"/>
                  <a:pt x="10732" y="3051"/>
                </a:cubicBezTo>
                <a:cubicBezTo>
                  <a:pt x="10468" y="2367"/>
                  <a:pt x="10100" y="1683"/>
                  <a:pt x="9522" y="1157"/>
                </a:cubicBezTo>
                <a:cubicBezTo>
                  <a:pt x="9206" y="947"/>
                  <a:pt x="8943" y="684"/>
                  <a:pt x="8627" y="473"/>
                </a:cubicBezTo>
                <a:cubicBezTo>
                  <a:pt x="7891" y="105"/>
                  <a:pt x="7154" y="0"/>
                  <a:pt x="6313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76" name="Google Shape;7376;p44"/>
          <p:cNvSpPr/>
          <p:nvPr/>
        </p:nvSpPr>
        <p:spPr>
          <a:xfrm>
            <a:off x="1564578" y="2273563"/>
            <a:ext cx="848747" cy="402790"/>
          </a:xfrm>
          <a:custGeom>
            <a:avLst/>
            <a:gdLst/>
            <a:ahLst/>
            <a:cxnLst/>
            <a:rect l="l" t="t" r="r" b="b"/>
            <a:pathLst>
              <a:path w="24725" h="10627" extrusionOk="0">
                <a:moveTo>
                  <a:pt x="7312" y="0"/>
                </a:moveTo>
                <a:cubicBezTo>
                  <a:pt x="6681" y="0"/>
                  <a:pt x="6050" y="210"/>
                  <a:pt x="5471" y="473"/>
                </a:cubicBezTo>
                <a:cubicBezTo>
                  <a:pt x="4892" y="631"/>
                  <a:pt x="4366" y="1052"/>
                  <a:pt x="3893" y="1526"/>
                </a:cubicBezTo>
                <a:cubicBezTo>
                  <a:pt x="3420" y="1946"/>
                  <a:pt x="3104" y="2578"/>
                  <a:pt x="2894" y="3156"/>
                </a:cubicBezTo>
                <a:cubicBezTo>
                  <a:pt x="2630" y="3735"/>
                  <a:pt x="2525" y="4419"/>
                  <a:pt x="2578" y="5050"/>
                </a:cubicBezTo>
                <a:cubicBezTo>
                  <a:pt x="2630" y="5471"/>
                  <a:pt x="2736" y="5892"/>
                  <a:pt x="2788" y="6313"/>
                </a:cubicBezTo>
                <a:cubicBezTo>
                  <a:pt x="2999" y="6891"/>
                  <a:pt x="3262" y="7417"/>
                  <a:pt x="3630" y="7891"/>
                </a:cubicBezTo>
                <a:cubicBezTo>
                  <a:pt x="3157" y="7943"/>
                  <a:pt x="2736" y="8101"/>
                  <a:pt x="2262" y="8259"/>
                </a:cubicBezTo>
                <a:cubicBezTo>
                  <a:pt x="1736" y="8469"/>
                  <a:pt x="1263" y="8785"/>
                  <a:pt x="895" y="9258"/>
                </a:cubicBezTo>
                <a:cubicBezTo>
                  <a:pt x="474" y="9679"/>
                  <a:pt x="211" y="10100"/>
                  <a:pt x="0" y="10626"/>
                </a:cubicBezTo>
                <a:lnTo>
                  <a:pt x="24725" y="10626"/>
                </a:lnTo>
                <a:cubicBezTo>
                  <a:pt x="24462" y="10048"/>
                  <a:pt x="24093" y="9521"/>
                  <a:pt x="23620" y="9048"/>
                </a:cubicBezTo>
                <a:cubicBezTo>
                  <a:pt x="23304" y="8785"/>
                  <a:pt x="22883" y="8522"/>
                  <a:pt x="22568" y="8364"/>
                </a:cubicBezTo>
                <a:cubicBezTo>
                  <a:pt x="21779" y="7943"/>
                  <a:pt x="20937" y="7733"/>
                  <a:pt x="19990" y="7733"/>
                </a:cubicBezTo>
                <a:cubicBezTo>
                  <a:pt x="19622" y="7733"/>
                  <a:pt x="19201" y="7838"/>
                  <a:pt x="18885" y="7943"/>
                </a:cubicBezTo>
                <a:cubicBezTo>
                  <a:pt x="18833" y="7680"/>
                  <a:pt x="18833" y="7417"/>
                  <a:pt x="18780" y="7154"/>
                </a:cubicBezTo>
                <a:cubicBezTo>
                  <a:pt x="18517" y="6365"/>
                  <a:pt x="18096" y="5629"/>
                  <a:pt x="17465" y="5103"/>
                </a:cubicBezTo>
                <a:cubicBezTo>
                  <a:pt x="17097" y="4840"/>
                  <a:pt x="16781" y="4682"/>
                  <a:pt x="16466" y="4419"/>
                </a:cubicBezTo>
                <a:cubicBezTo>
                  <a:pt x="15677" y="3998"/>
                  <a:pt x="14887" y="3788"/>
                  <a:pt x="13941" y="3788"/>
                </a:cubicBezTo>
                <a:cubicBezTo>
                  <a:pt x="13362" y="3788"/>
                  <a:pt x="12888" y="3945"/>
                  <a:pt x="12362" y="4156"/>
                </a:cubicBezTo>
                <a:cubicBezTo>
                  <a:pt x="12310" y="3893"/>
                  <a:pt x="12310" y="3682"/>
                  <a:pt x="12257" y="3419"/>
                </a:cubicBezTo>
                <a:cubicBezTo>
                  <a:pt x="11994" y="2630"/>
                  <a:pt x="11521" y="1894"/>
                  <a:pt x="10942" y="1315"/>
                </a:cubicBezTo>
                <a:cubicBezTo>
                  <a:pt x="10626" y="1052"/>
                  <a:pt x="10258" y="789"/>
                  <a:pt x="9890" y="579"/>
                </a:cubicBezTo>
                <a:cubicBezTo>
                  <a:pt x="9101" y="210"/>
                  <a:pt x="8259" y="0"/>
                  <a:pt x="7312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77" name="Google Shape;7377;p44"/>
          <p:cNvGrpSpPr/>
          <p:nvPr/>
        </p:nvGrpSpPr>
        <p:grpSpPr>
          <a:xfrm>
            <a:off x="8973121" y="6185625"/>
            <a:ext cx="340302" cy="334375"/>
            <a:chOff x="4864725" y="4564050"/>
            <a:chExt cx="337300" cy="334375"/>
          </a:xfrm>
        </p:grpSpPr>
        <p:sp>
          <p:nvSpPr>
            <p:cNvPr id="7378" name="Google Shape;7378;p44"/>
            <p:cNvSpPr/>
            <p:nvPr/>
          </p:nvSpPr>
          <p:spPr>
            <a:xfrm>
              <a:off x="4864725" y="4564050"/>
              <a:ext cx="337300" cy="333600"/>
            </a:xfrm>
            <a:custGeom>
              <a:avLst/>
              <a:gdLst/>
              <a:ahLst/>
              <a:cxnLst/>
              <a:rect l="l" t="t" r="r" b="b"/>
              <a:pathLst>
                <a:path w="13492" h="13344" extrusionOk="0">
                  <a:moveTo>
                    <a:pt x="5708" y="1"/>
                  </a:moveTo>
                  <a:cubicBezTo>
                    <a:pt x="5266" y="1"/>
                    <a:pt x="4832" y="312"/>
                    <a:pt x="4735" y="861"/>
                  </a:cubicBezTo>
                  <a:lnTo>
                    <a:pt x="4261" y="4385"/>
                  </a:lnTo>
                  <a:lnTo>
                    <a:pt x="894" y="5490"/>
                  </a:lnTo>
                  <a:cubicBezTo>
                    <a:pt x="53" y="5753"/>
                    <a:pt x="0" y="6910"/>
                    <a:pt x="789" y="7279"/>
                  </a:cubicBezTo>
                  <a:lnTo>
                    <a:pt x="3998" y="8857"/>
                  </a:lnTo>
                  <a:lnTo>
                    <a:pt x="4051" y="12381"/>
                  </a:lnTo>
                  <a:cubicBezTo>
                    <a:pt x="4051" y="12981"/>
                    <a:pt x="4523" y="13344"/>
                    <a:pt x="5009" y="13344"/>
                  </a:cubicBezTo>
                  <a:cubicBezTo>
                    <a:pt x="5248" y="13344"/>
                    <a:pt x="5491" y="13256"/>
                    <a:pt x="5681" y="13065"/>
                  </a:cubicBezTo>
                  <a:lnTo>
                    <a:pt x="8154" y="10487"/>
                  </a:lnTo>
                  <a:lnTo>
                    <a:pt x="11573" y="11540"/>
                  </a:lnTo>
                  <a:cubicBezTo>
                    <a:pt x="11670" y="11572"/>
                    <a:pt x="11764" y="11587"/>
                    <a:pt x="11856" y="11587"/>
                  </a:cubicBezTo>
                  <a:cubicBezTo>
                    <a:pt x="12514" y="11587"/>
                    <a:pt x="13001" y="10818"/>
                    <a:pt x="12678" y="10172"/>
                  </a:cubicBezTo>
                  <a:lnTo>
                    <a:pt x="10942" y="7016"/>
                  </a:lnTo>
                  <a:lnTo>
                    <a:pt x="12994" y="4122"/>
                  </a:lnTo>
                  <a:cubicBezTo>
                    <a:pt x="13491" y="3426"/>
                    <a:pt x="13001" y="2588"/>
                    <a:pt x="12234" y="2588"/>
                  </a:cubicBezTo>
                  <a:cubicBezTo>
                    <a:pt x="12190" y="2588"/>
                    <a:pt x="12145" y="2591"/>
                    <a:pt x="12099" y="2597"/>
                  </a:cubicBezTo>
                  <a:lnTo>
                    <a:pt x="8575" y="3281"/>
                  </a:lnTo>
                  <a:lnTo>
                    <a:pt x="6471" y="387"/>
                  </a:lnTo>
                  <a:cubicBezTo>
                    <a:pt x="6268" y="123"/>
                    <a:pt x="5986" y="1"/>
                    <a:pt x="57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9" name="Google Shape;7379;p44"/>
            <p:cNvSpPr/>
            <p:nvPr/>
          </p:nvSpPr>
          <p:spPr>
            <a:xfrm>
              <a:off x="5079075" y="4628800"/>
              <a:ext cx="114450" cy="33050"/>
            </a:xfrm>
            <a:custGeom>
              <a:avLst/>
              <a:gdLst/>
              <a:ahLst/>
              <a:cxnLst/>
              <a:rect l="l" t="t" r="r" b="b"/>
              <a:pathLst>
                <a:path w="4578" h="1322" extrusionOk="0">
                  <a:moveTo>
                    <a:pt x="3633" y="0"/>
                  </a:moveTo>
                  <a:cubicBezTo>
                    <a:pt x="3598" y="0"/>
                    <a:pt x="3561" y="2"/>
                    <a:pt x="3525" y="7"/>
                  </a:cubicBezTo>
                  <a:lnTo>
                    <a:pt x="1" y="691"/>
                  </a:lnTo>
                  <a:lnTo>
                    <a:pt x="527" y="1322"/>
                  </a:lnTo>
                  <a:lnTo>
                    <a:pt x="4577" y="585"/>
                  </a:lnTo>
                  <a:cubicBezTo>
                    <a:pt x="4385" y="249"/>
                    <a:pt x="4017" y="0"/>
                    <a:pt x="3633" y="0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0" name="Google Shape;7380;p44"/>
            <p:cNvSpPr/>
            <p:nvPr/>
          </p:nvSpPr>
          <p:spPr>
            <a:xfrm>
              <a:off x="4867350" y="4564050"/>
              <a:ext cx="163100" cy="334375"/>
            </a:xfrm>
            <a:custGeom>
              <a:avLst/>
              <a:gdLst/>
              <a:ahLst/>
              <a:cxnLst/>
              <a:rect l="l" t="t" r="r" b="b"/>
              <a:pathLst>
                <a:path w="6524" h="13375" extrusionOk="0">
                  <a:moveTo>
                    <a:pt x="5606" y="1"/>
                  </a:moveTo>
                  <a:cubicBezTo>
                    <a:pt x="5168" y="1"/>
                    <a:pt x="4747" y="312"/>
                    <a:pt x="4682" y="861"/>
                  </a:cubicBezTo>
                  <a:lnTo>
                    <a:pt x="4209" y="4385"/>
                  </a:lnTo>
                  <a:lnTo>
                    <a:pt x="842" y="5490"/>
                  </a:lnTo>
                  <a:cubicBezTo>
                    <a:pt x="53" y="5753"/>
                    <a:pt x="0" y="6910"/>
                    <a:pt x="737" y="7279"/>
                  </a:cubicBezTo>
                  <a:lnTo>
                    <a:pt x="3946" y="8857"/>
                  </a:lnTo>
                  <a:lnTo>
                    <a:pt x="3998" y="12381"/>
                  </a:lnTo>
                  <a:cubicBezTo>
                    <a:pt x="3998" y="12959"/>
                    <a:pt x="4484" y="13375"/>
                    <a:pt x="4998" y="13375"/>
                  </a:cubicBezTo>
                  <a:cubicBezTo>
                    <a:pt x="5139" y="13375"/>
                    <a:pt x="5283" y="13344"/>
                    <a:pt x="5419" y="13276"/>
                  </a:cubicBezTo>
                  <a:cubicBezTo>
                    <a:pt x="5313" y="13118"/>
                    <a:pt x="5313" y="13012"/>
                    <a:pt x="5313" y="12855"/>
                  </a:cubicBezTo>
                  <a:lnTo>
                    <a:pt x="5261" y="9330"/>
                  </a:lnTo>
                  <a:lnTo>
                    <a:pt x="2052" y="7752"/>
                  </a:lnTo>
                  <a:cubicBezTo>
                    <a:pt x="1263" y="7331"/>
                    <a:pt x="1315" y="6226"/>
                    <a:pt x="2157" y="5963"/>
                  </a:cubicBezTo>
                  <a:lnTo>
                    <a:pt x="5524" y="4859"/>
                  </a:lnTo>
                  <a:lnTo>
                    <a:pt x="5997" y="1282"/>
                  </a:lnTo>
                  <a:cubicBezTo>
                    <a:pt x="6050" y="966"/>
                    <a:pt x="6260" y="703"/>
                    <a:pt x="6523" y="598"/>
                  </a:cubicBezTo>
                  <a:lnTo>
                    <a:pt x="6366" y="387"/>
                  </a:lnTo>
                  <a:cubicBezTo>
                    <a:pt x="6163" y="123"/>
                    <a:pt x="5881" y="1"/>
                    <a:pt x="5606" y="1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81" name="Google Shape;7381;p44"/>
          <p:cNvGrpSpPr/>
          <p:nvPr/>
        </p:nvGrpSpPr>
        <p:grpSpPr>
          <a:xfrm>
            <a:off x="2184759" y="6317846"/>
            <a:ext cx="228573" cy="217849"/>
            <a:chOff x="3689675" y="865975"/>
            <a:chExt cx="288675" cy="277550"/>
          </a:xfrm>
        </p:grpSpPr>
        <p:sp>
          <p:nvSpPr>
            <p:cNvPr id="7382" name="Google Shape;7382;p44"/>
            <p:cNvSpPr/>
            <p:nvPr/>
          </p:nvSpPr>
          <p:spPr>
            <a:xfrm>
              <a:off x="3691350" y="865975"/>
              <a:ext cx="287000" cy="277550"/>
            </a:xfrm>
            <a:custGeom>
              <a:avLst/>
              <a:gdLst/>
              <a:ahLst/>
              <a:cxnLst/>
              <a:rect l="l" t="t" r="r" b="b"/>
              <a:pathLst>
                <a:path w="11480" h="11102" extrusionOk="0">
                  <a:moveTo>
                    <a:pt x="6491" y="0"/>
                  </a:moveTo>
                  <a:cubicBezTo>
                    <a:pt x="6242" y="0"/>
                    <a:pt x="5984" y="106"/>
                    <a:pt x="5798" y="333"/>
                  </a:cubicBezTo>
                  <a:lnTo>
                    <a:pt x="4115" y="2805"/>
                  </a:lnTo>
                  <a:lnTo>
                    <a:pt x="1169" y="2332"/>
                  </a:lnTo>
                  <a:cubicBezTo>
                    <a:pt x="1109" y="2318"/>
                    <a:pt x="1050" y="2311"/>
                    <a:pt x="992" y="2311"/>
                  </a:cubicBezTo>
                  <a:cubicBezTo>
                    <a:pt x="400" y="2311"/>
                    <a:pt x="1" y="3014"/>
                    <a:pt x="432" y="3542"/>
                  </a:cubicBezTo>
                  <a:lnTo>
                    <a:pt x="2274" y="5909"/>
                  </a:lnTo>
                  <a:lnTo>
                    <a:pt x="958" y="8644"/>
                  </a:lnTo>
                  <a:cubicBezTo>
                    <a:pt x="688" y="9186"/>
                    <a:pt x="1113" y="9804"/>
                    <a:pt x="1671" y="9804"/>
                  </a:cubicBezTo>
                  <a:cubicBezTo>
                    <a:pt x="1764" y="9804"/>
                    <a:pt x="1860" y="9787"/>
                    <a:pt x="1958" y="9749"/>
                  </a:cubicBezTo>
                  <a:lnTo>
                    <a:pt x="4746" y="8750"/>
                  </a:lnTo>
                  <a:lnTo>
                    <a:pt x="6850" y="10854"/>
                  </a:lnTo>
                  <a:cubicBezTo>
                    <a:pt x="7021" y="11025"/>
                    <a:pt x="7231" y="11101"/>
                    <a:pt x="7437" y="11101"/>
                  </a:cubicBezTo>
                  <a:cubicBezTo>
                    <a:pt x="7863" y="11101"/>
                    <a:pt x="8271" y="10772"/>
                    <a:pt x="8271" y="10275"/>
                  </a:cubicBezTo>
                  <a:lnTo>
                    <a:pt x="8165" y="7329"/>
                  </a:lnTo>
                  <a:lnTo>
                    <a:pt x="10796" y="5962"/>
                  </a:lnTo>
                  <a:cubicBezTo>
                    <a:pt x="11479" y="5593"/>
                    <a:pt x="11322" y="4699"/>
                    <a:pt x="10690" y="4489"/>
                  </a:cubicBezTo>
                  <a:lnTo>
                    <a:pt x="7797" y="3647"/>
                  </a:lnTo>
                  <a:lnTo>
                    <a:pt x="7271" y="701"/>
                  </a:lnTo>
                  <a:cubicBezTo>
                    <a:pt x="7239" y="254"/>
                    <a:pt x="6877" y="0"/>
                    <a:pt x="6491" y="0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3" name="Google Shape;7383;p44"/>
            <p:cNvSpPr/>
            <p:nvPr/>
          </p:nvSpPr>
          <p:spPr>
            <a:xfrm>
              <a:off x="3884950" y="957150"/>
              <a:ext cx="86825" cy="40775"/>
            </a:xfrm>
            <a:custGeom>
              <a:avLst/>
              <a:gdLst/>
              <a:ahLst/>
              <a:cxnLst/>
              <a:rect l="l" t="t" r="r" b="b"/>
              <a:pathLst>
                <a:path w="3473" h="1631" extrusionOk="0">
                  <a:moveTo>
                    <a:pt x="0" y="0"/>
                  </a:moveTo>
                  <a:lnTo>
                    <a:pt x="158" y="631"/>
                  </a:lnTo>
                  <a:lnTo>
                    <a:pt x="3472" y="1631"/>
                  </a:lnTo>
                  <a:cubicBezTo>
                    <a:pt x="3472" y="1315"/>
                    <a:pt x="3262" y="894"/>
                    <a:pt x="2894" y="84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4" name="Google Shape;7384;p44"/>
            <p:cNvSpPr/>
            <p:nvPr/>
          </p:nvSpPr>
          <p:spPr>
            <a:xfrm>
              <a:off x="3689675" y="867575"/>
              <a:ext cx="183475" cy="246075"/>
            </a:xfrm>
            <a:custGeom>
              <a:avLst/>
              <a:gdLst/>
              <a:ahLst/>
              <a:cxnLst/>
              <a:rect l="l" t="t" r="r" b="b"/>
              <a:pathLst>
                <a:path w="7339" h="9843" extrusionOk="0">
                  <a:moveTo>
                    <a:pt x="6452" y="0"/>
                  </a:moveTo>
                  <a:cubicBezTo>
                    <a:pt x="6207" y="0"/>
                    <a:pt x="5962" y="118"/>
                    <a:pt x="5813" y="374"/>
                  </a:cubicBezTo>
                  <a:lnTo>
                    <a:pt x="4129" y="2794"/>
                  </a:lnTo>
                  <a:lnTo>
                    <a:pt x="1131" y="2320"/>
                  </a:lnTo>
                  <a:cubicBezTo>
                    <a:pt x="1091" y="2314"/>
                    <a:pt x="1052" y="2311"/>
                    <a:pt x="1014" y="2311"/>
                  </a:cubicBezTo>
                  <a:cubicBezTo>
                    <a:pt x="395" y="2311"/>
                    <a:pt x="1" y="3087"/>
                    <a:pt x="447" y="3583"/>
                  </a:cubicBezTo>
                  <a:lnTo>
                    <a:pt x="2288" y="5950"/>
                  </a:lnTo>
                  <a:lnTo>
                    <a:pt x="973" y="8633"/>
                  </a:lnTo>
                  <a:cubicBezTo>
                    <a:pt x="710" y="9212"/>
                    <a:pt x="1078" y="9843"/>
                    <a:pt x="1657" y="9843"/>
                  </a:cubicBezTo>
                  <a:cubicBezTo>
                    <a:pt x="1762" y="9685"/>
                    <a:pt x="1762" y="9633"/>
                    <a:pt x="1815" y="9475"/>
                  </a:cubicBezTo>
                  <a:lnTo>
                    <a:pt x="3130" y="6792"/>
                  </a:lnTo>
                  <a:lnTo>
                    <a:pt x="1288" y="4425"/>
                  </a:lnTo>
                  <a:cubicBezTo>
                    <a:pt x="844" y="3881"/>
                    <a:pt x="1281" y="3153"/>
                    <a:pt x="1858" y="3153"/>
                  </a:cubicBezTo>
                  <a:cubicBezTo>
                    <a:pt x="1896" y="3153"/>
                    <a:pt x="1934" y="3156"/>
                    <a:pt x="1972" y="3162"/>
                  </a:cubicBezTo>
                  <a:lnTo>
                    <a:pt x="4971" y="3636"/>
                  </a:lnTo>
                  <a:lnTo>
                    <a:pt x="6654" y="1216"/>
                  </a:lnTo>
                  <a:cubicBezTo>
                    <a:pt x="6865" y="953"/>
                    <a:pt x="7075" y="900"/>
                    <a:pt x="7338" y="900"/>
                  </a:cubicBezTo>
                  <a:lnTo>
                    <a:pt x="7233" y="690"/>
                  </a:lnTo>
                  <a:cubicBezTo>
                    <a:pt x="7170" y="252"/>
                    <a:pt x="6811" y="0"/>
                    <a:pt x="6452" y="0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85" name="Google Shape;7385;p44"/>
          <p:cNvGrpSpPr/>
          <p:nvPr/>
        </p:nvGrpSpPr>
        <p:grpSpPr>
          <a:xfrm>
            <a:off x="2608628" y="1039250"/>
            <a:ext cx="295255" cy="276725"/>
            <a:chOff x="5348675" y="2068175"/>
            <a:chExt cx="292650" cy="276725"/>
          </a:xfrm>
        </p:grpSpPr>
        <p:sp>
          <p:nvSpPr>
            <p:cNvPr id="7386" name="Google Shape;7386;p44"/>
            <p:cNvSpPr/>
            <p:nvPr/>
          </p:nvSpPr>
          <p:spPr>
            <a:xfrm>
              <a:off x="5353950" y="2069650"/>
              <a:ext cx="287375" cy="273500"/>
            </a:xfrm>
            <a:custGeom>
              <a:avLst/>
              <a:gdLst/>
              <a:ahLst/>
              <a:cxnLst/>
              <a:rect l="l" t="t" r="r" b="b"/>
              <a:pathLst>
                <a:path w="11495" h="10940" extrusionOk="0">
                  <a:moveTo>
                    <a:pt x="3407" y="1"/>
                  </a:moveTo>
                  <a:cubicBezTo>
                    <a:pt x="2961" y="1"/>
                    <a:pt x="2567" y="368"/>
                    <a:pt x="2683" y="793"/>
                  </a:cubicBezTo>
                  <a:lnTo>
                    <a:pt x="3104" y="3739"/>
                  </a:lnTo>
                  <a:lnTo>
                    <a:pt x="579" y="5369"/>
                  </a:lnTo>
                  <a:cubicBezTo>
                    <a:pt x="0" y="5790"/>
                    <a:pt x="158" y="6685"/>
                    <a:pt x="842" y="6842"/>
                  </a:cubicBezTo>
                  <a:lnTo>
                    <a:pt x="3840" y="7421"/>
                  </a:lnTo>
                  <a:lnTo>
                    <a:pt x="4629" y="10314"/>
                  </a:lnTo>
                  <a:cubicBezTo>
                    <a:pt x="4688" y="10725"/>
                    <a:pt x="5025" y="10939"/>
                    <a:pt x="5366" y="10939"/>
                  </a:cubicBezTo>
                  <a:cubicBezTo>
                    <a:pt x="5636" y="10939"/>
                    <a:pt x="5910" y="10804"/>
                    <a:pt x="6050" y="10525"/>
                  </a:cubicBezTo>
                  <a:lnTo>
                    <a:pt x="7523" y="7894"/>
                  </a:lnTo>
                  <a:lnTo>
                    <a:pt x="10469" y="8000"/>
                  </a:lnTo>
                  <a:cubicBezTo>
                    <a:pt x="10503" y="8005"/>
                    <a:pt x="10537" y="8008"/>
                    <a:pt x="10570" y="8008"/>
                  </a:cubicBezTo>
                  <a:cubicBezTo>
                    <a:pt x="11143" y="8008"/>
                    <a:pt x="11495" y="7182"/>
                    <a:pt x="11047" y="6685"/>
                  </a:cubicBezTo>
                  <a:lnTo>
                    <a:pt x="8996" y="4528"/>
                  </a:lnTo>
                  <a:lnTo>
                    <a:pt x="10048" y="1740"/>
                  </a:lnTo>
                  <a:cubicBezTo>
                    <a:pt x="10220" y="1181"/>
                    <a:pt x="9829" y="657"/>
                    <a:pt x="9307" y="657"/>
                  </a:cubicBezTo>
                  <a:cubicBezTo>
                    <a:pt x="9191" y="657"/>
                    <a:pt x="9068" y="683"/>
                    <a:pt x="8943" y="740"/>
                  </a:cubicBezTo>
                  <a:lnTo>
                    <a:pt x="6260" y="2003"/>
                  </a:lnTo>
                  <a:lnTo>
                    <a:pt x="3893" y="162"/>
                  </a:lnTo>
                  <a:cubicBezTo>
                    <a:pt x="3739" y="49"/>
                    <a:pt x="3569" y="1"/>
                    <a:pt x="3407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7" name="Google Shape;7387;p44"/>
            <p:cNvSpPr/>
            <p:nvPr/>
          </p:nvSpPr>
          <p:spPr>
            <a:xfrm>
              <a:off x="5507800" y="2086575"/>
              <a:ext cx="93400" cy="43675"/>
            </a:xfrm>
            <a:custGeom>
              <a:avLst/>
              <a:gdLst/>
              <a:ahLst/>
              <a:cxnLst/>
              <a:rect l="l" t="t" r="r" b="b"/>
              <a:pathLst>
                <a:path w="3736" h="1747" extrusionOk="0">
                  <a:moveTo>
                    <a:pt x="3047" y="0"/>
                  </a:moveTo>
                  <a:cubicBezTo>
                    <a:pt x="2943" y="0"/>
                    <a:pt x="2838" y="20"/>
                    <a:pt x="2736" y="63"/>
                  </a:cubicBezTo>
                  <a:lnTo>
                    <a:pt x="1" y="1326"/>
                  </a:lnTo>
                  <a:lnTo>
                    <a:pt x="632" y="1747"/>
                  </a:lnTo>
                  <a:lnTo>
                    <a:pt x="3736" y="326"/>
                  </a:lnTo>
                  <a:cubicBezTo>
                    <a:pt x="3583" y="136"/>
                    <a:pt x="3320" y="0"/>
                    <a:pt x="3047" y="0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8" name="Google Shape;7388;p44"/>
            <p:cNvSpPr/>
            <p:nvPr/>
          </p:nvSpPr>
          <p:spPr>
            <a:xfrm>
              <a:off x="5348675" y="2068175"/>
              <a:ext cx="148650" cy="276725"/>
            </a:xfrm>
            <a:custGeom>
              <a:avLst/>
              <a:gdLst/>
              <a:ahLst/>
              <a:cxnLst/>
              <a:rect l="l" t="t" r="r" b="b"/>
              <a:pathLst>
                <a:path w="5946" h="11069" extrusionOk="0">
                  <a:moveTo>
                    <a:pt x="3520" y="1"/>
                  </a:moveTo>
                  <a:cubicBezTo>
                    <a:pt x="3056" y="1"/>
                    <a:pt x="2660" y="369"/>
                    <a:pt x="2736" y="904"/>
                  </a:cubicBezTo>
                  <a:lnTo>
                    <a:pt x="3104" y="3850"/>
                  </a:lnTo>
                  <a:lnTo>
                    <a:pt x="632" y="5534"/>
                  </a:lnTo>
                  <a:cubicBezTo>
                    <a:pt x="1" y="5902"/>
                    <a:pt x="211" y="6849"/>
                    <a:pt x="895" y="6954"/>
                  </a:cubicBezTo>
                  <a:lnTo>
                    <a:pt x="3841" y="7533"/>
                  </a:lnTo>
                  <a:lnTo>
                    <a:pt x="4630" y="10478"/>
                  </a:lnTo>
                  <a:cubicBezTo>
                    <a:pt x="4765" y="10849"/>
                    <a:pt x="5093" y="11068"/>
                    <a:pt x="5422" y="11068"/>
                  </a:cubicBezTo>
                  <a:cubicBezTo>
                    <a:pt x="5608" y="11068"/>
                    <a:pt x="5793" y="10998"/>
                    <a:pt x="5945" y="10847"/>
                  </a:cubicBezTo>
                  <a:cubicBezTo>
                    <a:pt x="5945" y="10794"/>
                    <a:pt x="5945" y="10741"/>
                    <a:pt x="5893" y="10584"/>
                  </a:cubicBezTo>
                  <a:lnTo>
                    <a:pt x="5103" y="7690"/>
                  </a:lnTo>
                  <a:lnTo>
                    <a:pt x="2105" y="7112"/>
                  </a:lnTo>
                  <a:cubicBezTo>
                    <a:pt x="1421" y="6954"/>
                    <a:pt x="1263" y="6060"/>
                    <a:pt x="1842" y="5639"/>
                  </a:cubicBezTo>
                  <a:lnTo>
                    <a:pt x="4367" y="4008"/>
                  </a:lnTo>
                  <a:lnTo>
                    <a:pt x="3946" y="1062"/>
                  </a:lnTo>
                  <a:cubicBezTo>
                    <a:pt x="3894" y="799"/>
                    <a:pt x="4051" y="536"/>
                    <a:pt x="4209" y="326"/>
                  </a:cubicBezTo>
                  <a:lnTo>
                    <a:pt x="4051" y="168"/>
                  </a:lnTo>
                  <a:cubicBezTo>
                    <a:pt x="3879" y="53"/>
                    <a:pt x="3694" y="1"/>
                    <a:pt x="3520" y="1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89" name="Google Shape;7389;p44"/>
          <p:cNvGrpSpPr/>
          <p:nvPr/>
        </p:nvGrpSpPr>
        <p:grpSpPr>
          <a:xfrm>
            <a:off x="1043236" y="2465610"/>
            <a:ext cx="228570" cy="194302"/>
            <a:chOff x="1916200" y="1417475"/>
            <a:chExt cx="229350" cy="228000"/>
          </a:xfrm>
        </p:grpSpPr>
        <p:sp>
          <p:nvSpPr>
            <p:cNvPr id="7390" name="Google Shape;7390;p44"/>
            <p:cNvSpPr/>
            <p:nvPr/>
          </p:nvSpPr>
          <p:spPr>
            <a:xfrm>
              <a:off x="1918850" y="1417475"/>
              <a:ext cx="226700" cy="227800"/>
            </a:xfrm>
            <a:custGeom>
              <a:avLst/>
              <a:gdLst/>
              <a:ahLst/>
              <a:cxnLst/>
              <a:rect l="l" t="t" r="r" b="b"/>
              <a:pathLst>
                <a:path w="9068" h="9112" extrusionOk="0">
                  <a:moveTo>
                    <a:pt x="3793" y="1"/>
                  </a:moveTo>
                  <a:cubicBezTo>
                    <a:pt x="3485" y="1"/>
                    <a:pt x="3189" y="218"/>
                    <a:pt x="3156" y="577"/>
                  </a:cubicBezTo>
                  <a:lnTo>
                    <a:pt x="2893" y="2997"/>
                  </a:lnTo>
                  <a:lnTo>
                    <a:pt x="579" y="3786"/>
                  </a:lnTo>
                  <a:cubicBezTo>
                    <a:pt x="53" y="3944"/>
                    <a:pt x="0" y="4733"/>
                    <a:pt x="526" y="4996"/>
                  </a:cubicBezTo>
                  <a:lnTo>
                    <a:pt x="2683" y="6048"/>
                  </a:lnTo>
                  <a:lnTo>
                    <a:pt x="2683" y="8468"/>
                  </a:lnTo>
                  <a:cubicBezTo>
                    <a:pt x="2683" y="8863"/>
                    <a:pt x="3027" y="9111"/>
                    <a:pt x="3362" y="9111"/>
                  </a:cubicBezTo>
                  <a:cubicBezTo>
                    <a:pt x="3517" y="9111"/>
                    <a:pt x="3671" y="9058"/>
                    <a:pt x="3788" y="8942"/>
                  </a:cubicBezTo>
                  <a:lnTo>
                    <a:pt x="5524" y="7153"/>
                  </a:lnTo>
                  <a:lnTo>
                    <a:pt x="7786" y="7889"/>
                  </a:lnTo>
                  <a:cubicBezTo>
                    <a:pt x="7871" y="7918"/>
                    <a:pt x="7953" y="7931"/>
                    <a:pt x="8029" y="7931"/>
                  </a:cubicBezTo>
                  <a:cubicBezTo>
                    <a:pt x="8518" y="7931"/>
                    <a:pt x="8802" y="7397"/>
                    <a:pt x="8575" y="6943"/>
                  </a:cubicBezTo>
                  <a:lnTo>
                    <a:pt x="7417" y="4786"/>
                  </a:lnTo>
                  <a:lnTo>
                    <a:pt x="8785" y="2787"/>
                  </a:lnTo>
                  <a:cubicBezTo>
                    <a:pt x="9067" y="2317"/>
                    <a:pt x="8803" y="1763"/>
                    <a:pt x="8331" y="1763"/>
                  </a:cubicBezTo>
                  <a:cubicBezTo>
                    <a:pt x="8275" y="1763"/>
                    <a:pt x="8215" y="1770"/>
                    <a:pt x="8154" y="1787"/>
                  </a:cubicBezTo>
                  <a:lnTo>
                    <a:pt x="5787" y="2208"/>
                  </a:lnTo>
                  <a:lnTo>
                    <a:pt x="4314" y="262"/>
                  </a:lnTo>
                  <a:cubicBezTo>
                    <a:pt x="4174" y="82"/>
                    <a:pt x="3981" y="1"/>
                    <a:pt x="37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1" name="Google Shape;7391;p44"/>
            <p:cNvSpPr/>
            <p:nvPr/>
          </p:nvSpPr>
          <p:spPr>
            <a:xfrm>
              <a:off x="2063500" y="1463200"/>
              <a:ext cx="76300" cy="21325"/>
            </a:xfrm>
            <a:custGeom>
              <a:avLst/>
              <a:gdLst/>
              <a:ahLst/>
              <a:cxnLst/>
              <a:rect l="l" t="t" r="r" b="b"/>
              <a:pathLst>
                <a:path w="3052" h="853" extrusionOk="0">
                  <a:moveTo>
                    <a:pt x="2487" y="1"/>
                  </a:moveTo>
                  <a:cubicBezTo>
                    <a:pt x="2449" y="1"/>
                    <a:pt x="2409" y="4"/>
                    <a:pt x="2368" y="11"/>
                  </a:cubicBezTo>
                  <a:lnTo>
                    <a:pt x="1" y="484"/>
                  </a:lnTo>
                  <a:lnTo>
                    <a:pt x="316" y="853"/>
                  </a:lnTo>
                  <a:lnTo>
                    <a:pt x="3052" y="379"/>
                  </a:lnTo>
                  <a:cubicBezTo>
                    <a:pt x="2960" y="150"/>
                    <a:pt x="2749" y="1"/>
                    <a:pt x="2487" y="1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2" name="Google Shape;7392;p44"/>
            <p:cNvSpPr/>
            <p:nvPr/>
          </p:nvSpPr>
          <p:spPr>
            <a:xfrm>
              <a:off x="1916200" y="1417475"/>
              <a:ext cx="113125" cy="228000"/>
            </a:xfrm>
            <a:custGeom>
              <a:avLst/>
              <a:gdLst/>
              <a:ahLst/>
              <a:cxnLst/>
              <a:rect l="l" t="t" r="r" b="b"/>
              <a:pathLst>
                <a:path w="4525" h="9120" extrusionOk="0">
                  <a:moveTo>
                    <a:pt x="3919" y="1"/>
                  </a:moveTo>
                  <a:cubicBezTo>
                    <a:pt x="3604" y="1"/>
                    <a:pt x="3275" y="218"/>
                    <a:pt x="3210" y="577"/>
                  </a:cubicBezTo>
                  <a:lnTo>
                    <a:pt x="2894" y="2997"/>
                  </a:lnTo>
                  <a:lnTo>
                    <a:pt x="580" y="3786"/>
                  </a:lnTo>
                  <a:cubicBezTo>
                    <a:pt x="54" y="3997"/>
                    <a:pt x="1" y="4733"/>
                    <a:pt x="527" y="4996"/>
                  </a:cubicBezTo>
                  <a:lnTo>
                    <a:pt x="2684" y="6048"/>
                  </a:lnTo>
                  <a:lnTo>
                    <a:pt x="2684" y="8468"/>
                  </a:lnTo>
                  <a:cubicBezTo>
                    <a:pt x="2684" y="8871"/>
                    <a:pt x="2992" y="9119"/>
                    <a:pt x="3349" y="9119"/>
                  </a:cubicBezTo>
                  <a:cubicBezTo>
                    <a:pt x="3458" y="9119"/>
                    <a:pt x="3572" y="9096"/>
                    <a:pt x="3683" y="9047"/>
                  </a:cubicBezTo>
                  <a:cubicBezTo>
                    <a:pt x="3631" y="8942"/>
                    <a:pt x="3631" y="8889"/>
                    <a:pt x="3631" y="8784"/>
                  </a:cubicBezTo>
                  <a:lnTo>
                    <a:pt x="3631" y="6364"/>
                  </a:lnTo>
                  <a:lnTo>
                    <a:pt x="1474" y="5312"/>
                  </a:lnTo>
                  <a:cubicBezTo>
                    <a:pt x="948" y="5049"/>
                    <a:pt x="1000" y="4260"/>
                    <a:pt x="1526" y="4154"/>
                  </a:cubicBezTo>
                  <a:lnTo>
                    <a:pt x="3841" y="3365"/>
                  </a:lnTo>
                  <a:lnTo>
                    <a:pt x="4157" y="893"/>
                  </a:lnTo>
                  <a:cubicBezTo>
                    <a:pt x="4157" y="630"/>
                    <a:pt x="4367" y="525"/>
                    <a:pt x="4525" y="367"/>
                  </a:cubicBezTo>
                  <a:lnTo>
                    <a:pt x="4420" y="262"/>
                  </a:lnTo>
                  <a:cubicBezTo>
                    <a:pt x="4300" y="82"/>
                    <a:pt x="4112" y="1"/>
                    <a:pt x="3919" y="1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93" name="Google Shape;7393;p44"/>
          <p:cNvGrpSpPr/>
          <p:nvPr/>
        </p:nvGrpSpPr>
        <p:grpSpPr>
          <a:xfrm>
            <a:off x="6920025" y="1755200"/>
            <a:ext cx="135369" cy="129375"/>
            <a:chOff x="2419900" y="952925"/>
            <a:chExt cx="134175" cy="129375"/>
          </a:xfrm>
        </p:grpSpPr>
        <p:sp>
          <p:nvSpPr>
            <p:cNvPr id="7394" name="Google Shape;7394;p44"/>
            <p:cNvSpPr/>
            <p:nvPr/>
          </p:nvSpPr>
          <p:spPr>
            <a:xfrm>
              <a:off x="2421550" y="952925"/>
              <a:ext cx="132525" cy="129375"/>
            </a:xfrm>
            <a:custGeom>
              <a:avLst/>
              <a:gdLst/>
              <a:ahLst/>
              <a:cxnLst/>
              <a:rect l="l" t="t" r="r" b="b"/>
              <a:pathLst>
                <a:path w="5301" h="5175" extrusionOk="0">
                  <a:moveTo>
                    <a:pt x="2854" y="1"/>
                  </a:moveTo>
                  <a:cubicBezTo>
                    <a:pt x="2742" y="1"/>
                    <a:pt x="2640" y="55"/>
                    <a:pt x="2617" y="169"/>
                  </a:cubicBezTo>
                  <a:lnTo>
                    <a:pt x="1881" y="1326"/>
                  </a:lnTo>
                  <a:lnTo>
                    <a:pt x="513" y="1221"/>
                  </a:lnTo>
                  <a:cubicBezTo>
                    <a:pt x="493" y="1218"/>
                    <a:pt x="473" y="1216"/>
                    <a:pt x="453" y="1216"/>
                  </a:cubicBezTo>
                  <a:cubicBezTo>
                    <a:pt x="172" y="1216"/>
                    <a:pt x="1" y="1554"/>
                    <a:pt x="198" y="1800"/>
                  </a:cubicBezTo>
                  <a:lnTo>
                    <a:pt x="1092" y="2852"/>
                  </a:lnTo>
                  <a:lnTo>
                    <a:pt x="566" y="4167"/>
                  </a:lnTo>
                  <a:cubicBezTo>
                    <a:pt x="478" y="4431"/>
                    <a:pt x="647" y="4731"/>
                    <a:pt x="889" y="4731"/>
                  </a:cubicBezTo>
                  <a:cubicBezTo>
                    <a:pt x="937" y="4731"/>
                    <a:pt x="987" y="4719"/>
                    <a:pt x="1039" y="4693"/>
                  </a:cubicBezTo>
                  <a:lnTo>
                    <a:pt x="2354" y="4167"/>
                  </a:lnTo>
                  <a:lnTo>
                    <a:pt x="3407" y="5114"/>
                  </a:lnTo>
                  <a:cubicBezTo>
                    <a:pt x="3462" y="5155"/>
                    <a:pt x="3527" y="5175"/>
                    <a:pt x="3594" y="5175"/>
                  </a:cubicBezTo>
                  <a:cubicBezTo>
                    <a:pt x="3784" y="5175"/>
                    <a:pt x="3985" y="5018"/>
                    <a:pt x="3985" y="4746"/>
                  </a:cubicBezTo>
                  <a:lnTo>
                    <a:pt x="3880" y="3378"/>
                  </a:lnTo>
                  <a:lnTo>
                    <a:pt x="5037" y="2641"/>
                  </a:lnTo>
                  <a:cubicBezTo>
                    <a:pt x="5300" y="2536"/>
                    <a:pt x="5248" y="2063"/>
                    <a:pt x="4932" y="2010"/>
                  </a:cubicBezTo>
                  <a:lnTo>
                    <a:pt x="3512" y="1695"/>
                  </a:lnTo>
                  <a:lnTo>
                    <a:pt x="3196" y="274"/>
                  </a:lnTo>
                  <a:cubicBezTo>
                    <a:pt x="3166" y="95"/>
                    <a:pt x="3001" y="1"/>
                    <a:pt x="2854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5" name="Google Shape;7395;p44"/>
            <p:cNvSpPr/>
            <p:nvPr/>
          </p:nvSpPr>
          <p:spPr>
            <a:xfrm>
              <a:off x="2510650" y="995275"/>
              <a:ext cx="40800" cy="17125"/>
            </a:xfrm>
            <a:custGeom>
              <a:avLst/>
              <a:gdLst/>
              <a:ahLst/>
              <a:cxnLst/>
              <a:rect l="l" t="t" r="r" b="b"/>
              <a:pathLst>
                <a:path w="1632" h="685" extrusionOk="0">
                  <a:moveTo>
                    <a:pt x="0" y="1"/>
                  </a:moveTo>
                  <a:lnTo>
                    <a:pt x="53" y="316"/>
                  </a:lnTo>
                  <a:lnTo>
                    <a:pt x="1631" y="684"/>
                  </a:lnTo>
                  <a:cubicBezTo>
                    <a:pt x="1631" y="579"/>
                    <a:pt x="1473" y="369"/>
                    <a:pt x="1368" y="31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6" name="Google Shape;7396;p44"/>
            <p:cNvSpPr/>
            <p:nvPr/>
          </p:nvSpPr>
          <p:spPr>
            <a:xfrm>
              <a:off x="2419900" y="952925"/>
              <a:ext cx="81575" cy="117875"/>
            </a:xfrm>
            <a:custGeom>
              <a:avLst/>
              <a:gdLst/>
              <a:ahLst/>
              <a:cxnLst/>
              <a:rect l="l" t="t" r="r" b="b"/>
              <a:pathLst>
                <a:path w="3263" h="4715" extrusionOk="0">
                  <a:moveTo>
                    <a:pt x="2910" y="1"/>
                  </a:moveTo>
                  <a:cubicBezTo>
                    <a:pt x="2791" y="1"/>
                    <a:pt x="2676" y="55"/>
                    <a:pt x="2631" y="169"/>
                  </a:cubicBezTo>
                  <a:lnTo>
                    <a:pt x="1894" y="1326"/>
                  </a:lnTo>
                  <a:lnTo>
                    <a:pt x="527" y="1221"/>
                  </a:lnTo>
                  <a:cubicBezTo>
                    <a:pt x="211" y="1221"/>
                    <a:pt x="1" y="1537"/>
                    <a:pt x="211" y="1800"/>
                  </a:cubicBezTo>
                  <a:lnTo>
                    <a:pt x="444" y="2074"/>
                  </a:lnTo>
                  <a:lnTo>
                    <a:pt x="444" y="2074"/>
                  </a:lnTo>
                  <a:cubicBezTo>
                    <a:pt x="423" y="1876"/>
                    <a:pt x="553" y="1678"/>
                    <a:pt x="745" y="1678"/>
                  </a:cubicBezTo>
                  <a:cubicBezTo>
                    <a:pt x="776" y="1678"/>
                    <a:pt x="808" y="1683"/>
                    <a:pt x="842" y="1695"/>
                  </a:cubicBezTo>
                  <a:lnTo>
                    <a:pt x="2210" y="1800"/>
                  </a:lnTo>
                  <a:lnTo>
                    <a:pt x="2946" y="642"/>
                  </a:lnTo>
                  <a:cubicBezTo>
                    <a:pt x="2999" y="485"/>
                    <a:pt x="3157" y="432"/>
                    <a:pt x="3262" y="432"/>
                  </a:cubicBezTo>
                  <a:lnTo>
                    <a:pt x="3262" y="274"/>
                  </a:lnTo>
                  <a:cubicBezTo>
                    <a:pt x="3232" y="95"/>
                    <a:pt x="3067" y="1"/>
                    <a:pt x="2910" y="1"/>
                  </a:cubicBezTo>
                  <a:close/>
                  <a:moveTo>
                    <a:pt x="444" y="2074"/>
                  </a:moveTo>
                  <a:cubicBezTo>
                    <a:pt x="452" y="2143"/>
                    <a:pt x="478" y="2212"/>
                    <a:pt x="527" y="2273"/>
                  </a:cubicBezTo>
                  <a:lnTo>
                    <a:pt x="1078" y="2921"/>
                  </a:lnTo>
                  <a:lnTo>
                    <a:pt x="1078" y="2921"/>
                  </a:lnTo>
                  <a:lnTo>
                    <a:pt x="1105" y="2852"/>
                  </a:lnTo>
                  <a:lnTo>
                    <a:pt x="444" y="2074"/>
                  </a:lnTo>
                  <a:close/>
                  <a:moveTo>
                    <a:pt x="1078" y="2921"/>
                  </a:moveTo>
                  <a:lnTo>
                    <a:pt x="579" y="4167"/>
                  </a:lnTo>
                  <a:cubicBezTo>
                    <a:pt x="486" y="4401"/>
                    <a:pt x="642" y="4636"/>
                    <a:pt x="864" y="4684"/>
                  </a:cubicBezTo>
                  <a:lnTo>
                    <a:pt x="864" y="4684"/>
                  </a:lnTo>
                  <a:cubicBezTo>
                    <a:pt x="869" y="4671"/>
                    <a:pt x="879" y="4656"/>
                    <a:pt x="895" y="4640"/>
                  </a:cubicBezTo>
                  <a:lnTo>
                    <a:pt x="1421" y="3325"/>
                  </a:lnTo>
                  <a:lnTo>
                    <a:pt x="1078" y="2921"/>
                  </a:lnTo>
                  <a:close/>
                  <a:moveTo>
                    <a:pt x="864" y="4684"/>
                  </a:moveTo>
                  <a:cubicBezTo>
                    <a:pt x="856" y="4702"/>
                    <a:pt x="861" y="4715"/>
                    <a:pt x="881" y="4715"/>
                  </a:cubicBezTo>
                  <a:cubicBezTo>
                    <a:pt x="895" y="4715"/>
                    <a:pt x="917" y="4708"/>
                    <a:pt x="947" y="4693"/>
                  </a:cubicBezTo>
                  <a:cubicBezTo>
                    <a:pt x="919" y="4693"/>
                    <a:pt x="891" y="4690"/>
                    <a:pt x="864" y="4684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97" name="Google Shape;7397;p44"/>
          <p:cNvGrpSpPr/>
          <p:nvPr/>
        </p:nvGrpSpPr>
        <p:grpSpPr>
          <a:xfrm>
            <a:off x="1323320" y="3978788"/>
            <a:ext cx="139329" cy="128300"/>
            <a:chOff x="732600" y="1890325"/>
            <a:chExt cx="138100" cy="128300"/>
          </a:xfrm>
        </p:grpSpPr>
        <p:sp>
          <p:nvSpPr>
            <p:cNvPr id="7398" name="Google Shape;7398;p44"/>
            <p:cNvSpPr/>
            <p:nvPr/>
          </p:nvSpPr>
          <p:spPr>
            <a:xfrm>
              <a:off x="732600" y="1890325"/>
              <a:ext cx="138100" cy="127525"/>
            </a:xfrm>
            <a:custGeom>
              <a:avLst/>
              <a:gdLst/>
              <a:ahLst/>
              <a:cxnLst/>
              <a:rect l="l" t="t" r="r" b="b"/>
              <a:pathLst>
                <a:path w="5524" h="5101" extrusionOk="0">
                  <a:moveTo>
                    <a:pt x="1431" y="1"/>
                  </a:moveTo>
                  <a:cubicBezTo>
                    <a:pt x="1188" y="1"/>
                    <a:pt x="1025" y="229"/>
                    <a:pt x="1105" y="548"/>
                  </a:cubicBezTo>
                  <a:lnTo>
                    <a:pt x="1368" y="1916"/>
                  </a:lnTo>
                  <a:lnTo>
                    <a:pt x="263" y="2758"/>
                  </a:lnTo>
                  <a:cubicBezTo>
                    <a:pt x="0" y="2968"/>
                    <a:pt x="158" y="3389"/>
                    <a:pt x="474" y="3442"/>
                  </a:cubicBezTo>
                  <a:lnTo>
                    <a:pt x="1842" y="3547"/>
                  </a:lnTo>
                  <a:lnTo>
                    <a:pt x="2315" y="4862"/>
                  </a:lnTo>
                  <a:cubicBezTo>
                    <a:pt x="2372" y="5004"/>
                    <a:pt x="2537" y="5100"/>
                    <a:pt x="2701" y="5100"/>
                  </a:cubicBezTo>
                  <a:cubicBezTo>
                    <a:pt x="2840" y="5100"/>
                    <a:pt x="2979" y="5031"/>
                    <a:pt x="3052" y="4862"/>
                  </a:cubicBezTo>
                  <a:lnTo>
                    <a:pt x="3630" y="3652"/>
                  </a:lnTo>
                  <a:lnTo>
                    <a:pt x="4998" y="3547"/>
                  </a:lnTo>
                  <a:cubicBezTo>
                    <a:pt x="5314" y="3547"/>
                    <a:pt x="5524" y="3126"/>
                    <a:pt x="5261" y="2916"/>
                  </a:cubicBezTo>
                  <a:lnTo>
                    <a:pt x="4209" y="1969"/>
                  </a:lnTo>
                  <a:lnTo>
                    <a:pt x="4630" y="601"/>
                  </a:lnTo>
                  <a:cubicBezTo>
                    <a:pt x="4716" y="343"/>
                    <a:pt x="4486" y="86"/>
                    <a:pt x="4255" y="86"/>
                  </a:cubicBezTo>
                  <a:cubicBezTo>
                    <a:pt x="4204" y="86"/>
                    <a:pt x="4152" y="99"/>
                    <a:pt x="4104" y="128"/>
                  </a:cubicBezTo>
                  <a:lnTo>
                    <a:pt x="2841" y="864"/>
                  </a:lnTo>
                  <a:lnTo>
                    <a:pt x="1684" y="75"/>
                  </a:lnTo>
                  <a:cubicBezTo>
                    <a:pt x="1595" y="24"/>
                    <a:pt x="1509" y="1"/>
                    <a:pt x="1431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9" name="Google Shape;7399;p44"/>
            <p:cNvSpPr/>
            <p:nvPr/>
          </p:nvSpPr>
          <p:spPr>
            <a:xfrm>
              <a:off x="802300" y="1893750"/>
              <a:ext cx="42100" cy="23450"/>
            </a:xfrm>
            <a:custGeom>
              <a:avLst/>
              <a:gdLst/>
              <a:ahLst/>
              <a:cxnLst/>
              <a:rect l="l" t="t" r="r" b="b"/>
              <a:pathLst>
                <a:path w="1684" h="938" extrusionOk="0">
                  <a:moveTo>
                    <a:pt x="1447" y="1"/>
                  </a:moveTo>
                  <a:cubicBezTo>
                    <a:pt x="1377" y="1"/>
                    <a:pt x="1299" y="30"/>
                    <a:pt x="1210" y="96"/>
                  </a:cubicBezTo>
                  <a:lnTo>
                    <a:pt x="1" y="780"/>
                  </a:lnTo>
                  <a:lnTo>
                    <a:pt x="316" y="938"/>
                  </a:lnTo>
                  <a:lnTo>
                    <a:pt x="1684" y="148"/>
                  </a:lnTo>
                  <a:cubicBezTo>
                    <a:pt x="1623" y="57"/>
                    <a:pt x="1544" y="1"/>
                    <a:pt x="1447" y="1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0" name="Google Shape;7400;p44"/>
            <p:cNvSpPr/>
            <p:nvPr/>
          </p:nvSpPr>
          <p:spPr>
            <a:xfrm>
              <a:off x="732600" y="1892325"/>
              <a:ext cx="74975" cy="126300"/>
            </a:xfrm>
            <a:custGeom>
              <a:avLst/>
              <a:gdLst/>
              <a:ahLst/>
              <a:cxnLst/>
              <a:rect l="l" t="t" r="r" b="b"/>
              <a:pathLst>
                <a:path w="2999" h="5052" extrusionOk="0">
                  <a:moveTo>
                    <a:pt x="1559" y="0"/>
                  </a:moveTo>
                  <a:cubicBezTo>
                    <a:pt x="1320" y="0"/>
                    <a:pt x="1063" y="218"/>
                    <a:pt x="1105" y="468"/>
                  </a:cubicBezTo>
                  <a:lnTo>
                    <a:pt x="1368" y="1836"/>
                  </a:lnTo>
                  <a:lnTo>
                    <a:pt x="263" y="2678"/>
                  </a:lnTo>
                  <a:cubicBezTo>
                    <a:pt x="0" y="2888"/>
                    <a:pt x="158" y="3362"/>
                    <a:pt x="474" y="3362"/>
                  </a:cubicBezTo>
                  <a:lnTo>
                    <a:pt x="1842" y="3467"/>
                  </a:lnTo>
                  <a:lnTo>
                    <a:pt x="2315" y="4782"/>
                  </a:lnTo>
                  <a:cubicBezTo>
                    <a:pt x="2415" y="4949"/>
                    <a:pt x="2578" y="5052"/>
                    <a:pt x="2738" y="5052"/>
                  </a:cubicBezTo>
                  <a:cubicBezTo>
                    <a:pt x="2830" y="5052"/>
                    <a:pt x="2922" y="5017"/>
                    <a:pt x="2999" y="4940"/>
                  </a:cubicBezTo>
                  <a:cubicBezTo>
                    <a:pt x="2894" y="4887"/>
                    <a:pt x="2841" y="4887"/>
                    <a:pt x="2841" y="4782"/>
                  </a:cubicBezTo>
                  <a:lnTo>
                    <a:pt x="2368" y="3467"/>
                  </a:lnTo>
                  <a:lnTo>
                    <a:pt x="1000" y="3362"/>
                  </a:lnTo>
                  <a:cubicBezTo>
                    <a:pt x="684" y="3309"/>
                    <a:pt x="527" y="2888"/>
                    <a:pt x="790" y="2678"/>
                  </a:cubicBezTo>
                  <a:lnTo>
                    <a:pt x="1894" y="1836"/>
                  </a:lnTo>
                  <a:lnTo>
                    <a:pt x="1631" y="468"/>
                  </a:lnTo>
                  <a:cubicBezTo>
                    <a:pt x="1631" y="311"/>
                    <a:pt x="1631" y="205"/>
                    <a:pt x="1789" y="153"/>
                  </a:cubicBezTo>
                  <a:lnTo>
                    <a:pt x="1736" y="48"/>
                  </a:lnTo>
                  <a:cubicBezTo>
                    <a:pt x="1682" y="15"/>
                    <a:pt x="1621" y="0"/>
                    <a:pt x="1559" y="0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01" name="Google Shape;7401;p44"/>
          <p:cNvGrpSpPr/>
          <p:nvPr/>
        </p:nvGrpSpPr>
        <p:grpSpPr>
          <a:xfrm flipH="1">
            <a:off x="8103570" y="839635"/>
            <a:ext cx="1363632" cy="1044932"/>
            <a:chOff x="6015800" y="923575"/>
            <a:chExt cx="1212225" cy="937075"/>
          </a:xfrm>
        </p:grpSpPr>
        <p:sp>
          <p:nvSpPr>
            <p:cNvPr id="7402" name="Google Shape;7402;p44"/>
            <p:cNvSpPr/>
            <p:nvPr/>
          </p:nvSpPr>
          <p:spPr>
            <a:xfrm>
              <a:off x="6015800" y="923575"/>
              <a:ext cx="375800" cy="361850"/>
            </a:xfrm>
            <a:custGeom>
              <a:avLst/>
              <a:gdLst/>
              <a:ahLst/>
              <a:cxnLst/>
              <a:rect l="l" t="t" r="r" b="b"/>
              <a:pathLst>
                <a:path w="15032" h="14474" extrusionOk="0">
                  <a:moveTo>
                    <a:pt x="8300" y="0"/>
                  </a:moveTo>
                  <a:cubicBezTo>
                    <a:pt x="7968" y="0"/>
                    <a:pt x="7628" y="165"/>
                    <a:pt x="7404" y="501"/>
                  </a:cubicBezTo>
                  <a:lnTo>
                    <a:pt x="5352" y="3815"/>
                  </a:lnTo>
                  <a:lnTo>
                    <a:pt x="1459" y="3447"/>
                  </a:lnTo>
                  <a:cubicBezTo>
                    <a:pt x="1438" y="3446"/>
                    <a:pt x="1416" y="3445"/>
                    <a:pt x="1395" y="3445"/>
                  </a:cubicBezTo>
                  <a:cubicBezTo>
                    <a:pt x="538" y="3445"/>
                    <a:pt x="0" y="4463"/>
                    <a:pt x="565" y="5131"/>
                  </a:cubicBezTo>
                  <a:lnTo>
                    <a:pt x="3038" y="8129"/>
                  </a:lnTo>
                  <a:lnTo>
                    <a:pt x="1459" y="11706"/>
                  </a:lnTo>
                  <a:cubicBezTo>
                    <a:pt x="1145" y="12469"/>
                    <a:pt x="1712" y="13194"/>
                    <a:pt x="2474" y="13194"/>
                  </a:cubicBezTo>
                  <a:cubicBezTo>
                    <a:pt x="2604" y="13194"/>
                    <a:pt x="2741" y="13173"/>
                    <a:pt x="2880" y="13126"/>
                  </a:cubicBezTo>
                  <a:lnTo>
                    <a:pt x="6457" y="11654"/>
                  </a:lnTo>
                  <a:lnTo>
                    <a:pt x="9455" y="14231"/>
                  </a:lnTo>
                  <a:cubicBezTo>
                    <a:pt x="9654" y="14399"/>
                    <a:pt x="9883" y="14474"/>
                    <a:pt x="10107" y="14474"/>
                  </a:cubicBezTo>
                  <a:cubicBezTo>
                    <a:pt x="10656" y="14474"/>
                    <a:pt x="11176" y="14025"/>
                    <a:pt x="11139" y="13390"/>
                  </a:cubicBezTo>
                  <a:lnTo>
                    <a:pt x="10876" y="9497"/>
                  </a:lnTo>
                  <a:lnTo>
                    <a:pt x="14242" y="7498"/>
                  </a:lnTo>
                  <a:cubicBezTo>
                    <a:pt x="15031" y="7077"/>
                    <a:pt x="14874" y="5814"/>
                    <a:pt x="13979" y="5604"/>
                  </a:cubicBezTo>
                  <a:lnTo>
                    <a:pt x="10139" y="4710"/>
                  </a:lnTo>
                  <a:lnTo>
                    <a:pt x="9298" y="870"/>
                  </a:lnTo>
                  <a:cubicBezTo>
                    <a:pt x="9177" y="297"/>
                    <a:pt x="8745" y="0"/>
                    <a:pt x="83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3" name="Google Shape;7403;p44"/>
            <p:cNvSpPr/>
            <p:nvPr/>
          </p:nvSpPr>
          <p:spPr>
            <a:xfrm>
              <a:off x="6024650" y="1009625"/>
              <a:ext cx="124975" cy="27750"/>
            </a:xfrm>
            <a:custGeom>
              <a:avLst/>
              <a:gdLst/>
              <a:ahLst/>
              <a:cxnLst/>
              <a:rect l="l" t="t" r="r" b="b"/>
              <a:pathLst>
                <a:path w="4999" h="1110" extrusionOk="0">
                  <a:moveTo>
                    <a:pt x="1005" y="0"/>
                  </a:moveTo>
                  <a:cubicBezTo>
                    <a:pt x="526" y="0"/>
                    <a:pt x="148" y="348"/>
                    <a:pt x="1" y="742"/>
                  </a:cubicBezTo>
                  <a:lnTo>
                    <a:pt x="4472" y="1110"/>
                  </a:lnTo>
                  <a:lnTo>
                    <a:pt x="4998" y="373"/>
                  </a:lnTo>
                  <a:lnTo>
                    <a:pt x="1105" y="5"/>
                  </a:lnTo>
                  <a:cubicBezTo>
                    <a:pt x="1072" y="2"/>
                    <a:pt x="1038" y="0"/>
                    <a:pt x="1005" y="0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4" name="Google Shape;7404;p44"/>
            <p:cNvSpPr/>
            <p:nvPr/>
          </p:nvSpPr>
          <p:spPr>
            <a:xfrm>
              <a:off x="6195625" y="926500"/>
              <a:ext cx="195975" cy="361150"/>
            </a:xfrm>
            <a:custGeom>
              <a:avLst/>
              <a:gdLst/>
              <a:ahLst/>
              <a:cxnLst/>
              <a:rect l="l" t="t" r="r" b="b"/>
              <a:pathLst>
                <a:path w="7839" h="14446" extrusionOk="0">
                  <a:moveTo>
                    <a:pt x="1045" y="1"/>
                  </a:moveTo>
                  <a:cubicBezTo>
                    <a:pt x="716" y="1"/>
                    <a:pt x="381" y="156"/>
                    <a:pt x="158" y="490"/>
                  </a:cubicBezTo>
                  <a:lnTo>
                    <a:pt x="0" y="753"/>
                  </a:lnTo>
                  <a:cubicBezTo>
                    <a:pt x="316" y="805"/>
                    <a:pt x="579" y="1068"/>
                    <a:pt x="684" y="1489"/>
                  </a:cubicBezTo>
                  <a:lnTo>
                    <a:pt x="1526" y="5277"/>
                  </a:lnTo>
                  <a:lnTo>
                    <a:pt x="5313" y="6223"/>
                  </a:lnTo>
                  <a:cubicBezTo>
                    <a:pt x="6260" y="6434"/>
                    <a:pt x="6366" y="7644"/>
                    <a:pt x="5576" y="8117"/>
                  </a:cubicBezTo>
                  <a:lnTo>
                    <a:pt x="2262" y="10116"/>
                  </a:lnTo>
                  <a:lnTo>
                    <a:pt x="2525" y="13956"/>
                  </a:lnTo>
                  <a:cubicBezTo>
                    <a:pt x="2578" y="14114"/>
                    <a:pt x="2525" y="14167"/>
                    <a:pt x="2420" y="14377"/>
                  </a:cubicBezTo>
                  <a:cubicBezTo>
                    <a:pt x="2541" y="14424"/>
                    <a:pt x="2667" y="14446"/>
                    <a:pt x="2793" y="14446"/>
                  </a:cubicBezTo>
                  <a:cubicBezTo>
                    <a:pt x="3374" y="14446"/>
                    <a:pt x="3936" y="13974"/>
                    <a:pt x="3893" y="13325"/>
                  </a:cubicBezTo>
                  <a:lnTo>
                    <a:pt x="3630" y="9432"/>
                  </a:lnTo>
                  <a:lnTo>
                    <a:pt x="6997" y="7486"/>
                  </a:lnTo>
                  <a:cubicBezTo>
                    <a:pt x="7838" y="7013"/>
                    <a:pt x="7628" y="5750"/>
                    <a:pt x="6734" y="5540"/>
                  </a:cubicBezTo>
                  <a:lnTo>
                    <a:pt x="2894" y="4645"/>
                  </a:lnTo>
                  <a:lnTo>
                    <a:pt x="2052" y="805"/>
                  </a:lnTo>
                  <a:cubicBezTo>
                    <a:pt x="1931" y="289"/>
                    <a:pt x="1494" y="1"/>
                    <a:pt x="1045" y="1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5" name="Google Shape;7405;p44"/>
            <p:cNvSpPr/>
            <p:nvPr/>
          </p:nvSpPr>
          <p:spPr>
            <a:xfrm>
              <a:off x="6473100" y="1159675"/>
              <a:ext cx="701000" cy="453725"/>
            </a:xfrm>
            <a:custGeom>
              <a:avLst/>
              <a:gdLst/>
              <a:ahLst/>
              <a:cxnLst/>
              <a:rect l="l" t="t" r="r" b="b"/>
              <a:pathLst>
                <a:path w="28040" h="18149" fill="none" extrusionOk="0">
                  <a:moveTo>
                    <a:pt x="1" y="0"/>
                  </a:moveTo>
                  <a:cubicBezTo>
                    <a:pt x="11785" y="0"/>
                    <a:pt x="23252" y="7417"/>
                    <a:pt x="28039" y="18149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6" name="Google Shape;7406;p44"/>
            <p:cNvSpPr/>
            <p:nvPr/>
          </p:nvSpPr>
          <p:spPr>
            <a:xfrm>
              <a:off x="6475750" y="1233325"/>
              <a:ext cx="309075" cy="140725"/>
            </a:xfrm>
            <a:custGeom>
              <a:avLst/>
              <a:gdLst/>
              <a:ahLst/>
              <a:cxnLst/>
              <a:rect l="l" t="t" r="r" b="b"/>
              <a:pathLst>
                <a:path w="12363" h="5629" fill="none" extrusionOk="0">
                  <a:moveTo>
                    <a:pt x="0" y="0"/>
                  </a:moveTo>
                  <a:cubicBezTo>
                    <a:pt x="4366" y="1157"/>
                    <a:pt x="8522" y="3051"/>
                    <a:pt x="12362" y="5629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7" name="Google Shape;7407;p44"/>
            <p:cNvSpPr/>
            <p:nvPr/>
          </p:nvSpPr>
          <p:spPr>
            <a:xfrm>
              <a:off x="6858450" y="1473975"/>
              <a:ext cx="84175" cy="90775"/>
            </a:xfrm>
            <a:custGeom>
              <a:avLst/>
              <a:gdLst/>
              <a:ahLst/>
              <a:cxnLst/>
              <a:rect l="l" t="t" r="r" b="b"/>
              <a:pathLst>
                <a:path w="3367" h="3631" fill="none" extrusionOk="0">
                  <a:moveTo>
                    <a:pt x="0" y="1"/>
                  </a:moveTo>
                  <a:cubicBezTo>
                    <a:pt x="1368" y="948"/>
                    <a:pt x="2473" y="2210"/>
                    <a:pt x="3367" y="3630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8" name="Google Shape;7408;p44"/>
            <p:cNvSpPr/>
            <p:nvPr/>
          </p:nvSpPr>
          <p:spPr>
            <a:xfrm>
              <a:off x="6462600" y="1304325"/>
              <a:ext cx="303800" cy="409025"/>
            </a:xfrm>
            <a:custGeom>
              <a:avLst/>
              <a:gdLst/>
              <a:ahLst/>
              <a:cxnLst/>
              <a:rect l="l" t="t" r="r" b="b"/>
              <a:pathLst>
                <a:path w="12152" h="16361" fill="none" extrusionOk="0">
                  <a:moveTo>
                    <a:pt x="0" y="1"/>
                  </a:moveTo>
                  <a:cubicBezTo>
                    <a:pt x="6155" y="3315"/>
                    <a:pt x="10679" y="9522"/>
                    <a:pt x="12152" y="16361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9" name="Google Shape;7409;p44"/>
            <p:cNvSpPr/>
            <p:nvPr/>
          </p:nvSpPr>
          <p:spPr>
            <a:xfrm>
              <a:off x="6799275" y="1797500"/>
              <a:ext cx="15800" cy="63150"/>
            </a:xfrm>
            <a:custGeom>
              <a:avLst/>
              <a:gdLst/>
              <a:ahLst/>
              <a:cxnLst/>
              <a:rect l="l" t="t" r="r" b="b"/>
              <a:pathLst>
                <a:path w="632" h="2526" fill="none" extrusionOk="0">
                  <a:moveTo>
                    <a:pt x="0" y="1"/>
                  </a:moveTo>
                  <a:cubicBezTo>
                    <a:pt x="210" y="842"/>
                    <a:pt x="368" y="1684"/>
                    <a:pt x="631" y="2526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0" name="Google Shape;7410;p44"/>
            <p:cNvSpPr/>
            <p:nvPr/>
          </p:nvSpPr>
          <p:spPr>
            <a:xfrm>
              <a:off x="6486275" y="1049200"/>
              <a:ext cx="498450" cy="86825"/>
            </a:xfrm>
            <a:custGeom>
              <a:avLst/>
              <a:gdLst/>
              <a:ahLst/>
              <a:cxnLst/>
              <a:rect l="l" t="t" r="r" b="b"/>
              <a:pathLst>
                <a:path w="19938" h="3473" fill="none" extrusionOk="0">
                  <a:moveTo>
                    <a:pt x="0" y="1052"/>
                  </a:moveTo>
                  <a:cubicBezTo>
                    <a:pt x="6733" y="0"/>
                    <a:pt x="13677" y="842"/>
                    <a:pt x="19937" y="3472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1" name="Google Shape;7411;p44"/>
            <p:cNvSpPr/>
            <p:nvPr/>
          </p:nvSpPr>
          <p:spPr>
            <a:xfrm>
              <a:off x="7089900" y="1205700"/>
              <a:ext cx="59200" cy="35525"/>
            </a:xfrm>
            <a:custGeom>
              <a:avLst/>
              <a:gdLst/>
              <a:ahLst/>
              <a:cxnLst/>
              <a:rect l="l" t="t" r="r" b="b"/>
              <a:pathLst>
                <a:path w="2368" h="1421" fill="none" extrusionOk="0">
                  <a:moveTo>
                    <a:pt x="1" y="0"/>
                  </a:moveTo>
                  <a:cubicBezTo>
                    <a:pt x="790" y="421"/>
                    <a:pt x="1579" y="895"/>
                    <a:pt x="2368" y="1421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2" name="Google Shape;7412;p44"/>
            <p:cNvSpPr/>
            <p:nvPr/>
          </p:nvSpPr>
          <p:spPr>
            <a:xfrm>
              <a:off x="7216150" y="1312225"/>
              <a:ext cx="11875" cy="9225"/>
            </a:xfrm>
            <a:custGeom>
              <a:avLst/>
              <a:gdLst/>
              <a:ahLst/>
              <a:cxnLst/>
              <a:rect l="l" t="t" r="r" b="b"/>
              <a:pathLst>
                <a:path w="475" h="369" fill="none" extrusionOk="0">
                  <a:moveTo>
                    <a:pt x="1" y="0"/>
                  </a:moveTo>
                  <a:cubicBezTo>
                    <a:pt x="159" y="106"/>
                    <a:pt x="264" y="263"/>
                    <a:pt x="474" y="369"/>
                  </a:cubicBezTo>
                </a:path>
              </a:pathLst>
            </a:custGeom>
            <a:noFill/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3" name="Google Shape;7413;p44"/>
            <p:cNvSpPr/>
            <p:nvPr/>
          </p:nvSpPr>
          <p:spPr>
            <a:xfrm>
              <a:off x="6989950" y="1652825"/>
              <a:ext cx="11875" cy="23700"/>
            </a:xfrm>
            <a:custGeom>
              <a:avLst/>
              <a:gdLst/>
              <a:ahLst/>
              <a:cxnLst/>
              <a:rect l="l" t="t" r="r" b="b"/>
              <a:pathLst>
                <a:path w="475" h="948" fill="none" extrusionOk="0">
                  <a:moveTo>
                    <a:pt x="1" y="1"/>
                  </a:moveTo>
                  <a:cubicBezTo>
                    <a:pt x="106" y="317"/>
                    <a:pt x="316" y="632"/>
                    <a:pt x="474" y="948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14" name="Google Shape;7414;p44"/>
          <p:cNvGrpSpPr/>
          <p:nvPr/>
        </p:nvGrpSpPr>
        <p:grpSpPr>
          <a:xfrm>
            <a:off x="8363670" y="4485100"/>
            <a:ext cx="139329" cy="128300"/>
            <a:chOff x="732600" y="1890325"/>
            <a:chExt cx="138100" cy="128300"/>
          </a:xfrm>
        </p:grpSpPr>
        <p:sp>
          <p:nvSpPr>
            <p:cNvPr id="7415" name="Google Shape;7415;p44"/>
            <p:cNvSpPr/>
            <p:nvPr/>
          </p:nvSpPr>
          <p:spPr>
            <a:xfrm>
              <a:off x="732600" y="1890325"/>
              <a:ext cx="138100" cy="127525"/>
            </a:xfrm>
            <a:custGeom>
              <a:avLst/>
              <a:gdLst/>
              <a:ahLst/>
              <a:cxnLst/>
              <a:rect l="l" t="t" r="r" b="b"/>
              <a:pathLst>
                <a:path w="5524" h="5101" extrusionOk="0">
                  <a:moveTo>
                    <a:pt x="1431" y="1"/>
                  </a:moveTo>
                  <a:cubicBezTo>
                    <a:pt x="1188" y="1"/>
                    <a:pt x="1025" y="229"/>
                    <a:pt x="1105" y="548"/>
                  </a:cubicBezTo>
                  <a:lnTo>
                    <a:pt x="1368" y="1916"/>
                  </a:lnTo>
                  <a:lnTo>
                    <a:pt x="263" y="2758"/>
                  </a:lnTo>
                  <a:cubicBezTo>
                    <a:pt x="0" y="2968"/>
                    <a:pt x="158" y="3389"/>
                    <a:pt x="474" y="3442"/>
                  </a:cubicBezTo>
                  <a:lnTo>
                    <a:pt x="1842" y="3547"/>
                  </a:lnTo>
                  <a:lnTo>
                    <a:pt x="2315" y="4862"/>
                  </a:lnTo>
                  <a:cubicBezTo>
                    <a:pt x="2372" y="5004"/>
                    <a:pt x="2537" y="5100"/>
                    <a:pt x="2701" y="5100"/>
                  </a:cubicBezTo>
                  <a:cubicBezTo>
                    <a:pt x="2840" y="5100"/>
                    <a:pt x="2979" y="5031"/>
                    <a:pt x="3052" y="4862"/>
                  </a:cubicBezTo>
                  <a:lnTo>
                    <a:pt x="3630" y="3652"/>
                  </a:lnTo>
                  <a:lnTo>
                    <a:pt x="4998" y="3547"/>
                  </a:lnTo>
                  <a:cubicBezTo>
                    <a:pt x="5314" y="3547"/>
                    <a:pt x="5524" y="3126"/>
                    <a:pt x="5261" y="2916"/>
                  </a:cubicBezTo>
                  <a:lnTo>
                    <a:pt x="4209" y="1969"/>
                  </a:lnTo>
                  <a:lnTo>
                    <a:pt x="4630" y="601"/>
                  </a:lnTo>
                  <a:cubicBezTo>
                    <a:pt x="4716" y="343"/>
                    <a:pt x="4486" y="86"/>
                    <a:pt x="4255" y="86"/>
                  </a:cubicBezTo>
                  <a:cubicBezTo>
                    <a:pt x="4204" y="86"/>
                    <a:pt x="4152" y="99"/>
                    <a:pt x="4104" y="128"/>
                  </a:cubicBezTo>
                  <a:lnTo>
                    <a:pt x="2841" y="864"/>
                  </a:lnTo>
                  <a:lnTo>
                    <a:pt x="1684" y="75"/>
                  </a:lnTo>
                  <a:cubicBezTo>
                    <a:pt x="1595" y="24"/>
                    <a:pt x="1509" y="1"/>
                    <a:pt x="1431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6" name="Google Shape;7416;p44"/>
            <p:cNvSpPr/>
            <p:nvPr/>
          </p:nvSpPr>
          <p:spPr>
            <a:xfrm>
              <a:off x="802300" y="1893750"/>
              <a:ext cx="42100" cy="23450"/>
            </a:xfrm>
            <a:custGeom>
              <a:avLst/>
              <a:gdLst/>
              <a:ahLst/>
              <a:cxnLst/>
              <a:rect l="l" t="t" r="r" b="b"/>
              <a:pathLst>
                <a:path w="1684" h="938" extrusionOk="0">
                  <a:moveTo>
                    <a:pt x="1447" y="1"/>
                  </a:moveTo>
                  <a:cubicBezTo>
                    <a:pt x="1377" y="1"/>
                    <a:pt x="1299" y="30"/>
                    <a:pt x="1210" y="96"/>
                  </a:cubicBezTo>
                  <a:lnTo>
                    <a:pt x="1" y="780"/>
                  </a:lnTo>
                  <a:lnTo>
                    <a:pt x="316" y="938"/>
                  </a:lnTo>
                  <a:lnTo>
                    <a:pt x="1684" y="148"/>
                  </a:lnTo>
                  <a:cubicBezTo>
                    <a:pt x="1623" y="57"/>
                    <a:pt x="1544" y="1"/>
                    <a:pt x="1447" y="1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7" name="Google Shape;7417;p44"/>
            <p:cNvSpPr/>
            <p:nvPr/>
          </p:nvSpPr>
          <p:spPr>
            <a:xfrm>
              <a:off x="732600" y="1892325"/>
              <a:ext cx="74975" cy="126300"/>
            </a:xfrm>
            <a:custGeom>
              <a:avLst/>
              <a:gdLst/>
              <a:ahLst/>
              <a:cxnLst/>
              <a:rect l="l" t="t" r="r" b="b"/>
              <a:pathLst>
                <a:path w="2999" h="5052" extrusionOk="0">
                  <a:moveTo>
                    <a:pt x="1559" y="0"/>
                  </a:moveTo>
                  <a:cubicBezTo>
                    <a:pt x="1320" y="0"/>
                    <a:pt x="1063" y="218"/>
                    <a:pt x="1105" y="468"/>
                  </a:cubicBezTo>
                  <a:lnTo>
                    <a:pt x="1368" y="1836"/>
                  </a:lnTo>
                  <a:lnTo>
                    <a:pt x="263" y="2678"/>
                  </a:lnTo>
                  <a:cubicBezTo>
                    <a:pt x="0" y="2888"/>
                    <a:pt x="158" y="3362"/>
                    <a:pt x="474" y="3362"/>
                  </a:cubicBezTo>
                  <a:lnTo>
                    <a:pt x="1842" y="3467"/>
                  </a:lnTo>
                  <a:lnTo>
                    <a:pt x="2315" y="4782"/>
                  </a:lnTo>
                  <a:cubicBezTo>
                    <a:pt x="2415" y="4949"/>
                    <a:pt x="2578" y="5052"/>
                    <a:pt x="2738" y="5052"/>
                  </a:cubicBezTo>
                  <a:cubicBezTo>
                    <a:pt x="2830" y="5052"/>
                    <a:pt x="2922" y="5017"/>
                    <a:pt x="2999" y="4940"/>
                  </a:cubicBezTo>
                  <a:cubicBezTo>
                    <a:pt x="2894" y="4887"/>
                    <a:pt x="2841" y="4887"/>
                    <a:pt x="2841" y="4782"/>
                  </a:cubicBezTo>
                  <a:lnTo>
                    <a:pt x="2368" y="3467"/>
                  </a:lnTo>
                  <a:lnTo>
                    <a:pt x="1000" y="3362"/>
                  </a:lnTo>
                  <a:cubicBezTo>
                    <a:pt x="684" y="3309"/>
                    <a:pt x="527" y="2888"/>
                    <a:pt x="790" y="2678"/>
                  </a:cubicBezTo>
                  <a:lnTo>
                    <a:pt x="1894" y="1836"/>
                  </a:lnTo>
                  <a:lnTo>
                    <a:pt x="1631" y="468"/>
                  </a:lnTo>
                  <a:cubicBezTo>
                    <a:pt x="1631" y="311"/>
                    <a:pt x="1631" y="205"/>
                    <a:pt x="1789" y="153"/>
                  </a:cubicBezTo>
                  <a:lnTo>
                    <a:pt x="1736" y="48"/>
                  </a:lnTo>
                  <a:cubicBezTo>
                    <a:pt x="1682" y="15"/>
                    <a:pt x="1621" y="0"/>
                    <a:pt x="1559" y="0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18" name="Google Shape;7418;p44"/>
          <p:cNvGrpSpPr/>
          <p:nvPr/>
        </p:nvGrpSpPr>
        <p:grpSpPr>
          <a:xfrm>
            <a:off x="4681450" y="1235650"/>
            <a:ext cx="135369" cy="129375"/>
            <a:chOff x="2419900" y="952925"/>
            <a:chExt cx="134175" cy="129375"/>
          </a:xfrm>
        </p:grpSpPr>
        <p:sp>
          <p:nvSpPr>
            <p:cNvPr id="7419" name="Google Shape;7419;p44"/>
            <p:cNvSpPr/>
            <p:nvPr/>
          </p:nvSpPr>
          <p:spPr>
            <a:xfrm>
              <a:off x="2421550" y="952925"/>
              <a:ext cx="132525" cy="129375"/>
            </a:xfrm>
            <a:custGeom>
              <a:avLst/>
              <a:gdLst/>
              <a:ahLst/>
              <a:cxnLst/>
              <a:rect l="l" t="t" r="r" b="b"/>
              <a:pathLst>
                <a:path w="5301" h="5175" extrusionOk="0">
                  <a:moveTo>
                    <a:pt x="2854" y="1"/>
                  </a:moveTo>
                  <a:cubicBezTo>
                    <a:pt x="2742" y="1"/>
                    <a:pt x="2640" y="55"/>
                    <a:pt x="2617" y="169"/>
                  </a:cubicBezTo>
                  <a:lnTo>
                    <a:pt x="1881" y="1326"/>
                  </a:lnTo>
                  <a:lnTo>
                    <a:pt x="513" y="1221"/>
                  </a:lnTo>
                  <a:cubicBezTo>
                    <a:pt x="493" y="1218"/>
                    <a:pt x="473" y="1216"/>
                    <a:pt x="453" y="1216"/>
                  </a:cubicBezTo>
                  <a:cubicBezTo>
                    <a:pt x="172" y="1216"/>
                    <a:pt x="1" y="1554"/>
                    <a:pt x="198" y="1800"/>
                  </a:cubicBezTo>
                  <a:lnTo>
                    <a:pt x="1092" y="2852"/>
                  </a:lnTo>
                  <a:lnTo>
                    <a:pt x="566" y="4167"/>
                  </a:lnTo>
                  <a:cubicBezTo>
                    <a:pt x="478" y="4431"/>
                    <a:pt x="647" y="4731"/>
                    <a:pt x="889" y="4731"/>
                  </a:cubicBezTo>
                  <a:cubicBezTo>
                    <a:pt x="937" y="4731"/>
                    <a:pt x="987" y="4719"/>
                    <a:pt x="1039" y="4693"/>
                  </a:cubicBezTo>
                  <a:lnTo>
                    <a:pt x="2354" y="4167"/>
                  </a:lnTo>
                  <a:lnTo>
                    <a:pt x="3407" y="5114"/>
                  </a:lnTo>
                  <a:cubicBezTo>
                    <a:pt x="3462" y="5155"/>
                    <a:pt x="3527" y="5175"/>
                    <a:pt x="3594" y="5175"/>
                  </a:cubicBezTo>
                  <a:cubicBezTo>
                    <a:pt x="3784" y="5175"/>
                    <a:pt x="3985" y="5018"/>
                    <a:pt x="3985" y="4746"/>
                  </a:cubicBezTo>
                  <a:lnTo>
                    <a:pt x="3880" y="3378"/>
                  </a:lnTo>
                  <a:lnTo>
                    <a:pt x="5037" y="2641"/>
                  </a:lnTo>
                  <a:cubicBezTo>
                    <a:pt x="5300" y="2536"/>
                    <a:pt x="5248" y="2063"/>
                    <a:pt x="4932" y="2010"/>
                  </a:cubicBezTo>
                  <a:lnTo>
                    <a:pt x="3512" y="1695"/>
                  </a:lnTo>
                  <a:lnTo>
                    <a:pt x="3196" y="274"/>
                  </a:lnTo>
                  <a:cubicBezTo>
                    <a:pt x="3166" y="95"/>
                    <a:pt x="3001" y="1"/>
                    <a:pt x="2854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0" name="Google Shape;7420;p44"/>
            <p:cNvSpPr/>
            <p:nvPr/>
          </p:nvSpPr>
          <p:spPr>
            <a:xfrm>
              <a:off x="2510650" y="995275"/>
              <a:ext cx="40800" cy="17125"/>
            </a:xfrm>
            <a:custGeom>
              <a:avLst/>
              <a:gdLst/>
              <a:ahLst/>
              <a:cxnLst/>
              <a:rect l="l" t="t" r="r" b="b"/>
              <a:pathLst>
                <a:path w="1632" h="685" extrusionOk="0">
                  <a:moveTo>
                    <a:pt x="0" y="1"/>
                  </a:moveTo>
                  <a:lnTo>
                    <a:pt x="53" y="316"/>
                  </a:lnTo>
                  <a:lnTo>
                    <a:pt x="1631" y="684"/>
                  </a:lnTo>
                  <a:cubicBezTo>
                    <a:pt x="1631" y="579"/>
                    <a:pt x="1473" y="369"/>
                    <a:pt x="1368" y="31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1" name="Google Shape;7421;p44"/>
            <p:cNvSpPr/>
            <p:nvPr/>
          </p:nvSpPr>
          <p:spPr>
            <a:xfrm>
              <a:off x="2419900" y="952925"/>
              <a:ext cx="81575" cy="117875"/>
            </a:xfrm>
            <a:custGeom>
              <a:avLst/>
              <a:gdLst/>
              <a:ahLst/>
              <a:cxnLst/>
              <a:rect l="l" t="t" r="r" b="b"/>
              <a:pathLst>
                <a:path w="3263" h="4715" extrusionOk="0">
                  <a:moveTo>
                    <a:pt x="2910" y="1"/>
                  </a:moveTo>
                  <a:cubicBezTo>
                    <a:pt x="2791" y="1"/>
                    <a:pt x="2676" y="55"/>
                    <a:pt x="2631" y="169"/>
                  </a:cubicBezTo>
                  <a:lnTo>
                    <a:pt x="1894" y="1326"/>
                  </a:lnTo>
                  <a:lnTo>
                    <a:pt x="527" y="1221"/>
                  </a:lnTo>
                  <a:cubicBezTo>
                    <a:pt x="211" y="1221"/>
                    <a:pt x="1" y="1537"/>
                    <a:pt x="211" y="1800"/>
                  </a:cubicBezTo>
                  <a:lnTo>
                    <a:pt x="444" y="2074"/>
                  </a:lnTo>
                  <a:lnTo>
                    <a:pt x="444" y="2074"/>
                  </a:lnTo>
                  <a:cubicBezTo>
                    <a:pt x="423" y="1876"/>
                    <a:pt x="553" y="1678"/>
                    <a:pt x="745" y="1678"/>
                  </a:cubicBezTo>
                  <a:cubicBezTo>
                    <a:pt x="776" y="1678"/>
                    <a:pt x="808" y="1683"/>
                    <a:pt x="842" y="1695"/>
                  </a:cubicBezTo>
                  <a:lnTo>
                    <a:pt x="2210" y="1800"/>
                  </a:lnTo>
                  <a:lnTo>
                    <a:pt x="2946" y="642"/>
                  </a:lnTo>
                  <a:cubicBezTo>
                    <a:pt x="2999" y="485"/>
                    <a:pt x="3157" y="432"/>
                    <a:pt x="3262" y="432"/>
                  </a:cubicBezTo>
                  <a:lnTo>
                    <a:pt x="3262" y="274"/>
                  </a:lnTo>
                  <a:cubicBezTo>
                    <a:pt x="3232" y="95"/>
                    <a:pt x="3067" y="1"/>
                    <a:pt x="2910" y="1"/>
                  </a:cubicBezTo>
                  <a:close/>
                  <a:moveTo>
                    <a:pt x="444" y="2074"/>
                  </a:moveTo>
                  <a:cubicBezTo>
                    <a:pt x="452" y="2143"/>
                    <a:pt x="478" y="2212"/>
                    <a:pt x="527" y="2273"/>
                  </a:cubicBezTo>
                  <a:lnTo>
                    <a:pt x="1078" y="2921"/>
                  </a:lnTo>
                  <a:lnTo>
                    <a:pt x="1078" y="2921"/>
                  </a:lnTo>
                  <a:lnTo>
                    <a:pt x="1105" y="2852"/>
                  </a:lnTo>
                  <a:lnTo>
                    <a:pt x="444" y="2074"/>
                  </a:lnTo>
                  <a:close/>
                  <a:moveTo>
                    <a:pt x="1078" y="2921"/>
                  </a:moveTo>
                  <a:lnTo>
                    <a:pt x="579" y="4167"/>
                  </a:lnTo>
                  <a:cubicBezTo>
                    <a:pt x="486" y="4401"/>
                    <a:pt x="642" y="4636"/>
                    <a:pt x="864" y="4684"/>
                  </a:cubicBezTo>
                  <a:lnTo>
                    <a:pt x="864" y="4684"/>
                  </a:lnTo>
                  <a:cubicBezTo>
                    <a:pt x="869" y="4671"/>
                    <a:pt x="879" y="4656"/>
                    <a:pt x="895" y="4640"/>
                  </a:cubicBezTo>
                  <a:lnTo>
                    <a:pt x="1421" y="3325"/>
                  </a:lnTo>
                  <a:lnTo>
                    <a:pt x="1078" y="2921"/>
                  </a:lnTo>
                  <a:close/>
                  <a:moveTo>
                    <a:pt x="864" y="4684"/>
                  </a:moveTo>
                  <a:cubicBezTo>
                    <a:pt x="856" y="4702"/>
                    <a:pt x="861" y="4715"/>
                    <a:pt x="881" y="4715"/>
                  </a:cubicBezTo>
                  <a:cubicBezTo>
                    <a:pt x="895" y="4715"/>
                    <a:pt x="917" y="4708"/>
                    <a:pt x="947" y="4693"/>
                  </a:cubicBezTo>
                  <a:cubicBezTo>
                    <a:pt x="919" y="4693"/>
                    <a:pt x="891" y="4690"/>
                    <a:pt x="864" y="4684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22" name="Google Shape;7422;p44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7423" name="Google Shape;7423;p44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424" name="Google Shape;7424;p44"/>
            <p:cNvGrpSpPr/>
            <p:nvPr/>
          </p:nvGrpSpPr>
          <p:grpSpPr>
            <a:xfrm>
              <a:off x="73845" y="61396"/>
              <a:ext cx="10544304" cy="7425379"/>
              <a:chOff x="73845" y="61396"/>
              <a:chExt cx="10544304" cy="7425379"/>
            </a:xfrm>
          </p:grpSpPr>
          <p:grpSp>
            <p:nvGrpSpPr>
              <p:cNvPr id="7425" name="Google Shape;7425;p44"/>
              <p:cNvGrpSpPr/>
              <p:nvPr/>
            </p:nvGrpSpPr>
            <p:grpSpPr>
              <a:xfrm rot="10800000" flipH="1">
                <a:off x="541072" y="720094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7426" name="Google Shape;7426;p44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7427" name="Google Shape;7427;p44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428" name="Google Shape;7428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429" name="Google Shape;7429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430" name="Google Shape;7430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431" name="Google Shape;7431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432" name="Google Shape;7432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433" name="Google Shape;7433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434" name="Google Shape;7434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435" name="Google Shape;7435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436" name="Google Shape;7436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437" name="Google Shape;7437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438" name="Google Shape;7438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439" name="Google Shape;7439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440" name="Google Shape;7440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441" name="Google Shape;7441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442" name="Google Shape;7442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443" name="Google Shape;7443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7444" name="Google Shape;7444;p44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7445" name="Google Shape;7445;p44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7446" name="Google Shape;7446;p44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447" name="Google Shape;7447;p44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48" name="Google Shape;7448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49" name="Google Shape;7449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50" name="Google Shape;7450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51" name="Google Shape;7451;p44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52" name="Google Shape;7452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53" name="Google Shape;7453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54" name="Google Shape;7454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55" name="Google Shape;7455;p44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56" name="Google Shape;7456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57" name="Google Shape;7457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58" name="Google Shape;7458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59" name="Google Shape;7459;p44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60" name="Google Shape;7460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61" name="Google Shape;7461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62" name="Google Shape;7462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7463" name="Google Shape;7463;p44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464" name="Google Shape;7464;p44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65" name="Google Shape;7465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66" name="Google Shape;7466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67" name="Google Shape;7467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68" name="Google Shape;7468;p44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69" name="Google Shape;7469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70" name="Google Shape;7470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71" name="Google Shape;7471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72" name="Google Shape;7472;p44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73" name="Google Shape;7473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74" name="Google Shape;7474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75" name="Google Shape;7475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76" name="Google Shape;7476;p44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77" name="Google Shape;7477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78" name="Google Shape;7478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79" name="Google Shape;7479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7480" name="Google Shape;7480;p44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7481" name="Google Shape;7481;p44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482" name="Google Shape;7482;p44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83" name="Google Shape;7483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84" name="Google Shape;7484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85" name="Google Shape;7485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86" name="Google Shape;7486;p44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87" name="Google Shape;7487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88" name="Google Shape;7488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89" name="Google Shape;7489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90" name="Google Shape;7490;p44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91" name="Google Shape;7491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92" name="Google Shape;7492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93" name="Google Shape;7493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94" name="Google Shape;7494;p44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95" name="Google Shape;7495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96" name="Google Shape;7496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97" name="Google Shape;7497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7498" name="Google Shape;7498;p44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499" name="Google Shape;7499;p44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00" name="Google Shape;7500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01" name="Google Shape;7501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02" name="Google Shape;7502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03" name="Google Shape;7503;p44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04" name="Google Shape;7504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05" name="Google Shape;7505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06" name="Google Shape;7506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07" name="Google Shape;7507;p44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08" name="Google Shape;7508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09" name="Google Shape;7509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10" name="Google Shape;7510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11" name="Google Shape;7511;p44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12" name="Google Shape;7512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13" name="Google Shape;7513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14" name="Google Shape;7514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7515" name="Google Shape;7515;p44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7516" name="Google Shape;7516;p4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517" name="Google Shape;7517;p4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518" name="Google Shape;7518;p4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519" name="Google Shape;7519;p4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520" name="Google Shape;7520;p4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521" name="Google Shape;7521;p4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522" name="Google Shape;7522;p4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523" name="Google Shape;7523;p4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524" name="Google Shape;7524;p4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525" name="Google Shape;7525;p4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526" name="Google Shape;7526;p4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527" name="Google Shape;7527;p4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528" name="Google Shape;7528;p4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529" name="Google Shape;7529;p4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530" name="Google Shape;7530;p4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531" name="Google Shape;7531;p4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7532" name="Google Shape;7532;p44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7533" name="Google Shape;7533;p4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534" name="Google Shape;7534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535" name="Google Shape;7535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536" name="Google Shape;7536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537" name="Google Shape;7537;p4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538" name="Google Shape;7538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539" name="Google Shape;7539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540" name="Google Shape;7540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7541" name="Google Shape;7541;p44"/>
              <p:cNvGrpSpPr/>
              <p:nvPr/>
            </p:nvGrpSpPr>
            <p:grpSpPr>
              <a:xfrm>
                <a:off x="471460" y="6139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7542" name="Google Shape;7542;p44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7543" name="Google Shape;7543;p44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544" name="Google Shape;7544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545" name="Google Shape;7545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546" name="Google Shape;7546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547" name="Google Shape;7547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548" name="Google Shape;7548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549" name="Google Shape;7549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550" name="Google Shape;7550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551" name="Google Shape;7551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552" name="Google Shape;7552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553" name="Google Shape;7553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554" name="Google Shape;7554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555" name="Google Shape;7555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556" name="Google Shape;7556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557" name="Google Shape;7557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558" name="Google Shape;7558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559" name="Google Shape;7559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7560" name="Google Shape;7560;p44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7561" name="Google Shape;7561;p44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7562" name="Google Shape;7562;p44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563" name="Google Shape;7563;p44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64" name="Google Shape;7564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65" name="Google Shape;7565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66" name="Google Shape;7566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67" name="Google Shape;7567;p44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68" name="Google Shape;7568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69" name="Google Shape;7569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70" name="Google Shape;7570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71" name="Google Shape;7571;p44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72" name="Google Shape;7572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73" name="Google Shape;7573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74" name="Google Shape;7574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75" name="Google Shape;7575;p44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76" name="Google Shape;7576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77" name="Google Shape;7577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78" name="Google Shape;7578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7579" name="Google Shape;7579;p44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580" name="Google Shape;7580;p44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81" name="Google Shape;7581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82" name="Google Shape;7582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83" name="Google Shape;7583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84" name="Google Shape;7584;p44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85" name="Google Shape;7585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86" name="Google Shape;7586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87" name="Google Shape;7587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88" name="Google Shape;7588;p44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89" name="Google Shape;7589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90" name="Google Shape;7590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91" name="Google Shape;7591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92" name="Google Shape;7592;p44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93" name="Google Shape;7593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94" name="Google Shape;7594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95" name="Google Shape;7595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7596" name="Google Shape;7596;p44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7597" name="Google Shape;7597;p44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598" name="Google Shape;7598;p44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99" name="Google Shape;7599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00" name="Google Shape;7600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01" name="Google Shape;7601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602" name="Google Shape;7602;p44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603" name="Google Shape;7603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04" name="Google Shape;7604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05" name="Google Shape;7605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606" name="Google Shape;7606;p44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607" name="Google Shape;7607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08" name="Google Shape;7608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09" name="Google Shape;7609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610" name="Google Shape;7610;p44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611" name="Google Shape;7611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12" name="Google Shape;7612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13" name="Google Shape;7613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7614" name="Google Shape;7614;p44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615" name="Google Shape;7615;p44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616" name="Google Shape;7616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17" name="Google Shape;7617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18" name="Google Shape;7618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619" name="Google Shape;7619;p44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620" name="Google Shape;7620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21" name="Google Shape;7621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22" name="Google Shape;7622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623" name="Google Shape;7623;p44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624" name="Google Shape;7624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25" name="Google Shape;7625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26" name="Google Shape;7626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627" name="Google Shape;7627;p44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628" name="Google Shape;7628;p44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29" name="Google Shape;7629;p44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30" name="Google Shape;7630;p44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7631" name="Google Shape;7631;p44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7632" name="Google Shape;7632;p4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633" name="Google Shape;7633;p4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634" name="Google Shape;7634;p4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635" name="Google Shape;7635;p4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636" name="Google Shape;7636;p4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637" name="Google Shape;7637;p4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638" name="Google Shape;7638;p4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639" name="Google Shape;7639;p4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640" name="Google Shape;7640;p4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641" name="Google Shape;7641;p4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642" name="Google Shape;7642;p4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643" name="Google Shape;7643;p4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644" name="Google Shape;7644;p4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645" name="Google Shape;7645;p4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646" name="Google Shape;7646;p4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647" name="Google Shape;7647;p4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7648" name="Google Shape;7648;p44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7649" name="Google Shape;7649;p4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650" name="Google Shape;7650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651" name="Google Shape;7651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652" name="Google Shape;7652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653" name="Google Shape;7653;p4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654" name="Google Shape;7654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655" name="Google Shape;7655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656" name="Google Shape;7656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7657" name="Google Shape;7657;p44"/>
              <p:cNvGrpSpPr/>
              <p:nvPr/>
            </p:nvGrpSpPr>
            <p:grpSpPr>
              <a:xfrm>
                <a:off x="73845" y="987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7658" name="Google Shape;7658;p44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7659" name="Google Shape;7659;p44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660" name="Google Shape;7660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661" name="Google Shape;7661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62" name="Google Shape;7662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63" name="Google Shape;7663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664" name="Google Shape;7664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665" name="Google Shape;7665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66" name="Google Shape;7666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67" name="Google Shape;7667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668" name="Google Shape;7668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669" name="Google Shape;7669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70" name="Google Shape;7670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71" name="Google Shape;7671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672" name="Google Shape;7672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673" name="Google Shape;7673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74" name="Google Shape;7674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75" name="Google Shape;7675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7676" name="Google Shape;7676;p44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677" name="Google Shape;7677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678" name="Google Shape;7678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79" name="Google Shape;7679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80" name="Google Shape;7680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681" name="Google Shape;7681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682" name="Google Shape;7682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83" name="Google Shape;7683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84" name="Google Shape;7684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685" name="Google Shape;7685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686" name="Google Shape;7686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87" name="Google Shape;7687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88" name="Google Shape;7688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689" name="Google Shape;7689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690" name="Google Shape;7690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91" name="Google Shape;7691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92" name="Google Shape;7692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7693" name="Google Shape;7693;p44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7694" name="Google Shape;7694;p44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695" name="Google Shape;7695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696" name="Google Shape;7696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97" name="Google Shape;7697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698" name="Google Shape;7698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699" name="Google Shape;7699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00" name="Google Shape;7700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01" name="Google Shape;7701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02" name="Google Shape;7702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03" name="Google Shape;7703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04" name="Google Shape;7704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05" name="Google Shape;7705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06" name="Google Shape;7706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07" name="Google Shape;7707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08" name="Google Shape;7708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09" name="Google Shape;7709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10" name="Google Shape;7710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7711" name="Google Shape;7711;p44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712" name="Google Shape;7712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13" name="Google Shape;7713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14" name="Google Shape;7714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15" name="Google Shape;7715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16" name="Google Shape;7716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17" name="Google Shape;7717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18" name="Google Shape;7718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19" name="Google Shape;7719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20" name="Google Shape;7720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21" name="Google Shape;7721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22" name="Google Shape;7722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23" name="Google Shape;7723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24" name="Google Shape;7724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25" name="Google Shape;7725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26" name="Google Shape;7726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27" name="Google Shape;7727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7728" name="Google Shape;7728;p44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7729" name="Google Shape;7729;p4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730" name="Google Shape;7730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731" name="Google Shape;7731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732" name="Google Shape;7732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733" name="Google Shape;7733;p4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734" name="Google Shape;7734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735" name="Google Shape;7735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736" name="Google Shape;7736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737" name="Google Shape;7737;p4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738" name="Google Shape;7738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739" name="Google Shape;7739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740" name="Google Shape;7740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741" name="Google Shape;7741;p4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742" name="Google Shape;7742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743" name="Google Shape;7743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744" name="Google Shape;7744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7745" name="Google Shape;7745;p44"/>
              <p:cNvGrpSpPr/>
              <p:nvPr/>
            </p:nvGrpSpPr>
            <p:grpSpPr>
              <a:xfrm>
                <a:off x="10332320" y="1452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7746" name="Google Shape;7746;p44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7747" name="Google Shape;7747;p44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748" name="Google Shape;7748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49" name="Google Shape;7749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50" name="Google Shape;7750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51" name="Google Shape;7751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52" name="Google Shape;7752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53" name="Google Shape;7753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54" name="Google Shape;7754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55" name="Google Shape;7755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56" name="Google Shape;7756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57" name="Google Shape;7757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58" name="Google Shape;7758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59" name="Google Shape;7759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60" name="Google Shape;7760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61" name="Google Shape;7761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62" name="Google Shape;7762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63" name="Google Shape;7763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7764" name="Google Shape;7764;p44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765" name="Google Shape;7765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66" name="Google Shape;7766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67" name="Google Shape;7767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68" name="Google Shape;7768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69" name="Google Shape;7769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70" name="Google Shape;7770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71" name="Google Shape;7771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72" name="Google Shape;7772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73" name="Google Shape;7773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74" name="Google Shape;7774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75" name="Google Shape;7775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76" name="Google Shape;7776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77" name="Google Shape;7777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78" name="Google Shape;7778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79" name="Google Shape;7779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80" name="Google Shape;7780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7781" name="Google Shape;7781;p44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7782" name="Google Shape;7782;p44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783" name="Google Shape;7783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84" name="Google Shape;7784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85" name="Google Shape;7785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86" name="Google Shape;7786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87" name="Google Shape;7787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88" name="Google Shape;7788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89" name="Google Shape;7789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90" name="Google Shape;7790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91" name="Google Shape;7791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92" name="Google Shape;7792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93" name="Google Shape;7793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94" name="Google Shape;7794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795" name="Google Shape;7795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796" name="Google Shape;7796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97" name="Google Shape;7797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798" name="Google Shape;7798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7799" name="Google Shape;7799;p44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800" name="Google Shape;7800;p4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801" name="Google Shape;7801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02" name="Google Shape;7802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03" name="Google Shape;7803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804" name="Google Shape;7804;p4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805" name="Google Shape;7805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06" name="Google Shape;7806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07" name="Google Shape;7807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808" name="Google Shape;7808;p4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809" name="Google Shape;7809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10" name="Google Shape;7810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11" name="Google Shape;7811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812" name="Google Shape;7812;p4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813" name="Google Shape;7813;p4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14" name="Google Shape;7814;p4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15" name="Google Shape;7815;p4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7816" name="Google Shape;7816;p44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7817" name="Google Shape;7817;p4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818" name="Google Shape;7818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819" name="Google Shape;7819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820" name="Google Shape;7820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821" name="Google Shape;7821;p4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822" name="Google Shape;7822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823" name="Google Shape;7823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824" name="Google Shape;7824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825" name="Google Shape;7825;p4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826" name="Google Shape;7826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827" name="Google Shape;7827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828" name="Google Shape;7828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829" name="Google Shape;7829;p4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830" name="Google Shape;7830;p4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831" name="Google Shape;7831;p4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832" name="Google Shape;7832;p4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</p:grpSp>
      </p:grpSp>
      <p:grpSp>
        <p:nvGrpSpPr>
          <p:cNvPr id="7833" name="Google Shape;7833;p44"/>
          <p:cNvGrpSpPr/>
          <p:nvPr/>
        </p:nvGrpSpPr>
        <p:grpSpPr>
          <a:xfrm flipH="1">
            <a:off x="522597" y="183863"/>
            <a:ext cx="3655299" cy="4288071"/>
            <a:chOff x="3123500" y="607850"/>
            <a:chExt cx="2692075" cy="3186025"/>
          </a:xfrm>
        </p:grpSpPr>
        <p:sp>
          <p:nvSpPr>
            <p:cNvPr id="7834" name="Google Shape;7834;p44"/>
            <p:cNvSpPr/>
            <p:nvPr/>
          </p:nvSpPr>
          <p:spPr>
            <a:xfrm>
              <a:off x="3123500" y="1218850"/>
              <a:ext cx="2050300" cy="2575025"/>
            </a:xfrm>
            <a:custGeom>
              <a:avLst/>
              <a:gdLst/>
              <a:ahLst/>
              <a:cxnLst/>
              <a:rect l="l" t="t" r="r" b="b"/>
              <a:pathLst>
                <a:path w="82012" h="103001" extrusionOk="0">
                  <a:moveTo>
                    <a:pt x="60180" y="0"/>
                  </a:moveTo>
                  <a:lnTo>
                    <a:pt x="0" y="79328"/>
                  </a:lnTo>
                  <a:lnTo>
                    <a:pt x="73226" y="103001"/>
                  </a:lnTo>
                  <a:lnTo>
                    <a:pt x="82011" y="6366"/>
                  </a:lnTo>
                  <a:lnTo>
                    <a:pt x="60180" y="0"/>
                  </a:lnTo>
                  <a:close/>
                </a:path>
              </a:pathLst>
            </a:custGeom>
            <a:gradFill>
              <a:gsLst>
                <a:gs pos="0">
                  <a:srgbClr val="7BB8EF">
                    <a:alpha val="34117"/>
                    <a:alpha val="34080"/>
                  </a:srgbClr>
                </a:gs>
                <a:gs pos="68000">
                  <a:srgbClr val="FFFFFF">
                    <a:alpha val="0"/>
                    <a:alpha val="34080"/>
                  </a:srgbClr>
                </a:gs>
                <a:gs pos="100000">
                  <a:srgbClr val="FFFFFF">
                    <a:alpha val="0"/>
                    <a:alpha val="340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5" name="Google Shape;7835;p44"/>
            <p:cNvSpPr/>
            <p:nvPr/>
          </p:nvSpPr>
          <p:spPr>
            <a:xfrm>
              <a:off x="4371550" y="1058400"/>
              <a:ext cx="1158650" cy="464150"/>
            </a:xfrm>
            <a:custGeom>
              <a:avLst/>
              <a:gdLst/>
              <a:ahLst/>
              <a:cxnLst/>
              <a:rect l="l" t="t" r="r" b="b"/>
              <a:pathLst>
                <a:path w="46346" h="18566" extrusionOk="0">
                  <a:moveTo>
                    <a:pt x="1421" y="1"/>
                  </a:moveTo>
                  <a:cubicBezTo>
                    <a:pt x="1421" y="1"/>
                    <a:pt x="947" y="1053"/>
                    <a:pt x="895" y="1316"/>
                  </a:cubicBezTo>
                  <a:cubicBezTo>
                    <a:pt x="0" y="3841"/>
                    <a:pt x="9364" y="9469"/>
                    <a:pt x="21831" y="13888"/>
                  </a:cubicBezTo>
                  <a:cubicBezTo>
                    <a:pt x="30226" y="16876"/>
                    <a:pt x="37875" y="18565"/>
                    <a:pt x="42225" y="18565"/>
                  </a:cubicBezTo>
                  <a:cubicBezTo>
                    <a:pt x="44308" y="18565"/>
                    <a:pt x="45635" y="18178"/>
                    <a:pt x="45924" y="17360"/>
                  </a:cubicBezTo>
                  <a:cubicBezTo>
                    <a:pt x="46030" y="17097"/>
                    <a:pt x="46345" y="16150"/>
                    <a:pt x="46345" y="16150"/>
                  </a:cubicBezTo>
                  <a:cubicBezTo>
                    <a:pt x="46345" y="16150"/>
                    <a:pt x="36193" y="8838"/>
                    <a:pt x="25040" y="4788"/>
                  </a:cubicBezTo>
                  <a:cubicBezTo>
                    <a:pt x="13783" y="790"/>
                    <a:pt x="1421" y="1"/>
                    <a:pt x="14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6" name="Google Shape;7836;p44"/>
            <p:cNvSpPr/>
            <p:nvPr/>
          </p:nvSpPr>
          <p:spPr>
            <a:xfrm>
              <a:off x="4191375" y="859825"/>
              <a:ext cx="1591325" cy="635350"/>
            </a:xfrm>
            <a:custGeom>
              <a:avLst/>
              <a:gdLst/>
              <a:ahLst/>
              <a:cxnLst/>
              <a:rect l="l" t="t" r="r" b="b"/>
              <a:pathLst>
                <a:path w="63653" h="25414" extrusionOk="0">
                  <a:moveTo>
                    <a:pt x="1947" y="0"/>
                  </a:moveTo>
                  <a:cubicBezTo>
                    <a:pt x="1947" y="0"/>
                    <a:pt x="1421" y="1315"/>
                    <a:pt x="1263" y="1684"/>
                  </a:cubicBezTo>
                  <a:cubicBezTo>
                    <a:pt x="0" y="5156"/>
                    <a:pt x="12889" y="12888"/>
                    <a:pt x="29985" y="18991"/>
                  </a:cubicBezTo>
                  <a:cubicBezTo>
                    <a:pt x="41542" y="23116"/>
                    <a:pt x="52090" y="25414"/>
                    <a:pt x="58069" y="25414"/>
                  </a:cubicBezTo>
                  <a:cubicBezTo>
                    <a:pt x="60935" y="25414"/>
                    <a:pt x="62751" y="24886"/>
                    <a:pt x="63126" y="23778"/>
                  </a:cubicBezTo>
                  <a:cubicBezTo>
                    <a:pt x="63284" y="23462"/>
                    <a:pt x="63652" y="22094"/>
                    <a:pt x="63652" y="22094"/>
                  </a:cubicBezTo>
                  <a:cubicBezTo>
                    <a:pt x="63652" y="22094"/>
                    <a:pt x="49712" y="12047"/>
                    <a:pt x="34404" y="6576"/>
                  </a:cubicBezTo>
                  <a:cubicBezTo>
                    <a:pt x="19043" y="1052"/>
                    <a:pt x="1947" y="0"/>
                    <a:pt x="19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7" name="Google Shape;7837;p44"/>
            <p:cNvSpPr/>
            <p:nvPr/>
          </p:nvSpPr>
          <p:spPr>
            <a:xfrm>
              <a:off x="4204525" y="822275"/>
              <a:ext cx="1611050" cy="635350"/>
            </a:xfrm>
            <a:custGeom>
              <a:avLst/>
              <a:gdLst/>
              <a:ahLst/>
              <a:cxnLst/>
              <a:rect l="l" t="t" r="r" b="b"/>
              <a:pathLst>
                <a:path w="64442" h="25414" extrusionOk="0">
                  <a:moveTo>
                    <a:pt x="6360" y="1"/>
                  </a:moveTo>
                  <a:cubicBezTo>
                    <a:pt x="3484" y="1"/>
                    <a:pt x="1655" y="535"/>
                    <a:pt x="1263" y="1660"/>
                  </a:cubicBezTo>
                  <a:cubicBezTo>
                    <a:pt x="0" y="5079"/>
                    <a:pt x="12889" y="12865"/>
                    <a:pt x="29985" y="18967"/>
                  </a:cubicBezTo>
                  <a:cubicBezTo>
                    <a:pt x="41541" y="23091"/>
                    <a:pt x="52087" y="25413"/>
                    <a:pt x="58082" y="25413"/>
                  </a:cubicBezTo>
                  <a:cubicBezTo>
                    <a:pt x="60958" y="25413"/>
                    <a:pt x="62787" y="24879"/>
                    <a:pt x="63179" y="23754"/>
                  </a:cubicBezTo>
                  <a:cubicBezTo>
                    <a:pt x="64442" y="20282"/>
                    <a:pt x="51553" y="12549"/>
                    <a:pt x="34457" y="6447"/>
                  </a:cubicBezTo>
                  <a:cubicBezTo>
                    <a:pt x="22901" y="2323"/>
                    <a:pt x="12356" y="1"/>
                    <a:pt x="636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8" name="Google Shape;7838;p44"/>
            <p:cNvSpPr/>
            <p:nvPr/>
          </p:nvSpPr>
          <p:spPr>
            <a:xfrm>
              <a:off x="4592475" y="607850"/>
              <a:ext cx="961400" cy="637325"/>
            </a:xfrm>
            <a:custGeom>
              <a:avLst/>
              <a:gdLst/>
              <a:ahLst/>
              <a:cxnLst/>
              <a:rect l="l" t="t" r="r" b="b"/>
              <a:pathLst>
                <a:path w="38456" h="25493" extrusionOk="0">
                  <a:moveTo>
                    <a:pt x="17992" y="1"/>
                  </a:moveTo>
                  <a:cubicBezTo>
                    <a:pt x="10272" y="1"/>
                    <a:pt x="2889" y="5031"/>
                    <a:pt x="1" y="13025"/>
                  </a:cubicBezTo>
                  <a:cubicBezTo>
                    <a:pt x="10469" y="19969"/>
                    <a:pt x="22358" y="24230"/>
                    <a:pt x="34878" y="25492"/>
                  </a:cubicBezTo>
                  <a:cubicBezTo>
                    <a:pt x="38455" y="15392"/>
                    <a:pt x="33615" y="4451"/>
                    <a:pt x="23936" y="1031"/>
                  </a:cubicBezTo>
                  <a:cubicBezTo>
                    <a:pt x="21980" y="332"/>
                    <a:pt x="19975" y="1"/>
                    <a:pt x="179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9" name="Google Shape;7839;p44"/>
            <p:cNvSpPr/>
            <p:nvPr/>
          </p:nvSpPr>
          <p:spPr>
            <a:xfrm>
              <a:off x="4592475" y="607850"/>
              <a:ext cx="961400" cy="637325"/>
            </a:xfrm>
            <a:custGeom>
              <a:avLst/>
              <a:gdLst/>
              <a:ahLst/>
              <a:cxnLst/>
              <a:rect l="l" t="t" r="r" b="b"/>
              <a:pathLst>
                <a:path w="38456" h="25493" extrusionOk="0">
                  <a:moveTo>
                    <a:pt x="17992" y="1"/>
                  </a:moveTo>
                  <a:cubicBezTo>
                    <a:pt x="10272" y="1"/>
                    <a:pt x="2889" y="5031"/>
                    <a:pt x="1" y="13025"/>
                  </a:cubicBezTo>
                  <a:cubicBezTo>
                    <a:pt x="10469" y="19969"/>
                    <a:pt x="22358" y="24230"/>
                    <a:pt x="34878" y="25492"/>
                  </a:cubicBezTo>
                  <a:cubicBezTo>
                    <a:pt x="38455" y="15392"/>
                    <a:pt x="33615" y="4451"/>
                    <a:pt x="23936" y="1031"/>
                  </a:cubicBezTo>
                  <a:cubicBezTo>
                    <a:pt x="21980" y="332"/>
                    <a:pt x="19975" y="1"/>
                    <a:pt x="179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0" name="Google Shape;7840;p44"/>
            <p:cNvSpPr/>
            <p:nvPr/>
          </p:nvSpPr>
          <p:spPr>
            <a:xfrm>
              <a:off x="5173775" y="627050"/>
              <a:ext cx="378775" cy="618125"/>
            </a:xfrm>
            <a:custGeom>
              <a:avLst/>
              <a:gdLst/>
              <a:ahLst/>
              <a:cxnLst/>
              <a:rect l="l" t="t" r="r" b="b"/>
              <a:pathLst>
                <a:path w="15151" h="24725" extrusionOk="0">
                  <a:moveTo>
                    <a:pt x="0" y="0"/>
                  </a:moveTo>
                  <a:lnTo>
                    <a:pt x="0" y="0"/>
                  </a:lnTo>
                  <a:cubicBezTo>
                    <a:pt x="2157" y="1368"/>
                    <a:pt x="4051" y="3156"/>
                    <a:pt x="5576" y="5155"/>
                  </a:cubicBezTo>
                  <a:cubicBezTo>
                    <a:pt x="9732" y="10837"/>
                    <a:pt x="8838" y="18201"/>
                    <a:pt x="5366" y="23778"/>
                  </a:cubicBezTo>
                  <a:cubicBezTo>
                    <a:pt x="7418" y="24198"/>
                    <a:pt x="9522" y="24514"/>
                    <a:pt x="11626" y="24724"/>
                  </a:cubicBezTo>
                  <a:cubicBezTo>
                    <a:pt x="15151" y="14624"/>
                    <a:pt x="10311" y="3735"/>
                    <a:pt x="684" y="263"/>
                  </a:cubicBezTo>
                  <a:cubicBezTo>
                    <a:pt x="421" y="158"/>
                    <a:pt x="263" y="105"/>
                    <a:pt x="0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1" name="Google Shape;7841;p44"/>
            <p:cNvSpPr/>
            <p:nvPr/>
          </p:nvSpPr>
          <p:spPr>
            <a:xfrm>
              <a:off x="4592475" y="608625"/>
              <a:ext cx="437975" cy="381425"/>
            </a:xfrm>
            <a:custGeom>
              <a:avLst/>
              <a:gdLst/>
              <a:ahLst/>
              <a:cxnLst/>
              <a:rect l="l" t="t" r="r" b="b"/>
              <a:pathLst>
                <a:path w="17519" h="15257" extrusionOk="0">
                  <a:moveTo>
                    <a:pt x="17518" y="1"/>
                  </a:moveTo>
                  <a:cubicBezTo>
                    <a:pt x="9943" y="211"/>
                    <a:pt x="2842" y="5209"/>
                    <a:pt x="1" y="13099"/>
                  </a:cubicBezTo>
                  <a:cubicBezTo>
                    <a:pt x="1106" y="13836"/>
                    <a:pt x="2316" y="14572"/>
                    <a:pt x="3525" y="15256"/>
                  </a:cubicBezTo>
                  <a:cubicBezTo>
                    <a:pt x="6208" y="8260"/>
                    <a:pt x="10838" y="1211"/>
                    <a:pt x="17518" y="1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2" name="Google Shape;7842;p44"/>
            <p:cNvSpPr/>
            <p:nvPr/>
          </p:nvSpPr>
          <p:spPr>
            <a:xfrm>
              <a:off x="5524900" y="1287850"/>
              <a:ext cx="123650" cy="62525"/>
            </a:xfrm>
            <a:custGeom>
              <a:avLst/>
              <a:gdLst/>
              <a:ahLst/>
              <a:cxnLst/>
              <a:rect l="l" t="t" r="r" b="b"/>
              <a:pathLst>
                <a:path w="4946" h="2501" extrusionOk="0">
                  <a:moveTo>
                    <a:pt x="1678" y="1"/>
                  </a:moveTo>
                  <a:cubicBezTo>
                    <a:pt x="851" y="1"/>
                    <a:pt x="181" y="334"/>
                    <a:pt x="1" y="765"/>
                  </a:cubicBezTo>
                  <a:cubicBezTo>
                    <a:pt x="1" y="765"/>
                    <a:pt x="948" y="1554"/>
                    <a:pt x="2158" y="2027"/>
                  </a:cubicBezTo>
                  <a:cubicBezTo>
                    <a:pt x="3473" y="2501"/>
                    <a:pt x="4683" y="2501"/>
                    <a:pt x="4683" y="2501"/>
                  </a:cubicBezTo>
                  <a:cubicBezTo>
                    <a:pt x="4946" y="1817"/>
                    <a:pt x="4157" y="712"/>
                    <a:pt x="2894" y="239"/>
                  </a:cubicBezTo>
                  <a:cubicBezTo>
                    <a:pt x="2477" y="72"/>
                    <a:pt x="2061" y="1"/>
                    <a:pt x="16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3" name="Google Shape;7843;p44"/>
            <p:cNvSpPr/>
            <p:nvPr/>
          </p:nvSpPr>
          <p:spPr>
            <a:xfrm>
              <a:off x="5261875" y="1275650"/>
              <a:ext cx="136800" cy="67050"/>
            </a:xfrm>
            <a:custGeom>
              <a:avLst/>
              <a:gdLst/>
              <a:ahLst/>
              <a:cxnLst/>
              <a:rect l="l" t="t" r="r" b="b"/>
              <a:pathLst>
                <a:path w="5472" h="2682" extrusionOk="0">
                  <a:moveTo>
                    <a:pt x="1971" y="0"/>
                  </a:moveTo>
                  <a:cubicBezTo>
                    <a:pt x="1005" y="0"/>
                    <a:pt x="187" y="364"/>
                    <a:pt x="1" y="885"/>
                  </a:cubicBezTo>
                  <a:cubicBezTo>
                    <a:pt x="1" y="885"/>
                    <a:pt x="1000" y="1726"/>
                    <a:pt x="2421" y="2252"/>
                  </a:cubicBezTo>
                  <a:cubicBezTo>
                    <a:pt x="3473" y="2628"/>
                    <a:pt x="4444" y="2682"/>
                    <a:pt x="4914" y="2682"/>
                  </a:cubicBezTo>
                  <a:cubicBezTo>
                    <a:pt x="5101" y="2682"/>
                    <a:pt x="5209" y="2673"/>
                    <a:pt x="5209" y="2673"/>
                  </a:cubicBezTo>
                  <a:cubicBezTo>
                    <a:pt x="5472" y="1989"/>
                    <a:pt x="4683" y="727"/>
                    <a:pt x="3210" y="201"/>
                  </a:cubicBezTo>
                  <a:cubicBezTo>
                    <a:pt x="2795" y="62"/>
                    <a:pt x="2370" y="0"/>
                    <a:pt x="19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4" name="Google Shape;7844;p44"/>
            <p:cNvSpPr/>
            <p:nvPr/>
          </p:nvSpPr>
          <p:spPr>
            <a:xfrm>
              <a:off x="4382075" y="879725"/>
              <a:ext cx="123650" cy="62975"/>
            </a:xfrm>
            <a:custGeom>
              <a:avLst/>
              <a:gdLst/>
              <a:ahLst/>
              <a:cxnLst/>
              <a:rect l="l" t="t" r="r" b="b"/>
              <a:pathLst>
                <a:path w="4946" h="2519" extrusionOk="0">
                  <a:moveTo>
                    <a:pt x="1701" y="1"/>
                  </a:moveTo>
                  <a:cubicBezTo>
                    <a:pt x="860" y="1"/>
                    <a:pt x="185" y="340"/>
                    <a:pt x="0" y="782"/>
                  </a:cubicBezTo>
                  <a:cubicBezTo>
                    <a:pt x="0" y="782"/>
                    <a:pt x="842" y="1571"/>
                    <a:pt x="2157" y="2045"/>
                  </a:cubicBezTo>
                  <a:cubicBezTo>
                    <a:pt x="3472" y="2518"/>
                    <a:pt x="4682" y="2518"/>
                    <a:pt x="4682" y="2518"/>
                  </a:cubicBezTo>
                  <a:cubicBezTo>
                    <a:pt x="4945" y="1782"/>
                    <a:pt x="4156" y="677"/>
                    <a:pt x="2841" y="204"/>
                  </a:cubicBezTo>
                  <a:cubicBezTo>
                    <a:pt x="2448" y="62"/>
                    <a:pt x="2059" y="1"/>
                    <a:pt x="17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5" name="Google Shape;7845;p44"/>
            <p:cNvSpPr/>
            <p:nvPr/>
          </p:nvSpPr>
          <p:spPr>
            <a:xfrm>
              <a:off x="4579325" y="1031750"/>
              <a:ext cx="136800" cy="68800"/>
            </a:xfrm>
            <a:custGeom>
              <a:avLst/>
              <a:gdLst/>
              <a:ahLst/>
              <a:cxnLst/>
              <a:rect l="l" t="t" r="r" b="b"/>
              <a:pathLst>
                <a:path w="5472" h="2752" extrusionOk="0">
                  <a:moveTo>
                    <a:pt x="1888" y="0"/>
                  </a:moveTo>
                  <a:cubicBezTo>
                    <a:pt x="966" y="0"/>
                    <a:pt x="185" y="376"/>
                    <a:pt x="1" y="856"/>
                  </a:cubicBezTo>
                  <a:cubicBezTo>
                    <a:pt x="1" y="856"/>
                    <a:pt x="1000" y="1750"/>
                    <a:pt x="2473" y="2276"/>
                  </a:cubicBezTo>
                  <a:cubicBezTo>
                    <a:pt x="3657" y="2715"/>
                    <a:pt x="4767" y="2751"/>
                    <a:pt x="5105" y="2751"/>
                  </a:cubicBezTo>
                  <a:cubicBezTo>
                    <a:pt x="5172" y="2751"/>
                    <a:pt x="5209" y="2750"/>
                    <a:pt x="5209" y="2750"/>
                  </a:cubicBezTo>
                  <a:cubicBezTo>
                    <a:pt x="5472" y="2013"/>
                    <a:pt x="4578" y="751"/>
                    <a:pt x="3105" y="225"/>
                  </a:cubicBezTo>
                  <a:cubicBezTo>
                    <a:pt x="2697" y="68"/>
                    <a:pt x="2279" y="0"/>
                    <a:pt x="1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6" name="Google Shape;7846;p44"/>
            <p:cNvSpPr/>
            <p:nvPr/>
          </p:nvSpPr>
          <p:spPr>
            <a:xfrm>
              <a:off x="4914700" y="1183600"/>
              <a:ext cx="136800" cy="68175"/>
            </a:xfrm>
            <a:custGeom>
              <a:avLst/>
              <a:gdLst/>
              <a:ahLst/>
              <a:cxnLst/>
              <a:rect l="l" t="t" r="r" b="b"/>
              <a:pathLst>
                <a:path w="5472" h="2727" extrusionOk="0">
                  <a:moveTo>
                    <a:pt x="1947" y="0"/>
                  </a:moveTo>
                  <a:cubicBezTo>
                    <a:pt x="978" y="0"/>
                    <a:pt x="186" y="363"/>
                    <a:pt x="0" y="884"/>
                  </a:cubicBezTo>
                  <a:cubicBezTo>
                    <a:pt x="0" y="884"/>
                    <a:pt x="1000" y="1726"/>
                    <a:pt x="2473" y="2252"/>
                  </a:cubicBezTo>
                  <a:cubicBezTo>
                    <a:pt x="3656" y="2690"/>
                    <a:pt x="4767" y="2727"/>
                    <a:pt x="5104" y="2727"/>
                  </a:cubicBezTo>
                  <a:cubicBezTo>
                    <a:pt x="5172" y="2727"/>
                    <a:pt x="5208" y="2725"/>
                    <a:pt x="5208" y="2725"/>
                  </a:cubicBezTo>
                  <a:cubicBezTo>
                    <a:pt x="5471" y="1989"/>
                    <a:pt x="4682" y="727"/>
                    <a:pt x="3209" y="200"/>
                  </a:cubicBezTo>
                  <a:cubicBezTo>
                    <a:pt x="2778" y="62"/>
                    <a:pt x="2348" y="0"/>
                    <a:pt x="19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47" name="Google Shape;7847;p44"/>
          <p:cNvGrpSpPr/>
          <p:nvPr/>
        </p:nvGrpSpPr>
        <p:grpSpPr>
          <a:xfrm rot="-5400000" flipH="1">
            <a:off x="8594651" y="2396608"/>
            <a:ext cx="2211526" cy="1965451"/>
            <a:chOff x="2130575" y="4054150"/>
            <a:chExt cx="1526875" cy="1369175"/>
          </a:xfrm>
        </p:grpSpPr>
        <p:sp>
          <p:nvSpPr>
            <p:cNvPr id="7848" name="Google Shape;7848;p44"/>
            <p:cNvSpPr/>
            <p:nvPr/>
          </p:nvSpPr>
          <p:spPr>
            <a:xfrm>
              <a:off x="3123500" y="4200050"/>
              <a:ext cx="422175" cy="528900"/>
            </a:xfrm>
            <a:custGeom>
              <a:avLst/>
              <a:gdLst/>
              <a:ahLst/>
              <a:cxnLst/>
              <a:rect l="l" t="t" r="r" b="b"/>
              <a:pathLst>
                <a:path w="16887" h="21156" extrusionOk="0">
                  <a:moveTo>
                    <a:pt x="13715" y="0"/>
                  </a:moveTo>
                  <a:cubicBezTo>
                    <a:pt x="13650" y="0"/>
                    <a:pt x="13585" y="3"/>
                    <a:pt x="13520" y="8"/>
                  </a:cubicBezTo>
                  <a:cubicBezTo>
                    <a:pt x="12152" y="60"/>
                    <a:pt x="11100" y="1323"/>
                    <a:pt x="11258" y="2690"/>
                  </a:cubicBezTo>
                  <a:cubicBezTo>
                    <a:pt x="11310" y="2743"/>
                    <a:pt x="11626" y="8477"/>
                    <a:pt x="8996" y="11528"/>
                  </a:cubicBezTo>
                  <a:cubicBezTo>
                    <a:pt x="7312" y="13422"/>
                    <a:pt x="3262" y="15421"/>
                    <a:pt x="1841" y="15999"/>
                  </a:cubicBezTo>
                  <a:cubicBezTo>
                    <a:pt x="579" y="16525"/>
                    <a:pt x="0" y="18051"/>
                    <a:pt x="526" y="19366"/>
                  </a:cubicBezTo>
                  <a:cubicBezTo>
                    <a:pt x="944" y="20410"/>
                    <a:pt x="2024" y="21156"/>
                    <a:pt x="3084" y="21156"/>
                  </a:cubicBezTo>
                  <a:cubicBezTo>
                    <a:pt x="3359" y="21156"/>
                    <a:pt x="3633" y="21105"/>
                    <a:pt x="3893" y="20997"/>
                  </a:cubicBezTo>
                  <a:cubicBezTo>
                    <a:pt x="4524" y="20734"/>
                    <a:pt x="10100" y="18156"/>
                    <a:pt x="12836" y="15000"/>
                  </a:cubicBezTo>
                  <a:cubicBezTo>
                    <a:pt x="16886" y="10318"/>
                    <a:pt x="16255" y="2638"/>
                    <a:pt x="16255" y="2322"/>
                  </a:cubicBezTo>
                  <a:cubicBezTo>
                    <a:pt x="16105" y="1018"/>
                    <a:pt x="15045" y="0"/>
                    <a:pt x="137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9" name="Google Shape;7849;p44"/>
            <p:cNvSpPr/>
            <p:nvPr/>
          </p:nvSpPr>
          <p:spPr>
            <a:xfrm>
              <a:off x="2130575" y="4693650"/>
              <a:ext cx="614175" cy="277850"/>
            </a:xfrm>
            <a:custGeom>
              <a:avLst/>
              <a:gdLst/>
              <a:ahLst/>
              <a:cxnLst/>
              <a:rect l="l" t="t" r="r" b="b"/>
              <a:pathLst>
                <a:path w="24567" h="11114" extrusionOk="0">
                  <a:moveTo>
                    <a:pt x="2841" y="1"/>
                  </a:moveTo>
                  <a:cubicBezTo>
                    <a:pt x="2308" y="1"/>
                    <a:pt x="1772" y="169"/>
                    <a:pt x="1316" y="516"/>
                  </a:cubicBezTo>
                  <a:cubicBezTo>
                    <a:pt x="211" y="1358"/>
                    <a:pt x="1" y="2936"/>
                    <a:pt x="842" y="3988"/>
                  </a:cubicBezTo>
                  <a:cubicBezTo>
                    <a:pt x="1053" y="4251"/>
                    <a:pt x="5787" y="10301"/>
                    <a:pt x="11889" y="11037"/>
                  </a:cubicBezTo>
                  <a:cubicBezTo>
                    <a:pt x="12371" y="11090"/>
                    <a:pt x="12872" y="11113"/>
                    <a:pt x="13381" y="11113"/>
                  </a:cubicBezTo>
                  <a:cubicBezTo>
                    <a:pt x="17482" y="11113"/>
                    <a:pt x="22164" y="9594"/>
                    <a:pt x="22726" y="9407"/>
                  </a:cubicBezTo>
                  <a:cubicBezTo>
                    <a:pt x="23988" y="8881"/>
                    <a:pt x="24567" y="7197"/>
                    <a:pt x="24094" y="5987"/>
                  </a:cubicBezTo>
                  <a:cubicBezTo>
                    <a:pt x="23760" y="4944"/>
                    <a:pt x="22731" y="4265"/>
                    <a:pt x="21663" y="4265"/>
                  </a:cubicBezTo>
                  <a:cubicBezTo>
                    <a:pt x="21385" y="4265"/>
                    <a:pt x="21104" y="4311"/>
                    <a:pt x="20832" y="4409"/>
                  </a:cubicBezTo>
                  <a:cubicBezTo>
                    <a:pt x="19561" y="4880"/>
                    <a:pt x="15972" y="5983"/>
                    <a:pt x="13346" y="5983"/>
                  </a:cubicBezTo>
                  <a:cubicBezTo>
                    <a:pt x="13038" y="5983"/>
                    <a:pt x="12744" y="5968"/>
                    <a:pt x="12468" y="5935"/>
                  </a:cubicBezTo>
                  <a:cubicBezTo>
                    <a:pt x="8470" y="5461"/>
                    <a:pt x="4945" y="990"/>
                    <a:pt x="4840" y="990"/>
                  </a:cubicBezTo>
                  <a:cubicBezTo>
                    <a:pt x="4346" y="341"/>
                    <a:pt x="3598" y="1"/>
                    <a:pt x="28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0" name="Google Shape;7850;p44"/>
            <p:cNvSpPr/>
            <p:nvPr/>
          </p:nvSpPr>
          <p:spPr>
            <a:xfrm>
              <a:off x="2409375" y="4054150"/>
              <a:ext cx="1248075" cy="1369175"/>
            </a:xfrm>
            <a:custGeom>
              <a:avLst/>
              <a:gdLst/>
              <a:ahLst/>
              <a:cxnLst/>
              <a:rect l="l" t="t" r="r" b="b"/>
              <a:pathLst>
                <a:path w="49923" h="54767" extrusionOk="0">
                  <a:moveTo>
                    <a:pt x="15118" y="1"/>
                  </a:moveTo>
                  <a:cubicBezTo>
                    <a:pt x="13475" y="1"/>
                    <a:pt x="11831" y="258"/>
                    <a:pt x="10259" y="793"/>
                  </a:cubicBezTo>
                  <a:cubicBezTo>
                    <a:pt x="2789" y="3371"/>
                    <a:pt x="1" y="12314"/>
                    <a:pt x="1579" y="19310"/>
                  </a:cubicBezTo>
                  <a:cubicBezTo>
                    <a:pt x="4314" y="29253"/>
                    <a:pt x="8628" y="45192"/>
                    <a:pt x="12205" y="54766"/>
                  </a:cubicBezTo>
                  <a:lnTo>
                    <a:pt x="49923" y="54766"/>
                  </a:lnTo>
                  <a:cubicBezTo>
                    <a:pt x="49923" y="54766"/>
                    <a:pt x="48345" y="50189"/>
                    <a:pt x="46398" y="45245"/>
                  </a:cubicBezTo>
                  <a:cubicBezTo>
                    <a:pt x="41296" y="32672"/>
                    <a:pt x="35404" y="20573"/>
                    <a:pt x="29196" y="8632"/>
                  </a:cubicBezTo>
                  <a:cubicBezTo>
                    <a:pt x="26657" y="3184"/>
                    <a:pt x="20896" y="1"/>
                    <a:pt x="151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1" name="Google Shape;7851;p44"/>
            <p:cNvSpPr/>
            <p:nvPr/>
          </p:nvSpPr>
          <p:spPr>
            <a:xfrm>
              <a:off x="2611900" y="4605225"/>
              <a:ext cx="641825" cy="388175"/>
            </a:xfrm>
            <a:custGeom>
              <a:avLst/>
              <a:gdLst/>
              <a:ahLst/>
              <a:cxnLst/>
              <a:rect l="l" t="t" r="r" b="b"/>
              <a:pathLst>
                <a:path w="25673" h="15527" extrusionOk="0">
                  <a:moveTo>
                    <a:pt x="21690" y="1"/>
                  </a:moveTo>
                  <a:cubicBezTo>
                    <a:pt x="19235" y="1"/>
                    <a:pt x="15521" y="1871"/>
                    <a:pt x="11784" y="3317"/>
                  </a:cubicBezTo>
                  <a:cubicBezTo>
                    <a:pt x="6208" y="5474"/>
                    <a:pt x="1" y="6947"/>
                    <a:pt x="1369" y="10524"/>
                  </a:cubicBezTo>
                  <a:cubicBezTo>
                    <a:pt x="2450" y="13208"/>
                    <a:pt x="7285" y="15526"/>
                    <a:pt x="11992" y="15526"/>
                  </a:cubicBezTo>
                  <a:cubicBezTo>
                    <a:pt x="13465" y="15526"/>
                    <a:pt x="14926" y="15299"/>
                    <a:pt x="16256" y="14785"/>
                  </a:cubicBezTo>
                  <a:cubicBezTo>
                    <a:pt x="21779" y="12628"/>
                    <a:pt x="25672" y="5158"/>
                    <a:pt x="24252" y="1634"/>
                  </a:cubicBezTo>
                  <a:cubicBezTo>
                    <a:pt x="23801" y="454"/>
                    <a:pt x="22898" y="1"/>
                    <a:pt x="216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2" name="Google Shape;7852;p44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3" name="Google Shape;7853;p44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4" name="Google Shape;7854;p44"/>
            <p:cNvSpPr/>
            <p:nvPr/>
          </p:nvSpPr>
          <p:spPr>
            <a:xfrm>
              <a:off x="2575075" y="4317275"/>
              <a:ext cx="441925" cy="302325"/>
            </a:xfrm>
            <a:custGeom>
              <a:avLst/>
              <a:gdLst/>
              <a:ahLst/>
              <a:cxnLst/>
              <a:rect l="l" t="t" r="r" b="b"/>
              <a:pathLst>
                <a:path w="17677" h="12093" extrusionOk="0">
                  <a:moveTo>
                    <a:pt x="1106" y="0"/>
                  </a:moveTo>
                  <a:lnTo>
                    <a:pt x="1106" y="0"/>
                  </a:lnTo>
                  <a:cubicBezTo>
                    <a:pt x="159" y="2052"/>
                    <a:pt x="1" y="4419"/>
                    <a:pt x="895" y="6629"/>
                  </a:cubicBezTo>
                  <a:cubicBezTo>
                    <a:pt x="2191" y="10031"/>
                    <a:pt x="5421" y="12092"/>
                    <a:pt x="8855" y="12092"/>
                  </a:cubicBezTo>
                  <a:cubicBezTo>
                    <a:pt x="9881" y="12092"/>
                    <a:pt x="10926" y="11908"/>
                    <a:pt x="11942" y="11521"/>
                  </a:cubicBezTo>
                  <a:cubicBezTo>
                    <a:pt x="15572" y="10101"/>
                    <a:pt x="17676" y="6418"/>
                    <a:pt x="17308" y="2736"/>
                  </a:cubicBezTo>
                  <a:lnTo>
                    <a:pt x="17308" y="2736"/>
                  </a:lnTo>
                  <a:cubicBezTo>
                    <a:pt x="16887" y="5103"/>
                    <a:pt x="15309" y="7260"/>
                    <a:pt x="12311" y="8470"/>
                  </a:cubicBezTo>
                  <a:cubicBezTo>
                    <a:pt x="11202" y="8911"/>
                    <a:pt x="10140" y="9110"/>
                    <a:pt x="9142" y="9110"/>
                  </a:cubicBezTo>
                  <a:cubicBezTo>
                    <a:pt x="4312" y="9110"/>
                    <a:pt x="975" y="4447"/>
                    <a:pt x="1106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5" name="Google Shape;7855;p44"/>
            <p:cNvSpPr/>
            <p:nvPr/>
          </p:nvSpPr>
          <p:spPr>
            <a:xfrm>
              <a:off x="2697400" y="4319950"/>
              <a:ext cx="195975" cy="172200"/>
            </a:xfrm>
            <a:custGeom>
              <a:avLst/>
              <a:gdLst/>
              <a:ahLst/>
              <a:cxnLst/>
              <a:rect l="l" t="t" r="r" b="b"/>
              <a:pathLst>
                <a:path w="7839" h="6888" extrusionOk="0">
                  <a:moveTo>
                    <a:pt x="3895" y="1"/>
                  </a:moveTo>
                  <a:cubicBezTo>
                    <a:pt x="3492" y="1"/>
                    <a:pt x="3082" y="68"/>
                    <a:pt x="2683" y="209"/>
                  </a:cubicBezTo>
                  <a:cubicBezTo>
                    <a:pt x="947" y="945"/>
                    <a:pt x="0" y="2892"/>
                    <a:pt x="737" y="4680"/>
                  </a:cubicBezTo>
                  <a:cubicBezTo>
                    <a:pt x="1268" y="6070"/>
                    <a:pt x="2593" y="6888"/>
                    <a:pt x="3996" y="6888"/>
                  </a:cubicBezTo>
                  <a:cubicBezTo>
                    <a:pt x="4399" y="6888"/>
                    <a:pt x="4809" y="6820"/>
                    <a:pt x="5208" y="6679"/>
                  </a:cubicBezTo>
                  <a:cubicBezTo>
                    <a:pt x="6944" y="5943"/>
                    <a:pt x="7838" y="3944"/>
                    <a:pt x="7155" y="2208"/>
                  </a:cubicBezTo>
                  <a:cubicBezTo>
                    <a:pt x="6623" y="819"/>
                    <a:pt x="5298" y="1"/>
                    <a:pt x="38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6" name="Google Shape;7856;p44"/>
            <p:cNvSpPr/>
            <p:nvPr/>
          </p:nvSpPr>
          <p:spPr>
            <a:xfrm>
              <a:off x="2703975" y="4703925"/>
              <a:ext cx="168350" cy="100600"/>
            </a:xfrm>
            <a:custGeom>
              <a:avLst/>
              <a:gdLst/>
              <a:ahLst/>
              <a:cxnLst/>
              <a:rect l="l" t="t" r="r" b="b"/>
              <a:pathLst>
                <a:path w="6734" h="4024" extrusionOk="0">
                  <a:moveTo>
                    <a:pt x="6471" y="0"/>
                  </a:moveTo>
                  <a:lnTo>
                    <a:pt x="6471" y="0"/>
                  </a:lnTo>
                  <a:cubicBezTo>
                    <a:pt x="4103" y="842"/>
                    <a:pt x="1736" y="1684"/>
                    <a:pt x="0" y="2630"/>
                  </a:cubicBezTo>
                  <a:cubicBezTo>
                    <a:pt x="723" y="3506"/>
                    <a:pt x="1805" y="4023"/>
                    <a:pt x="2925" y="4023"/>
                  </a:cubicBezTo>
                  <a:cubicBezTo>
                    <a:pt x="3353" y="4023"/>
                    <a:pt x="3787" y="3948"/>
                    <a:pt x="4209" y="3788"/>
                  </a:cubicBezTo>
                  <a:cubicBezTo>
                    <a:pt x="5787" y="3209"/>
                    <a:pt x="6734" y="1578"/>
                    <a:pt x="64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7" name="Google Shape;7857;p44"/>
            <p:cNvSpPr/>
            <p:nvPr/>
          </p:nvSpPr>
          <p:spPr>
            <a:xfrm>
              <a:off x="2945950" y="4613175"/>
              <a:ext cx="165725" cy="97925"/>
            </a:xfrm>
            <a:custGeom>
              <a:avLst/>
              <a:gdLst/>
              <a:ahLst/>
              <a:cxnLst/>
              <a:rect l="l" t="t" r="r" b="b"/>
              <a:pathLst>
                <a:path w="6629" h="3917" extrusionOk="0">
                  <a:moveTo>
                    <a:pt x="6524" y="0"/>
                  </a:moveTo>
                  <a:lnTo>
                    <a:pt x="6524" y="0"/>
                  </a:lnTo>
                  <a:cubicBezTo>
                    <a:pt x="4577" y="474"/>
                    <a:pt x="2368" y="1421"/>
                    <a:pt x="1" y="2420"/>
                  </a:cubicBezTo>
                  <a:cubicBezTo>
                    <a:pt x="651" y="3377"/>
                    <a:pt x="1747" y="3916"/>
                    <a:pt x="2904" y="3916"/>
                  </a:cubicBezTo>
                  <a:cubicBezTo>
                    <a:pt x="3337" y="3916"/>
                    <a:pt x="3779" y="3840"/>
                    <a:pt x="4209" y="3683"/>
                  </a:cubicBezTo>
                  <a:cubicBezTo>
                    <a:pt x="5735" y="3104"/>
                    <a:pt x="6629" y="1526"/>
                    <a:pt x="6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8" name="Google Shape;7858;p44"/>
            <p:cNvSpPr/>
            <p:nvPr/>
          </p:nvSpPr>
          <p:spPr>
            <a:xfrm>
              <a:off x="2840750" y="4831125"/>
              <a:ext cx="316950" cy="162000"/>
            </a:xfrm>
            <a:custGeom>
              <a:avLst/>
              <a:gdLst/>
              <a:ahLst/>
              <a:cxnLst/>
              <a:rect l="l" t="t" r="r" b="b"/>
              <a:pathLst>
                <a:path w="12678" h="6480" extrusionOk="0">
                  <a:moveTo>
                    <a:pt x="8155" y="0"/>
                  </a:moveTo>
                  <a:cubicBezTo>
                    <a:pt x="7135" y="0"/>
                    <a:pt x="6099" y="187"/>
                    <a:pt x="5103" y="594"/>
                  </a:cubicBezTo>
                  <a:cubicBezTo>
                    <a:pt x="2525" y="1593"/>
                    <a:pt x="737" y="3750"/>
                    <a:pt x="0" y="6222"/>
                  </a:cubicBezTo>
                  <a:cubicBezTo>
                    <a:pt x="930" y="6388"/>
                    <a:pt x="1877" y="6480"/>
                    <a:pt x="2820" y="6480"/>
                  </a:cubicBezTo>
                  <a:cubicBezTo>
                    <a:pt x="4278" y="6480"/>
                    <a:pt x="5729" y="6260"/>
                    <a:pt x="7102" y="5749"/>
                  </a:cubicBezTo>
                  <a:cubicBezTo>
                    <a:pt x="9259" y="4907"/>
                    <a:pt x="11152" y="3224"/>
                    <a:pt x="12678" y="1277"/>
                  </a:cubicBezTo>
                  <a:cubicBezTo>
                    <a:pt x="11355" y="471"/>
                    <a:pt x="9774" y="0"/>
                    <a:pt x="8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59" name="Google Shape;7859;p44"/>
          <p:cNvGrpSpPr/>
          <p:nvPr/>
        </p:nvGrpSpPr>
        <p:grpSpPr>
          <a:xfrm rot="5400000" flipH="1">
            <a:off x="125079" y="3605542"/>
            <a:ext cx="2429691" cy="2730485"/>
            <a:chOff x="598450" y="4075425"/>
            <a:chExt cx="1178375" cy="1336050"/>
          </a:xfrm>
        </p:grpSpPr>
        <p:sp>
          <p:nvSpPr>
            <p:cNvPr id="7860" name="Google Shape;7860;p44"/>
            <p:cNvSpPr/>
            <p:nvPr/>
          </p:nvSpPr>
          <p:spPr>
            <a:xfrm>
              <a:off x="670800" y="4420925"/>
              <a:ext cx="330100" cy="413750"/>
            </a:xfrm>
            <a:custGeom>
              <a:avLst/>
              <a:gdLst/>
              <a:ahLst/>
              <a:cxnLst/>
              <a:rect l="l" t="t" r="r" b="b"/>
              <a:pathLst>
                <a:path w="13204" h="16550" extrusionOk="0">
                  <a:moveTo>
                    <a:pt x="2441" y="1"/>
                  </a:moveTo>
                  <a:cubicBezTo>
                    <a:pt x="1461" y="1"/>
                    <a:pt x="576" y="757"/>
                    <a:pt x="526" y="1746"/>
                  </a:cubicBezTo>
                  <a:cubicBezTo>
                    <a:pt x="526" y="2009"/>
                    <a:pt x="0" y="8006"/>
                    <a:pt x="3209" y="11688"/>
                  </a:cubicBezTo>
                  <a:cubicBezTo>
                    <a:pt x="5313" y="14161"/>
                    <a:pt x="9679" y="16212"/>
                    <a:pt x="10205" y="16423"/>
                  </a:cubicBezTo>
                  <a:cubicBezTo>
                    <a:pt x="10400" y="16509"/>
                    <a:pt x="10608" y="16549"/>
                    <a:pt x="10819" y="16549"/>
                  </a:cubicBezTo>
                  <a:cubicBezTo>
                    <a:pt x="11636" y="16549"/>
                    <a:pt x="12501" y="15954"/>
                    <a:pt x="12836" y="15160"/>
                  </a:cubicBezTo>
                  <a:cubicBezTo>
                    <a:pt x="13204" y="14213"/>
                    <a:pt x="12730" y="12951"/>
                    <a:pt x="11784" y="12530"/>
                  </a:cubicBezTo>
                  <a:cubicBezTo>
                    <a:pt x="10626" y="12109"/>
                    <a:pt x="7470" y="10584"/>
                    <a:pt x="6155" y="9006"/>
                  </a:cubicBezTo>
                  <a:cubicBezTo>
                    <a:pt x="4051" y="6638"/>
                    <a:pt x="4366" y="2167"/>
                    <a:pt x="4366" y="2114"/>
                  </a:cubicBezTo>
                  <a:cubicBezTo>
                    <a:pt x="4471" y="1062"/>
                    <a:pt x="3682" y="63"/>
                    <a:pt x="2630" y="10"/>
                  </a:cubicBezTo>
                  <a:cubicBezTo>
                    <a:pt x="2567" y="4"/>
                    <a:pt x="2504" y="1"/>
                    <a:pt x="24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1" name="Google Shape;7861;p44"/>
            <p:cNvSpPr/>
            <p:nvPr/>
          </p:nvSpPr>
          <p:spPr>
            <a:xfrm>
              <a:off x="1296775" y="4806325"/>
              <a:ext cx="480050" cy="218650"/>
            </a:xfrm>
            <a:custGeom>
              <a:avLst/>
              <a:gdLst/>
              <a:ahLst/>
              <a:cxnLst/>
              <a:rect l="l" t="t" r="r" b="b"/>
              <a:pathLst>
                <a:path w="19202" h="8746" extrusionOk="0">
                  <a:moveTo>
                    <a:pt x="16988" y="0"/>
                  </a:moveTo>
                  <a:cubicBezTo>
                    <a:pt x="16405" y="0"/>
                    <a:pt x="15831" y="258"/>
                    <a:pt x="15467" y="744"/>
                  </a:cubicBezTo>
                  <a:cubicBezTo>
                    <a:pt x="15414" y="796"/>
                    <a:pt x="12626" y="4321"/>
                    <a:pt x="9470" y="4637"/>
                  </a:cubicBezTo>
                  <a:cubicBezTo>
                    <a:pt x="9258" y="4665"/>
                    <a:pt x="9029" y="4678"/>
                    <a:pt x="8787" y="4678"/>
                  </a:cubicBezTo>
                  <a:cubicBezTo>
                    <a:pt x="6807" y="4678"/>
                    <a:pt x="3978" y="3802"/>
                    <a:pt x="2947" y="3427"/>
                  </a:cubicBezTo>
                  <a:cubicBezTo>
                    <a:pt x="2761" y="3354"/>
                    <a:pt x="2565" y="3321"/>
                    <a:pt x="2367" y="3321"/>
                  </a:cubicBezTo>
                  <a:cubicBezTo>
                    <a:pt x="1557" y="3321"/>
                    <a:pt x="718" y="3886"/>
                    <a:pt x="422" y="4689"/>
                  </a:cubicBezTo>
                  <a:cubicBezTo>
                    <a:pt x="1" y="5689"/>
                    <a:pt x="474" y="7004"/>
                    <a:pt x="1421" y="7372"/>
                  </a:cubicBezTo>
                  <a:cubicBezTo>
                    <a:pt x="1936" y="7559"/>
                    <a:pt x="5616" y="8746"/>
                    <a:pt x="8756" y="8746"/>
                  </a:cubicBezTo>
                  <a:cubicBezTo>
                    <a:pt x="9145" y="8746"/>
                    <a:pt x="9525" y="8728"/>
                    <a:pt x="9891" y="8687"/>
                  </a:cubicBezTo>
                  <a:cubicBezTo>
                    <a:pt x="14678" y="8109"/>
                    <a:pt x="18413" y="3374"/>
                    <a:pt x="18571" y="3164"/>
                  </a:cubicBezTo>
                  <a:cubicBezTo>
                    <a:pt x="19202" y="2322"/>
                    <a:pt x="19097" y="1059"/>
                    <a:pt x="18202" y="428"/>
                  </a:cubicBezTo>
                  <a:cubicBezTo>
                    <a:pt x="17846" y="139"/>
                    <a:pt x="17415" y="0"/>
                    <a:pt x="169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2" name="Google Shape;7862;p44"/>
            <p:cNvSpPr/>
            <p:nvPr/>
          </p:nvSpPr>
          <p:spPr>
            <a:xfrm>
              <a:off x="598450" y="4434950"/>
              <a:ext cx="920625" cy="976525"/>
            </a:xfrm>
            <a:custGeom>
              <a:avLst/>
              <a:gdLst/>
              <a:ahLst/>
              <a:cxnLst/>
              <a:rect l="l" t="t" r="r" b="b"/>
              <a:pathLst>
                <a:path w="36825" h="39061" extrusionOk="0">
                  <a:moveTo>
                    <a:pt x="24563" y="1"/>
                  </a:moveTo>
                  <a:cubicBezTo>
                    <a:pt x="20645" y="1"/>
                    <a:pt x="17062" y="2146"/>
                    <a:pt x="13941" y="6866"/>
                  </a:cubicBezTo>
                  <a:cubicBezTo>
                    <a:pt x="9733" y="13705"/>
                    <a:pt x="7365" y="18492"/>
                    <a:pt x="3525" y="29013"/>
                  </a:cubicBezTo>
                  <a:cubicBezTo>
                    <a:pt x="1895" y="33484"/>
                    <a:pt x="369" y="37693"/>
                    <a:pt x="1" y="39061"/>
                  </a:cubicBezTo>
                  <a:lnTo>
                    <a:pt x="28355" y="39061"/>
                  </a:lnTo>
                  <a:cubicBezTo>
                    <a:pt x="28618" y="38482"/>
                    <a:pt x="30827" y="31854"/>
                    <a:pt x="31038" y="31275"/>
                  </a:cubicBezTo>
                  <a:cubicBezTo>
                    <a:pt x="33247" y="25068"/>
                    <a:pt x="33668" y="22437"/>
                    <a:pt x="35562" y="15283"/>
                  </a:cubicBezTo>
                  <a:cubicBezTo>
                    <a:pt x="36824" y="9760"/>
                    <a:pt x="34615" y="2763"/>
                    <a:pt x="28776" y="764"/>
                  </a:cubicBezTo>
                  <a:cubicBezTo>
                    <a:pt x="27335" y="261"/>
                    <a:pt x="25929" y="1"/>
                    <a:pt x="245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3" name="Google Shape;7863;p44"/>
            <p:cNvSpPr/>
            <p:nvPr/>
          </p:nvSpPr>
          <p:spPr>
            <a:xfrm>
              <a:off x="898300" y="4737900"/>
              <a:ext cx="503725" cy="303450"/>
            </a:xfrm>
            <a:custGeom>
              <a:avLst/>
              <a:gdLst/>
              <a:ahLst/>
              <a:cxnLst/>
              <a:rect l="l" t="t" r="r" b="b"/>
              <a:pathLst>
                <a:path w="20149" h="12138" extrusionOk="0">
                  <a:moveTo>
                    <a:pt x="3061" y="1"/>
                  </a:moveTo>
                  <a:cubicBezTo>
                    <a:pt x="2109" y="1"/>
                    <a:pt x="1399" y="355"/>
                    <a:pt x="1053" y="1271"/>
                  </a:cubicBezTo>
                  <a:cubicBezTo>
                    <a:pt x="1" y="4007"/>
                    <a:pt x="3052" y="9846"/>
                    <a:pt x="7365" y="11582"/>
                  </a:cubicBezTo>
                  <a:cubicBezTo>
                    <a:pt x="8408" y="11967"/>
                    <a:pt x="9550" y="12138"/>
                    <a:pt x="10701" y="12138"/>
                  </a:cubicBezTo>
                  <a:cubicBezTo>
                    <a:pt x="14427" y="12138"/>
                    <a:pt x="18240" y="10345"/>
                    <a:pt x="19044" y="8215"/>
                  </a:cubicBezTo>
                  <a:cubicBezTo>
                    <a:pt x="20148" y="5427"/>
                    <a:pt x="15309" y="4323"/>
                    <a:pt x="10890" y="2639"/>
                  </a:cubicBezTo>
                  <a:cubicBezTo>
                    <a:pt x="7960" y="1474"/>
                    <a:pt x="5005" y="1"/>
                    <a:pt x="30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4" name="Google Shape;7864;p44"/>
            <p:cNvSpPr/>
            <p:nvPr/>
          </p:nvSpPr>
          <p:spPr>
            <a:xfrm>
              <a:off x="1232350" y="4075425"/>
              <a:ext cx="401125" cy="364875"/>
            </a:xfrm>
            <a:custGeom>
              <a:avLst/>
              <a:gdLst/>
              <a:ahLst/>
              <a:cxnLst/>
              <a:rect l="l" t="t" r="r" b="b"/>
              <a:pathLst>
                <a:path w="16045" h="14595" extrusionOk="0">
                  <a:moveTo>
                    <a:pt x="8008" y="0"/>
                  </a:moveTo>
                  <a:cubicBezTo>
                    <a:pt x="4696" y="0"/>
                    <a:pt x="1710" y="2256"/>
                    <a:pt x="947" y="5624"/>
                  </a:cubicBezTo>
                  <a:cubicBezTo>
                    <a:pt x="0" y="9517"/>
                    <a:pt x="2420" y="13462"/>
                    <a:pt x="6366" y="14409"/>
                  </a:cubicBezTo>
                  <a:cubicBezTo>
                    <a:pt x="6912" y="14534"/>
                    <a:pt x="7460" y="14595"/>
                    <a:pt x="8000" y="14595"/>
                  </a:cubicBezTo>
                  <a:cubicBezTo>
                    <a:pt x="11307" y="14595"/>
                    <a:pt x="14337" y="12337"/>
                    <a:pt x="15151" y="8991"/>
                  </a:cubicBezTo>
                  <a:cubicBezTo>
                    <a:pt x="16045" y="5045"/>
                    <a:pt x="13625" y="1100"/>
                    <a:pt x="9732" y="206"/>
                  </a:cubicBezTo>
                  <a:cubicBezTo>
                    <a:pt x="9154" y="67"/>
                    <a:pt x="8576" y="0"/>
                    <a:pt x="80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5" name="Google Shape;7865;p44"/>
            <p:cNvSpPr/>
            <p:nvPr/>
          </p:nvSpPr>
          <p:spPr>
            <a:xfrm>
              <a:off x="1011400" y="4744675"/>
              <a:ext cx="128900" cy="76425"/>
            </a:xfrm>
            <a:custGeom>
              <a:avLst/>
              <a:gdLst/>
              <a:ahLst/>
              <a:cxnLst/>
              <a:rect l="l" t="t" r="r" b="b"/>
              <a:pathLst>
                <a:path w="5156" h="3057" extrusionOk="0">
                  <a:moveTo>
                    <a:pt x="106" y="1"/>
                  </a:moveTo>
                  <a:lnTo>
                    <a:pt x="106" y="1"/>
                  </a:lnTo>
                  <a:cubicBezTo>
                    <a:pt x="1" y="1158"/>
                    <a:pt x="632" y="2368"/>
                    <a:pt x="1894" y="2894"/>
                  </a:cubicBezTo>
                  <a:cubicBezTo>
                    <a:pt x="2224" y="3004"/>
                    <a:pt x="2556" y="3056"/>
                    <a:pt x="2880" y="3056"/>
                  </a:cubicBezTo>
                  <a:cubicBezTo>
                    <a:pt x="3800" y="3056"/>
                    <a:pt x="4650" y="2634"/>
                    <a:pt x="5156" y="1895"/>
                  </a:cubicBezTo>
                  <a:cubicBezTo>
                    <a:pt x="3315" y="1106"/>
                    <a:pt x="1579" y="369"/>
                    <a:pt x="1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6" name="Google Shape;7866;p44"/>
            <p:cNvSpPr/>
            <p:nvPr/>
          </p:nvSpPr>
          <p:spPr>
            <a:xfrm>
              <a:off x="1270475" y="4369375"/>
              <a:ext cx="130225" cy="231225"/>
            </a:xfrm>
            <a:custGeom>
              <a:avLst/>
              <a:gdLst/>
              <a:ahLst/>
              <a:cxnLst/>
              <a:rect l="l" t="t" r="r" b="b"/>
              <a:pathLst>
                <a:path w="5209" h="9249" extrusionOk="0">
                  <a:moveTo>
                    <a:pt x="4070" y="1"/>
                  </a:moveTo>
                  <a:cubicBezTo>
                    <a:pt x="3868" y="1"/>
                    <a:pt x="3662" y="69"/>
                    <a:pt x="3473" y="231"/>
                  </a:cubicBezTo>
                  <a:cubicBezTo>
                    <a:pt x="2315" y="1125"/>
                    <a:pt x="1789" y="2493"/>
                    <a:pt x="1158" y="3808"/>
                  </a:cubicBezTo>
                  <a:cubicBezTo>
                    <a:pt x="580" y="5228"/>
                    <a:pt x="1" y="6649"/>
                    <a:pt x="211" y="8174"/>
                  </a:cubicBezTo>
                  <a:cubicBezTo>
                    <a:pt x="248" y="8724"/>
                    <a:pt x="770" y="9249"/>
                    <a:pt x="1315" y="9249"/>
                  </a:cubicBezTo>
                  <a:cubicBezTo>
                    <a:pt x="1552" y="9249"/>
                    <a:pt x="1793" y="9150"/>
                    <a:pt x="2000" y="8911"/>
                  </a:cubicBezTo>
                  <a:cubicBezTo>
                    <a:pt x="2894" y="7859"/>
                    <a:pt x="3368" y="6544"/>
                    <a:pt x="3894" y="5228"/>
                  </a:cubicBezTo>
                  <a:cubicBezTo>
                    <a:pt x="4420" y="3913"/>
                    <a:pt x="5209" y="2598"/>
                    <a:pt x="5209" y="1125"/>
                  </a:cubicBezTo>
                  <a:cubicBezTo>
                    <a:pt x="5209" y="578"/>
                    <a:pt x="4656" y="1"/>
                    <a:pt x="40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7" name="Google Shape;7867;p44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8" name="Google Shape;7868;p44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9" name="Google Shape;7869;p44"/>
            <p:cNvSpPr/>
            <p:nvPr/>
          </p:nvSpPr>
          <p:spPr>
            <a:xfrm>
              <a:off x="1302050" y="4205475"/>
              <a:ext cx="260425" cy="177700"/>
            </a:xfrm>
            <a:custGeom>
              <a:avLst/>
              <a:gdLst/>
              <a:ahLst/>
              <a:cxnLst/>
              <a:rect l="l" t="t" r="r" b="b"/>
              <a:pathLst>
                <a:path w="10417" h="7108" extrusionOk="0">
                  <a:moveTo>
                    <a:pt x="9785" y="1"/>
                  </a:moveTo>
                  <a:lnTo>
                    <a:pt x="9785" y="1"/>
                  </a:lnTo>
                  <a:cubicBezTo>
                    <a:pt x="9829" y="2617"/>
                    <a:pt x="7885" y="5377"/>
                    <a:pt x="5032" y="5377"/>
                  </a:cubicBezTo>
                  <a:cubicBezTo>
                    <a:pt x="4442" y="5377"/>
                    <a:pt x="3814" y="5260"/>
                    <a:pt x="3157" y="4998"/>
                  </a:cubicBezTo>
                  <a:cubicBezTo>
                    <a:pt x="1368" y="4315"/>
                    <a:pt x="474" y="2999"/>
                    <a:pt x="211" y="1632"/>
                  </a:cubicBezTo>
                  <a:lnTo>
                    <a:pt x="211" y="1632"/>
                  </a:lnTo>
                  <a:cubicBezTo>
                    <a:pt x="0" y="3789"/>
                    <a:pt x="1210" y="5998"/>
                    <a:pt x="3367" y="6787"/>
                  </a:cubicBezTo>
                  <a:cubicBezTo>
                    <a:pt x="3944" y="7003"/>
                    <a:pt x="4545" y="7107"/>
                    <a:pt x="5141" y="7107"/>
                  </a:cubicBezTo>
                  <a:cubicBezTo>
                    <a:pt x="7155" y="7107"/>
                    <a:pt x="9107" y="5923"/>
                    <a:pt x="9838" y="3894"/>
                  </a:cubicBezTo>
                  <a:cubicBezTo>
                    <a:pt x="10416" y="2631"/>
                    <a:pt x="10364" y="1158"/>
                    <a:pt x="9785" y="1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0" name="Google Shape;7870;p44"/>
            <p:cNvSpPr/>
            <p:nvPr/>
          </p:nvSpPr>
          <p:spPr>
            <a:xfrm>
              <a:off x="1375700" y="4207125"/>
              <a:ext cx="115750" cy="101975"/>
            </a:xfrm>
            <a:custGeom>
              <a:avLst/>
              <a:gdLst/>
              <a:ahLst/>
              <a:cxnLst/>
              <a:rect l="l" t="t" r="r" b="b"/>
              <a:pathLst>
                <a:path w="4630" h="4079" extrusionOk="0">
                  <a:moveTo>
                    <a:pt x="2298" y="0"/>
                  </a:moveTo>
                  <a:cubicBezTo>
                    <a:pt x="1478" y="0"/>
                    <a:pt x="703" y="497"/>
                    <a:pt x="421" y="1303"/>
                  </a:cubicBezTo>
                  <a:cubicBezTo>
                    <a:pt x="0" y="2355"/>
                    <a:pt x="526" y="3565"/>
                    <a:pt x="1578" y="3933"/>
                  </a:cubicBezTo>
                  <a:cubicBezTo>
                    <a:pt x="1825" y="4032"/>
                    <a:pt x="2080" y="4078"/>
                    <a:pt x="2332" y="4078"/>
                  </a:cubicBezTo>
                  <a:cubicBezTo>
                    <a:pt x="3152" y="4078"/>
                    <a:pt x="3927" y="3581"/>
                    <a:pt x="4209" y="2776"/>
                  </a:cubicBezTo>
                  <a:cubicBezTo>
                    <a:pt x="4630" y="1724"/>
                    <a:pt x="4103" y="514"/>
                    <a:pt x="3051" y="145"/>
                  </a:cubicBezTo>
                  <a:cubicBezTo>
                    <a:pt x="2805" y="47"/>
                    <a:pt x="2549" y="0"/>
                    <a:pt x="22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1" name="Google Shape;7871;p44"/>
            <p:cNvSpPr/>
            <p:nvPr/>
          </p:nvSpPr>
          <p:spPr>
            <a:xfrm>
              <a:off x="1198150" y="4815700"/>
              <a:ext cx="131550" cy="78525"/>
            </a:xfrm>
            <a:custGeom>
              <a:avLst/>
              <a:gdLst/>
              <a:ahLst/>
              <a:cxnLst/>
              <a:rect l="l" t="t" r="r" b="b"/>
              <a:pathLst>
                <a:path w="5262" h="3141" extrusionOk="0">
                  <a:moveTo>
                    <a:pt x="211" y="1"/>
                  </a:moveTo>
                  <a:lnTo>
                    <a:pt x="211" y="1"/>
                  </a:lnTo>
                  <a:cubicBezTo>
                    <a:pt x="1" y="1211"/>
                    <a:pt x="737" y="2473"/>
                    <a:pt x="2000" y="2946"/>
                  </a:cubicBezTo>
                  <a:cubicBezTo>
                    <a:pt x="2322" y="3078"/>
                    <a:pt x="2656" y="3141"/>
                    <a:pt x="2988" y="3141"/>
                  </a:cubicBezTo>
                  <a:cubicBezTo>
                    <a:pt x="3848" y="3141"/>
                    <a:pt x="4692" y="2721"/>
                    <a:pt x="5261" y="2000"/>
                  </a:cubicBezTo>
                  <a:cubicBezTo>
                    <a:pt x="3946" y="1316"/>
                    <a:pt x="2105" y="632"/>
                    <a:pt x="2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2" name="Google Shape;7872;p44"/>
            <p:cNvSpPr/>
            <p:nvPr/>
          </p:nvSpPr>
          <p:spPr>
            <a:xfrm>
              <a:off x="975900" y="4916025"/>
              <a:ext cx="248575" cy="125950"/>
            </a:xfrm>
            <a:custGeom>
              <a:avLst/>
              <a:gdLst/>
              <a:ahLst/>
              <a:cxnLst/>
              <a:rect l="l" t="t" r="r" b="b"/>
              <a:pathLst>
                <a:path w="9943" h="5038" extrusionOk="0">
                  <a:moveTo>
                    <a:pt x="3500" y="0"/>
                  </a:moveTo>
                  <a:cubicBezTo>
                    <a:pt x="2257" y="0"/>
                    <a:pt x="1052" y="348"/>
                    <a:pt x="0" y="985"/>
                  </a:cubicBezTo>
                  <a:cubicBezTo>
                    <a:pt x="1158" y="2458"/>
                    <a:pt x="2631" y="3773"/>
                    <a:pt x="4367" y="4457"/>
                  </a:cubicBezTo>
                  <a:cubicBezTo>
                    <a:pt x="5409" y="4848"/>
                    <a:pt x="6572" y="5037"/>
                    <a:pt x="7757" y="5037"/>
                  </a:cubicBezTo>
                  <a:cubicBezTo>
                    <a:pt x="8485" y="5037"/>
                    <a:pt x="9221" y="4965"/>
                    <a:pt x="9943" y="4825"/>
                  </a:cubicBezTo>
                  <a:cubicBezTo>
                    <a:pt x="9364" y="2879"/>
                    <a:pt x="7891" y="1248"/>
                    <a:pt x="5945" y="459"/>
                  </a:cubicBezTo>
                  <a:cubicBezTo>
                    <a:pt x="5135" y="148"/>
                    <a:pt x="4310" y="0"/>
                    <a:pt x="3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73" name="Google Shape;7873;p44"/>
          <p:cNvSpPr/>
          <p:nvPr/>
        </p:nvSpPr>
        <p:spPr>
          <a:xfrm>
            <a:off x="1043274" y="6236153"/>
            <a:ext cx="1297135" cy="615596"/>
          </a:xfrm>
          <a:custGeom>
            <a:avLst/>
            <a:gdLst/>
            <a:ahLst/>
            <a:cxnLst/>
            <a:rect l="l" t="t" r="r" b="b"/>
            <a:pathLst>
              <a:path w="24725" h="10627" extrusionOk="0">
                <a:moveTo>
                  <a:pt x="7312" y="0"/>
                </a:moveTo>
                <a:cubicBezTo>
                  <a:pt x="6681" y="0"/>
                  <a:pt x="6050" y="210"/>
                  <a:pt x="5471" y="473"/>
                </a:cubicBezTo>
                <a:cubicBezTo>
                  <a:pt x="4892" y="631"/>
                  <a:pt x="4366" y="1052"/>
                  <a:pt x="3893" y="1526"/>
                </a:cubicBezTo>
                <a:cubicBezTo>
                  <a:pt x="3420" y="1946"/>
                  <a:pt x="3104" y="2578"/>
                  <a:pt x="2894" y="3156"/>
                </a:cubicBezTo>
                <a:cubicBezTo>
                  <a:pt x="2630" y="3735"/>
                  <a:pt x="2525" y="4419"/>
                  <a:pt x="2578" y="5050"/>
                </a:cubicBezTo>
                <a:cubicBezTo>
                  <a:pt x="2630" y="5471"/>
                  <a:pt x="2736" y="5892"/>
                  <a:pt x="2788" y="6313"/>
                </a:cubicBezTo>
                <a:cubicBezTo>
                  <a:pt x="2999" y="6891"/>
                  <a:pt x="3262" y="7417"/>
                  <a:pt x="3630" y="7891"/>
                </a:cubicBezTo>
                <a:cubicBezTo>
                  <a:pt x="3157" y="7943"/>
                  <a:pt x="2736" y="8101"/>
                  <a:pt x="2262" y="8259"/>
                </a:cubicBezTo>
                <a:cubicBezTo>
                  <a:pt x="1736" y="8469"/>
                  <a:pt x="1263" y="8785"/>
                  <a:pt x="895" y="9258"/>
                </a:cubicBezTo>
                <a:cubicBezTo>
                  <a:pt x="474" y="9679"/>
                  <a:pt x="211" y="10100"/>
                  <a:pt x="0" y="10626"/>
                </a:cubicBezTo>
                <a:lnTo>
                  <a:pt x="24725" y="10626"/>
                </a:lnTo>
                <a:cubicBezTo>
                  <a:pt x="24462" y="10048"/>
                  <a:pt x="24093" y="9521"/>
                  <a:pt x="23620" y="9048"/>
                </a:cubicBezTo>
                <a:cubicBezTo>
                  <a:pt x="23304" y="8785"/>
                  <a:pt x="22883" y="8522"/>
                  <a:pt x="22568" y="8364"/>
                </a:cubicBezTo>
                <a:cubicBezTo>
                  <a:pt x="21779" y="7943"/>
                  <a:pt x="20937" y="7733"/>
                  <a:pt x="19990" y="7733"/>
                </a:cubicBezTo>
                <a:cubicBezTo>
                  <a:pt x="19622" y="7733"/>
                  <a:pt x="19201" y="7838"/>
                  <a:pt x="18885" y="7943"/>
                </a:cubicBezTo>
                <a:cubicBezTo>
                  <a:pt x="18833" y="7680"/>
                  <a:pt x="18833" y="7417"/>
                  <a:pt x="18780" y="7154"/>
                </a:cubicBezTo>
                <a:cubicBezTo>
                  <a:pt x="18517" y="6365"/>
                  <a:pt x="18096" y="5629"/>
                  <a:pt x="17465" y="5103"/>
                </a:cubicBezTo>
                <a:cubicBezTo>
                  <a:pt x="17097" y="4840"/>
                  <a:pt x="16781" y="4682"/>
                  <a:pt x="16466" y="4419"/>
                </a:cubicBezTo>
                <a:cubicBezTo>
                  <a:pt x="15677" y="3998"/>
                  <a:pt x="14887" y="3788"/>
                  <a:pt x="13941" y="3788"/>
                </a:cubicBezTo>
                <a:cubicBezTo>
                  <a:pt x="13362" y="3788"/>
                  <a:pt x="12888" y="3945"/>
                  <a:pt x="12362" y="4156"/>
                </a:cubicBezTo>
                <a:cubicBezTo>
                  <a:pt x="12310" y="3893"/>
                  <a:pt x="12310" y="3682"/>
                  <a:pt x="12257" y="3419"/>
                </a:cubicBezTo>
                <a:cubicBezTo>
                  <a:pt x="11994" y="2630"/>
                  <a:pt x="11521" y="1894"/>
                  <a:pt x="10942" y="1315"/>
                </a:cubicBezTo>
                <a:cubicBezTo>
                  <a:pt x="10626" y="1052"/>
                  <a:pt x="10258" y="789"/>
                  <a:pt x="9890" y="579"/>
                </a:cubicBezTo>
                <a:cubicBezTo>
                  <a:pt x="9101" y="210"/>
                  <a:pt x="8259" y="0"/>
                  <a:pt x="7312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4" name="Google Shape;7874;p44"/>
          <p:cNvSpPr txBox="1">
            <a:spLocks noGrp="1"/>
          </p:cNvSpPr>
          <p:nvPr>
            <p:ph type="ctrTitle"/>
          </p:nvPr>
        </p:nvSpPr>
        <p:spPr>
          <a:xfrm>
            <a:off x="2841319" y="1441993"/>
            <a:ext cx="5009100" cy="14670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13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7875" name="Google Shape;7875;p44"/>
          <p:cNvSpPr txBox="1">
            <a:spLocks noGrp="1"/>
          </p:cNvSpPr>
          <p:nvPr>
            <p:ph type="subTitle" idx="1"/>
          </p:nvPr>
        </p:nvSpPr>
        <p:spPr>
          <a:xfrm>
            <a:off x="2835625" y="3039474"/>
            <a:ext cx="5020800" cy="18465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7876" name="Google Shape;7876;p44"/>
          <p:cNvSpPr txBox="1"/>
          <p:nvPr/>
        </p:nvSpPr>
        <p:spPr>
          <a:xfrm>
            <a:off x="2858425" y="5889075"/>
            <a:ext cx="5073000" cy="5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CREDITS:</a:t>
            </a:r>
            <a:r>
              <a:rPr lang="en" sz="10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 This presentation template was created </a:t>
            </a:r>
            <a:r>
              <a:rPr lang="en" sz="1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, including icons </a:t>
            </a:r>
            <a:r>
              <a:rPr lang="en" sz="1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 and infographics &amp; images </a:t>
            </a:r>
            <a:r>
              <a:rPr lang="en" sz="1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endParaRPr sz="1000" b="1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">
    <p:spTree>
      <p:nvGrpSpPr>
        <p:cNvPr id="1" name="Shape 7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78" name="Google Shape;7878;p45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7879" name="Google Shape;7879;p45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880" name="Google Shape;7880;p45"/>
            <p:cNvGrpSpPr/>
            <p:nvPr/>
          </p:nvGrpSpPr>
          <p:grpSpPr>
            <a:xfrm>
              <a:off x="73845" y="61396"/>
              <a:ext cx="10544304" cy="7425379"/>
              <a:chOff x="73845" y="61396"/>
              <a:chExt cx="10544304" cy="7425379"/>
            </a:xfrm>
          </p:grpSpPr>
          <p:grpSp>
            <p:nvGrpSpPr>
              <p:cNvPr id="7881" name="Google Shape;7881;p45"/>
              <p:cNvGrpSpPr/>
              <p:nvPr/>
            </p:nvGrpSpPr>
            <p:grpSpPr>
              <a:xfrm rot="10800000" flipH="1">
                <a:off x="541072" y="720094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7882" name="Google Shape;7882;p45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7883" name="Google Shape;7883;p45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7884" name="Google Shape;7884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885" name="Google Shape;7885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86" name="Google Shape;7886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87" name="Google Shape;7887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888" name="Google Shape;7888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889" name="Google Shape;7889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90" name="Google Shape;7890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91" name="Google Shape;7891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892" name="Google Shape;7892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893" name="Google Shape;7893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94" name="Google Shape;7894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95" name="Google Shape;7895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7896" name="Google Shape;7896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7897" name="Google Shape;7897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98" name="Google Shape;7898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899" name="Google Shape;7899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7900" name="Google Shape;7900;p45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7901" name="Google Shape;7901;p45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7902" name="Google Shape;7902;p45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903" name="Google Shape;7903;p45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04" name="Google Shape;7904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05" name="Google Shape;7905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06" name="Google Shape;7906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07" name="Google Shape;7907;p45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08" name="Google Shape;7908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09" name="Google Shape;7909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10" name="Google Shape;7910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11" name="Google Shape;7911;p45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12" name="Google Shape;7912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13" name="Google Shape;7913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14" name="Google Shape;7914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15" name="Google Shape;7915;p45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16" name="Google Shape;7916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17" name="Google Shape;7917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18" name="Google Shape;7918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7919" name="Google Shape;7919;p45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920" name="Google Shape;7920;p45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21" name="Google Shape;7921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22" name="Google Shape;7922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23" name="Google Shape;7923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24" name="Google Shape;7924;p45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25" name="Google Shape;7925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26" name="Google Shape;7926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27" name="Google Shape;7927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28" name="Google Shape;7928;p45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29" name="Google Shape;7929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30" name="Google Shape;7930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31" name="Google Shape;7931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32" name="Google Shape;7932;p45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33" name="Google Shape;7933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34" name="Google Shape;7934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35" name="Google Shape;7935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7936" name="Google Shape;7936;p45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7937" name="Google Shape;7937;p45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938" name="Google Shape;7938;p45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39" name="Google Shape;7939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40" name="Google Shape;7940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41" name="Google Shape;7941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42" name="Google Shape;7942;p45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43" name="Google Shape;7943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44" name="Google Shape;7944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45" name="Google Shape;7945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46" name="Google Shape;7946;p45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47" name="Google Shape;7947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48" name="Google Shape;7948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49" name="Google Shape;7949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50" name="Google Shape;7950;p45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51" name="Google Shape;7951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52" name="Google Shape;7952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53" name="Google Shape;7953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7954" name="Google Shape;7954;p45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955" name="Google Shape;7955;p45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56" name="Google Shape;7956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57" name="Google Shape;7957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58" name="Google Shape;7958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59" name="Google Shape;7959;p45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60" name="Google Shape;7960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61" name="Google Shape;7961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62" name="Google Shape;7962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63" name="Google Shape;7963;p45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64" name="Google Shape;7964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65" name="Google Shape;7965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66" name="Google Shape;7966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967" name="Google Shape;7967;p45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968" name="Google Shape;7968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69" name="Google Shape;7969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970" name="Google Shape;7970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7971" name="Google Shape;7971;p45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7972" name="Google Shape;7972;p45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973" name="Google Shape;7973;p45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974" name="Google Shape;7974;p45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975" name="Google Shape;7975;p45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976" name="Google Shape;7976;p45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977" name="Google Shape;7977;p45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978" name="Google Shape;7978;p45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979" name="Google Shape;7979;p45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980" name="Google Shape;7980;p45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981" name="Google Shape;7981;p45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982" name="Google Shape;7982;p45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983" name="Google Shape;7983;p45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984" name="Google Shape;7984;p45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985" name="Google Shape;7985;p45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986" name="Google Shape;7986;p45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987" name="Google Shape;7987;p45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7988" name="Google Shape;7988;p45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7989" name="Google Shape;7989;p45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990" name="Google Shape;7990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991" name="Google Shape;7991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992" name="Google Shape;7992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993" name="Google Shape;7993;p45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994" name="Google Shape;7994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995" name="Google Shape;7995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996" name="Google Shape;7996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7997" name="Google Shape;7997;p45"/>
              <p:cNvGrpSpPr/>
              <p:nvPr/>
            </p:nvGrpSpPr>
            <p:grpSpPr>
              <a:xfrm>
                <a:off x="471460" y="6139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7998" name="Google Shape;7998;p45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7999" name="Google Shape;7999;p45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000" name="Google Shape;8000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001" name="Google Shape;8001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02" name="Google Shape;8002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03" name="Google Shape;8003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004" name="Google Shape;8004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005" name="Google Shape;8005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06" name="Google Shape;8006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07" name="Google Shape;8007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008" name="Google Shape;8008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009" name="Google Shape;8009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10" name="Google Shape;8010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11" name="Google Shape;8011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012" name="Google Shape;8012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013" name="Google Shape;8013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14" name="Google Shape;8014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15" name="Google Shape;8015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8016" name="Google Shape;8016;p45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8017" name="Google Shape;8017;p45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8018" name="Google Shape;8018;p45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8019" name="Google Shape;8019;p45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20" name="Google Shape;8020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21" name="Google Shape;8021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22" name="Google Shape;8022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23" name="Google Shape;8023;p45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24" name="Google Shape;8024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25" name="Google Shape;8025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26" name="Google Shape;8026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27" name="Google Shape;8027;p45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28" name="Google Shape;8028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29" name="Google Shape;8029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30" name="Google Shape;8030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31" name="Google Shape;8031;p45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32" name="Google Shape;8032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33" name="Google Shape;8033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34" name="Google Shape;8034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8035" name="Google Shape;8035;p45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8036" name="Google Shape;8036;p45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37" name="Google Shape;8037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38" name="Google Shape;8038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39" name="Google Shape;8039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40" name="Google Shape;8040;p45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41" name="Google Shape;8041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42" name="Google Shape;8042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43" name="Google Shape;8043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44" name="Google Shape;8044;p45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45" name="Google Shape;8045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46" name="Google Shape;8046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47" name="Google Shape;8047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48" name="Google Shape;8048;p45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49" name="Google Shape;8049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50" name="Google Shape;8050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51" name="Google Shape;8051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8052" name="Google Shape;8052;p45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8053" name="Google Shape;8053;p45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8054" name="Google Shape;8054;p45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55" name="Google Shape;8055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56" name="Google Shape;8056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57" name="Google Shape;8057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58" name="Google Shape;8058;p45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59" name="Google Shape;8059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60" name="Google Shape;8060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61" name="Google Shape;8061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62" name="Google Shape;8062;p45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63" name="Google Shape;8063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64" name="Google Shape;8064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65" name="Google Shape;8065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66" name="Google Shape;8066;p45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67" name="Google Shape;8067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68" name="Google Shape;8068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69" name="Google Shape;8069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8070" name="Google Shape;8070;p45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8071" name="Google Shape;8071;p45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72" name="Google Shape;8072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73" name="Google Shape;8073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74" name="Google Shape;8074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75" name="Google Shape;8075;p45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76" name="Google Shape;8076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77" name="Google Shape;8077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78" name="Google Shape;8078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79" name="Google Shape;8079;p45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80" name="Google Shape;8080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81" name="Google Shape;8081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82" name="Google Shape;8082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8083" name="Google Shape;8083;p45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8084" name="Google Shape;8084;p45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85" name="Google Shape;8085;p45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8086" name="Google Shape;8086;p45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8087" name="Google Shape;8087;p45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088" name="Google Shape;8088;p45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089" name="Google Shape;8089;p45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090" name="Google Shape;8090;p45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091" name="Google Shape;8091;p45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092" name="Google Shape;8092;p45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093" name="Google Shape;8093;p45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094" name="Google Shape;8094;p45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095" name="Google Shape;8095;p45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096" name="Google Shape;8096;p45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097" name="Google Shape;8097;p45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098" name="Google Shape;8098;p45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099" name="Google Shape;8099;p45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100" name="Google Shape;8100;p45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101" name="Google Shape;8101;p45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102" name="Google Shape;8102;p45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103" name="Google Shape;8103;p45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8104" name="Google Shape;8104;p45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8105" name="Google Shape;8105;p45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106" name="Google Shape;8106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07" name="Google Shape;8107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08" name="Google Shape;8108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109" name="Google Shape;8109;p45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110" name="Google Shape;8110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11" name="Google Shape;8111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12" name="Google Shape;8112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8113" name="Google Shape;8113;p45"/>
              <p:cNvGrpSpPr/>
              <p:nvPr/>
            </p:nvGrpSpPr>
            <p:grpSpPr>
              <a:xfrm>
                <a:off x="73845" y="987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8114" name="Google Shape;8114;p45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8115" name="Google Shape;8115;p45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116" name="Google Shape;8116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17" name="Google Shape;8117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18" name="Google Shape;8118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19" name="Google Shape;8119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20" name="Google Shape;8120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21" name="Google Shape;8121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22" name="Google Shape;8122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23" name="Google Shape;8123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24" name="Google Shape;8124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25" name="Google Shape;8125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26" name="Google Shape;8126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27" name="Google Shape;8127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28" name="Google Shape;8128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29" name="Google Shape;8129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30" name="Google Shape;8130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31" name="Google Shape;8131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8132" name="Google Shape;8132;p45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133" name="Google Shape;8133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34" name="Google Shape;8134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35" name="Google Shape;8135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36" name="Google Shape;8136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37" name="Google Shape;8137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38" name="Google Shape;8138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39" name="Google Shape;8139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40" name="Google Shape;8140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41" name="Google Shape;8141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42" name="Google Shape;8142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43" name="Google Shape;8143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44" name="Google Shape;8144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45" name="Google Shape;8145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46" name="Google Shape;8146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47" name="Google Shape;8147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48" name="Google Shape;8148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8149" name="Google Shape;8149;p45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8150" name="Google Shape;8150;p45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151" name="Google Shape;8151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52" name="Google Shape;8152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53" name="Google Shape;8153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54" name="Google Shape;8154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55" name="Google Shape;8155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56" name="Google Shape;8156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57" name="Google Shape;8157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58" name="Google Shape;8158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59" name="Google Shape;8159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60" name="Google Shape;8160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61" name="Google Shape;8161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62" name="Google Shape;8162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63" name="Google Shape;8163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64" name="Google Shape;8164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65" name="Google Shape;8165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66" name="Google Shape;8166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8167" name="Google Shape;8167;p45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168" name="Google Shape;8168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69" name="Google Shape;8169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70" name="Google Shape;8170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71" name="Google Shape;8171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72" name="Google Shape;8172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73" name="Google Shape;8173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74" name="Google Shape;8174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75" name="Google Shape;8175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76" name="Google Shape;8176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77" name="Google Shape;8177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78" name="Google Shape;8178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79" name="Google Shape;8179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80" name="Google Shape;8180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81" name="Google Shape;8181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82" name="Google Shape;8182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83" name="Google Shape;8183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8184" name="Google Shape;8184;p45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185" name="Google Shape;8185;p45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186" name="Google Shape;8186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87" name="Google Shape;8187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88" name="Google Shape;8188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189" name="Google Shape;8189;p45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190" name="Google Shape;8190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91" name="Google Shape;8191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92" name="Google Shape;8192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193" name="Google Shape;8193;p45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194" name="Google Shape;8194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95" name="Google Shape;8195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96" name="Google Shape;8196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197" name="Google Shape;8197;p45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198" name="Google Shape;8198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199" name="Google Shape;8199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00" name="Google Shape;8200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8201" name="Google Shape;8201;p45"/>
              <p:cNvGrpSpPr/>
              <p:nvPr/>
            </p:nvGrpSpPr>
            <p:grpSpPr>
              <a:xfrm>
                <a:off x="10332320" y="1452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8202" name="Google Shape;8202;p45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8203" name="Google Shape;8203;p45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204" name="Google Shape;8204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05" name="Google Shape;8205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06" name="Google Shape;8206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07" name="Google Shape;8207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08" name="Google Shape;8208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09" name="Google Shape;8209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10" name="Google Shape;8210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11" name="Google Shape;8211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12" name="Google Shape;8212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13" name="Google Shape;8213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14" name="Google Shape;8214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15" name="Google Shape;8215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16" name="Google Shape;8216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17" name="Google Shape;8217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18" name="Google Shape;8218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19" name="Google Shape;8219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8220" name="Google Shape;8220;p45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221" name="Google Shape;8221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22" name="Google Shape;8222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23" name="Google Shape;8223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24" name="Google Shape;8224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25" name="Google Shape;8225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26" name="Google Shape;8226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27" name="Google Shape;8227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28" name="Google Shape;8228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29" name="Google Shape;8229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30" name="Google Shape;8230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31" name="Google Shape;8231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32" name="Google Shape;8232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33" name="Google Shape;8233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34" name="Google Shape;8234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35" name="Google Shape;8235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36" name="Google Shape;8236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8237" name="Google Shape;8237;p45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8238" name="Google Shape;8238;p45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239" name="Google Shape;8239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40" name="Google Shape;8240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41" name="Google Shape;8241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42" name="Google Shape;8242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43" name="Google Shape;8243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44" name="Google Shape;8244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45" name="Google Shape;8245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46" name="Google Shape;8246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47" name="Google Shape;8247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48" name="Google Shape;8248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49" name="Google Shape;8249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50" name="Google Shape;8250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51" name="Google Shape;8251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52" name="Google Shape;8252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53" name="Google Shape;8253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54" name="Google Shape;8254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8255" name="Google Shape;8255;p45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256" name="Google Shape;8256;p45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57" name="Google Shape;8257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58" name="Google Shape;8258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59" name="Google Shape;8259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60" name="Google Shape;8260;p45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61" name="Google Shape;8261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62" name="Google Shape;8262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63" name="Google Shape;8263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64" name="Google Shape;8264;p45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65" name="Google Shape;8265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66" name="Google Shape;8266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67" name="Google Shape;8267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68" name="Google Shape;8268;p45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69" name="Google Shape;8269;p45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70" name="Google Shape;8270;p45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71" name="Google Shape;8271;p45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8272" name="Google Shape;8272;p45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273" name="Google Shape;8273;p45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274" name="Google Shape;8274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75" name="Google Shape;8275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76" name="Google Shape;8276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277" name="Google Shape;8277;p45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278" name="Google Shape;8278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79" name="Google Shape;8279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80" name="Google Shape;8280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281" name="Google Shape;8281;p45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282" name="Google Shape;8282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83" name="Google Shape;8283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84" name="Google Shape;8284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285" name="Google Shape;8285;p45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286" name="Google Shape;8286;p45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87" name="Google Shape;8287;p45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88" name="Google Shape;8288;p45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_1">
    <p:spTree>
      <p:nvGrpSpPr>
        <p:cNvPr id="1" name="Shape 8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0" name="Google Shape;8290;p46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8291" name="Google Shape;8291;p46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292" name="Google Shape;8292;p46"/>
            <p:cNvGrpSpPr/>
            <p:nvPr/>
          </p:nvGrpSpPr>
          <p:grpSpPr>
            <a:xfrm rot="10800000" flipH="1">
              <a:off x="541072" y="7200946"/>
              <a:ext cx="9609875" cy="285829"/>
              <a:chOff x="471460" y="61396"/>
              <a:chExt cx="9609875" cy="285829"/>
            </a:xfrm>
          </p:grpSpPr>
          <p:grpSp>
            <p:nvGrpSpPr>
              <p:cNvPr id="8293" name="Google Shape;8293;p46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8294" name="Google Shape;8294;p46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295" name="Google Shape;8295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296" name="Google Shape;8296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97" name="Google Shape;8297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298" name="Google Shape;8298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299" name="Google Shape;8299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300" name="Google Shape;8300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301" name="Google Shape;8301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302" name="Google Shape;8302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303" name="Google Shape;8303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304" name="Google Shape;8304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305" name="Google Shape;8305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306" name="Google Shape;8306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307" name="Google Shape;8307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308" name="Google Shape;8308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309" name="Google Shape;8309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310" name="Google Shape;8310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311" name="Google Shape;8311;p46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8312" name="Google Shape;8312;p46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8313" name="Google Shape;8313;p46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314" name="Google Shape;8314;p46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15" name="Google Shape;8315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16" name="Google Shape;8316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17" name="Google Shape;8317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18" name="Google Shape;8318;p46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19" name="Google Shape;8319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20" name="Google Shape;8320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21" name="Google Shape;8321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22" name="Google Shape;8322;p46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23" name="Google Shape;8323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24" name="Google Shape;8324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25" name="Google Shape;8325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26" name="Google Shape;8326;p46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27" name="Google Shape;8327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28" name="Google Shape;8328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29" name="Google Shape;8329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8330" name="Google Shape;8330;p46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331" name="Google Shape;8331;p46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32" name="Google Shape;8332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33" name="Google Shape;8333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34" name="Google Shape;8334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35" name="Google Shape;8335;p46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36" name="Google Shape;8336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37" name="Google Shape;8337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38" name="Google Shape;8338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39" name="Google Shape;8339;p46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40" name="Google Shape;8340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41" name="Google Shape;8341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42" name="Google Shape;8342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43" name="Google Shape;8343;p46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44" name="Google Shape;8344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45" name="Google Shape;8345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46" name="Google Shape;8346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8347" name="Google Shape;8347;p46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8348" name="Google Shape;8348;p46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349" name="Google Shape;8349;p46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50" name="Google Shape;8350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51" name="Google Shape;8351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52" name="Google Shape;8352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53" name="Google Shape;8353;p46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54" name="Google Shape;8354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55" name="Google Shape;8355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56" name="Google Shape;8356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57" name="Google Shape;8357;p46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58" name="Google Shape;8358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59" name="Google Shape;8359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60" name="Google Shape;8360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61" name="Google Shape;8361;p46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62" name="Google Shape;8362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63" name="Google Shape;8363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64" name="Google Shape;8364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8365" name="Google Shape;8365;p46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366" name="Google Shape;8366;p46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67" name="Google Shape;8367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68" name="Google Shape;8368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69" name="Google Shape;8369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70" name="Google Shape;8370;p46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71" name="Google Shape;8371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72" name="Google Shape;8372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73" name="Google Shape;8373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74" name="Google Shape;8374;p46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75" name="Google Shape;8375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76" name="Google Shape;8376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77" name="Google Shape;8377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378" name="Google Shape;8378;p46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379" name="Google Shape;8379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80" name="Google Shape;8380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381" name="Google Shape;8381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8382" name="Google Shape;8382;p46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383" name="Google Shape;8383;p46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384" name="Google Shape;8384;p46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85" name="Google Shape;8385;p46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86" name="Google Shape;8386;p46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387" name="Google Shape;8387;p46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388" name="Google Shape;8388;p46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89" name="Google Shape;8389;p46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90" name="Google Shape;8390;p46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391" name="Google Shape;8391;p46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392" name="Google Shape;8392;p46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93" name="Google Shape;8393;p46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94" name="Google Shape;8394;p46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395" name="Google Shape;8395;p46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396" name="Google Shape;8396;p46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97" name="Google Shape;8397;p46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98" name="Google Shape;8398;p46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8399" name="Google Shape;8399;p46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8400" name="Google Shape;8400;p46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401" name="Google Shape;8401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402" name="Google Shape;8402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403" name="Google Shape;8403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404" name="Google Shape;8404;p46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405" name="Google Shape;8405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406" name="Google Shape;8406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407" name="Google Shape;8407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8408" name="Google Shape;8408;p46"/>
            <p:cNvGrpSpPr/>
            <p:nvPr/>
          </p:nvGrpSpPr>
          <p:grpSpPr>
            <a:xfrm>
              <a:off x="471460" y="61396"/>
              <a:ext cx="9609875" cy="285829"/>
              <a:chOff x="471460" y="61396"/>
              <a:chExt cx="9609875" cy="285829"/>
            </a:xfrm>
          </p:grpSpPr>
          <p:grpSp>
            <p:nvGrpSpPr>
              <p:cNvPr id="8409" name="Google Shape;8409;p46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8410" name="Google Shape;8410;p46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411" name="Google Shape;8411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412" name="Google Shape;8412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413" name="Google Shape;8413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414" name="Google Shape;8414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415" name="Google Shape;8415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416" name="Google Shape;8416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417" name="Google Shape;8417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418" name="Google Shape;8418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419" name="Google Shape;8419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420" name="Google Shape;8420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421" name="Google Shape;8421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422" name="Google Shape;8422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423" name="Google Shape;8423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424" name="Google Shape;8424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425" name="Google Shape;8425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426" name="Google Shape;8426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427" name="Google Shape;8427;p46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8428" name="Google Shape;8428;p46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8429" name="Google Shape;8429;p46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430" name="Google Shape;8430;p46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31" name="Google Shape;8431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32" name="Google Shape;8432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33" name="Google Shape;8433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34" name="Google Shape;8434;p46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35" name="Google Shape;8435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36" name="Google Shape;8436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37" name="Google Shape;8437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38" name="Google Shape;8438;p46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39" name="Google Shape;8439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40" name="Google Shape;8440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41" name="Google Shape;8441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42" name="Google Shape;8442;p46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43" name="Google Shape;8443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44" name="Google Shape;8444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45" name="Google Shape;8445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8446" name="Google Shape;8446;p46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447" name="Google Shape;8447;p46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48" name="Google Shape;8448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49" name="Google Shape;8449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50" name="Google Shape;8450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51" name="Google Shape;8451;p46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52" name="Google Shape;8452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53" name="Google Shape;8453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54" name="Google Shape;8454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55" name="Google Shape;8455;p46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56" name="Google Shape;8456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57" name="Google Shape;8457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58" name="Google Shape;8458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59" name="Google Shape;8459;p46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60" name="Google Shape;8460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61" name="Google Shape;8461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62" name="Google Shape;8462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8463" name="Google Shape;8463;p46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8464" name="Google Shape;8464;p46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465" name="Google Shape;8465;p46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66" name="Google Shape;8466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67" name="Google Shape;8467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68" name="Google Shape;8468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69" name="Google Shape;8469;p46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70" name="Google Shape;8470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71" name="Google Shape;8471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72" name="Google Shape;8472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73" name="Google Shape;8473;p46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74" name="Google Shape;8474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75" name="Google Shape;8475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76" name="Google Shape;8476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77" name="Google Shape;8477;p46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78" name="Google Shape;8478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79" name="Google Shape;8479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80" name="Google Shape;8480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8481" name="Google Shape;8481;p46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482" name="Google Shape;8482;p46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83" name="Google Shape;8483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84" name="Google Shape;8484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85" name="Google Shape;8485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86" name="Google Shape;8486;p46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87" name="Google Shape;8487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88" name="Google Shape;8488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89" name="Google Shape;8489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90" name="Google Shape;8490;p46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91" name="Google Shape;8491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92" name="Google Shape;8492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93" name="Google Shape;8493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494" name="Google Shape;8494;p46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495" name="Google Shape;8495;p46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96" name="Google Shape;8496;p46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497" name="Google Shape;8497;p46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8498" name="Google Shape;8498;p46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499" name="Google Shape;8499;p46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500" name="Google Shape;8500;p46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01" name="Google Shape;8501;p46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02" name="Google Shape;8502;p46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503" name="Google Shape;8503;p46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504" name="Google Shape;8504;p46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05" name="Google Shape;8505;p46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06" name="Google Shape;8506;p46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507" name="Google Shape;8507;p46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508" name="Google Shape;8508;p46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09" name="Google Shape;8509;p46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10" name="Google Shape;8510;p46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511" name="Google Shape;8511;p46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512" name="Google Shape;8512;p46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13" name="Google Shape;8513;p46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14" name="Google Shape;8514;p46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8515" name="Google Shape;8515;p46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8516" name="Google Shape;8516;p46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517" name="Google Shape;8517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518" name="Google Shape;8518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519" name="Google Shape;8519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520" name="Google Shape;8520;p46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521" name="Google Shape;8521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522" name="Google Shape;8522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523" name="Google Shape;8523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8524" name="Google Shape;8524;p46"/>
            <p:cNvGrpSpPr/>
            <p:nvPr/>
          </p:nvGrpSpPr>
          <p:grpSpPr>
            <a:xfrm>
              <a:off x="73845" y="98713"/>
              <a:ext cx="285829" cy="7341550"/>
              <a:chOff x="73845" y="36500"/>
              <a:chExt cx="285829" cy="7341550"/>
            </a:xfrm>
          </p:grpSpPr>
          <p:grpSp>
            <p:nvGrpSpPr>
              <p:cNvPr id="8525" name="Google Shape;8525;p46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8526" name="Google Shape;8526;p46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527" name="Google Shape;8527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28" name="Google Shape;8528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29" name="Google Shape;8529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30" name="Google Shape;8530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31" name="Google Shape;8531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32" name="Google Shape;8532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33" name="Google Shape;8533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34" name="Google Shape;8534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35" name="Google Shape;8535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36" name="Google Shape;8536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37" name="Google Shape;8537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38" name="Google Shape;8538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39" name="Google Shape;8539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40" name="Google Shape;8540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41" name="Google Shape;8541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42" name="Google Shape;8542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543" name="Google Shape;8543;p46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544" name="Google Shape;8544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45" name="Google Shape;8545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46" name="Google Shape;8546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47" name="Google Shape;8547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48" name="Google Shape;8548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49" name="Google Shape;8549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50" name="Google Shape;8550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51" name="Google Shape;8551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52" name="Google Shape;8552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53" name="Google Shape;8553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54" name="Google Shape;8554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55" name="Google Shape;8555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56" name="Google Shape;8556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57" name="Google Shape;8557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58" name="Google Shape;8558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59" name="Google Shape;8559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8560" name="Google Shape;8560;p46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8561" name="Google Shape;8561;p46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562" name="Google Shape;8562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63" name="Google Shape;8563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64" name="Google Shape;8564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65" name="Google Shape;8565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66" name="Google Shape;8566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67" name="Google Shape;8567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68" name="Google Shape;8568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69" name="Google Shape;8569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70" name="Google Shape;8570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71" name="Google Shape;8571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72" name="Google Shape;8572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73" name="Google Shape;8573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74" name="Google Shape;8574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75" name="Google Shape;8575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76" name="Google Shape;8576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77" name="Google Shape;8577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578" name="Google Shape;8578;p46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579" name="Google Shape;8579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80" name="Google Shape;8580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81" name="Google Shape;8581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82" name="Google Shape;8582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83" name="Google Shape;8583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84" name="Google Shape;8584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85" name="Google Shape;8585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86" name="Google Shape;8586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87" name="Google Shape;8587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88" name="Google Shape;8588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89" name="Google Shape;8589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90" name="Google Shape;8590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591" name="Google Shape;8591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592" name="Google Shape;8592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93" name="Google Shape;8593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594" name="Google Shape;8594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8595" name="Google Shape;8595;p46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8596" name="Google Shape;8596;p46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597" name="Google Shape;8597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598" name="Google Shape;8598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599" name="Google Shape;8599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600" name="Google Shape;8600;p46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601" name="Google Shape;8601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02" name="Google Shape;8602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03" name="Google Shape;8603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604" name="Google Shape;8604;p46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605" name="Google Shape;8605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06" name="Google Shape;8606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07" name="Google Shape;8607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608" name="Google Shape;8608;p46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609" name="Google Shape;8609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10" name="Google Shape;8610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11" name="Google Shape;8611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8612" name="Google Shape;8612;p46"/>
            <p:cNvGrpSpPr/>
            <p:nvPr/>
          </p:nvGrpSpPr>
          <p:grpSpPr>
            <a:xfrm>
              <a:off x="10332320" y="145213"/>
              <a:ext cx="285829" cy="7341550"/>
              <a:chOff x="73845" y="36500"/>
              <a:chExt cx="285829" cy="7341550"/>
            </a:xfrm>
          </p:grpSpPr>
          <p:grpSp>
            <p:nvGrpSpPr>
              <p:cNvPr id="8613" name="Google Shape;8613;p46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8614" name="Google Shape;8614;p46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615" name="Google Shape;8615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16" name="Google Shape;8616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17" name="Google Shape;8617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18" name="Google Shape;8618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19" name="Google Shape;8619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20" name="Google Shape;8620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21" name="Google Shape;8621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22" name="Google Shape;8622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23" name="Google Shape;8623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24" name="Google Shape;8624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25" name="Google Shape;8625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26" name="Google Shape;8626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27" name="Google Shape;8627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28" name="Google Shape;8628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29" name="Google Shape;8629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30" name="Google Shape;8630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631" name="Google Shape;8631;p46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632" name="Google Shape;8632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33" name="Google Shape;8633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34" name="Google Shape;8634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35" name="Google Shape;8635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36" name="Google Shape;8636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37" name="Google Shape;8637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38" name="Google Shape;8638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39" name="Google Shape;8639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40" name="Google Shape;8640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41" name="Google Shape;8641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42" name="Google Shape;8642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43" name="Google Shape;8643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44" name="Google Shape;8644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45" name="Google Shape;8645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46" name="Google Shape;8646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47" name="Google Shape;8647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8648" name="Google Shape;8648;p46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8649" name="Google Shape;8649;p46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650" name="Google Shape;8650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51" name="Google Shape;8651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52" name="Google Shape;8652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53" name="Google Shape;8653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54" name="Google Shape;8654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55" name="Google Shape;8655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56" name="Google Shape;8656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57" name="Google Shape;8657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58" name="Google Shape;8658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59" name="Google Shape;8659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60" name="Google Shape;8660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61" name="Google Shape;8661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62" name="Google Shape;8662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63" name="Google Shape;8663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64" name="Google Shape;8664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65" name="Google Shape;8665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666" name="Google Shape;8666;p46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667" name="Google Shape;8667;p46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68" name="Google Shape;8668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69" name="Google Shape;8669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70" name="Google Shape;8670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71" name="Google Shape;8671;p46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72" name="Google Shape;8672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73" name="Google Shape;8673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74" name="Google Shape;8674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75" name="Google Shape;8675;p46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76" name="Google Shape;8676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77" name="Google Shape;8677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78" name="Google Shape;8678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679" name="Google Shape;8679;p46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680" name="Google Shape;8680;p46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81" name="Google Shape;8681;p46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682" name="Google Shape;8682;p46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8683" name="Google Shape;8683;p46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8684" name="Google Shape;8684;p46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685" name="Google Shape;8685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86" name="Google Shape;8686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87" name="Google Shape;8687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688" name="Google Shape;8688;p46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689" name="Google Shape;8689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90" name="Google Shape;8690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91" name="Google Shape;8691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692" name="Google Shape;8692;p46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693" name="Google Shape;8693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94" name="Google Shape;8694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95" name="Google Shape;8695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696" name="Google Shape;8696;p46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697" name="Google Shape;8697;p46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98" name="Google Shape;8698;p46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99" name="Google Shape;8699;p46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_1_1">
    <p:spTree>
      <p:nvGrpSpPr>
        <p:cNvPr id="1" name="Shape 8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01" name="Google Shape;8701;p47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8702" name="Google Shape;8702;p47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03" name="Google Shape;8703;p47"/>
            <p:cNvGrpSpPr/>
            <p:nvPr/>
          </p:nvGrpSpPr>
          <p:grpSpPr>
            <a:xfrm rot="10800000" flipH="1">
              <a:off x="541072" y="7200946"/>
              <a:ext cx="9609875" cy="285829"/>
              <a:chOff x="471460" y="61396"/>
              <a:chExt cx="9609875" cy="285829"/>
            </a:xfrm>
          </p:grpSpPr>
          <p:grpSp>
            <p:nvGrpSpPr>
              <p:cNvPr id="8704" name="Google Shape;8704;p47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8705" name="Google Shape;8705;p47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706" name="Google Shape;8706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707" name="Google Shape;8707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08" name="Google Shape;8708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09" name="Google Shape;8709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710" name="Google Shape;8710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711" name="Google Shape;8711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12" name="Google Shape;8712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13" name="Google Shape;8713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714" name="Google Shape;8714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715" name="Google Shape;8715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16" name="Google Shape;8716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17" name="Google Shape;8717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718" name="Google Shape;8718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719" name="Google Shape;8719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20" name="Google Shape;8720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21" name="Google Shape;8721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722" name="Google Shape;8722;p47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8723" name="Google Shape;8723;p47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8724" name="Google Shape;8724;p47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725" name="Google Shape;8725;p4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26" name="Google Shape;8726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27" name="Google Shape;8727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28" name="Google Shape;8728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29" name="Google Shape;8729;p4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30" name="Google Shape;8730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31" name="Google Shape;8731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32" name="Google Shape;8732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33" name="Google Shape;8733;p4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34" name="Google Shape;8734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35" name="Google Shape;8735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36" name="Google Shape;8736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37" name="Google Shape;8737;p4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38" name="Google Shape;8738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39" name="Google Shape;8739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40" name="Google Shape;8740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8741" name="Google Shape;8741;p47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742" name="Google Shape;8742;p4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43" name="Google Shape;8743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44" name="Google Shape;8744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45" name="Google Shape;8745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46" name="Google Shape;8746;p4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47" name="Google Shape;8747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48" name="Google Shape;8748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49" name="Google Shape;8749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50" name="Google Shape;8750;p4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51" name="Google Shape;8751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52" name="Google Shape;8752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53" name="Google Shape;8753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54" name="Google Shape;8754;p4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55" name="Google Shape;8755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56" name="Google Shape;8756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57" name="Google Shape;8757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8758" name="Google Shape;8758;p47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8759" name="Google Shape;8759;p47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760" name="Google Shape;8760;p4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61" name="Google Shape;8761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62" name="Google Shape;8762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63" name="Google Shape;8763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64" name="Google Shape;8764;p4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65" name="Google Shape;8765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66" name="Google Shape;8766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67" name="Google Shape;8767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68" name="Google Shape;8768;p4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69" name="Google Shape;8769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70" name="Google Shape;8770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71" name="Google Shape;8771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72" name="Google Shape;8772;p4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73" name="Google Shape;8773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74" name="Google Shape;8774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75" name="Google Shape;8775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8776" name="Google Shape;8776;p47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777" name="Google Shape;8777;p4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78" name="Google Shape;8778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79" name="Google Shape;8779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80" name="Google Shape;8780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81" name="Google Shape;8781;p4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82" name="Google Shape;8782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83" name="Google Shape;8783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84" name="Google Shape;8784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85" name="Google Shape;8785;p4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86" name="Google Shape;8786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87" name="Google Shape;8787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88" name="Google Shape;8788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789" name="Google Shape;8789;p4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790" name="Google Shape;8790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91" name="Google Shape;8791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792" name="Google Shape;8792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8793" name="Google Shape;8793;p47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794" name="Google Shape;8794;p47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795" name="Google Shape;8795;p4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796" name="Google Shape;8796;p4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797" name="Google Shape;8797;p4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798" name="Google Shape;8798;p47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799" name="Google Shape;8799;p4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800" name="Google Shape;8800;p4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801" name="Google Shape;8801;p4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802" name="Google Shape;8802;p47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803" name="Google Shape;8803;p4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804" name="Google Shape;8804;p4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805" name="Google Shape;8805;p4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806" name="Google Shape;8806;p47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807" name="Google Shape;8807;p4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808" name="Google Shape;8808;p4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809" name="Google Shape;8809;p4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8810" name="Google Shape;8810;p47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8811" name="Google Shape;8811;p47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812" name="Google Shape;8812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813" name="Google Shape;8813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814" name="Google Shape;8814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815" name="Google Shape;8815;p47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816" name="Google Shape;8816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817" name="Google Shape;8817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818" name="Google Shape;8818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8819" name="Google Shape;8819;p47"/>
            <p:cNvGrpSpPr/>
            <p:nvPr/>
          </p:nvGrpSpPr>
          <p:grpSpPr>
            <a:xfrm>
              <a:off x="471460" y="61396"/>
              <a:ext cx="9609875" cy="285829"/>
              <a:chOff x="471460" y="61396"/>
              <a:chExt cx="9609875" cy="285829"/>
            </a:xfrm>
          </p:grpSpPr>
          <p:grpSp>
            <p:nvGrpSpPr>
              <p:cNvPr id="8820" name="Google Shape;8820;p47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8821" name="Google Shape;8821;p47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822" name="Google Shape;8822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823" name="Google Shape;8823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24" name="Google Shape;8824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25" name="Google Shape;8825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826" name="Google Shape;8826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827" name="Google Shape;8827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28" name="Google Shape;8828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29" name="Google Shape;8829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830" name="Google Shape;8830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831" name="Google Shape;8831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32" name="Google Shape;8832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33" name="Google Shape;8833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834" name="Google Shape;8834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835" name="Google Shape;8835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36" name="Google Shape;8836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37" name="Google Shape;8837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838" name="Google Shape;8838;p47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8839" name="Google Shape;8839;p47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8840" name="Google Shape;8840;p47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841" name="Google Shape;8841;p4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42" name="Google Shape;8842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43" name="Google Shape;8843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44" name="Google Shape;8844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45" name="Google Shape;8845;p4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46" name="Google Shape;8846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47" name="Google Shape;8847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48" name="Google Shape;8848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49" name="Google Shape;8849;p4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50" name="Google Shape;8850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51" name="Google Shape;8851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52" name="Google Shape;8852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53" name="Google Shape;8853;p4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54" name="Google Shape;8854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55" name="Google Shape;8855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56" name="Google Shape;8856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8857" name="Google Shape;8857;p47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858" name="Google Shape;8858;p4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59" name="Google Shape;8859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60" name="Google Shape;8860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61" name="Google Shape;8861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62" name="Google Shape;8862;p4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63" name="Google Shape;8863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64" name="Google Shape;8864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65" name="Google Shape;8865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66" name="Google Shape;8866;p4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67" name="Google Shape;8867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68" name="Google Shape;8868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69" name="Google Shape;8869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70" name="Google Shape;8870;p4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71" name="Google Shape;8871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72" name="Google Shape;8872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73" name="Google Shape;8873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8874" name="Google Shape;8874;p47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8875" name="Google Shape;8875;p47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876" name="Google Shape;8876;p4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77" name="Google Shape;8877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78" name="Google Shape;8878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79" name="Google Shape;8879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80" name="Google Shape;8880;p4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81" name="Google Shape;8881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82" name="Google Shape;8882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83" name="Google Shape;8883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84" name="Google Shape;8884;p4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85" name="Google Shape;8885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86" name="Google Shape;8886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87" name="Google Shape;8887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88" name="Google Shape;8888;p4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89" name="Google Shape;8889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90" name="Google Shape;8890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91" name="Google Shape;8891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8892" name="Google Shape;8892;p47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8893" name="Google Shape;8893;p4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94" name="Google Shape;8894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95" name="Google Shape;8895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96" name="Google Shape;8896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897" name="Google Shape;8897;p4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898" name="Google Shape;8898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899" name="Google Shape;8899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900" name="Google Shape;8900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901" name="Google Shape;8901;p4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902" name="Google Shape;8902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903" name="Google Shape;8903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904" name="Google Shape;8904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8905" name="Google Shape;8905;p4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8906" name="Google Shape;8906;p4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907" name="Google Shape;8907;p4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8908" name="Google Shape;8908;p4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8909" name="Google Shape;8909;p47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910" name="Google Shape;8910;p47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911" name="Google Shape;8911;p4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12" name="Google Shape;8912;p4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13" name="Google Shape;8913;p4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914" name="Google Shape;8914;p47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915" name="Google Shape;8915;p4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16" name="Google Shape;8916;p4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17" name="Google Shape;8917;p4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918" name="Google Shape;8918;p47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919" name="Google Shape;8919;p4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20" name="Google Shape;8920;p4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21" name="Google Shape;8921;p4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922" name="Google Shape;8922;p47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923" name="Google Shape;8923;p4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24" name="Google Shape;8924;p4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25" name="Google Shape;8925;p4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8926" name="Google Shape;8926;p47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8927" name="Google Shape;8927;p47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928" name="Google Shape;8928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929" name="Google Shape;8929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930" name="Google Shape;8930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8931" name="Google Shape;8931;p47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8932" name="Google Shape;8932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933" name="Google Shape;8933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934" name="Google Shape;8934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8935" name="Google Shape;8935;p47"/>
            <p:cNvGrpSpPr/>
            <p:nvPr/>
          </p:nvGrpSpPr>
          <p:grpSpPr>
            <a:xfrm>
              <a:off x="73845" y="98713"/>
              <a:ext cx="285829" cy="7341550"/>
              <a:chOff x="73845" y="36500"/>
              <a:chExt cx="285829" cy="7341550"/>
            </a:xfrm>
          </p:grpSpPr>
          <p:grpSp>
            <p:nvGrpSpPr>
              <p:cNvPr id="8936" name="Google Shape;8936;p47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8937" name="Google Shape;8937;p47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938" name="Google Shape;8938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39" name="Google Shape;8939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40" name="Google Shape;8940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41" name="Google Shape;8941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42" name="Google Shape;8942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43" name="Google Shape;8943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44" name="Google Shape;8944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45" name="Google Shape;8945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46" name="Google Shape;8946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47" name="Google Shape;8947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48" name="Google Shape;8948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49" name="Google Shape;8949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50" name="Google Shape;8950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51" name="Google Shape;8951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52" name="Google Shape;8952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53" name="Google Shape;8953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954" name="Google Shape;8954;p47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955" name="Google Shape;8955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56" name="Google Shape;8956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57" name="Google Shape;8957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58" name="Google Shape;8958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59" name="Google Shape;8959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60" name="Google Shape;8960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61" name="Google Shape;8961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62" name="Google Shape;8962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63" name="Google Shape;8963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64" name="Google Shape;8964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65" name="Google Shape;8965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66" name="Google Shape;8966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67" name="Google Shape;8967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68" name="Google Shape;8968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69" name="Google Shape;8969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70" name="Google Shape;8970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8971" name="Google Shape;8971;p47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8972" name="Google Shape;8972;p47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973" name="Google Shape;8973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74" name="Google Shape;8974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75" name="Google Shape;8975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76" name="Google Shape;8976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77" name="Google Shape;8977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78" name="Google Shape;8978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79" name="Google Shape;8979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80" name="Google Shape;8980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81" name="Google Shape;8981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82" name="Google Shape;8982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83" name="Google Shape;8983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84" name="Google Shape;8984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85" name="Google Shape;8985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86" name="Google Shape;8986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87" name="Google Shape;8987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88" name="Google Shape;8988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8989" name="Google Shape;8989;p47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990" name="Google Shape;8990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91" name="Google Shape;8991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92" name="Google Shape;8992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93" name="Google Shape;8993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94" name="Google Shape;8994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95" name="Google Shape;8995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96" name="Google Shape;8996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97" name="Google Shape;8997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998" name="Google Shape;8998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999" name="Google Shape;8999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00" name="Google Shape;9000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01" name="Google Shape;9001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02" name="Google Shape;9002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03" name="Google Shape;9003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04" name="Google Shape;9004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05" name="Google Shape;9005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9006" name="Google Shape;9006;p47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9007" name="Google Shape;9007;p47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9008" name="Google Shape;9008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09" name="Google Shape;9009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10" name="Google Shape;9010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011" name="Google Shape;9011;p47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9012" name="Google Shape;9012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13" name="Google Shape;9013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14" name="Google Shape;9014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015" name="Google Shape;9015;p47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9016" name="Google Shape;9016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17" name="Google Shape;9017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18" name="Google Shape;9018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019" name="Google Shape;9019;p47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9020" name="Google Shape;9020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21" name="Google Shape;9021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22" name="Google Shape;9022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9023" name="Google Shape;9023;p47"/>
            <p:cNvGrpSpPr/>
            <p:nvPr/>
          </p:nvGrpSpPr>
          <p:grpSpPr>
            <a:xfrm>
              <a:off x="10332320" y="145213"/>
              <a:ext cx="285829" cy="7341550"/>
              <a:chOff x="73845" y="36500"/>
              <a:chExt cx="285829" cy="7341550"/>
            </a:xfrm>
          </p:grpSpPr>
          <p:grpSp>
            <p:nvGrpSpPr>
              <p:cNvPr id="9024" name="Google Shape;9024;p47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9025" name="Google Shape;9025;p47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9026" name="Google Shape;9026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27" name="Google Shape;9027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28" name="Google Shape;9028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29" name="Google Shape;9029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30" name="Google Shape;9030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31" name="Google Shape;9031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32" name="Google Shape;9032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33" name="Google Shape;9033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34" name="Google Shape;9034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35" name="Google Shape;9035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36" name="Google Shape;9036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37" name="Google Shape;9037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38" name="Google Shape;9038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39" name="Google Shape;9039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40" name="Google Shape;9040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41" name="Google Shape;9041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9042" name="Google Shape;9042;p47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9043" name="Google Shape;9043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44" name="Google Shape;9044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45" name="Google Shape;9045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46" name="Google Shape;9046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47" name="Google Shape;9047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48" name="Google Shape;9048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49" name="Google Shape;9049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50" name="Google Shape;9050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51" name="Google Shape;9051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52" name="Google Shape;9052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53" name="Google Shape;9053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54" name="Google Shape;9054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55" name="Google Shape;9055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56" name="Google Shape;9056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57" name="Google Shape;9057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58" name="Google Shape;9058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9059" name="Google Shape;9059;p47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9060" name="Google Shape;9060;p47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9061" name="Google Shape;9061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62" name="Google Shape;9062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63" name="Google Shape;9063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64" name="Google Shape;9064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65" name="Google Shape;9065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66" name="Google Shape;9066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67" name="Google Shape;9067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68" name="Google Shape;9068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69" name="Google Shape;9069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70" name="Google Shape;9070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71" name="Google Shape;9071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72" name="Google Shape;9072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73" name="Google Shape;9073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74" name="Google Shape;9074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75" name="Google Shape;9075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76" name="Google Shape;9076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9077" name="Google Shape;9077;p47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9078" name="Google Shape;9078;p4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79" name="Google Shape;9079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80" name="Google Shape;9080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81" name="Google Shape;9081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82" name="Google Shape;9082;p4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83" name="Google Shape;9083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84" name="Google Shape;9084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85" name="Google Shape;9085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86" name="Google Shape;9086;p4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87" name="Google Shape;9087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88" name="Google Shape;9088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89" name="Google Shape;9089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090" name="Google Shape;9090;p4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091" name="Google Shape;9091;p4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92" name="Google Shape;9092;p4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093" name="Google Shape;9093;p4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9094" name="Google Shape;9094;p47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9095" name="Google Shape;9095;p47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9096" name="Google Shape;9096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97" name="Google Shape;9097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98" name="Google Shape;9098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099" name="Google Shape;9099;p47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9100" name="Google Shape;9100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101" name="Google Shape;9101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102" name="Google Shape;9102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103" name="Google Shape;9103;p47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9104" name="Google Shape;9104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105" name="Google Shape;9105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106" name="Google Shape;9106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9107" name="Google Shape;9107;p47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9108" name="Google Shape;9108;p4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109" name="Google Shape;9109;p4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110" name="Google Shape;9110;p4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E8EA1-CD52-4778-B2C7-922BC0CD4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91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3"/>
          <p:cNvSpPr txBox="1">
            <a:spLocks noGrp="1"/>
          </p:cNvSpPr>
          <p:nvPr>
            <p:ph type="title"/>
          </p:nvPr>
        </p:nvSpPr>
        <p:spPr>
          <a:xfrm>
            <a:off x="841890" y="3204538"/>
            <a:ext cx="9008100" cy="12375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513" name="Google Shape;513;p3"/>
          <p:cNvSpPr txBox="1">
            <a:spLocks noGrp="1"/>
          </p:cNvSpPr>
          <p:nvPr>
            <p:ph type="title" idx="2" hasCustomPrompt="1"/>
          </p:nvPr>
        </p:nvSpPr>
        <p:spPr>
          <a:xfrm>
            <a:off x="3503840" y="1966903"/>
            <a:ext cx="3684300" cy="12375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>
            <a:r>
              <a:t>xx%</a:t>
            </a:r>
          </a:p>
        </p:txBody>
      </p:sp>
      <p:sp>
        <p:nvSpPr>
          <p:cNvPr id="514" name="Google Shape;514;p3"/>
          <p:cNvSpPr txBox="1">
            <a:spLocks noGrp="1"/>
          </p:cNvSpPr>
          <p:nvPr>
            <p:ph type="subTitle" idx="1"/>
          </p:nvPr>
        </p:nvSpPr>
        <p:spPr>
          <a:xfrm>
            <a:off x="2796857" y="4605001"/>
            <a:ext cx="5098500" cy="10488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515" name="Google Shape;515;p3"/>
          <p:cNvGrpSpPr/>
          <p:nvPr/>
        </p:nvGrpSpPr>
        <p:grpSpPr>
          <a:xfrm>
            <a:off x="-20797" y="547977"/>
            <a:ext cx="10011977" cy="6318048"/>
            <a:chOff x="-20797" y="547977"/>
            <a:chExt cx="10011977" cy="6318048"/>
          </a:xfrm>
        </p:grpSpPr>
        <p:sp>
          <p:nvSpPr>
            <p:cNvPr id="516" name="Google Shape;516;p3"/>
            <p:cNvSpPr/>
            <p:nvPr/>
          </p:nvSpPr>
          <p:spPr>
            <a:xfrm>
              <a:off x="-20797" y="1350825"/>
              <a:ext cx="2262118" cy="976463"/>
            </a:xfrm>
            <a:custGeom>
              <a:avLst/>
              <a:gdLst/>
              <a:ahLst/>
              <a:cxnLst/>
              <a:rect l="l" t="t" r="r" b="b"/>
              <a:pathLst>
                <a:path w="29249" h="12738" extrusionOk="0">
                  <a:moveTo>
                    <a:pt x="10913" y="0"/>
                  </a:moveTo>
                  <a:cubicBezTo>
                    <a:pt x="10819" y="0"/>
                    <a:pt x="10723" y="3"/>
                    <a:pt x="10626" y="7"/>
                  </a:cubicBezTo>
                  <a:cubicBezTo>
                    <a:pt x="9890" y="7"/>
                    <a:pt x="9153" y="217"/>
                    <a:pt x="8417" y="638"/>
                  </a:cubicBezTo>
                  <a:cubicBezTo>
                    <a:pt x="7680" y="901"/>
                    <a:pt x="7102" y="1322"/>
                    <a:pt x="6576" y="1953"/>
                  </a:cubicBezTo>
                  <a:cubicBezTo>
                    <a:pt x="5997" y="2532"/>
                    <a:pt x="5576" y="3269"/>
                    <a:pt x="5366" y="4058"/>
                  </a:cubicBezTo>
                  <a:cubicBezTo>
                    <a:pt x="5050" y="4847"/>
                    <a:pt x="4945" y="5636"/>
                    <a:pt x="4945" y="6477"/>
                  </a:cubicBezTo>
                  <a:cubicBezTo>
                    <a:pt x="4998" y="7003"/>
                    <a:pt x="5103" y="7530"/>
                    <a:pt x="5208" y="8056"/>
                  </a:cubicBezTo>
                  <a:lnTo>
                    <a:pt x="5208" y="8108"/>
                  </a:lnTo>
                  <a:cubicBezTo>
                    <a:pt x="4261" y="8161"/>
                    <a:pt x="3262" y="8529"/>
                    <a:pt x="2473" y="9055"/>
                  </a:cubicBezTo>
                  <a:cubicBezTo>
                    <a:pt x="1631" y="9634"/>
                    <a:pt x="1000" y="10370"/>
                    <a:pt x="526" y="11264"/>
                  </a:cubicBezTo>
                  <a:cubicBezTo>
                    <a:pt x="263" y="11738"/>
                    <a:pt x="105" y="12211"/>
                    <a:pt x="0" y="12737"/>
                  </a:cubicBezTo>
                  <a:lnTo>
                    <a:pt x="29248" y="12737"/>
                  </a:lnTo>
                  <a:lnTo>
                    <a:pt x="29248" y="12580"/>
                  </a:lnTo>
                  <a:cubicBezTo>
                    <a:pt x="29038" y="12317"/>
                    <a:pt x="28880" y="12106"/>
                    <a:pt x="28670" y="11948"/>
                  </a:cubicBezTo>
                  <a:cubicBezTo>
                    <a:pt x="28302" y="11580"/>
                    <a:pt x="27828" y="11264"/>
                    <a:pt x="27407" y="11001"/>
                  </a:cubicBezTo>
                  <a:cubicBezTo>
                    <a:pt x="26492" y="10520"/>
                    <a:pt x="25620" y="10258"/>
                    <a:pt x="24631" y="10258"/>
                  </a:cubicBezTo>
                  <a:cubicBezTo>
                    <a:pt x="24540" y="10258"/>
                    <a:pt x="24449" y="10261"/>
                    <a:pt x="24356" y="10265"/>
                  </a:cubicBezTo>
                  <a:cubicBezTo>
                    <a:pt x="23567" y="10265"/>
                    <a:pt x="22831" y="10475"/>
                    <a:pt x="22147" y="10896"/>
                  </a:cubicBezTo>
                  <a:cubicBezTo>
                    <a:pt x="22042" y="10949"/>
                    <a:pt x="21884" y="10949"/>
                    <a:pt x="21831" y="11001"/>
                  </a:cubicBezTo>
                  <a:cubicBezTo>
                    <a:pt x="21515" y="10212"/>
                    <a:pt x="21042" y="9581"/>
                    <a:pt x="20463" y="8950"/>
                  </a:cubicBezTo>
                  <a:cubicBezTo>
                    <a:pt x="20043" y="8634"/>
                    <a:pt x="19569" y="8319"/>
                    <a:pt x="19201" y="8056"/>
                  </a:cubicBezTo>
                  <a:cubicBezTo>
                    <a:pt x="18412" y="7582"/>
                    <a:pt x="17623" y="7372"/>
                    <a:pt x="16781" y="7319"/>
                  </a:cubicBezTo>
                  <a:cubicBezTo>
                    <a:pt x="16834" y="6846"/>
                    <a:pt x="16886" y="6425"/>
                    <a:pt x="16834" y="5951"/>
                  </a:cubicBezTo>
                  <a:cubicBezTo>
                    <a:pt x="16781" y="5425"/>
                    <a:pt x="16623" y="4899"/>
                    <a:pt x="16571" y="4373"/>
                  </a:cubicBezTo>
                  <a:cubicBezTo>
                    <a:pt x="16255" y="3321"/>
                    <a:pt x="15729" y="2479"/>
                    <a:pt x="14992" y="1690"/>
                  </a:cubicBezTo>
                  <a:cubicBezTo>
                    <a:pt x="14572" y="1322"/>
                    <a:pt x="14151" y="1007"/>
                    <a:pt x="13730" y="743"/>
                  </a:cubicBezTo>
                  <a:cubicBezTo>
                    <a:pt x="12814" y="262"/>
                    <a:pt x="11943" y="0"/>
                    <a:pt x="109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"/>
            <p:cNvSpPr/>
            <p:nvPr/>
          </p:nvSpPr>
          <p:spPr>
            <a:xfrm>
              <a:off x="9613019" y="1227363"/>
              <a:ext cx="378161" cy="192025"/>
            </a:xfrm>
            <a:custGeom>
              <a:avLst/>
              <a:gdLst/>
              <a:ahLst/>
              <a:cxnLst/>
              <a:rect l="l" t="t" r="r" b="b"/>
              <a:pathLst>
                <a:path w="14993" h="7681" extrusionOk="0">
                  <a:moveTo>
                    <a:pt x="6313" y="0"/>
                  </a:moveTo>
                  <a:cubicBezTo>
                    <a:pt x="5734" y="0"/>
                    <a:pt x="5208" y="105"/>
                    <a:pt x="4682" y="421"/>
                  </a:cubicBezTo>
                  <a:cubicBezTo>
                    <a:pt x="4156" y="631"/>
                    <a:pt x="3682" y="947"/>
                    <a:pt x="3314" y="1368"/>
                  </a:cubicBezTo>
                  <a:cubicBezTo>
                    <a:pt x="2841" y="1736"/>
                    <a:pt x="2578" y="2262"/>
                    <a:pt x="2420" y="2893"/>
                  </a:cubicBezTo>
                  <a:cubicBezTo>
                    <a:pt x="2157" y="3419"/>
                    <a:pt x="2052" y="3998"/>
                    <a:pt x="2104" y="4577"/>
                  </a:cubicBezTo>
                  <a:cubicBezTo>
                    <a:pt x="2104" y="4734"/>
                    <a:pt x="2157" y="4892"/>
                    <a:pt x="2157" y="5050"/>
                  </a:cubicBezTo>
                  <a:cubicBezTo>
                    <a:pt x="2104" y="5103"/>
                    <a:pt x="2052" y="5103"/>
                    <a:pt x="1894" y="5155"/>
                  </a:cubicBezTo>
                  <a:cubicBezTo>
                    <a:pt x="1526" y="5313"/>
                    <a:pt x="1105" y="5576"/>
                    <a:pt x="842" y="5892"/>
                  </a:cubicBezTo>
                  <a:cubicBezTo>
                    <a:pt x="526" y="6207"/>
                    <a:pt x="316" y="6628"/>
                    <a:pt x="211" y="6996"/>
                  </a:cubicBezTo>
                  <a:cubicBezTo>
                    <a:pt x="53" y="7207"/>
                    <a:pt x="0" y="7470"/>
                    <a:pt x="0" y="7680"/>
                  </a:cubicBezTo>
                  <a:lnTo>
                    <a:pt x="14993" y="7680"/>
                  </a:lnTo>
                  <a:lnTo>
                    <a:pt x="14993" y="7628"/>
                  </a:lnTo>
                  <a:cubicBezTo>
                    <a:pt x="14993" y="7417"/>
                    <a:pt x="14940" y="7259"/>
                    <a:pt x="14940" y="7102"/>
                  </a:cubicBezTo>
                  <a:cubicBezTo>
                    <a:pt x="14677" y="6365"/>
                    <a:pt x="14309" y="5681"/>
                    <a:pt x="13783" y="5155"/>
                  </a:cubicBezTo>
                  <a:cubicBezTo>
                    <a:pt x="13414" y="4997"/>
                    <a:pt x="13099" y="4734"/>
                    <a:pt x="12836" y="4524"/>
                  </a:cubicBezTo>
                  <a:cubicBezTo>
                    <a:pt x="12257" y="4208"/>
                    <a:pt x="11573" y="3998"/>
                    <a:pt x="10942" y="3998"/>
                  </a:cubicBezTo>
                  <a:cubicBezTo>
                    <a:pt x="10889" y="3682"/>
                    <a:pt x="10784" y="3314"/>
                    <a:pt x="10732" y="3051"/>
                  </a:cubicBezTo>
                  <a:cubicBezTo>
                    <a:pt x="10468" y="2367"/>
                    <a:pt x="10100" y="1683"/>
                    <a:pt x="9522" y="1157"/>
                  </a:cubicBezTo>
                  <a:cubicBezTo>
                    <a:pt x="9206" y="947"/>
                    <a:pt x="8943" y="684"/>
                    <a:pt x="8627" y="473"/>
                  </a:cubicBezTo>
                  <a:cubicBezTo>
                    <a:pt x="7891" y="105"/>
                    <a:pt x="7154" y="0"/>
                    <a:pt x="63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"/>
            <p:cNvSpPr/>
            <p:nvPr/>
          </p:nvSpPr>
          <p:spPr>
            <a:xfrm>
              <a:off x="4248428" y="1227375"/>
              <a:ext cx="848747" cy="402790"/>
            </a:xfrm>
            <a:custGeom>
              <a:avLst/>
              <a:gdLst/>
              <a:ahLst/>
              <a:cxnLst/>
              <a:rect l="l" t="t" r="r" b="b"/>
              <a:pathLst>
                <a:path w="24725" h="10627" extrusionOk="0">
                  <a:moveTo>
                    <a:pt x="7312" y="0"/>
                  </a:moveTo>
                  <a:cubicBezTo>
                    <a:pt x="6681" y="0"/>
                    <a:pt x="6050" y="210"/>
                    <a:pt x="5471" y="473"/>
                  </a:cubicBezTo>
                  <a:cubicBezTo>
                    <a:pt x="4892" y="631"/>
                    <a:pt x="4366" y="1052"/>
                    <a:pt x="3893" y="1526"/>
                  </a:cubicBezTo>
                  <a:cubicBezTo>
                    <a:pt x="3420" y="1946"/>
                    <a:pt x="3104" y="2578"/>
                    <a:pt x="2894" y="3156"/>
                  </a:cubicBezTo>
                  <a:cubicBezTo>
                    <a:pt x="2630" y="3735"/>
                    <a:pt x="2525" y="4419"/>
                    <a:pt x="2578" y="5050"/>
                  </a:cubicBezTo>
                  <a:cubicBezTo>
                    <a:pt x="2630" y="5471"/>
                    <a:pt x="2736" y="5892"/>
                    <a:pt x="2788" y="6313"/>
                  </a:cubicBezTo>
                  <a:cubicBezTo>
                    <a:pt x="2999" y="6891"/>
                    <a:pt x="3262" y="7417"/>
                    <a:pt x="3630" y="7891"/>
                  </a:cubicBezTo>
                  <a:cubicBezTo>
                    <a:pt x="3157" y="7943"/>
                    <a:pt x="2736" y="8101"/>
                    <a:pt x="2262" y="8259"/>
                  </a:cubicBezTo>
                  <a:cubicBezTo>
                    <a:pt x="1736" y="8469"/>
                    <a:pt x="1263" y="8785"/>
                    <a:pt x="895" y="9258"/>
                  </a:cubicBezTo>
                  <a:cubicBezTo>
                    <a:pt x="474" y="9679"/>
                    <a:pt x="211" y="10100"/>
                    <a:pt x="0" y="10626"/>
                  </a:cubicBezTo>
                  <a:lnTo>
                    <a:pt x="24725" y="10626"/>
                  </a:lnTo>
                  <a:cubicBezTo>
                    <a:pt x="24462" y="10048"/>
                    <a:pt x="24093" y="9521"/>
                    <a:pt x="23620" y="9048"/>
                  </a:cubicBezTo>
                  <a:cubicBezTo>
                    <a:pt x="23304" y="8785"/>
                    <a:pt x="22883" y="8522"/>
                    <a:pt x="22568" y="8364"/>
                  </a:cubicBezTo>
                  <a:cubicBezTo>
                    <a:pt x="21779" y="7943"/>
                    <a:pt x="20937" y="7733"/>
                    <a:pt x="19990" y="7733"/>
                  </a:cubicBezTo>
                  <a:cubicBezTo>
                    <a:pt x="19622" y="7733"/>
                    <a:pt x="19201" y="7838"/>
                    <a:pt x="18885" y="7943"/>
                  </a:cubicBezTo>
                  <a:cubicBezTo>
                    <a:pt x="18833" y="7680"/>
                    <a:pt x="18833" y="7417"/>
                    <a:pt x="18780" y="7154"/>
                  </a:cubicBezTo>
                  <a:cubicBezTo>
                    <a:pt x="18517" y="6365"/>
                    <a:pt x="18096" y="5629"/>
                    <a:pt x="17465" y="5103"/>
                  </a:cubicBezTo>
                  <a:cubicBezTo>
                    <a:pt x="17097" y="4840"/>
                    <a:pt x="16781" y="4682"/>
                    <a:pt x="16466" y="4419"/>
                  </a:cubicBezTo>
                  <a:cubicBezTo>
                    <a:pt x="15677" y="3998"/>
                    <a:pt x="14887" y="3788"/>
                    <a:pt x="13941" y="3788"/>
                  </a:cubicBezTo>
                  <a:cubicBezTo>
                    <a:pt x="13362" y="3788"/>
                    <a:pt x="12888" y="3945"/>
                    <a:pt x="12362" y="4156"/>
                  </a:cubicBezTo>
                  <a:cubicBezTo>
                    <a:pt x="12310" y="3893"/>
                    <a:pt x="12310" y="3682"/>
                    <a:pt x="12257" y="3419"/>
                  </a:cubicBezTo>
                  <a:cubicBezTo>
                    <a:pt x="11994" y="2630"/>
                    <a:pt x="11521" y="1894"/>
                    <a:pt x="10942" y="1315"/>
                  </a:cubicBezTo>
                  <a:cubicBezTo>
                    <a:pt x="10626" y="1052"/>
                    <a:pt x="10258" y="789"/>
                    <a:pt x="9890" y="579"/>
                  </a:cubicBezTo>
                  <a:cubicBezTo>
                    <a:pt x="9101" y="210"/>
                    <a:pt x="8259" y="0"/>
                    <a:pt x="7312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19" name="Google Shape;519;p3"/>
            <p:cNvGrpSpPr/>
            <p:nvPr/>
          </p:nvGrpSpPr>
          <p:grpSpPr>
            <a:xfrm>
              <a:off x="9631959" y="3959950"/>
              <a:ext cx="340302" cy="334375"/>
              <a:chOff x="4864725" y="4564050"/>
              <a:chExt cx="337300" cy="334375"/>
            </a:xfrm>
          </p:grpSpPr>
          <p:sp>
            <p:nvSpPr>
              <p:cNvPr id="520" name="Google Shape;520;p3"/>
              <p:cNvSpPr/>
              <p:nvPr/>
            </p:nvSpPr>
            <p:spPr>
              <a:xfrm>
                <a:off x="4864725" y="4564050"/>
                <a:ext cx="337300" cy="333600"/>
              </a:xfrm>
              <a:custGeom>
                <a:avLst/>
                <a:gdLst/>
                <a:ahLst/>
                <a:cxnLst/>
                <a:rect l="l" t="t" r="r" b="b"/>
                <a:pathLst>
                  <a:path w="13492" h="13344" extrusionOk="0">
                    <a:moveTo>
                      <a:pt x="5708" y="1"/>
                    </a:moveTo>
                    <a:cubicBezTo>
                      <a:pt x="5266" y="1"/>
                      <a:pt x="4832" y="312"/>
                      <a:pt x="4735" y="861"/>
                    </a:cubicBezTo>
                    <a:lnTo>
                      <a:pt x="4261" y="4385"/>
                    </a:lnTo>
                    <a:lnTo>
                      <a:pt x="894" y="5490"/>
                    </a:lnTo>
                    <a:cubicBezTo>
                      <a:pt x="53" y="5753"/>
                      <a:pt x="0" y="6910"/>
                      <a:pt x="789" y="7279"/>
                    </a:cubicBezTo>
                    <a:lnTo>
                      <a:pt x="3998" y="8857"/>
                    </a:lnTo>
                    <a:lnTo>
                      <a:pt x="4051" y="12381"/>
                    </a:lnTo>
                    <a:cubicBezTo>
                      <a:pt x="4051" y="12981"/>
                      <a:pt x="4523" y="13344"/>
                      <a:pt x="5009" y="13344"/>
                    </a:cubicBezTo>
                    <a:cubicBezTo>
                      <a:pt x="5248" y="13344"/>
                      <a:pt x="5491" y="13256"/>
                      <a:pt x="5681" y="13065"/>
                    </a:cubicBezTo>
                    <a:lnTo>
                      <a:pt x="8154" y="10487"/>
                    </a:lnTo>
                    <a:lnTo>
                      <a:pt x="11573" y="11540"/>
                    </a:lnTo>
                    <a:cubicBezTo>
                      <a:pt x="11670" y="11572"/>
                      <a:pt x="11764" y="11587"/>
                      <a:pt x="11856" y="11587"/>
                    </a:cubicBezTo>
                    <a:cubicBezTo>
                      <a:pt x="12514" y="11587"/>
                      <a:pt x="13001" y="10818"/>
                      <a:pt x="12678" y="10172"/>
                    </a:cubicBezTo>
                    <a:lnTo>
                      <a:pt x="10942" y="7016"/>
                    </a:lnTo>
                    <a:lnTo>
                      <a:pt x="12994" y="4122"/>
                    </a:lnTo>
                    <a:cubicBezTo>
                      <a:pt x="13491" y="3426"/>
                      <a:pt x="13001" y="2588"/>
                      <a:pt x="12234" y="2588"/>
                    </a:cubicBezTo>
                    <a:cubicBezTo>
                      <a:pt x="12190" y="2588"/>
                      <a:pt x="12145" y="2591"/>
                      <a:pt x="12099" y="2597"/>
                    </a:cubicBezTo>
                    <a:lnTo>
                      <a:pt x="8575" y="3281"/>
                    </a:lnTo>
                    <a:lnTo>
                      <a:pt x="6471" y="387"/>
                    </a:lnTo>
                    <a:cubicBezTo>
                      <a:pt x="6268" y="123"/>
                      <a:pt x="5986" y="1"/>
                      <a:pt x="570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3"/>
              <p:cNvSpPr/>
              <p:nvPr/>
            </p:nvSpPr>
            <p:spPr>
              <a:xfrm>
                <a:off x="5079075" y="4628800"/>
                <a:ext cx="114450" cy="33050"/>
              </a:xfrm>
              <a:custGeom>
                <a:avLst/>
                <a:gdLst/>
                <a:ahLst/>
                <a:cxnLst/>
                <a:rect l="l" t="t" r="r" b="b"/>
                <a:pathLst>
                  <a:path w="4578" h="1322" extrusionOk="0">
                    <a:moveTo>
                      <a:pt x="3633" y="0"/>
                    </a:moveTo>
                    <a:cubicBezTo>
                      <a:pt x="3598" y="0"/>
                      <a:pt x="3561" y="2"/>
                      <a:pt x="3525" y="7"/>
                    </a:cubicBezTo>
                    <a:lnTo>
                      <a:pt x="1" y="691"/>
                    </a:lnTo>
                    <a:lnTo>
                      <a:pt x="527" y="1322"/>
                    </a:lnTo>
                    <a:lnTo>
                      <a:pt x="4577" y="585"/>
                    </a:lnTo>
                    <a:cubicBezTo>
                      <a:pt x="4385" y="249"/>
                      <a:pt x="4017" y="0"/>
                      <a:pt x="3633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3"/>
              <p:cNvSpPr/>
              <p:nvPr/>
            </p:nvSpPr>
            <p:spPr>
              <a:xfrm>
                <a:off x="4867350" y="4564050"/>
                <a:ext cx="163100" cy="334375"/>
              </a:xfrm>
              <a:custGeom>
                <a:avLst/>
                <a:gdLst/>
                <a:ahLst/>
                <a:cxnLst/>
                <a:rect l="l" t="t" r="r" b="b"/>
                <a:pathLst>
                  <a:path w="6524" h="13375" extrusionOk="0">
                    <a:moveTo>
                      <a:pt x="5606" y="1"/>
                    </a:moveTo>
                    <a:cubicBezTo>
                      <a:pt x="5168" y="1"/>
                      <a:pt x="4747" y="312"/>
                      <a:pt x="4682" y="861"/>
                    </a:cubicBezTo>
                    <a:lnTo>
                      <a:pt x="4209" y="4385"/>
                    </a:lnTo>
                    <a:lnTo>
                      <a:pt x="842" y="5490"/>
                    </a:lnTo>
                    <a:cubicBezTo>
                      <a:pt x="53" y="5753"/>
                      <a:pt x="0" y="6910"/>
                      <a:pt x="737" y="7279"/>
                    </a:cubicBezTo>
                    <a:lnTo>
                      <a:pt x="3946" y="8857"/>
                    </a:lnTo>
                    <a:lnTo>
                      <a:pt x="3998" y="12381"/>
                    </a:lnTo>
                    <a:cubicBezTo>
                      <a:pt x="3998" y="12959"/>
                      <a:pt x="4484" y="13375"/>
                      <a:pt x="4998" y="13375"/>
                    </a:cubicBezTo>
                    <a:cubicBezTo>
                      <a:pt x="5139" y="13375"/>
                      <a:pt x="5283" y="13344"/>
                      <a:pt x="5419" y="13276"/>
                    </a:cubicBezTo>
                    <a:cubicBezTo>
                      <a:pt x="5313" y="13118"/>
                      <a:pt x="5313" y="13012"/>
                      <a:pt x="5313" y="12855"/>
                    </a:cubicBezTo>
                    <a:lnTo>
                      <a:pt x="5261" y="9330"/>
                    </a:lnTo>
                    <a:lnTo>
                      <a:pt x="2052" y="7752"/>
                    </a:lnTo>
                    <a:cubicBezTo>
                      <a:pt x="1263" y="7331"/>
                      <a:pt x="1315" y="6226"/>
                      <a:pt x="2157" y="5963"/>
                    </a:cubicBezTo>
                    <a:lnTo>
                      <a:pt x="5524" y="4859"/>
                    </a:lnTo>
                    <a:lnTo>
                      <a:pt x="5997" y="1282"/>
                    </a:lnTo>
                    <a:cubicBezTo>
                      <a:pt x="6050" y="966"/>
                      <a:pt x="6260" y="703"/>
                      <a:pt x="6523" y="598"/>
                    </a:cubicBezTo>
                    <a:lnTo>
                      <a:pt x="6366" y="387"/>
                    </a:lnTo>
                    <a:cubicBezTo>
                      <a:pt x="6163" y="123"/>
                      <a:pt x="5881" y="1"/>
                      <a:pt x="5606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3" name="Google Shape;523;p3"/>
            <p:cNvGrpSpPr/>
            <p:nvPr/>
          </p:nvGrpSpPr>
          <p:grpSpPr>
            <a:xfrm>
              <a:off x="6981913" y="6588475"/>
              <a:ext cx="291244" cy="277550"/>
              <a:chOff x="3689675" y="865975"/>
              <a:chExt cx="288675" cy="277550"/>
            </a:xfrm>
          </p:grpSpPr>
          <p:sp>
            <p:nvSpPr>
              <p:cNvPr id="524" name="Google Shape;524;p3"/>
              <p:cNvSpPr/>
              <p:nvPr/>
            </p:nvSpPr>
            <p:spPr>
              <a:xfrm>
                <a:off x="3691350" y="865975"/>
                <a:ext cx="287000" cy="277550"/>
              </a:xfrm>
              <a:custGeom>
                <a:avLst/>
                <a:gdLst/>
                <a:ahLst/>
                <a:cxnLst/>
                <a:rect l="l" t="t" r="r" b="b"/>
                <a:pathLst>
                  <a:path w="11480" h="11102" extrusionOk="0">
                    <a:moveTo>
                      <a:pt x="6491" y="0"/>
                    </a:moveTo>
                    <a:cubicBezTo>
                      <a:pt x="6242" y="0"/>
                      <a:pt x="5984" y="106"/>
                      <a:pt x="5798" y="333"/>
                    </a:cubicBezTo>
                    <a:lnTo>
                      <a:pt x="4115" y="2805"/>
                    </a:lnTo>
                    <a:lnTo>
                      <a:pt x="1169" y="2332"/>
                    </a:lnTo>
                    <a:cubicBezTo>
                      <a:pt x="1109" y="2318"/>
                      <a:pt x="1050" y="2311"/>
                      <a:pt x="992" y="2311"/>
                    </a:cubicBezTo>
                    <a:cubicBezTo>
                      <a:pt x="400" y="2311"/>
                      <a:pt x="1" y="3014"/>
                      <a:pt x="432" y="3542"/>
                    </a:cubicBezTo>
                    <a:lnTo>
                      <a:pt x="2274" y="5909"/>
                    </a:lnTo>
                    <a:lnTo>
                      <a:pt x="958" y="8644"/>
                    </a:lnTo>
                    <a:cubicBezTo>
                      <a:pt x="688" y="9186"/>
                      <a:pt x="1113" y="9804"/>
                      <a:pt x="1671" y="9804"/>
                    </a:cubicBezTo>
                    <a:cubicBezTo>
                      <a:pt x="1764" y="9804"/>
                      <a:pt x="1860" y="9787"/>
                      <a:pt x="1958" y="9749"/>
                    </a:cubicBezTo>
                    <a:lnTo>
                      <a:pt x="4746" y="8750"/>
                    </a:lnTo>
                    <a:lnTo>
                      <a:pt x="6850" y="10854"/>
                    </a:lnTo>
                    <a:cubicBezTo>
                      <a:pt x="7021" y="11025"/>
                      <a:pt x="7231" y="11101"/>
                      <a:pt x="7437" y="11101"/>
                    </a:cubicBezTo>
                    <a:cubicBezTo>
                      <a:pt x="7863" y="11101"/>
                      <a:pt x="8271" y="10772"/>
                      <a:pt x="8271" y="10275"/>
                    </a:cubicBezTo>
                    <a:lnTo>
                      <a:pt x="8165" y="7329"/>
                    </a:lnTo>
                    <a:lnTo>
                      <a:pt x="10796" y="5962"/>
                    </a:lnTo>
                    <a:cubicBezTo>
                      <a:pt x="11479" y="5593"/>
                      <a:pt x="11322" y="4699"/>
                      <a:pt x="10690" y="4489"/>
                    </a:cubicBezTo>
                    <a:lnTo>
                      <a:pt x="7797" y="3647"/>
                    </a:lnTo>
                    <a:lnTo>
                      <a:pt x="7271" y="701"/>
                    </a:lnTo>
                    <a:cubicBezTo>
                      <a:pt x="7239" y="254"/>
                      <a:pt x="6877" y="0"/>
                      <a:pt x="6491" y="0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3"/>
              <p:cNvSpPr/>
              <p:nvPr/>
            </p:nvSpPr>
            <p:spPr>
              <a:xfrm>
                <a:off x="3884950" y="957150"/>
                <a:ext cx="86825" cy="40775"/>
              </a:xfrm>
              <a:custGeom>
                <a:avLst/>
                <a:gdLst/>
                <a:ahLst/>
                <a:cxnLst/>
                <a:rect l="l" t="t" r="r" b="b"/>
                <a:pathLst>
                  <a:path w="3473" h="1631" extrusionOk="0">
                    <a:moveTo>
                      <a:pt x="0" y="0"/>
                    </a:moveTo>
                    <a:lnTo>
                      <a:pt x="158" y="631"/>
                    </a:lnTo>
                    <a:lnTo>
                      <a:pt x="3472" y="1631"/>
                    </a:lnTo>
                    <a:cubicBezTo>
                      <a:pt x="3472" y="1315"/>
                      <a:pt x="3262" y="894"/>
                      <a:pt x="2894" y="84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3"/>
              <p:cNvSpPr/>
              <p:nvPr/>
            </p:nvSpPr>
            <p:spPr>
              <a:xfrm>
                <a:off x="3689675" y="867575"/>
                <a:ext cx="183475" cy="246075"/>
              </a:xfrm>
              <a:custGeom>
                <a:avLst/>
                <a:gdLst/>
                <a:ahLst/>
                <a:cxnLst/>
                <a:rect l="l" t="t" r="r" b="b"/>
                <a:pathLst>
                  <a:path w="7339" h="9843" extrusionOk="0">
                    <a:moveTo>
                      <a:pt x="6452" y="0"/>
                    </a:moveTo>
                    <a:cubicBezTo>
                      <a:pt x="6207" y="0"/>
                      <a:pt x="5962" y="118"/>
                      <a:pt x="5813" y="374"/>
                    </a:cubicBezTo>
                    <a:lnTo>
                      <a:pt x="4129" y="2794"/>
                    </a:lnTo>
                    <a:lnTo>
                      <a:pt x="1131" y="2320"/>
                    </a:lnTo>
                    <a:cubicBezTo>
                      <a:pt x="1091" y="2314"/>
                      <a:pt x="1052" y="2311"/>
                      <a:pt x="1014" y="2311"/>
                    </a:cubicBezTo>
                    <a:cubicBezTo>
                      <a:pt x="395" y="2311"/>
                      <a:pt x="1" y="3087"/>
                      <a:pt x="447" y="3583"/>
                    </a:cubicBezTo>
                    <a:lnTo>
                      <a:pt x="2288" y="5950"/>
                    </a:lnTo>
                    <a:lnTo>
                      <a:pt x="973" y="8633"/>
                    </a:lnTo>
                    <a:cubicBezTo>
                      <a:pt x="710" y="9212"/>
                      <a:pt x="1078" y="9843"/>
                      <a:pt x="1657" y="9843"/>
                    </a:cubicBezTo>
                    <a:cubicBezTo>
                      <a:pt x="1762" y="9685"/>
                      <a:pt x="1762" y="9633"/>
                      <a:pt x="1815" y="9475"/>
                    </a:cubicBezTo>
                    <a:lnTo>
                      <a:pt x="3130" y="6792"/>
                    </a:lnTo>
                    <a:lnTo>
                      <a:pt x="1288" y="4425"/>
                    </a:lnTo>
                    <a:cubicBezTo>
                      <a:pt x="844" y="3881"/>
                      <a:pt x="1281" y="3153"/>
                      <a:pt x="1858" y="3153"/>
                    </a:cubicBezTo>
                    <a:cubicBezTo>
                      <a:pt x="1896" y="3153"/>
                      <a:pt x="1934" y="3156"/>
                      <a:pt x="1972" y="3162"/>
                    </a:cubicBezTo>
                    <a:lnTo>
                      <a:pt x="4971" y="3636"/>
                    </a:lnTo>
                    <a:lnTo>
                      <a:pt x="6654" y="1216"/>
                    </a:lnTo>
                    <a:cubicBezTo>
                      <a:pt x="6865" y="953"/>
                      <a:pt x="7075" y="900"/>
                      <a:pt x="7338" y="900"/>
                    </a:cubicBezTo>
                    <a:lnTo>
                      <a:pt x="7233" y="690"/>
                    </a:lnTo>
                    <a:cubicBezTo>
                      <a:pt x="7170" y="252"/>
                      <a:pt x="6811" y="0"/>
                      <a:pt x="6452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7" name="Google Shape;527;p3"/>
            <p:cNvGrpSpPr/>
            <p:nvPr/>
          </p:nvGrpSpPr>
          <p:grpSpPr>
            <a:xfrm>
              <a:off x="6643903" y="1074100"/>
              <a:ext cx="295255" cy="276725"/>
              <a:chOff x="5348675" y="2068175"/>
              <a:chExt cx="292650" cy="276725"/>
            </a:xfrm>
          </p:grpSpPr>
          <p:sp>
            <p:nvSpPr>
              <p:cNvPr id="528" name="Google Shape;528;p3"/>
              <p:cNvSpPr/>
              <p:nvPr/>
            </p:nvSpPr>
            <p:spPr>
              <a:xfrm>
                <a:off x="5353950" y="2069650"/>
                <a:ext cx="287375" cy="273500"/>
              </a:xfrm>
              <a:custGeom>
                <a:avLst/>
                <a:gdLst/>
                <a:ahLst/>
                <a:cxnLst/>
                <a:rect l="l" t="t" r="r" b="b"/>
                <a:pathLst>
                  <a:path w="11495" h="10940" extrusionOk="0">
                    <a:moveTo>
                      <a:pt x="3407" y="1"/>
                    </a:moveTo>
                    <a:cubicBezTo>
                      <a:pt x="2961" y="1"/>
                      <a:pt x="2567" y="368"/>
                      <a:pt x="2683" y="793"/>
                    </a:cubicBezTo>
                    <a:lnTo>
                      <a:pt x="3104" y="3739"/>
                    </a:lnTo>
                    <a:lnTo>
                      <a:pt x="579" y="5369"/>
                    </a:lnTo>
                    <a:cubicBezTo>
                      <a:pt x="0" y="5790"/>
                      <a:pt x="158" y="6685"/>
                      <a:pt x="842" y="6842"/>
                    </a:cubicBezTo>
                    <a:lnTo>
                      <a:pt x="3840" y="7421"/>
                    </a:lnTo>
                    <a:lnTo>
                      <a:pt x="4629" y="10314"/>
                    </a:lnTo>
                    <a:cubicBezTo>
                      <a:pt x="4688" y="10725"/>
                      <a:pt x="5025" y="10939"/>
                      <a:pt x="5366" y="10939"/>
                    </a:cubicBezTo>
                    <a:cubicBezTo>
                      <a:pt x="5636" y="10939"/>
                      <a:pt x="5910" y="10804"/>
                      <a:pt x="6050" y="10525"/>
                    </a:cubicBezTo>
                    <a:lnTo>
                      <a:pt x="7523" y="7894"/>
                    </a:lnTo>
                    <a:lnTo>
                      <a:pt x="10469" y="8000"/>
                    </a:lnTo>
                    <a:cubicBezTo>
                      <a:pt x="10503" y="8005"/>
                      <a:pt x="10537" y="8008"/>
                      <a:pt x="10570" y="8008"/>
                    </a:cubicBezTo>
                    <a:cubicBezTo>
                      <a:pt x="11143" y="8008"/>
                      <a:pt x="11495" y="7182"/>
                      <a:pt x="11047" y="6685"/>
                    </a:cubicBezTo>
                    <a:lnTo>
                      <a:pt x="8996" y="4528"/>
                    </a:lnTo>
                    <a:lnTo>
                      <a:pt x="10048" y="1740"/>
                    </a:lnTo>
                    <a:cubicBezTo>
                      <a:pt x="10220" y="1181"/>
                      <a:pt x="9829" y="657"/>
                      <a:pt x="9307" y="657"/>
                    </a:cubicBezTo>
                    <a:cubicBezTo>
                      <a:pt x="9191" y="657"/>
                      <a:pt x="9068" y="683"/>
                      <a:pt x="8943" y="740"/>
                    </a:cubicBezTo>
                    <a:lnTo>
                      <a:pt x="6260" y="2003"/>
                    </a:lnTo>
                    <a:lnTo>
                      <a:pt x="3893" y="162"/>
                    </a:lnTo>
                    <a:cubicBezTo>
                      <a:pt x="3739" y="49"/>
                      <a:pt x="3569" y="1"/>
                      <a:pt x="3407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3"/>
              <p:cNvSpPr/>
              <p:nvPr/>
            </p:nvSpPr>
            <p:spPr>
              <a:xfrm>
                <a:off x="5507800" y="2086575"/>
                <a:ext cx="93400" cy="43675"/>
              </a:xfrm>
              <a:custGeom>
                <a:avLst/>
                <a:gdLst/>
                <a:ahLst/>
                <a:cxnLst/>
                <a:rect l="l" t="t" r="r" b="b"/>
                <a:pathLst>
                  <a:path w="3736" h="1747" extrusionOk="0">
                    <a:moveTo>
                      <a:pt x="3047" y="0"/>
                    </a:moveTo>
                    <a:cubicBezTo>
                      <a:pt x="2943" y="0"/>
                      <a:pt x="2838" y="20"/>
                      <a:pt x="2736" y="63"/>
                    </a:cubicBezTo>
                    <a:lnTo>
                      <a:pt x="1" y="1326"/>
                    </a:lnTo>
                    <a:lnTo>
                      <a:pt x="632" y="1747"/>
                    </a:lnTo>
                    <a:lnTo>
                      <a:pt x="3736" y="326"/>
                    </a:lnTo>
                    <a:cubicBezTo>
                      <a:pt x="3583" y="136"/>
                      <a:pt x="3320" y="0"/>
                      <a:pt x="3047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3"/>
              <p:cNvSpPr/>
              <p:nvPr/>
            </p:nvSpPr>
            <p:spPr>
              <a:xfrm>
                <a:off x="5348675" y="2068175"/>
                <a:ext cx="148650" cy="276725"/>
              </a:xfrm>
              <a:custGeom>
                <a:avLst/>
                <a:gdLst/>
                <a:ahLst/>
                <a:cxnLst/>
                <a:rect l="l" t="t" r="r" b="b"/>
                <a:pathLst>
                  <a:path w="5946" h="11069" extrusionOk="0">
                    <a:moveTo>
                      <a:pt x="3520" y="1"/>
                    </a:moveTo>
                    <a:cubicBezTo>
                      <a:pt x="3056" y="1"/>
                      <a:pt x="2660" y="369"/>
                      <a:pt x="2736" y="904"/>
                    </a:cubicBezTo>
                    <a:lnTo>
                      <a:pt x="3104" y="3850"/>
                    </a:lnTo>
                    <a:lnTo>
                      <a:pt x="632" y="5534"/>
                    </a:lnTo>
                    <a:cubicBezTo>
                      <a:pt x="1" y="5902"/>
                      <a:pt x="211" y="6849"/>
                      <a:pt x="895" y="6954"/>
                    </a:cubicBezTo>
                    <a:lnTo>
                      <a:pt x="3841" y="7533"/>
                    </a:lnTo>
                    <a:lnTo>
                      <a:pt x="4630" y="10478"/>
                    </a:lnTo>
                    <a:cubicBezTo>
                      <a:pt x="4765" y="10849"/>
                      <a:pt x="5093" y="11068"/>
                      <a:pt x="5422" y="11068"/>
                    </a:cubicBezTo>
                    <a:cubicBezTo>
                      <a:pt x="5608" y="11068"/>
                      <a:pt x="5793" y="10998"/>
                      <a:pt x="5945" y="10847"/>
                    </a:cubicBezTo>
                    <a:cubicBezTo>
                      <a:pt x="5945" y="10794"/>
                      <a:pt x="5945" y="10741"/>
                      <a:pt x="5893" y="10584"/>
                    </a:cubicBezTo>
                    <a:lnTo>
                      <a:pt x="5103" y="7690"/>
                    </a:lnTo>
                    <a:lnTo>
                      <a:pt x="2105" y="7112"/>
                    </a:lnTo>
                    <a:cubicBezTo>
                      <a:pt x="1421" y="6954"/>
                      <a:pt x="1263" y="6060"/>
                      <a:pt x="1842" y="5639"/>
                    </a:cubicBezTo>
                    <a:lnTo>
                      <a:pt x="4367" y="4008"/>
                    </a:lnTo>
                    <a:lnTo>
                      <a:pt x="3946" y="1062"/>
                    </a:lnTo>
                    <a:cubicBezTo>
                      <a:pt x="3894" y="799"/>
                      <a:pt x="4051" y="536"/>
                      <a:pt x="4209" y="326"/>
                    </a:cubicBezTo>
                    <a:lnTo>
                      <a:pt x="4051" y="168"/>
                    </a:lnTo>
                    <a:cubicBezTo>
                      <a:pt x="3879" y="53"/>
                      <a:pt x="3694" y="1"/>
                      <a:pt x="3520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1" name="Google Shape;531;p3"/>
            <p:cNvGrpSpPr/>
            <p:nvPr/>
          </p:nvGrpSpPr>
          <p:grpSpPr>
            <a:xfrm>
              <a:off x="3073043" y="6288528"/>
              <a:ext cx="228593" cy="194302"/>
              <a:chOff x="1916200" y="1417475"/>
              <a:chExt cx="229350" cy="228000"/>
            </a:xfrm>
          </p:grpSpPr>
          <p:sp>
            <p:nvSpPr>
              <p:cNvPr id="532" name="Google Shape;532;p3"/>
              <p:cNvSpPr/>
              <p:nvPr/>
            </p:nvSpPr>
            <p:spPr>
              <a:xfrm>
                <a:off x="1918850" y="1417475"/>
                <a:ext cx="226700" cy="227800"/>
              </a:xfrm>
              <a:custGeom>
                <a:avLst/>
                <a:gdLst/>
                <a:ahLst/>
                <a:cxnLst/>
                <a:rect l="l" t="t" r="r" b="b"/>
                <a:pathLst>
                  <a:path w="9068" h="9112" extrusionOk="0">
                    <a:moveTo>
                      <a:pt x="3793" y="1"/>
                    </a:moveTo>
                    <a:cubicBezTo>
                      <a:pt x="3485" y="1"/>
                      <a:pt x="3189" y="218"/>
                      <a:pt x="3156" y="577"/>
                    </a:cubicBezTo>
                    <a:lnTo>
                      <a:pt x="2893" y="2997"/>
                    </a:lnTo>
                    <a:lnTo>
                      <a:pt x="579" y="3786"/>
                    </a:lnTo>
                    <a:cubicBezTo>
                      <a:pt x="53" y="3944"/>
                      <a:pt x="0" y="4733"/>
                      <a:pt x="526" y="4996"/>
                    </a:cubicBezTo>
                    <a:lnTo>
                      <a:pt x="2683" y="6048"/>
                    </a:lnTo>
                    <a:lnTo>
                      <a:pt x="2683" y="8468"/>
                    </a:lnTo>
                    <a:cubicBezTo>
                      <a:pt x="2683" y="8863"/>
                      <a:pt x="3027" y="9111"/>
                      <a:pt x="3362" y="9111"/>
                    </a:cubicBezTo>
                    <a:cubicBezTo>
                      <a:pt x="3517" y="9111"/>
                      <a:pt x="3671" y="9058"/>
                      <a:pt x="3788" y="8942"/>
                    </a:cubicBezTo>
                    <a:lnTo>
                      <a:pt x="5524" y="7153"/>
                    </a:lnTo>
                    <a:lnTo>
                      <a:pt x="7786" y="7889"/>
                    </a:lnTo>
                    <a:cubicBezTo>
                      <a:pt x="7871" y="7918"/>
                      <a:pt x="7953" y="7931"/>
                      <a:pt x="8029" y="7931"/>
                    </a:cubicBezTo>
                    <a:cubicBezTo>
                      <a:pt x="8518" y="7931"/>
                      <a:pt x="8802" y="7397"/>
                      <a:pt x="8575" y="6943"/>
                    </a:cubicBezTo>
                    <a:lnTo>
                      <a:pt x="7417" y="4786"/>
                    </a:lnTo>
                    <a:lnTo>
                      <a:pt x="8785" y="2787"/>
                    </a:lnTo>
                    <a:cubicBezTo>
                      <a:pt x="9067" y="2317"/>
                      <a:pt x="8803" y="1763"/>
                      <a:pt x="8331" y="1763"/>
                    </a:cubicBezTo>
                    <a:cubicBezTo>
                      <a:pt x="8275" y="1763"/>
                      <a:pt x="8215" y="1770"/>
                      <a:pt x="8154" y="1787"/>
                    </a:cubicBezTo>
                    <a:lnTo>
                      <a:pt x="5787" y="2208"/>
                    </a:lnTo>
                    <a:lnTo>
                      <a:pt x="4314" y="262"/>
                    </a:lnTo>
                    <a:cubicBezTo>
                      <a:pt x="4174" y="82"/>
                      <a:pt x="3981" y="1"/>
                      <a:pt x="37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"/>
              <p:cNvSpPr/>
              <p:nvPr/>
            </p:nvSpPr>
            <p:spPr>
              <a:xfrm>
                <a:off x="2063500" y="1463200"/>
                <a:ext cx="76300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3052" h="853" extrusionOk="0">
                    <a:moveTo>
                      <a:pt x="2487" y="1"/>
                    </a:moveTo>
                    <a:cubicBezTo>
                      <a:pt x="2449" y="1"/>
                      <a:pt x="2409" y="4"/>
                      <a:pt x="2368" y="11"/>
                    </a:cubicBezTo>
                    <a:lnTo>
                      <a:pt x="1" y="484"/>
                    </a:lnTo>
                    <a:lnTo>
                      <a:pt x="316" y="853"/>
                    </a:lnTo>
                    <a:lnTo>
                      <a:pt x="3052" y="379"/>
                    </a:lnTo>
                    <a:cubicBezTo>
                      <a:pt x="2960" y="150"/>
                      <a:pt x="2749" y="1"/>
                      <a:pt x="2487" y="1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3"/>
              <p:cNvSpPr/>
              <p:nvPr/>
            </p:nvSpPr>
            <p:spPr>
              <a:xfrm>
                <a:off x="1916200" y="1417475"/>
                <a:ext cx="113125" cy="228000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9120" extrusionOk="0">
                    <a:moveTo>
                      <a:pt x="3919" y="1"/>
                    </a:moveTo>
                    <a:cubicBezTo>
                      <a:pt x="3604" y="1"/>
                      <a:pt x="3275" y="218"/>
                      <a:pt x="3210" y="577"/>
                    </a:cubicBezTo>
                    <a:lnTo>
                      <a:pt x="2894" y="2997"/>
                    </a:lnTo>
                    <a:lnTo>
                      <a:pt x="580" y="3786"/>
                    </a:lnTo>
                    <a:cubicBezTo>
                      <a:pt x="54" y="3997"/>
                      <a:pt x="1" y="4733"/>
                      <a:pt x="527" y="4996"/>
                    </a:cubicBezTo>
                    <a:lnTo>
                      <a:pt x="2684" y="6048"/>
                    </a:lnTo>
                    <a:lnTo>
                      <a:pt x="2684" y="8468"/>
                    </a:lnTo>
                    <a:cubicBezTo>
                      <a:pt x="2684" y="8871"/>
                      <a:pt x="2992" y="9119"/>
                      <a:pt x="3349" y="9119"/>
                    </a:cubicBezTo>
                    <a:cubicBezTo>
                      <a:pt x="3458" y="9119"/>
                      <a:pt x="3572" y="9096"/>
                      <a:pt x="3683" y="9047"/>
                    </a:cubicBezTo>
                    <a:cubicBezTo>
                      <a:pt x="3631" y="8942"/>
                      <a:pt x="3631" y="8889"/>
                      <a:pt x="3631" y="8784"/>
                    </a:cubicBezTo>
                    <a:lnTo>
                      <a:pt x="3631" y="6364"/>
                    </a:lnTo>
                    <a:lnTo>
                      <a:pt x="1474" y="5312"/>
                    </a:lnTo>
                    <a:cubicBezTo>
                      <a:pt x="948" y="5049"/>
                      <a:pt x="1000" y="4260"/>
                      <a:pt x="1526" y="4154"/>
                    </a:cubicBezTo>
                    <a:lnTo>
                      <a:pt x="3841" y="3365"/>
                    </a:lnTo>
                    <a:lnTo>
                      <a:pt x="4157" y="893"/>
                    </a:lnTo>
                    <a:cubicBezTo>
                      <a:pt x="4157" y="630"/>
                      <a:pt x="4367" y="525"/>
                      <a:pt x="4525" y="367"/>
                    </a:cubicBezTo>
                    <a:lnTo>
                      <a:pt x="4420" y="262"/>
                    </a:lnTo>
                    <a:cubicBezTo>
                      <a:pt x="4300" y="82"/>
                      <a:pt x="4112" y="1"/>
                      <a:pt x="3919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5" name="Google Shape;535;p3"/>
            <p:cNvGrpSpPr/>
            <p:nvPr/>
          </p:nvGrpSpPr>
          <p:grpSpPr>
            <a:xfrm>
              <a:off x="8472525" y="4670500"/>
              <a:ext cx="135369" cy="129375"/>
              <a:chOff x="2419900" y="952925"/>
              <a:chExt cx="134175" cy="129375"/>
            </a:xfrm>
          </p:grpSpPr>
          <p:sp>
            <p:nvSpPr>
              <p:cNvPr id="536" name="Google Shape;536;p3"/>
              <p:cNvSpPr/>
              <p:nvPr/>
            </p:nvSpPr>
            <p:spPr>
              <a:xfrm>
                <a:off x="2421550" y="952925"/>
                <a:ext cx="132525" cy="129375"/>
              </a:xfrm>
              <a:custGeom>
                <a:avLst/>
                <a:gdLst/>
                <a:ahLst/>
                <a:cxnLst/>
                <a:rect l="l" t="t" r="r" b="b"/>
                <a:pathLst>
                  <a:path w="5301" h="5175" extrusionOk="0">
                    <a:moveTo>
                      <a:pt x="2854" y="1"/>
                    </a:moveTo>
                    <a:cubicBezTo>
                      <a:pt x="2742" y="1"/>
                      <a:pt x="2640" y="55"/>
                      <a:pt x="2617" y="169"/>
                    </a:cubicBezTo>
                    <a:lnTo>
                      <a:pt x="1881" y="1326"/>
                    </a:lnTo>
                    <a:lnTo>
                      <a:pt x="513" y="1221"/>
                    </a:lnTo>
                    <a:cubicBezTo>
                      <a:pt x="493" y="1218"/>
                      <a:pt x="473" y="1216"/>
                      <a:pt x="453" y="1216"/>
                    </a:cubicBezTo>
                    <a:cubicBezTo>
                      <a:pt x="172" y="1216"/>
                      <a:pt x="1" y="1554"/>
                      <a:pt x="198" y="1800"/>
                    </a:cubicBezTo>
                    <a:lnTo>
                      <a:pt x="1092" y="2852"/>
                    </a:lnTo>
                    <a:lnTo>
                      <a:pt x="566" y="4167"/>
                    </a:lnTo>
                    <a:cubicBezTo>
                      <a:pt x="478" y="4431"/>
                      <a:pt x="647" y="4731"/>
                      <a:pt x="889" y="4731"/>
                    </a:cubicBezTo>
                    <a:cubicBezTo>
                      <a:pt x="937" y="4731"/>
                      <a:pt x="987" y="4719"/>
                      <a:pt x="1039" y="4693"/>
                    </a:cubicBezTo>
                    <a:lnTo>
                      <a:pt x="2354" y="4167"/>
                    </a:lnTo>
                    <a:lnTo>
                      <a:pt x="3407" y="5114"/>
                    </a:lnTo>
                    <a:cubicBezTo>
                      <a:pt x="3462" y="5155"/>
                      <a:pt x="3527" y="5175"/>
                      <a:pt x="3594" y="5175"/>
                    </a:cubicBezTo>
                    <a:cubicBezTo>
                      <a:pt x="3784" y="5175"/>
                      <a:pt x="3985" y="5018"/>
                      <a:pt x="3985" y="4746"/>
                    </a:cubicBezTo>
                    <a:lnTo>
                      <a:pt x="3880" y="3378"/>
                    </a:lnTo>
                    <a:lnTo>
                      <a:pt x="5037" y="2641"/>
                    </a:lnTo>
                    <a:cubicBezTo>
                      <a:pt x="5300" y="2536"/>
                      <a:pt x="5248" y="2063"/>
                      <a:pt x="4932" y="2010"/>
                    </a:cubicBezTo>
                    <a:lnTo>
                      <a:pt x="3512" y="1695"/>
                    </a:lnTo>
                    <a:lnTo>
                      <a:pt x="3196" y="274"/>
                    </a:lnTo>
                    <a:cubicBezTo>
                      <a:pt x="3166" y="95"/>
                      <a:pt x="3001" y="1"/>
                      <a:pt x="2854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"/>
              <p:cNvSpPr/>
              <p:nvPr/>
            </p:nvSpPr>
            <p:spPr>
              <a:xfrm>
                <a:off x="2510650" y="995275"/>
                <a:ext cx="40800" cy="1712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85" extrusionOk="0">
                    <a:moveTo>
                      <a:pt x="0" y="1"/>
                    </a:moveTo>
                    <a:lnTo>
                      <a:pt x="53" y="316"/>
                    </a:lnTo>
                    <a:lnTo>
                      <a:pt x="1631" y="684"/>
                    </a:lnTo>
                    <a:cubicBezTo>
                      <a:pt x="1631" y="579"/>
                      <a:pt x="1473" y="369"/>
                      <a:pt x="1368" y="31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3"/>
              <p:cNvSpPr/>
              <p:nvPr/>
            </p:nvSpPr>
            <p:spPr>
              <a:xfrm>
                <a:off x="2419900" y="952925"/>
                <a:ext cx="81575" cy="117875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715" extrusionOk="0">
                    <a:moveTo>
                      <a:pt x="2910" y="1"/>
                    </a:moveTo>
                    <a:cubicBezTo>
                      <a:pt x="2791" y="1"/>
                      <a:pt x="2676" y="55"/>
                      <a:pt x="2631" y="169"/>
                    </a:cubicBezTo>
                    <a:lnTo>
                      <a:pt x="1894" y="1326"/>
                    </a:lnTo>
                    <a:lnTo>
                      <a:pt x="527" y="1221"/>
                    </a:lnTo>
                    <a:cubicBezTo>
                      <a:pt x="211" y="1221"/>
                      <a:pt x="1" y="1537"/>
                      <a:pt x="211" y="1800"/>
                    </a:cubicBezTo>
                    <a:lnTo>
                      <a:pt x="444" y="2074"/>
                    </a:lnTo>
                    <a:lnTo>
                      <a:pt x="444" y="2074"/>
                    </a:lnTo>
                    <a:cubicBezTo>
                      <a:pt x="423" y="1876"/>
                      <a:pt x="553" y="1678"/>
                      <a:pt x="745" y="1678"/>
                    </a:cubicBezTo>
                    <a:cubicBezTo>
                      <a:pt x="776" y="1678"/>
                      <a:pt x="808" y="1683"/>
                      <a:pt x="842" y="1695"/>
                    </a:cubicBezTo>
                    <a:lnTo>
                      <a:pt x="2210" y="1800"/>
                    </a:lnTo>
                    <a:lnTo>
                      <a:pt x="2946" y="642"/>
                    </a:lnTo>
                    <a:cubicBezTo>
                      <a:pt x="2999" y="485"/>
                      <a:pt x="3157" y="432"/>
                      <a:pt x="3262" y="432"/>
                    </a:cubicBezTo>
                    <a:lnTo>
                      <a:pt x="3262" y="274"/>
                    </a:lnTo>
                    <a:cubicBezTo>
                      <a:pt x="3232" y="95"/>
                      <a:pt x="3067" y="1"/>
                      <a:pt x="2910" y="1"/>
                    </a:cubicBezTo>
                    <a:close/>
                    <a:moveTo>
                      <a:pt x="444" y="2074"/>
                    </a:moveTo>
                    <a:cubicBezTo>
                      <a:pt x="452" y="2143"/>
                      <a:pt x="478" y="2212"/>
                      <a:pt x="527" y="2273"/>
                    </a:cubicBezTo>
                    <a:lnTo>
                      <a:pt x="1078" y="2921"/>
                    </a:lnTo>
                    <a:lnTo>
                      <a:pt x="1078" y="2921"/>
                    </a:lnTo>
                    <a:lnTo>
                      <a:pt x="1105" y="2852"/>
                    </a:lnTo>
                    <a:lnTo>
                      <a:pt x="444" y="2074"/>
                    </a:lnTo>
                    <a:close/>
                    <a:moveTo>
                      <a:pt x="1078" y="2921"/>
                    </a:moveTo>
                    <a:lnTo>
                      <a:pt x="579" y="4167"/>
                    </a:lnTo>
                    <a:cubicBezTo>
                      <a:pt x="486" y="4401"/>
                      <a:pt x="642" y="4636"/>
                      <a:pt x="864" y="4684"/>
                    </a:cubicBezTo>
                    <a:lnTo>
                      <a:pt x="864" y="4684"/>
                    </a:lnTo>
                    <a:cubicBezTo>
                      <a:pt x="869" y="4671"/>
                      <a:pt x="879" y="4656"/>
                      <a:pt x="895" y="4640"/>
                    </a:cubicBezTo>
                    <a:lnTo>
                      <a:pt x="1421" y="3325"/>
                    </a:lnTo>
                    <a:lnTo>
                      <a:pt x="1078" y="2921"/>
                    </a:lnTo>
                    <a:close/>
                    <a:moveTo>
                      <a:pt x="864" y="4684"/>
                    </a:moveTo>
                    <a:cubicBezTo>
                      <a:pt x="856" y="4702"/>
                      <a:pt x="861" y="4715"/>
                      <a:pt x="881" y="4715"/>
                    </a:cubicBezTo>
                    <a:cubicBezTo>
                      <a:pt x="895" y="4715"/>
                      <a:pt x="917" y="4708"/>
                      <a:pt x="947" y="4693"/>
                    </a:cubicBezTo>
                    <a:cubicBezTo>
                      <a:pt x="919" y="4693"/>
                      <a:pt x="891" y="4690"/>
                      <a:pt x="864" y="4684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9" name="Google Shape;539;p3"/>
            <p:cNvGrpSpPr/>
            <p:nvPr/>
          </p:nvGrpSpPr>
          <p:grpSpPr>
            <a:xfrm>
              <a:off x="1397120" y="3005138"/>
              <a:ext cx="139329" cy="128300"/>
              <a:chOff x="732600" y="1890325"/>
              <a:chExt cx="138100" cy="128300"/>
            </a:xfrm>
          </p:grpSpPr>
          <p:sp>
            <p:nvSpPr>
              <p:cNvPr id="540" name="Google Shape;540;p3"/>
              <p:cNvSpPr/>
              <p:nvPr/>
            </p:nvSpPr>
            <p:spPr>
              <a:xfrm>
                <a:off x="732600" y="1890325"/>
                <a:ext cx="138100" cy="127525"/>
              </a:xfrm>
              <a:custGeom>
                <a:avLst/>
                <a:gdLst/>
                <a:ahLst/>
                <a:cxnLst/>
                <a:rect l="l" t="t" r="r" b="b"/>
                <a:pathLst>
                  <a:path w="5524" h="5101" extrusionOk="0">
                    <a:moveTo>
                      <a:pt x="1431" y="1"/>
                    </a:moveTo>
                    <a:cubicBezTo>
                      <a:pt x="1188" y="1"/>
                      <a:pt x="1025" y="229"/>
                      <a:pt x="1105" y="548"/>
                    </a:cubicBezTo>
                    <a:lnTo>
                      <a:pt x="1368" y="1916"/>
                    </a:lnTo>
                    <a:lnTo>
                      <a:pt x="263" y="2758"/>
                    </a:lnTo>
                    <a:cubicBezTo>
                      <a:pt x="0" y="2968"/>
                      <a:pt x="158" y="3389"/>
                      <a:pt x="474" y="3442"/>
                    </a:cubicBezTo>
                    <a:lnTo>
                      <a:pt x="1842" y="3547"/>
                    </a:lnTo>
                    <a:lnTo>
                      <a:pt x="2315" y="4862"/>
                    </a:lnTo>
                    <a:cubicBezTo>
                      <a:pt x="2372" y="5004"/>
                      <a:pt x="2537" y="5100"/>
                      <a:pt x="2701" y="5100"/>
                    </a:cubicBezTo>
                    <a:cubicBezTo>
                      <a:pt x="2840" y="5100"/>
                      <a:pt x="2979" y="5031"/>
                      <a:pt x="3052" y="4862"/>
                    </a:cubicBezTo>
                    <a:lnTo>
                      <a:pt x="3630" y="3652"/>
                    </a:lnTo>
                    <a:lnTo>
                      <a:pt x="4998" y="3547"/>
                    </a:lnTo>
                    <a:cubicBezTo>
                      <a:pt x="5314" y="3547"/>
                      <a:pt x="5524" y="3126"/>
                      <a:pt x="5261" y="2916"/>
                    </a:cubicBezTo>
                    <a:lnTo>
                      <a:pt x="4209" y="1969"/>
                    </a:lnTo>
                    <a:lnTo>
                      <a:pt x="4630" y="601"/>
                    </a:lnTo>
                    <a:cubicBezTo>
                      <a:pt x="4716" y="343"/>
                      <a:pt x="4486" y="86"/>
                      <a:pt x="4255" y="86"/>
                    </a:cubicBezTo>
                    <a:cubicBezTo>
                      <a:pt x="4204" y="86"/>
                      <a:pt x="4152" y="99"/>
                      <a:pt x="4104" y="128"/>
                    </a:cubicBezTo>
                    <a:lnTo>
                      <a:pt x="2841" y="864"/>
                    </a:lnTo>
                    <a:lnTo>
                      <a:pt x="1684" y="75"/>
                    </a:lnTo>
                    <a:cubicBezTo>
                      <a:pt x="1595" y="24"/>
                      <a:pt x="1509" y="1"/>
                      <a:pt x="1431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"/>
              <p:cNvSpPr/>
              <p:nvPr/>
            </p:nvSpPr>
            <p:spPr>
              <a:xfrm>
                <a:off x="802300" y="1893750"/>
                <a:ext cx="42100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1684" h="938" extrusionOk="0">
                    <a:moveTo>
                      <a:pt x="1447" y="1"/>
                    </a:moveTo>
                    <a:cubicBezTo>
                      <a:pt x="1377" y="1"/>
                      <a:pt x="1299" y="30"/>
                      <a:pt x="1210" y="96"/>
                    </a:cubicBezTo>
                    <a:lnTo>
                      <a:pt x="1" y="780"/>
                    </a:lnTo>
                    <a:lnTo>
                      <a:pt x="316" y="938"/>
                    </a:lnTo>
                    <a:lnTo>
                      <a:pt x="1684" y="148"/>
                    </a:lnTo>
                    <a:cubicBezTo>
                      <a:pt x="1623" y="57"/>
                      <a:pt x="1544" y="1"/>
                      <a:pt x="1447" y="1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3"/>
              <p:cNvSpPr/>
              <p:nvPr/>
            </p:nvSpPr>
            <p:spPr>
              <a:xfrm>
                <a:off x="732600" y="1892325"/>
                <a:ext cx="74975" cy="126300"/>
              </a:xfrm>
              <a:custGeom>
                <a:avLst/>
                <a:gdLst/>
                <a:ahLst/>
                <a:cxnLst/>
                <a:rect l="l" t="t" r="r" b="b"/>
                <a:pathLst>
                  <a:path w="2999" h="5052" extrusionOk="0">
                    <a:moveTo>
                      <a:pt x="1559" y="0"/>
                    </a:moveTo>
                    <a:cubicBezTo>
                      <a:pt x="1320" y="0"/>
                      <a:pt x="1063" y="218"/>
                      <a:pt x="1105" y="468"/>
                    </a:cubicBezTo>
                    <a:lnTo>
                      <a:pt x="1368" y="1836"/>
                    </a:lnTo>
                    <a:lnTo>
                      <a:pt x="263" y="2678"/>
                    </a:lnTo>
                    <a:cubicBezTo>
                      <a:pt x="0" y="2888"/>
                      <a:pt x="158" y="3362"/>
                      <a:pt x="474" y="3362"/>
                    </a:cubicBezTo>
                    <a:lnTo>
                      <a:pt x="1842" y="3467"/>
                    </a:lnTo>
                    <a:lnTo>
                      <a:pt x="2315" y="4782"/>
                    </a:lnTo>
                    <a:cubicBezTo>
                      <a:pt x="2415" y="4949"/>
                      <a:pt x="2578" y="5052"/>
                      <a:pt x="2738" y="5052"/>
                    </a:cubicBezTo>
                    <a:cubicBezTo>
                      <a:pt x="2830" y="5052"/>
                      <a:pt x="2922" y="5017"/>
                      <a:pt x="2999" y="4940"/>
                    </a:cubicBezTo>
                    <a:cubicBezTo>
                      <a:pt x="2894" y="4887"/>
                      <a:pt x="2841" y="4887"/>
                      <a:pt x="2841" y="4782"/>
                    </a:cubicBezTo>
                    <a:lnTo>
                      <a:pt x="2368" y="3467"/>
                    </a:lnTo>
                    <a:lnTo>
                      <a:pt x="1000" y="3362"/>
                    </a:lnTo>
                    <a:cubicBezTo>
                      <a:pt x="684" y="3309"/>
                      <a:pt x="527" y="2888"/>
                      <a:pt x="790" y="2678"/>
                    </a:cubicBezTo>
                    <a:lnTo>
                      <a:pt x="1894" y="1836"/>
                    </a:lnTo>
                    <a:lnTo>
                      <a:pt x="1631" y="468"/>
                    </a:lnTo>
                    <a:cubicBezTo>
                      <a:pt x="1631" y="311"/>
                      <a:pt x="1631" y="205"/>
                      <a:pt x="1789" y="153"/>
                    </a:cubicBezTo>
                    <a:lnTo>
                      <a:pt x="1736" y="48"/>
                    </a:lnTo>
                    <a:cubicBezTo>
                      <a:pt x="1682" y="15"/>
                      <a:pt x="1621" y="0"/>
                      <a:pt x="1559" y="0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3" name="Google Shape;543;p3"/>
            <p:cNvGrpSpPr/>
            <p:nvPr/>
          </p:nvGrpSpPr>
          <p:grpSpPr>
            <a:xfrm rot="-1856811">
              <a:off x="1565612" y="819222"/>
              <a:ext cx="1338947" cy="1025873"/>
              <a:chOff x="6015800" y="923575"/>
              <a:chExt cx="1212225" cy="937075"/>
            </a:xfrm>
          </p:grpSpPr>
          <p:sp>
            <p:nvSpPr>
              <p:cNvPr id="544" name="Google Shape;544;p3"/>
              <p:cNvSpPr/>
              <p:nvPr/>
            </p:nvSpPr>
            <p:spPr>
              <a:xfrm>
                <a:off x="6015800" y="923575"/>
                <a:ext cx="375800" cy="361850"/>
              </a:xfrm>
              <a:custGeom>
                <a:avLst/>
                <a:gdLst/>
                <a:ahLst/>
                <a:cxnLst/>
                <a:rect l="l" t="t" r="r" b="b"/>
                <a:pathLst>
                  <a:path w="15032" h="14474" extrusionOk="0">
                    <a:moveTo>
                      <a:pt x="8300" y="0"/>
                    </a:moveTo>
                    <a:cubicBezTo>
                      <a:pt x="7968" y="0"/>
                      <a:pt x="7628" y="165"/>
                      <a:pt x="7404" y="501"/>
                    </a:cubicBezTo>
                    <a:lnTo>
                      <a:pt x="5352" y="3815"/>
                    </a:lnTo>
                    <a:lnTo>
                      <a:pt x="1459" y="3447"/>
                    </a:lnTo>
                    <a:cubicBezTo>
                      <a:pt x="1438" y="3446"/>
                      <a:pt x="1416" y="3445"/>
                      <a:pt x="1395" y="3445"/>
                    </a:cubicBezTo>
                    <a:cubicBezTo>
                      <a:pt x="538" y="3445"/>
                      <a:pt x="0" y="4463"/>
                      <a:pt x="565" y="5131"/>
                    </a:cubicBezTo>
                    <a:lnTo>
                      <a:pt x="3038" y="8129"/>
                    </a:lnTo>
                    <a:lnTo>
                      <a:pt x="1459" y="11706"/>
                    </a:lnTo>
                    <a:cubicBezTo>
                      <a:pt x="1145" y="12469"/>
                      <a:pt x="1712" y="13194"/>
                      <a:pt x="2474" y="13194"/>
                    </a:cubicBezTo>
                    <a:cubicBezTo>
                      <a:pt x="2604" y="13194"/>
                      <a:pt x="2741" y="13173"/>
                      <a:pt x="2880" y="13126"/>
                    </a:cubicBezTo>
                    <a:lnTo>
                      <a:pt x="6457" y="11654"/>
                    </a:lnTo>
                    <a:lnTo>
                      <a:pt x="9455" y="14231"/>
                    </a:lnTo>
                    <a:cubicBezTo>
                      <a:pt x="9654" y="14399"/>
                      <a:pt x="9883" y="14474"/>
                      <a:pt x="10107" y="14474"/>
                    </a:cubicBezTo>
                    <a:cubicBezTo>
                      <a:pt x="10656" y="14474"/>
                      <a:pt x="11176" y="14025"/>
                      <a:pt x="11139" y="13390"/>
                    </a:cubicBezTo>
                    <a:lnTo>
                      <a:pt x="10876" y="9497"/>
                    </a:lnTo>
                    <a:lnTo>
                      <a:pt x="14242" y="7498"/>
                    </a:lnTo>
                    <a:cubicBezTo>
                      <a:pt x="15031" y="7077"/>
                      <a:pt x="14874" y="5814"/>
                      <a:pt x="13979" y="5604"/>
                    </a:cubicBezTo>
                    <a:lnTo>
                      <a:pt x="10139" y="4710"/>
                    </a:lnTo>
                    <a:lnTo>
                      <a:pt x="9298" y="870"/>
                    </a:lnTo>
                    <a:cubicBezTo>
                      <a:pt x="9177" y="297"/>
                      <a:pt x="8745" y="0"/>
                      <a:pt x="830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"/>
              <p:cNvSpPr/>
              <p:nvPr/>
            </p:nvSpPr>
            <p:spPr>
              <a:xfrm>
                <a:off x="6024650" y="1009625"/>
                <a:ext cx="124975" cy="27750"/>
              </a:xfrm>
              <a:custGeom>
                <a:avLst/>
                <a:gdLst/>
                <a:ahLst/>
                <a:cxnLst/>
                <a:rect l="l" t="t" r="r" b="b"/>
                <a:pathLst>
                  <a:path w="4999" h="1110" extrusionOk="0">
                    <a:moveTo>
                      <a:pt x="1005" y="0"/>
                    </a:moveTo>
                    <a:cubicBezTo>
                      <a:pt x="526" y="0"/>
                      <a:pt x="148" y="348"/>
                      <a:pt x="1" y="742"/>
                    </a:cubicBezTo>
                    <a:lnTo>
                      <a:pt x="4472" y="1110"/>
                    </a:lnTo>
                    <a:lnTo>
                      <a:pt x="4998" y="373"/>
                    </a:lnTo>
                    <a:lnTo>
                      <a:pt x="1105" y="5"/>
                    </a:lnTo>
                    <a:cubicBezTo>
                      <a:pt x="1072" y="2"/>
                      <a:pt x="1038" y="0"/>
                      <a:pt x="1005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3"/>
              <p:cNvSpPr/>
              <p:nvPr/>
            </p:nvSpPr>
            <p:spPr>
              <a:xfrm>
                <a:off x="6195625" y="926500"/>
                <a:ext cx="195975" cy="361150"/>
              </a:xfrm>
              <a:custGeom>
                <a:avLst/>
                <a:gdLst/>
                <a:ahLst/>
                <a:cxnLst/>
                <a:rect l="l" t="t" r="r" b="b"/>
                <a:pathLst>
                  <a:path w="7839" h="14446" extrusionOk="0">
                    <a:moveTo>
                      <a:pt x="1045" y="1"/>
                    </a:moveTo>
                    <a:cubicBezTo>
                      <a:pt x="716" y="1"/>
                      <a:pt x="381" y="156"/>
                      <a:pt x="158" y="490"/>
                    </a:cubicBezTo>
                    <a:lnTo>
                      <a:pt x="0" y="753"/>
                    </a:lnTo>
                    <a:cubicBezTo>
                      <a:pt x="316" y="805"/>
                      <a:pt x="579" y="1068"/>
                      <a:pt x="684" y="1489"/>
                    </a:cubicBezTo>
                    <a:lnTo>
                      <a:pt x="1526" y="5277"/>
                    </a:lnTo>
                    <a:lnTo>
                      <a:pt x="5313" y="6223"/>
                    </a:lnTo>
                    <a:cubicBezTo>
                      <a:pt x="6260" y="6434"/>
                      <a:pt x="6366" y="7644"/>
                      <a:pt x="5576" y="8117"/>
                    </a:cubicBezTo>
                    <a:lnTo>
                      <a:pt x="2262" y="10116"/>
                    </a:lnTo>
                    <a:lnTo>
                      <a:pt x="2525" y="13956"/>
                    </a:lnTo>
                    <a:cubicBezTo>
                      <a:pt x="2578" y="14114"/>
                      <a:pt x="2525" y="14167"/>
                      <a:pt x="2420" y="14377"/>
                    </a:cubicBezTo>
                    <a:cubicBezTo>
                      <a:pt x="2541" y="14424"/>
                      <a:pt x="2667" y="14446"/>
                      <a:pt x="2793" y="14446"/>
                    </a:cubicBezTo>
                    <a:cubicBezTo>
                      <a:pt x="3374" y="14446"/>
                      <a:pt x="3936" y="13974"/>
                      <a:pt x="3893" y="13325"/>
                    </a:cubicBezTo>
                    <a:lnTo>
                      <a:pt x="3630" y="9432"/>
                    </a:lnTo>
                    <a:lnTo>
                      <a:pt x="6997" y="7486"/>
                    </a:lnTo>
                    <a:cubicBezTo>
                      <a:pt x="7838" y="7013"/>
                      <a:pt x="7628" y="5750"/>
                      <a:pt x="6734" y="5540"/>
                    </a:cubicBezTo>
                    <a:lnTo>
                      <a:pt x="2894" y="4645"/>
                    </a:lnTo>
                    <a:lnTo>
                      <a:pt x="2052" y="805"/>
                    </a:lnTo>
                    <a:cubicBezTo>
                      <a:pt x="1931" y="289"/>
                      <a:pt x="1494" y="1"/>
                      <a:pt x="1045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3"/>
              <p:cNvSpPr/>
              <p:nvPr/>
            </p:nvSpPr>
            <p:spPr>
              <a:xfrm>
                <a:off x="6473100" y="1159675"/>
                <a:ext cx="701000" cy="453725"/>
              </a:xfrm>
              <a:custGeom>
                <a:avLst/>
                <a:gdLst/>
                <a:ahLst/>
                <a:cxnLst/>
                <a:rect l="l" t="t" r="r" b="b"/>
                <a:pathLst>
                  <a:path w="28040" h="18149" fill="none" extrusionOk="0">
                    <a:moveTo>
                      <a:pt x="1" y="0"/>
                    </a:moveTo>
                    <a:cubicBezTo>
                      <a:pt x="11785" y="0"/>
                      <a:pt x="23252" y="7417"/>
                      <a:pt x="28039" y="18149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3"/>
              <p:cNvSpPr/>
              <p:nvPr/>
            </p:nvSpPr>
            <p:spPr>
              <a:xfrm>
                <a:off x="6475750" y="1233325"/>
                <a:ext cx="309075" cy="140725"/>
              </a:xfrm>
              <a:custGeom>
                <a:avLst/>
                <a:gdLst/>
                <a:ahLst/>
                <a:cxnLst/>
                <a:rect l="l" t="t" r="r" b="b"/>
                <a:pathLst>
                  <a:path w="12363" h="5629" fill="none" extrusionOk="0">
                    <a:moveTo>
                      <a:pt x="0" y="0"/>
                    </a:moveTo>
                    <a:cubicBezTo>
                      <a:pt x="4366" y="1157"/>
                      <a:pt x="8522" y="3051"/>
                      <a:pt x="12362" y="5629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3"/>
              <p:cNvSpPr/>
              <p:nvPr/>
            </p:nvSpPr>
            <p:spPr>
              <a:xfrm>
                <a:off x="6858450" y="1473975"/>
                <a:ext cx="84175" cy="90775"/>
              </a:xfrm>
              <a:custGeom>
                <a:avLst/>
                <a:gdLst/>
                <a:ahLst/>
                <a:cxnLst/>
                <a:rect l="l" t="t" r="r" b="b"/>
                <a:pathLst>
                  <a:path w="3367" h="3631" fill="none" extrusionOk="0">
                    <a:moveTo>
                      <a:pt x="0" y="1"/>
                    </a:moveTo>
                    <a:cubicBezTo>
                      <a:pt x="1368" y="948"/>
                      <a:pt x="2473" y="2210"/>
                      <a:pt x="3367" y="3630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3"/>
              <p:cNvSpPr/>
              <p:nvPr/>
            </p:nvSpPr>
            <p:spPr>
              <a:xfrm>
                <a:off x="6462600" y="1304325"/>
                <a:ext cx="303800" cy="409025"/>
              </a:xfrm>
              <a:custGeom>
                <a:avLst/>
                <a:gdLst/>
                <a:ahLst/>
                <a:cxnLst/>
                <a:rect l="l" t="t" r="r" b="b"/>
                <a:pathLst>
                  <a:path w="12152" h="16361" fill="none" extrusionOk="0">
                    <a:moveTo>
                      <a:pt x="0" y="1"/>
                    </a:moveTo>
                    <a:cubicBezTo>
                      <a:pt x="6155" y="3315"/>
                      <a:pt x="10679" y="9522"/>
                      <a:pt x="12152" y="16361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3"/>
              <p:cNvSpPr/>
              <p:nvPr/>
            </p:nvSpPr>
            <p:spPr>
              <a:xfrm>
                <a:off x="6799275" y="1797500"/>
                <a:ext cx="15800" cy="63150"/>
              </a:xfrm>
              <a:custGeom>
                <a:avLst/>
                <a:gdLst/>
                <a:ahLst/>
                <a:cxnLst/>
                <a:rect l="l" t="t" r="r" b="b"/>
                <a:pathLst>
                  <a:path w="632" h="2526" fill="none" extrusionOk="0">
                    <a:moveTo>
                      <a:pt x="0" y="1"/>
                    </a:moveTo>
                    <a:cubicBezTo>
                      <a:pt x="210" y="842"/>
                      <a:pt x="368" y="1684"/>
                      <a:pt x="631" y="2526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3"/>
              <p:cNvSpPr/>
              <p:nvPr/>
            </p:nvSpPr>
            <p:spPr>
              <a:xfrm>
                <a:off x="6486275" y="1049200"/>
                <a:ext cx="498450" cy="86825"/>
              </a:xfrm>
              <a:custGeom>
                <a:avLst/>
                <a:gdLst/>
                <a:ahLst/>
                <a:cxnLst/>
                <a:rect l="l" t="t" r="r" b="b"/>
                <a:pathLst>
                  <a:path w="19938" h="3473" fill="none" extrusionOk="0">
                    <a:moveTo>
                      <a:pt x="0" y="1052"/>
                    </a:moveTo>
                    <a:cubicBezTo>
                      <a:pt x="6733" y="0"/>
                      <a:pt x="13677" y="842"/>
                      <a:pt x="19937" y="3472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3"/>
              <p:cNvSpPr/>
              <p:nvPr/>
            </p:nvSpPr>
            <p:spPr>
              <a:xfrm>
                <a:off x="7089900" y="1205700"/>
                <a:ext cx="59200" cy="35525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1421" fill="none" extrusionOk="0">
                    <a:moveTo>
                      <a:pt x="1" y="0"/>
                    </a:moveTo>
                    <a:cubicBezTo>
                      <a:pt x="790" y="421"/>
                      <a:pt x="1579" y="895"/>
                      <a:pt x="2368" y="1421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3"/>
              <p:cNvSpPr/>
              <p:nvPr/>
            </p:nvSpPr>
            <p:spPr>
              <a:xfrm>
                <a:off x="7216150" y="1312225"/>
                <a:ext cx="11875" cy="9225"/>
              </a:xfrm>
              <a:custGeom>
                <a:avLst/>
                <a:gdLst/>
                <a:ahLst/>
                <a:cxnLst/>
                <a:rect l="l" t="t" r="r" b="b"/>
                <a:pathLst>
                  <a:path w="475" h="369" fill="none" extrusionOk="0">
                    <a:moveTo>
                      <a:pt x="1" y="0"/>
                    </a:moveTo>
                    <a:cubicBezTo>
                      <a:pt x="159" y="106"/>
                      <a:pt x="264" y="263"/>
                      <a:pt x="474" y="369"/>
                    </a:cubicBezTo>
                  </a:path>
                </a:pathLst>
              </a:custGeom>
              <a:noFill/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3"/>
              <p:cNvSpPr/>
              <p:nvPr/>
            </p:nvSpPr>
            <p:spPr>
              <a:xfrm>
                <a:off x="6989950" y="1652825"/>
                <a:ext cx="11875" cy="23700"/>
              </a:xfrm>
              <a:custGeom>
                <a:avLst/>
                <a:gdLst/>
                <a:ahLst/>
                <a:cxnLst/>
                <a:rect l="l" t="t" r="r" b="b"/>
                <a:pathLst>
                  <a:path w="475" h="948" fill="none" extrusionOk="0">
                    <a:moveTo>
                      <a:pt x="1" y="1"/>
                    </a:moveTo>
                    <a:cubicBezTo>
                      <a:pt x="106" y="317"/>
                      <a:pt x="316" y="632"/>
                      <a:pt x="474" y="948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6" name="Google Shape;556;p3"/>
            <p:cNvGrpSpPr/>
            <p:nvPr/>
          </p:nvGrpSpPr>
          <p:grpSpPr>
            <a:xfrm>
              <a:off x="9272395" y="2451888"/>
              <a:ext cx="139329" cy="128300"/>
              <a:chOff x="732600" y="1890325"/>
              <a:chExt cx="138100" cy="128300"/>
            </a:xfrm>
          </p:grpSpPr>
          <p:sp>
            <p:nvSpPr>
              <p:cNvPr id="557" name="Google Shape;557;p3"/>
              <p:cNvSpPr/>
              <p:nvPr/>
            </p:nvSpPr>
            <p:spPr>
              <a:xfrm>
                <a:off x="732600" y="1890325"/>
                <a:ext cx="138100" cy="127525"/>
              </a:xfrm>
              <a:custGeom>
                <a:avLst/>
                <a:gdLst/>
                <a:ahLst/>
                <a:cxnLst/>
                <a:rect l="l" t="t" r="r" b="b"/>
                <a:pathLst>
                  <a:path w="5524" h="5101" extrusionOk="0">
                    <a:moveTo>
                      <a:pt x="1431" y="1"/>
                    </a:moveTo>
                    <a:cubicBezTo>
                      <a:pt x="1188" y="1"/>
                      <a:pt x="1025" y="229"/>
                      <a:pt x="1105" y="548"/>
                    </a:cubicBezTo>
                    <a:lnTo>
                      <a:pt x="1368" y="1916"/>
                    </a:lnTo>
                    <a:lnTo>
                      <a:pt x="263" y="2758"/>
                    </a:lnTo>
                    <a:cubicBezTo>
                      <a:pt x="0" y="2968"/>
                      <a:pt x="158" y="3389"/>
                      <a:pt x="474" y="3442"/>
                    </a:cubicBezTo>
                    <a:lnTo>
                      <a:pt x="1842" y="3547"/>
                    </a:lnTo>
                    <a:lnTo>
                      <a:pt x="2315" y="4862"/>
                    </a:lnTo>
                    <a:cubicBezTo>
                      <a:pt x="2372" y="5004"/>
                      <a:pt x="2537" y="5100"/>
                      <a:pt x="2701" y="5100"/>
                    </a:cubicBezTo>
                    <a:cubicBezTo>
                      <a:pt x="2840" y="5100"/>
                      <a:pt x="2979" y="5031"/>
                      <a:pt x="3052" y="4862"/>
                    </a:cubicBezTo>
                    <a:lnTo>
                      <a:pt x="3630" y="3652"/>
                    </a:lnTo>
                    <a:lnTo>
                      <a:pt x="4998" y="3547"/>
                    </a:lnTo>
                    <a:cubicBezTo>
                      <a:pt x="5314" y="3547"/>
                      <a:pt x="5524" y="3126"/>
                      <a:pt x="5261" y="2916"/>
                    </a:cubicBezTo>
                    <a:lnTo>
                      <a:pt x="4209" y="1969"/>
                    </a:lnTo>
                    <a:lnTo>
                      <a:pt x="4630" y="601"/>
                    </a:lnTo>
                    <a:cubicBezTo>
                      <a:pt x="4716" y="343"/>
                      <a:pt x="4486" y="86"/>
                      <a:pt x="4255" y="86"/>
                    </a:cubicBezTo>
                    <a:cubicBezTo>
                      <a:pt x="4204" y="86"/>
                      <a:pt x="4152" y="99"/>
                      <a:pt x="4104" y="128"/>
                    </a:cubicBezTo>
                    <a:lnTo>
                      <a:pt x="2841" y="864"/>
                    </a:lnTo>
                    <a:lnTo>
                      <a:pt x="1684" y="75"/>
                    </a:lnTo>
                    <a:cubicBezTo>
                      <a:pt x="1595" y="24"/>
                      <a:pt x="1509" y="1"/>
                      <a:pt x="1431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3"/>
              <p:cNvSpPr/>
              <p:nvPr/>
            </p:nvSpPr>
            <p:spPr>
              <a:xfrm>
                <a:off x="802300" y="1893750"/>
                <a:ext cx="42100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1684" h="938" extrusionOk="0">
                    <a:moveTo>
                      <a:pt x="1447" y="1"/>
                    </a:moveTo>
                    <a:cubicBezTo>
                      <a:pt x="1377" y="1"/>
                      <a:pt x="1299" y="30"/>
                      <a:pt x="1210" y="96"/>
                    </a:cubicBezTo>
                    <a:lnTo>
                      <a:pt x="1" y="780"/>
                    </a:lnTo>
                    <a:lnTo>
                      <a:pt x="316" y="938"/>
                    </a:lnTo>
                    <a:lnTo>
                      <a:pt x="1684" y="148"/>
                    </a:lnTo>
                    <a:cubicBezTo>
                      <a:pt x="1623" y="57"/>
                      <a:pt x="1544" y="1"/>
                      <a:pt x="1447" y="1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3"/>
              <p:cNvSpPr/>
              <p:nvPr/>
            </p:nvSpPr>
            <p:spPr>
              <a:xfrm>
                <a:off x="732600" y="1892325"/>
                <a:ext cx="74975" cy="126300"/>
              </a:xfrm>
              <a:custGeom>
                <a:avLst/>
                <a:gdLst/>
                <a:ahLst/>
                <a:cxnLst/>
                <a:rect l="l" t="t" r="r" b="b"/>
                <a:pathLst>
                  <a:path w="2999" h="5052" extrusionOk="0">
                    <a:moveTo>
                      <a:pt x="1559" y="0"/>
                    </a:moveTo>
                    <a:cubicBezTo>
                      <a:pt x="1320" y="0"/>
                      <a:pt x="1063" y="218"/>
                      <a:pt x="1105" y="468"/>
                    </a:cubicBezTo>
                    <a:lnTo>
                      <a:pt x="1368" y="1836"/>
                    </a:lnTo>
                    <a:lnTo>
                      <a:pt x="263" y="2678"/>
                    </a:lnTo>
                    <a:cubicBezTo>
                      <a:pt x="0" y="2888"/>
                      <a:pt x="158" y="3362"/>
                      <a:pt x="474" y="3362"/>
                    </a:cubicBezTo>
                    <a:lnTo>
                      <a:pt x="1842" y="3467"/>
                    </a:lnTo>
                    <a:lnTo>
                      <a:pt x="2315" y="4782"/>
                    </a:lnTo>
                    <a:cubicBezTo>
                      <a:pt x="2415" y="4949"/>
                      <a:pt x="2578" y="5052"/>
                      <a:pt x="2738" y="5052"/>
                    </a:cubicBezTo>
                    <a:cubicBezTo>
                      <a:pt x="2830" y="5052"/>
                      <a:pt x="2922" y="5017"/>
                      <a:pt x="2999" y="4940"/>
                    </a:cubicBezTo>
                    <a:cubicBezTo>
                      <a:pt x="2894" y="4887"/>
                      <a:pt x="2841" y="4887"/>
                      <a:pt x="2841" y="4782"/>
                    </a:cubicBezTo>
                    <a:lnTo>
                      <a:pt x="2368" y="3467"/>
                    </a:lnTo>
                    <a:lnTo>
                      <a:pt x="1000" y="3362"/>
                    </a:lnTo>
                    <a:cubicBezTo>
                      <a:pt x="684" y="3309"/>
                      <a:pt x="527" y="2888"/>
                      <a:pt x="790" y="2678"/>
                    </a:cubicBezTo>
                    <a:lnTo>
                      <a:pt x="1894" y="1836"/>
                    </a:lnTo>
                    <a:lnTo>
                      <a:pt x="1631" y="468"/>
                    </a:lnTo>
                    <a:cubicBezTo>
                      <a:pt x="1631" y="311"/>
                      <a:pt x="1631" y="205"/>
                      <a:pt x="1789" y="153"/>
                    </a:cubicBezTo>
                    <a:lnTo>
                      <a:pt x="1736" y="48"/>
                    </a:lnTo>
                    <a:cubicBezTo>
                      <a:pt x="1682" y="15"/>
                      <a:pt x="1621" y="0"/>
                      <a:pt x="1559" y="0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0" name="Google Shape;560;p3"/>
            <p:cNvGrpSpPr/>
            <p:nvPr/>
          </p:nvGrpSpPr>
          <p:grpSpPr>
            <a:xfrm>
              <a:off x="4961800" y="6288600"/>
              <a:ext cx="135369" cy="129375"/>
              <a:chOff x="2419900" y="952925"/>
              <a:chExt cx="134175" cy="129375"/>
            </a:xfrm>
          </p:grpSpPr>
          <p:sp>
            <p:nvSpPr>
              <p:cNvPr id="561" name="Google Shape;561;p3"/>
              <p:cNvSpPr/>
              <p:nvPr/>
            </p:nvSpPr>
            <p:spPr>
              <a:xfrm>
                <a:off x="2421550" y="952925"/>
                <a:ext cx="132525" cy="129375"/>
              </a:xfrm>
              <a:custGeom>
                <a:avLst/>
                <a:gdLst/>
                <a:ahLst/>
                <a:cxnLst/>
                <a:rect l="l" t="t" r="r" b="b"/>
                <a:pathLst>
                  <a:path w="5301" h="5175" extrusionOk="0">
                    <a:moveTo>
                      <a:pt x="2854" y="1"/>
                    </a:moveTo>
                    <a:cubicBezTo>
                      <a:pt x="2742" y="1"/>
                      <a:pt x="2640" y="55"/>
                      <a:pt x="2617" y="169"/>
                    </a:cubicBezTo>
                    <a:lnTo>
                      <a:pt x="1881" y="1326"/>
                    </a:lnTo>
                    <a:lnTo>
                      <a:pt x="513" y="1221"/>
                    </a:lnTo>
                    <a:cubicBezTo>
                      <a:pt x="493" y="1218"/>
                      <a:pt x="473" y="1216"/>
                      <a:pt x="453" y="1216"/>
                    </a:cubicBezTo>
                    <a:cubicBezTo>
                      <a:pt x="172" y="1216"/>
                      <a:pt x="1" y="1554"/>
                      <a:pt x="198" y="1800"/>
                    </a:cubicBezTo>
                    <a:lnTo>
                      <a:pt x="1092" y="2852"/>
                    </a:lnTo>
                    <a:lnTo>
                      <a:pt x="566" y="4167"/>
                    </a:lnTo>
                    <a:cubicBezTo>
                      <a:pt x="478" y="4431"/>
                      <a:pt x="647" y="4731"/>
                      <a:pt x="889" y="4731"/>
                    </a:cubicBezTo>
                    <a:cubicBezTo>
                      <a:pt x="937" y="4731"/>
                      <a:pt x="987" y="4719"/>
                      <a:pt x="1039" y="4693"/>
                    </a:cubicBezTo>
                    <a:lnTo>
                      <a:pt x="2354" y="4167"/>
                    </a:lnTo>
                    <a:lnTo>
                      <a:pt x="3407" y="5114"/>
                    </a:lnTo>
                    <a:cubicBezTo>
                      <a:pt x="3462" y="5155"/>
                      <a:pt x="3527" y="5175"/>
                      <a:pt x="3594" y="5175"/>
                    </a:cubicBezTo>
                    <a:cubicBezTo>
                      <a:pt x="3784" y="5175"/>
                      <a:pt x="3985" y="5018"/>
                      <a:pt x="3985" y="4746"/>
                    </a:cubicBezTo>
                    <a:lnTo>
                      <a:pt x="3880" y="3378"/>
                    </a:lnTo>
                    <a:lnTo>
                      <a:pt x="5037" y="2641"/>
                    </a:lnTo>
                    <a:cubicBezTo>
                      <a:pt x="5300" y="2536"/>
                      <a:pt x="5248" y="2063"/>
                      <a:pt x="4932" y="2010"/>
                    </a:cubicBezTo>
                    <a:lnTo>
                      <a:pt x="3512" y="1695"/>
                    </a:lnTo>
                    <a:lnTo>
                      <a:pt x="3196" y="274"/>
                    </a:lnTo>
                    <a:cubicBezTo>
                      <a:pt x="3166" y="95"/>
                      <a:pt x="3001" y="1"/>
                      <a:pt x="2854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3"/>
              <p:cNvSpPr/>
              <p:nvPr/>
            </p:nvSpPr>
            <p:spPr>
              <a:xfrm>
                <a:off x="2510650" y="995275"/>
                <a:ext cx="40800" cy="1712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85" extrusionOk="0">
                    <a:moveTo>
                      <a:pt x="0" y="1"/>
                    </a:moveTo>
                    <a:lnTo>
                      <a:pt x="53" y="316"/>
                    </a:lnTo>
                    <a:lnTo>
                      <a:pt x="1631" y="684"/>
                    </a:lnTo>
                    <a:cubicBezTo>
                      <a:pt x="1631" y="579"/>
                      <a:pt x="1473" y="369"/>
                      <a:pt x="1368" y="31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3"/>
              <p:cNvSpPr/>
              <p:nvPr/>
            </p:nvSpPr>
            <p:spPr>
              <a:xfrm>
                <a:off x="2419900" y="952925"/>
                <a:ext cx="81575" cy="117875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715" extrusionOk="0">
                    <a:moveTo>
                      <a:pt x="2910" y="1"/>
                    </a:moveTo>
                    <a:cubicBezTo>
                      <a:pt x="2791" y="1"/>
                      <a:pt x="2676" y="55"/>
                      <a:pt x="2631" y="169"/>
                    </a:cubicBezTo>
                    <a:lnTo>
                      <a:pt x="1894" y="1326"/>
                    </a:lnTo>
                    <a:lnTo>
                      <a:pt x="527" y="1221"/>
                    </a:lnTo>
                    <a:cubicBezTo>
                      <a:pt x="211" y="1221"/>
                      <a:pt x="1" y="1537"/>
                      <a:pt x="211" y="1800"/>
                    </a:cubicBezTo>
                    <a:lnTo>
                      <a:pt x="444" y="2074"/>
                    </a:lnTo>
                    <a:lnTo>
                      <a:pt x="444" y="2074"/>
                    </a:lnTo>
                    <a:cubicBezTo>
                      <a:pt x="423" y="1876"/>
                      <a:pt x="553" y="1678"/>
                      <a:pt x="745" y="1678"/>
                    </a:cubicBezTo>
                    <a:cubicBezTo>
                      <a:pt x="776" y="1678"/>
                      <a:pt x="808" y="1683"/>
                      <a:pt x="842" y="1695"/>
                    </a:cubicBezTo>
                    <a:lnTo>
                      <a:pt x="2210" y="1800"/>
                    </a:lnTo>
                    <a:lnTo>
                      <a:pt x="2946" y="642"/>
                    </a:lnTo>
                    <a:cubicBezTo>
                      <a:pt x="2999" y="485"/>
                      <a:pt x="3157" y="432"/>
                      <a:pt x="3262" y="432"/>
                    </a:cubicBezTo>
                    <a:lnTo>
                      <a:pt x="3262" y="274"/>
                    </a:lnTo>
                    <a:cubicBezTo>
                      <a:pt x="3232" y="95"/>
                      <a:pt x="3067" y="1"/>
                      <a:pt x="2910" y="1"/>
                    </a:cubicBezTo>
                    <a:close/>
                    <a:moveTo>
                      <a:pt x="444" y="2074"/>
                    </a:moveTo>
                    <a:cubicBezTo>
                      <a:pt x="452" y="2143"/>
                      <a:pt x="478" y="2212"/>
                      <a:pt x="527" y="2273"/>
                    </a:cubicBezTo>
                    <a:lnTo>
                      <a:pt x="1078" y="2921"/>
                    </a:lnTo>
                    <a:lnTo>
                      <a:pt x="1078" y="2921"/>
                    </a:lnTo>
                    <a:lnTo>
                      <a:pt x="1105" y="2852"/>
                    </a:lnTo>
                    <a:lnTo>
                      <a:pt x="444" y="2074"/>
                    </a:lnTo>
                    <a:close/>
                    <a:moveTo>
                      <a:pt x="1078" y="2921"/>
                    </a:moveTo>
                    <a:lnTo>
                      <a:pt x="579" y="4167"/>
                    </a:lnTo>
                    <a:cubicBezTo>
                      <a:pt x="486" y="4401"/>
                      <a:pt x="642" y="4636"/>
                      <a:pt x="864" y="4684"/>
                    </a:cubicBezTo>
                    <a:lnTo>
                      <a:pt x="864" y="4684"/>
                    </a:lnTo>
                    <a:cubicBezTo>
                      <a:pt x="869" y="4671"/>
                      <a:pt x="879" y="4656"/>
                      <a:pt x="895" y="4640"/>
                    </a:cubicBezTo>
                    <a:lnTo>
                      <a:pt x="1421" y="3325"/>
                    </a:lnTo>
                    <a:lnTo>
                      <a:pt x="1078" y="2921"/>
                    </a:lnTo>
                    <a:close/>
                    <a:moveTo>
                      <a:pt x="864" y="4684"/>
                    </a:moveTo>
                    <a:cubicBezTo>
                      <a:pt x="856" y="4702"/>
                      <a:pt x="861" y="4715"/>
                      <a:pt x="881" y="4715"/>
                    </a:cubicBezTo>
                    <a:cubicBezTo>
                      <a:pt x="895" y="4715"/>
                      <a:pt x="917" y="4708"/>
                      <a:pt x="947" y="4693"/>
                    </a:cubicBezTo>
                    <a:cubicBezTo>
                      <a:pt x="919" y="4693"/>
                      <a:pt x="891" y="4690"/>
                      <a:pt x="864" y="4684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64" name="Google Shape;564;p3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565" name="Google Shape;565;p3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6" name="Google Shape;566;p3"/>
            <p:cNvGrpSpPr/>
            <p:nvPr/>
          </p:nvGrpSpPr>
          <p:grpSpPr>
            <a:xfrm>
              <a:off x="73845" y="61396"/>
              <a:ext cx="10544304" cy="7425379"/>
              <a:chOff x="73845" y="61396"/>
              <a:chExt cx="10544304" cy="7425379"/>
            </a:xfrm>
          </p:grpSpPr>
          <p:grpSp>
            <p:nvGrpSpPr>
              <p:cNvPr id="567" name="Google Shape;567;p3"/>
              <p:cNvGrpSpPr/>
              <p:nvPr/>
            </p:nvGrpSpPr>
            <p:grpSpPr>
              <a:xfrm rot="10800000" flipH="1">
                <a:off x="541072" y="720094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568" name="Google Shape;568;p3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569" name="Google Shape;569;p3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570" name="Google Shape;570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571" name="Google Shape;571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572" name="Google Shape;572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573" name="Google Shape;573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574" name="Google Shape;574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575" name="Google Shape;575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576" name="Google Shape;576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577" name="Google Shape;577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578" name="Google Shape;578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579" name="Google Shape;579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580" name="Google Shape;580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581" name="Google Shape;581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582" name="Google Shape;582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583" name="Google Shape;583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584" name="Google Shape;584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585" name="Google Shape;585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586" name="Google Shape;586;p3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587" name="Google Shape;587;p3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588" name="Google Shape;588;p3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589" name="Google Shape;589;p3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590" name="Google Shape;590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591" name="Google Shape;591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592" name="Google Shape;592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593" name="Google Shape;593;p3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594" name="Google Shape;594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595" name="Google Shape;595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596" name="Google Shape;596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597" name="Google Shape;597;p3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598" name="Google Shape;598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599" name="Google Shape;599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00" name="Google Shape;600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01" name="Google Shape;601;p3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02" name="Google Shape;602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03" name="Google Shape;603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04" name="Google Shape;604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605" name="Google Shape;605;p3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606" name="Google Shape;606;p3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07" name="Google Shape;607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08" name="Google Shape;608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09" name="Google Shape;609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10" name="Google Shape;610;p3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11" name="Google Shape;611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12" name="Google Shape;612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13" name="Google Shape;613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14" name="Google Shape;614;p3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15" name="Google Shape;615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16" name="Google Shape;616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17" name="Google Shape;617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18" name="Google Shape;618;p3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19" name="Google Shape;619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20" name="Google Shape;620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21" name="Google Shape;621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622" name="Google Shape;622;p3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623" name="Google Shape;623;p3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624" name="Google Shape;624;p3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25" name="Google Shape;625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26" name="Google Shape;626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27" name="Google Shape;627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28" name="Google Shape;628;p3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29" name="Google Shape;629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30" name="Google Shape;630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31" name="Google Shape;631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32" name="Google Shape;632;p3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33" name="Google Shape;633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34" name="Google Shape;634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35" name="Google Shape;635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36" name="Google Shape;636;p3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37" name="Google Shape;637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38" name="Google Shape;638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39" name="Google Shape;639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640" name="Google Shape;640;p3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641" name="Google Shape;641;p3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42" name="Google Shape;642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43" name="Google Shape;643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44" name="Google Shape;644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45" name="Google Shape;645;p3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46" name="Google Shape;646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47" name="Google Shape;647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48" name="Google Shape;648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49" name="Google Shape;649;p3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50" name="Google Shape;650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51" name="Google Shape;651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52" name="Google Shape;652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653" name="Google Shape;653;p3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654" name="Google Shape;654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55" name="Google Shape;655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656" name="Google Shape;656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657" name="Google Shape;657;p3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658" name="Google Shape;658;p3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59" name="Google Shape;659;p3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0" name="Google Shape;660;p3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1" name="Google Shape;661;p3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2" name="Google Shape;662;p3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3" name="Google Shape;663;p3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4" name="Google Shape;664;p3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5" name="Google Shape;665;p3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66" name="Google Shape;666;p3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67" name="Google Shape;667;p3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8" name="Google Shape;668;p3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69" name="Google Shape;669;p3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670" name="Google Shape;670;p3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671" name="Google Shape;671;p3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2" name="Google Shape;672;p3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673" name="Google Shape;673;p3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674" name="Google Shape;674;p3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675" name="Google Shape;675;p3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76" name="Google Shape;676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7" name="Google Shape;677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78" name="Google Shape;678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679" name="Google Shape;679;p3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680" name="Google Shape;680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1" name="Google Shape;681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682" name="Google Shape;682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683" name="Google Shape;683;p3"/>
              <p:cNvGrpSpPr/>
              <p:nvPr/>
            </p:nvGrpSpPr>
            <p:grpSpPr>
              <a:xfrm>
                <a:off x="471460" y="6139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684" name="Google Shape;684;p3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685" name="Google Shape;685;p3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686" name="Google Shape;686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87" name="Google Shape;687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88" name="Google Shape;688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89" name="Google Shape;689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90" name="Google Shape;690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91" name="Google Shape;691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92" name="Google Shape;692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93" name="Google Shape;693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94" name="Google Shape;694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95" name="Google Shape;695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96" name="Google Shape;696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697" name="Google Shape;697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698" name="Google Shape;698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699" name="Google Shape;699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00" name="Google Shape;700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701" name="Google Shape;701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702" name="Google Shape;702;p3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703" name="Google Shape;703;p3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704" name="Google Shape;704;p3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05" name="Google Shape;705;p3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06" name="Google Shape;706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07" name="Google Shape;707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08" name="Google Shape;708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09" name="Google Shape;709;p3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10" name="Google Shape;710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11" name="Google Shape;711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12" name="Google Shape;712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13" name="Google Shape;713;p3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14" name="Google Shape;714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15" name="Google Shape;715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16" name="Google Shape;716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17" name="Google Shape;717;p3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18" name="Google Shape;718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19" name="Google Shape;719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20" name="Google Shape;720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721" name="Google Shape;721;p3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22" name="Google Shape;722;p3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23" name="Google Shape;723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24" name="Google Shape;724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25" name="Google Shape;725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26" name="Google Shape;726;p3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27" name="Google Shape;727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28" name="Google Shape;728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29" name="Google Shape;729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30" name="Google Shape;730;p3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31" name="Google Shape;731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32" name="Google Shape;732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33" name="Google Shape;733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34" name="Google Shape;734;p3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35" name="Google Shape;735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36" name="Google Shape;736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37" name="Google Shape;737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738" name="Google Shape;738;p3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739" name="Google Shape;739;p3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40" name="Google Shape;740;p3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1" name="Google Shape;741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2" name="Google Shape;742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3" name="Google Shape;743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4" name="Google Shape;744;p3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5" name="Google Shape;745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6" name="Google Shape;746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47" name="Google Shape;747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48" name="Google Shape;748;p3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49" name="Google Shape;749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0" name="Google Shape;750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1" name="Google Shape;751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52" name="Google Shape;752;p3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3" name="Google Shape;753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4" name="Google Shape;754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5" name="Google Shape;755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756" name="Google Shape;756;p3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757" name="Google Shape;757;p3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58" name="Google Shape;758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59" name="Google Shape;759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0" name="Google Shape;760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61" name="Google Shape;761;p3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62" name="Google Shape;762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3" name="Google Shape;763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4" name="Google Shape;764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65" name="Google Shape;765;p3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66" name="Google Shape;766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7" name="Google Shape;767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68" name="Google Shape;768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769" name="Google Shape;769;p3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770" name="Google Shape;770;p3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71" name="Google Shape;771;p3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772" name="Google Shape;772;p3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773" name="Google Shape;773;p3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774" name="Google Shape;774;p3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75" name="Google Shape;775;p3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76" name="Google Shape;776;p3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77" name="Google Shape;777;p3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78" name="Google Shape;778;p3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79" name="Google Shape;779;p3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80" name="Google Shape;780;p3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81" name="Google Shape;781;p3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82" name="Google Shape;782;p3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83" name="Google Shape;783;p3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84" name="Google Shape;784;p3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85" name="Google Shape;785;p3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786" name="Google Shape;786;p3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787" name="Google Shape;787;p3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88" name="Google Shape;788;p3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789" name="Google Shape;789;p3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790" name="Google Shape;790;p3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791" name="Google Shape;791;p3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92" name="Google Shape;792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93" name="Google Shape;793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94" name="Google Shape;794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795" name="Google Shape;795;p3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796" name="Google Shape;796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97" name="Google Shape;797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798" name="Google Shape;798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799" name="Google Shape;799;p3"/>
              <p:cNvGrpSpPr/>
              <p:nvPr/>
            </p:nvGrpSpPr>
            <p:grpSpPr>
              <a:xfrm>
                <a:off x="73845" y="987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800" name="Google Shape;800;p3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801" name="Google Shape;801;p3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02" name="Google Shape;802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03" name="Google Shape;803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4" name="Google Shape;804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5" name="Google Shape;805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06" name="Google Shape;806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07" name="Google Shape;807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8" name="Google Shape;808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09" name="Google Shape;809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0" name="Google Shape;810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1" name="Google Shape;811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2" name="Google Shape;812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3" name="Google Shape;813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14" name="Google Shape;814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15" name="Google Shape;815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6" name="Google Shape;816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17" name="Google Shape;817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818" name="Google Shape;818;p3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19" name="Google Shape;819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0" name="Google Shape;820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1" name="Google Shape;821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2" name="Google Shape;822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3" name="Google Shape;823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4" name="Google Shape;824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5" name="Google Shape;825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6" name="Google Shape;826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27" name="Google Shape;827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28" name="Google Shape;828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29" name="Google Shape;829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0" name="Google Shape;830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31" name="Google Shape;831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32" name="Google Shape;832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3" name="Google Shape;833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4" name="Google Shape;834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835" name="Google Shape;835;p3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836" name="Google Shape;836;p3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37" name="Google Shape;837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38" name="Google Shape;838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39" name="Google Shape;839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40" name="Google Shape;840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41" name="Google Shape;841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42" name="Google Shape;842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43" name="Google Shape;843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44" name="Google Shape;844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45" name="Google Shape;845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46" name="Google Shape;846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47" name="Google Shape;847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48" name="Google Shape;848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49" name="Google Shape;849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50" name="Google Shape;850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1" name="Google Shape;851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2" name="Google Shape;852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853" name="Google Shape;853;p3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54" name="Google Shape;854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55" name="Google Shape;855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6" name="Google Shape;856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57" name="Google Shape;857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58" name="Google Shape;858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59" name="Google Shape;859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60" name="Google Shape;860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61" name="Google Shape;861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62" name="Google Shape;862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63" name="Google Shape;863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64" name="Google Shape;864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65" name="Google Shape;865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66" name="Google Shape;866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67" name="Google Shape;867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68" name="Google Shape;868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69" name="Google Shape;869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870" name="Google Shape;870;p3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871" name="Google Shape;871;p3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72" name="Google Shape;872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3" name="Google Shape;873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4" name="Google Shape;874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75" name="Google Shape;875;p3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76" name="Google Shape;876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7" name="Google Shape;877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78" name="Google Shape;878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79" name="Google Shape;879;p3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80" name="Google Shape;880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1" name="Google Shape;881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2" name="Google Shape;882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883" name="Google Shape;883;p3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884" name="Google Shape;884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5" name="Google Shape;885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86" name="Google Shape;886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887" name="Google Shape;887;p3"/>
              <p:cNvGrpSpPr/>
              <p:nvPr/>
            </p:nvGrpSpPr>
            <p:grpSpPr>
              <a:xfrm>
                <a:off x="10332320" y="1452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888" name="Google Shape;888;p3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889" name="Google Shape;889;p3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890" name="Google Shape;890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91" name="Google Shape;891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2" name="Google Shape;892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3" name="Google Shape;893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94" name="Google Shape;894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95" name="Google Shape;895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6" name="Google Shape;896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897" name="Google Shape;897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898" name="Google Shape;898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899" name="Google Shape;899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0" name="Google Shape;900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1" name="Google Shape;901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02" name="Google Shape;902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03" name="Google Shape;903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4" name="Google Shape;904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5" name="Google Shape;905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906" name="Google Shape;906;p3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907" name="Google Shape;907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08" name="Google Shape;908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9" name="Google Shape;909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0" name="Google Shape;910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11" name="Google Shape;911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12" name="Google Shape;912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3" name="Google Shape;913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4" name="Google Shape;914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15" name="Google Shape;915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16" name="Google Shape;916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7" name="Google Shape;917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8" name="Google Shape;918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19" name="Google Shape;919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20" name="Google Shape;920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1" name="Google Shape;921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2" name="Google Shape;922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923" name="Google Shape;923;p3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924" name="Google Shape;924;p3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925" name="Google Shape;925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26" name="Google Shape;926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7" name="Google Shape;927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8" name="Google Shape;928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29" name="Google Shape;929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30" name="Google Shape;930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31" name="Google Shape;931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32" name="Google Shape;932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33" name="Google Shape;933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34" name="Google Shape;934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35" name="Google Shape;935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36" name="Google Shape;936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37" name="Google Shape;937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38" name="Google Shape;938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39" name="Google Shape;939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40" name="Google Shape;940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941" name="Google Shape;941;p3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942" name="Google Shape;942;p3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43" name="Google Shape;943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44" name="Google Shape;944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45" name="Google Shape;945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46" name="Google Shape;946;p3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47" name="Google Shape;947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48" name="Google Shape;948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49" name="Google Shape;949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50" name="Google Shape;950;p3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51" name="Google Shape;951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2" name="Google Shape;952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3" name="Google Shape;953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954" name="Google Shape;954;p3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955" name="Google Shape;955;p3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6" name="Google Shape;956;p3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57" name="Google Shape;957;p3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958" name="Google Shape;958;p3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959" name="Google Shape;959;p3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60" name="Google Shape;960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61" name="Google Shape;961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62" name="Google Shape;962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63" name="Google Shape;963;p3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64" name="Google Shape;964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65" name="Google Shape;965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66" name="Google Shape;966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67" name="Google Shape;967;p3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68" name="Google Shape;968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69" name="Google Shape;969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70" name="Google Shape;970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971" name="Google Shape;971;p3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972" name="Google Shape;972;p3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73" name="Google Shape;973;p3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974" name="Google Shape;974;p3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</p:grpSp>
      </p:grpSp>
      <p:grpSp>
        <p:nvGrpSpPr>
          <p:cNvPr id="975" name="Google Shape;975;p3"/>
          <p:cNvGrpSpPr/>
          <p:nvPr/>
        </p:nvGrpSpPr>
        <p:grpSpPr>
          <a:xfrm>
            <a:off x="531347" y="5307492"/>
            <a:ext cx="2018439" cy="2268212"/>
            <a:chOff x="598450" y="4075425"/>
            <a:chExt cx="1178375" cy="1336050"/>
          </a:xfrm>
        </p:grpSpPr>
        <p:sp>
          <p:nvSpPr>
            <p:cNvPr id="976" name="Google Shape;976;p3"/>
            <p:cNvSpPr/>
            <p:nvPr/>
          </p:nvSpPr>
          <p:spPr>
            <a:xfrm>
              <a:off x="670800" y="4420925"/>
              <a:ext cx="330100" cy="413750"/>
            </a:xfrm>
            <a:custGeom>
              <a:avLst/>
              <a:gdLst/>
              <a:ahLst/>
              <a:cxnLst/>
              <a:rect l="l" t="t" r="r" b="b"/>
              <a:pathLst>
                <a:path w="13204" h="16550" extrusionOk="0">
                  <a:moveTo>
                    <a:pt x="2441" y="1"/>
                  </a:moveTo>
                  <a:cubicBezTo>
                    <a:pt x="1461" y="1"/>
                    <a:pt x="576" y="757"/>
                    <a:pt x="526" y="1746"/>
                  </a:cubicBezTo>
                  <a:cubicBezTo>
                    <a:pt x="526" y="2009"/>
                    <a:pt x="0" y="8006"/>
                    <a:pt x="3209" y="11688"/>
                  </a:cubicBezTo>
                  <a:cubicBezTo>
                    <a:pt x="5313" y="14161"/>
                    <a:pt x="9679" y="16212"/>
                    <a:pt x="10205" y="16423"/>
                  </a:cubicBezTo>
                  <a:cubicBezTo>
                    <a:pt x="10400" y="16509"/>
                    <a:pt x="10608" y="16549"/>
                    <a:pt x="10819" y="16549"/>
                  </a:cubicBezTo>
                  <a:cubicBezTo>
                    <a:pt x="11636" y="16549"/>
                    <a:pt x="12501" y="15954"/>
                    <a:pt x="12836" y="15160"/>
                  </a:cubicBezTo>
                  <a:cubicBezTo>
                    <a:pt x="13204" y="14213"/>
                    <a:pt x="12730" y="12951"/>
                    <a:pt x="11784" y="12530"/>
                  </a:cubicBezTo>
                  <a:cubicBezTo>
                    <a:pt x="10626" y="12109"/>
                    <a:pt x="7470" y="10584"/>
                    <a:pt x="6155" y="9006"/>
                  </a:cubicBezTo>
                  <a:cubicBezTo>
                    <a:pt x="4051" y="6638"/>
                    <a:pt x="4366" y="2167"/>
                    <a:pt x="4366" y="2114"/>
                  </a:cubicBezTo>
                  <a:cubicBezTo>
                    <a:pt x="4471" y="1062"/>
                    <a:pt x="3682" y="63"/>
                    <a:pt x="2630" y="10"/>
                  </a:cubicBezTo>
                  <a:cubicBezTo>
                    <a:pt x="2567" y="4"/>
                    <a:pt x="2504" y="1"/>
                    <a:pt x="24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"/>
            <p:cNvSpPr/>
            <p:nvPr/>
          </p:nvSpPr>
          <p:spPr>
            <a:xfrm>
              <a:off x="1296775" y="4806325"/>
              <a:ext cx="480050" cy="218650"/>
            </a:xfrm>
            <a:custGeom>
              <a:avLst/>
              <a:gdLst/>
              <a:ahLst/>
              <a:cxnLst/>
              <a:rect l="l" t="t" r="r" b="b"/>
              <a:pathLst>
                <a:path w="19202" h="8746" extrusionOk="0">
                  <a:moveTo>
                    <a:pt x="16988" y="0"/>
                  </a:moveTo>
                  <a:cubicBezTo>
                    <a:pt x="16405" y="0"/>
                    <a:pt x="15831" y="258"/>
                    <a:pt x="15467" y="744"/>
                  </a:cubicBezTo>
                  <a:cubicBezTo>
                    <a:pt x="15414" y="796"/>
                    <a:pt x="12626" y="4321"/>
                    <a:pt x="9470" y="4637"/>
                  </a:cubicBezTo>
                  <a:cubicBezTo>
                    <a:pt x="9258" y="4665"/>
                    <a:pt x="9029" y="4678"/>
                    <a:pt x="8787" y="4678"/>
                  </a:cubicBezTo>
                  <a:cubicBezTo>
                    <a:pt x="6807" y="4678"/>
                    <a:pt x="3978" y="3802"/>
                    <a:pt x="2947" y="3427"/>
                  </a:cubicBezTo>
                  <a:cubicBezTo>
                    <a:pt x="2761" y="3354"/>
                    <a:pt x="2565" y="3321"/>
                    <a:pt x="2367" y="3321"/>
                  </a:cubicBezTo>
                  <a:cubicBezTo>
                    <a:pt x="1557" y="3321"/>
                    <a:pt x="718" y="3886"/>
                    <a:pt x="422" y="4689"/>
                  </a:cubicBezTo>
                  <a:cubicBezTo>
                    <a:pt x="1" y="5689"/>
                    <a:pt x="474" y="7004"/>
                    <a:pt x="1421" y="7372"/>
                  </a:cubicBezTo>
                  <a:cubicBezTo>
                    <a:pt x="1936" y="7559"/>
                    <a:pt x="5616" y="8746"/>
                    <a:pt x="8756" y="8746"/>
                  </a:cubicBezTo>
                  <a:cubicBezTo>
                    <a:pt x="9145" y="8746"/>
                    <a:pt x="9525" y="8728"/>
                    <a:pt x="9891" y="8687"/>
                  </a:cubicBezTo>
                  <a:cubicBezTo>
                    <a:pt x="14678" y="8109"/>
                    <a:pt x="18413" y="3374"/>
                    <a:pt x="18571" y="3164"/>
                  </a:cubicBezTo>
                  <a:cubicBezTo>
                    <a:pt x="19202" y="2322"/>
                    <a:pt x="19097" y="1059"/>
                    <a:pt x="18202" y="428"/>
                  </a:cubicBezTo>
                  <a:cubicBezTo>
                    <a:pt x="17846" y="139"/>
                    <a:pt x="17415" y="0"/>
                    <a:pt x="169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"/>
            <p:cNvSpPr/>
            <p:nvPr/>
          </p:nvSpPr>
          <p:spPr>
            <a:xfrm>
              <a:off x="598450" y="4434950"/>
              <a:ext cx="920625" cy="976525"/>
            </a:xfrm>
            <a:custGeom>
              <a:avLst/>
              <a:gdLst/>
              <a:ahLst/>
              <a:cxnLst/>
              <a:rect l="l" t="t" r="r" b="b"/>
              <a:pathLst>
                <a:path w="36825" h="39061" extrusionOk="0">
                  <a:moveTo>
                    <a:pt x="24563" y="1"/>
                  </a:moveTo>
                  <a:cubicBezTo>
                    <a:pt x="20645" y="1"/>
                    <a:pt x="17062" y="2146"/>
                    <a:pt x="13941" y="6866"/>
                  </a:cubicBezTo>
                  <a:cubicBezTo>
                    <a:pt x="9733" y="13705"/>
                    <a:pt x="7365" y="18492"/>
                    <a:pt x="3525" y="29013"/>
                  </a:cubicBezTo>
                  <a:cubicBezTo>
                    <a:pt x="1895" y="33484"/>
                    <a:pt x="369" y="37693"/>
                    <a:pt x="1" y="39061"/>
                  </a:cubicBezTo>
                  <a:lnTo>
                    <a:pt x="28355" y="39061"/>
                  </a:lnTo>
                  <a:cubicBezTo>
                    <a:pt x="28618" y="38482"/>
                    <a:pt x="30827" y="31854"/>
                    <a:pt x="31038" y="31275"/>
                  </a:cubicBezTo>
                  <a:cubicBezTo>
                    <a:pt x="33247" y="25068"/>
                    <a:pt x="33668" y="22437"/>
                    <a:pt x="35562" y="15283"/>
                  </a:cubicBezTo>
                  <a:cubicBezTo>
                    <a:pt x="36824" y="9760"/>
                    <a:pt x="34615" y="2763"/>
                    <a:pt x="28776" y="764"/>
                  </a:cubicBezTo>
                  <a:cubicBezTo>
                    <a:pt x="27335" y="261"/>
                    <a:pt x="25929" y="1"/>
                    <a:pt x="245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"/>
            <p:cNvSpPr/>
            <p:nvPr/>
          </p:nvSpPr>
          <p:spPr>
            <a:xfrm>
              <a:off x="898300" y="4737900"/>
              <a:ext cx="503725" cy="303450"/>
            </a:xfrm>
            <a:custGeom>
              <a:avLst/>
              <a:gdLst/>
              <a:ahLst/>
              <a:cxnLst/>
              <a:rect l="l" t="t" r="r" b="b"/>
              <a:pathLst>
                <a:path w="20149" h="12138" extrusionOk="0">
                  <a:moveTo>
                    <a:pt x="3061" y="1"/>
                  </a:moveTo>
                  <a:cubicBezTo>
                    <a:pt x="2109" y="1"/>
                    <a:pt x="1399" y="355"/>
                    <a:pt x="1053" y="1271"/>
                  </a:cubicBezTo>
                  <a:cubicBezTo>
                    <a:pt x="1" y="4007"/>
                    <a:pt x="3052" y="9846"/>
                    <a:pt x="7365" y="11582"/>
                  </a:cubicBezTo>
                  <a:cubicBezTo>
                    <a:pt x="8408" y="11967"/>
                    <a:pt x="9550" y="12138"/>
                    <a:pt x="10701" y="12138"/>
                  </a:cubicBezTo>
                  <a:cubicBezTo>
                    <a:pt x="14427" y="12138"/>
                    <a:pt x="18240" y="10345"/>
                    <a:pt x="19044" y="8215"/>
                  </a:cubicBezTo>
                  <a:cubicBezTo>
                    <a:pt x="20148" y="5427"/>
                    <a:pt x="15309" y="4323"/>
                    <a:pt x="10890" y="2639"/>
                  </a:cubicBezTo>
                  <a:cubicBezTo>
                    <a:pt x="7960" y="1474"/>
                    <a:pt x="5005" y="1"/>
                    <a:pt x="30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"/>
            <p:cNvSpPr/>
            <p:nvPr/>
          </p:nvSpPr>
          <p:spPr>
            <a:xfrm>
              <a:off x="1232350" y="4075425"/>
              <a:ext cx="401125" cy="364875"/>
            </a:xfrm>
            <a:custGeom>
              <a:avLst/>
              <a:gdLst/>
              <a:ahLst/>
              <a:cxnLst/>
              <a:rect l="l" t="t" r="r" b="b"/>
              <a:pathLst>
                <a:path w="16045" h="14595" extrusionOk="0">
                  <a:moveTo>
                    <a:pt x="8008" y="0"/>
                  </a:moveTo>
                  <a:cubicBezTo>
                    <a:pt x="4696" y="0"/>
                    <a:pt x="1710" y="2256"/>
                    <a:pt x="947" y="5624"/>
                  </a:cubicBezTo>
                  <a:cubicBezTo>
                    <a:pt x="0" y="9517"/>
                    <a:pt x="2420" y="13462"/>
                    <a:pt x="6366" y="14409"/>
                  </a:cubicBezTo>
                  <a:cubicBezTo>
                    <a:pt x="6912" y="14534"/>
                    <a:pt x="7460" y="14595"/>
                    <a:pt x="8000" y="14595"/>
                  </a:cubicBezTo>
                  <a:cubicBezTo>
                    <a:pt x="11307" y="14595"/>
                    <a:pt x="14337" y="12337"/>
                    <a:pt x="15151" y="8991"/>
                  </a:cubicBezTo>
                  <a:cubicBezTo>
                    <a:pt x="16045" y="5045"/>
                    <a:pt x="13625" y="1100"/>
                    <a:pt x="9732" y="206"/>
                  </a:cubicBezTo>
                  <a:cubicBezTo>
                    <a:pt x="9154" y="67"/>
                    <a:pt x="8576" y="0"/>
                    <a:pt x="80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3"/>
            <p:cNvSpPr/>
            <p:nvPr/>
          </p:nvSpPr>
          <p:spPr>
            <a:xfrm>
              <a:off x="1011400" y="4744675"/>
              <a:ext cx="128900" cy="76425"/>
            </a:xfrm>
            <a:custGeom>
              <a:avLst/>
              <a:gdLst/>
              <a:ahLst/>
              <a:cxnLst/>
              <a:rect l="l" t="t" r="r" b="b"/>
              <a:pathLst>
                <a:path w="5156" h="3057" extrusionOk="0">
                  <a:moveTo>
                    <a:pt x="106" y="1"/>
                  </a:moveTo>
                  <a:lnTo>
                    <a:pt x="106" y="1"/>
                  </a:lnTo>
                  <a:cubicBezTo>
                    <a:pt x="1" y="1158"/>
                    <a:pt x="632" y="2368"/>
                    <a:pt x="1894" y="2894"/>
                  </a:cubicBezTo>
                  <a:cubicBezTo>
                    <a:pt x="2224" y="3004"/>
                    <a:pt x="2556" y="3056"/>
                    <a:pt x="2880" y="3056"/>
                  </a:cubicBezTo>
                  <a:cubicBezTo>
                    <a:pt x="3800" y="3056"/>
                    <a:pt x="4650" y="2634"/>
                    <a:pt x="5156" y="1895"/>
                  </a:cubicBezTo>
                  <a:cubicBezTo>
                    <a:pt x="3315" y="1106"/>
                    <a:pt x="1579" y="369"/>
                    <a:pt x="1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3"/>
            <p:cNvSpPr/>
            <p:nvPr/>
          </p:nvSpPr>
          <p:spPr>
            <a:xfrm>
              <a:off x="1270475" y="4369375"/>
              <a:ext cx="130225" cy="231225"/>
            </a:xfrm>
            <a:custGeom>
              <a:avLst/>
              <a:gdLst/>
              <a:ahLst/>
              <a:cxnLst/>
              <a:rect l="l" t="t" r="r" b="b"/>
              <a:pathLst>
                <a:path w="5209" h="9249" extrusionOk="0">
                  <a:moveTo>
                    <a:pt x="4070" y="1"/>
                  </a:moveTo>
                  <a:cubicBezTo>
                    <a:pt x="3868" y="1"/>
                    <a:pt x="3662" y="69"/>
                    <a:pt x="3473" y="231"/>
                  </a:cubicBezTo>
                  <a:cubicBezTo>
                    <a:pt x="2315" y="1125"/>
                    <a:pt x="1789" y="2493"/>
                    <a:pt x="1158" y="3808"/>
                  </a:cubicBezTo>
                  <a:cubicBezTo>
                    <a:pt x="580" y="5228"/>
                    <a:pt x="1" y="6649"/>
                    <a:pt x="211" y="8174"/>
                  </a:cubicBezTo>
                  <a:cubicBezTo>
                    <a:pt x="248" y="8724"/>
                    <a:pt x="770" y="9249"/>
                    <a:pt x="1315" y="9249"/>
                  </a:cubicBezTo>
                  <a:cubicBezTo>
                    <a:pt x="1552" y="9249"/>
                    <a:pt x="1793" y="9150"/>
                    <a:pt x="2000" y="8911"/>
                  </a:cubicBezTo>
                  <a:cubicBezTo>
                    <a:pt x="2894" y="7859"/>
                    <a:pt x="3368" y="6544"/>
                    <a:pt x="3894" y="5228"/>
                  </a:cubicBezTo>
                  <a:cubicBezTo>
                    <a:pt x="4420" y="3913"/>
                    <a:pt x="5209" y="2598"/>
                    <a:pt x="5209" y="1125"/>
                  </a:cubicBezTo>
                  <a:cubicBezTo>
                    <a:pt x="5209" y="578"/>
                    <a:pt x="4656" y="1"/>
                    <a:pt x="40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3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3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3"/>
            <p:cNvSpPr/>
            <p:nvPr/>
          </p:nvSpPr>
          <p:spPr>
            <a:xfrm>
              <a:off x="1302050" y="4205475"/>
              <a:ext cx="260425" cy="177700"/>
            </a:xfrm>
            <a:custGeom>
              <a:avLst/>
              <a:gdLst/>
              <a:ahLst/>
              <a:cxnLst/>
              <a:rect l="l" t="t" r="r" b="b"/>
              <a:pathLst>
                <a:path w="10417" h="7108" extrusionOk="0">
                  <a:moveTo>
                    <a:pt x="9785" y="1"/>
                  </a:moveTo>
                  <a:lnTo>
                    <a:pt x="9785" y="1"/>
                  </a:lnTo>
                  <a:cubicBezTo>
                    <a:pt x="9829" y="2617"/>
                    <a:pt x="7885" y="5377"/>
                    <a:pt x="5032" y="5377"/>
                  </a:cubicBezTo>
                  <a:cubicBezTo>
                    <a:pt x="4442" y="5377"/>
                    <a:pt x="3814" y="5260"/>
                    <a:pt x="3157" y="4998"/>
                  </a:cubicBezTo>
                  <a:cubicBezTo>
                    <a:pt x="1368" y="4315"/>
                    <a:pt x="474" y="2999"/>
                    <a:pt x="211" y="1632"/>
                  </a:cubicBezTo>
                  <a:lnTo>
                    <a:pt x="211" y="1632"/>
                  </a:lnTo>
                  <a:cubicBezTo>
                    <a:pt x="0" y="3789"/>
                    <a:pt x="1210" y="5998"/>
                    <a:pt x="3367" y="6787"/>
                  </a:cubicBezTo>
                  <a:cubicBezTo>
                    <a:pt x="3944" y="7003"/>
                    <a:pt x="4545" y="7107"/>
                    <a:pt x="5141" y="7107"/>
                  </a:cubicBezTo>
                  <a:cubicBezTo>
                    <a:pt x="7155" y="7107"/>
                    <a:pt x="9107" y="5923"/>
                    <a:pt x="9838" y="3894"/>
                  </a:cubicBezTo>
                  <a:cubicBezTo>
                    <a:pt x="10416" y="2631"/>
                    <a:pt x="10364" y="1158"/>
                    <a:pt x="9785" y="1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3"/>
            <p:cNvSpPr/>
            <p:nvPr/>
          </p:nvSpPr>
          <p:spPr>
            <a:xfrm>
              <a:off x="1375700" y="4207125"/>
              <a:ext cx="115750" cy="101975"/>
            </a:xfrm>
            <a:custGeom>
              <a:avLst/>
              <a:gdLst/>
              <a:ahLst/>
              <a:cxnLst/>
              <a:rect l="l" t="t" r="r" b="b"/>
              <a:pathLst>
                <a:path w="4630" h="4079" extrusionOk="0">
                  <a:moveTo>
                    <a:pt x="2298" y="0"/>
                  </a:moveTo>
                  <a:cubicBezTo>
                    <a:pt x="1478" y="0"/>
                    <a:pt x="703" y="497"/>
                    <a:pt x="421" y="1303"/>
                  </a:cubicBezTo>
                  <a:cubicBezTo>
                    <a:pt x="0" y="2355"/>
                    <a:pt x="526" y="3565"/>
                    <a:pt x="1578" y="3933"/>
                  </a:cubicBezTo>
                  <a:cubicBezTo>
                    <a:pt x="1825" y="4032"/>
                    <a:pt x="2080" y="4078"/>
                    <a:pt x="2332" y="4078"/>
                  </a:cubicBezTo>
                  <a:cubicBezTo>
                    <a:pt x="3152" y="4078"/>
                    <a:pt x="3927" y="3581"/>
                    <a:pt x="4209" y="2776"/>
                  </a:cubicBezTo>
                  <a:cubicBezTo>
                    <a:pt x="4630" y="1724"/>
                    <a:pt x="4103" y="514"/>
                    <a:pt x="3051" y="145"/>
                  </a:cubicBezTo>
                  <a:cubicBezTo>
                    <a:pt x="2805" y="47"/>
                    <a:pt x="2549" y="0"/>
                    <a:pt x="2298" y="0"/>
                  </a:cubicBezTo>
                  <a:close/>
                </a:path>
              </a:pathLst>
            </a:custGeom>
            <a:solidFill>
              <a:srgbClr val="3E49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3"/>
            <p:cNvSpPr/>
            <p:nvPr/>
          </p:nvSpPr>
          <p:spPr>
            <a:xfrm>
              <a:off x="1198150" y="4815700"/>
              <a:ext cx="131550" cy="78525"/>
            </a:xfrm>
            <a:custGeom>
              <a:avLst/>
              <a:gdLst/>
              <a:ahLst/>
              <a:cxnLst/>
              <a:rect l="l" t="t" r="r" b="b"/>
              <a:pathLst>
                <a:path w="5262" h="3141" extrusionOk="0">
                  <a:moveTo>
                    <a:pt x="211" y="1"/>
                  </a:moveTo>
                  <a:lnTo>
                    <a:pt x="211" y="1"/>
                  </a:lnTo>
                  <a:cubicBezTo>
                    <a:pt x="1" y="1211"/>
                    <a:pt x="737" y="2473"/>
                    <a:pt x="2000" y="2946"/>
                  </a:cubicBezTo>
                  <a:cubicBezTo>
                    <a:pt x="2322" y="3078"/>
                    <a:pt x="2656" y="3141"/>
                    <a:pt x="2988" y="3141"/>
                  </a:cubicBezTo>
                  <a:cubicBezTo>
                    <a:pt x="3848" y="3141"/>
                    <a:pt x="4692" y="2721"/>
                    <a:pt x="5261" y="2000"/>
                  </a:cubicBezTo>
                  <a:cubicBezTo>
                    <a:pt x="3946" y="1316"/>
                    <a:pt x="2105" y="632"/>
                    <a:pt x="2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3"/>
            <p:cNvSpPr/>
            <p:nvPr/>
          </p:nvSpPr>
          <p:spPr>
            <a:xfrm>
              <a:off x="975900" y="4916025"/>
              <a:ext cx="248575" cy="125950"/>
            </a:xfrm>
            <a:custGeom>
              <a:avLst/>
              <a:gdLst/>
              <a:ahLst/>
              <a:cxnLst/>
              <a:rect l="l" t="t" r="r" b="b"/>
              <a:pathLst>
                <a:path w="9943" h="5038" extrusionOk="0">
                  <a:moveTo>
                    <a:pt x="3500" y="0"/>
                  </a:moveTo>
                  <a:cubicBezTo>
                    <a:pt x="2257" y="0"/>
                    <a:pt x="1052" y="348"/>
                    <a:pt x="0" y="985"/>
                  </a:cubicBezTo>
                  <a:cubicBezTo>
                    <a:pt x="1158" y="2458"/>
                    <a:pt x="2631" y="3773"/>
                    <a:pt x="4367" y="4457"/>
                  </a:cubicBezTo>
                  <a:cubicBezTo>
                    <a:pt x="5409" y="4848"/>
                    <a:pt x="6572" y="5037"/>
                    <a:pt x="7757" y="5037"/>
                  </a:cubicBezTo>
                  <a:cubicBezTo>
                    <a:pt x="8485" y="5037"/>
                    <a:pt x="9221" y="4965"/>
                    <a:pt x="9943" y="4825"/>
                  </a:cubicBezTo>
                  <a:cubicBezTo>
                    <a:pt x="9364" y="2879"/>
                    <a:pt x="7891" y="1248"/>
                    <a:pt x="5945" y="459"/>
                  </a:cubicBezTo>
                  <a:cubicBezTo>
                    <a:pt x="5135" y="148"/>
                    <a:pt x="4310" y="0"/>
                    <a:pt x="3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0" name="Google Shape;990;p4"/>
          <p:cNvGrpSpPr/>
          <p:nvPr/>
        </p:nvGrpSpPr>
        <p:grpSpPr>
          <a:xfrm>
            <a:off x="-581622" y="1056600"/>
            <a:ext cx="10752797" cy="5185588"/>
            <a:chOff x="-581622" y="1056600"/>
            <a:chExt cx="10752797" cy="5185588"/>
          </a:xfrm>
        </p:grpSpPr>
        <p:sp>
          <p:nvSpPr>
            <p:cNvPr id="991" name="Google Shape;991;p4"/>
            <p:cNvSpPr/>
            <p:nvPr/>
          </p:nvSpPr>
          <p:spPr>
            <a:xfrm flipH="1">
              <a:off x="-581622" y="5265725"/>
              <a:ext cx="2262118" cy="976463"/>
            </a:xfrm>
            <a:custGeom>
              <a:avLst/>
              <a:gdLst/>
              <a:ahLst/>
              <a:cxnLst/>
              <a:rect l="l" t="t" r="r" b="b"/>
              <a:pathLst>
                <a:path w="29249" h="12738" extrusionOk="0">
                  <a:moveTo>
                    <a:pt x="10913" y="0"/>
                  </a:moveTo>
                  <a:cubicBezTo>
                    <a:pt x="10819" y="0"/>
                    <a:pt x="10723" y="3"/>
                    <a:pt x="10626" y="7"/>
                  </a:cubicBezTo>
                  <a:cubicBezTo>
                    <a:pt x="9890" y="7"/>
                    <a:pt x="9153" y="217"/>
                    <a:pt x="8417" y="638"/>
                  </a:cubicBezTo>
                  <a:cubicBezTo>
                    <a:pt x="7680" y="901"/>
                    <a:pt x="7102" y="1322"/>
                    <a:pt x="6576" y="1953"/>
                  </a:cubicBezTo>
                  <a:cubicBezTo>
                    <a:pt x="5997" y="2532"/>
                    <a:pt x="5576" y="3269"/>
                    <a:pt x="5366" y="4058"/>
                  </a:cubicBezTo>
                  <a:cubicBezTo>
                    <a:pt x="5050" y="4847"/>
                    <a:pt x="4945" y="5636"/>
                    <a:pt x="4945" y="6477"/>
                  </a:cubicBezTo>
                  <a:cubicBezTo>
                    <a:pt x="4998" y="7003"/>
                    <a:pt x="5103" y="7530"/>
                    <a:pt x="5208" y="8056"/>
                  </a:cubicBezTo>
                  <a:lnTo>
                    <a:pt x="5208" y="8108"/>
                  </a:lnTo>
                  <a:cubicBezTo>
                    <a:pt x="4261" y="8161"/>
                    <a:pt x="3262" y="8529"/>
                    <a:pt x="2473" y="9055"/>
                  </a:cubicBezTo>
                  <a:cubicBezTo>
                    <a:pt x="1631" y="9634"/>
                    <a:pt x="1000" y="10370"/>
                    <a:pt x="526" y="11264"/>
                  </a:cubicBezTo>
                  <a:cubicBezTo>
                    <a:pt x="263" y="11738"/>
                    <a:pt x="105" y="12211"/>
                    <a:pt x="0" y="12737"/>
                  </a:cubicBezTo>
                  <a:lnTo>
                    <a:pt x="29248" y="12737"/>
                  </a:lnTo>
                  <a:lnTo>
                    <a:pt x="29248" y="12580"/>
                  </a:lnTo>
                  <a:cubicBezTo>
                    <a:pt x="29038" y="12317"/>
                    <a:pt x="28880" y="12106"/>
                    <a:pt x="28670" y="11948"/>
                  </a:cubicBezTo>
                  <a:cubicBezTo>
                    <a:pt x="28302" y="11580"/>
                    <a:pt x="27828" y="11264"/>
                    <a:pt x="27407" y="11001"/>
                  </a:cubicBezTo>
                  <a:cubicBezTo>
                    <a:pt x="26492" y="10520"/>
                    <a:pt x="25620" y="10258"/>
                    <a:pt x="24631" y="10258"/>
                  </a:cubicBezTo>
                  <a:cubicBezTo>
                    <a:pt x="24540" y="10258"/>
                    <a:pt x="24449" y="10261"/>
                    <a:pt x="24356" y="10265"/>
                  </a:cubicBezTo>
                  <a:cubicBezTo>
                    <a:pt x="23567" y="10265"/>
                    <a:pt x="22831" y="10475"/>
                    <a:pt x="22147" y="10896"/>
                  </a:cubicBezTo>
                  <a:cubicBezTo>
                    <a:pt x="22042" y="10949"/>
                    <a:pt x="21884" y="10949"/>
                    <a:pt x="21831" y="11001"/>
                  </a:cubicBezTo>
                  <a:cubicBezTo>
                    <a:pt x="21515" y="10212"/>
                    <a:pt x="21042" y="9581"/>
                    <a:pt x="20463" y="8950"/>
                  </a:cubicBezTo>
                  <a:cubicBezTo>
                    <a:pt x="20043" y="8634"/>
                    <a:pt x="19569" y="8319"/>
                    <a:pt x="19201" y="8056"/>
                  </a:cubicBezTo>
                  <a:cubicBezTo>
                    <a:pt x="18412" y="7582"/>
                    <a:pt x="17623" y="7372"/>
                    <a:pt x="16781" y="7319"/>
                  </a:cubicBezTo>
                  <a:cubicBezTo>
                    <a:pt x="16834" y="6846"/>
                    <a:pt x="16886" y="6425"/>
                    <a:pt x="16834" y="5951"/>
                  </a:cubicBezTo>
                  <a:cubicBezTo>
                    <a:pt x="16781" y="5425"/>
                    <a:pt x="16623" y="4899"/>
                    <a:pt x="16571" y="4373"/>
                  </a:cubicBezTo>
                  <a:cubicBezTo>
                    <a:pt x="16255" y="3321"/>
                    <a:pt x="15729" y="2479"/>
                    <a:pt x="14992" y="1690"/>
                  </a:cubicBezTo>
                  <a:cubicBezTo>
                    <a:pt x="14572" y="1322"/>
                    <a:pt x="14151" y="1007"/>
                    <a:pt x="13730" y="743"/>
                  </a:cubicBezTo>
                  <a:cubicBezTo>
                    <a:pt x="12814" y="262"/>
                    <a:pt x="11943" y="0"/>
                    <a:pt x="109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"/>
            <p:cNvSpPr/>
            <p:nvPr/>
          </p:nvSpPr>
          <p:spPr>
            <a:xfrm>
              <a:off x="7721669" y="1056600"/>
              <a:ext cx="378161" cy="192025"/>
            </a:xfrm>
            <a:custGeom>
              <a:avLst/>
              <a:gdLst/>
              <a:ahLst/>
              <a:cxnLst/>
              <a:rect l="l" t="t" r="r" b="b"/>
              <a:pathLst>
                <a:path w="14993" h="7681" extrusionOk="0">
                  <a:moveTo>
                    <a:pt x="6313" y="0"/>
                  </a:moveTo>
                  <a:cubicBezTo>
                    <a:pt x="5734" y="0"/>
                    <a:pt x="5208" y="105"/>
                    <a:pt x="4682" y="421"/>
                  </a:cubicBezTo>
                  <a:cubicBezTo>
                    <a:pt x="4156" y="631"/>
                    <a:pt x="3682" y="947"/>
                    <a:pt x="3314" y="1368"/>
                  </a:cubicBezTo>
                  <a:cubicBezTo>
                    <a:pt x="2841" y="1736"/>
                    <a:pt x="2578" y="2262"/>
                    <a:pt x="2420" y="2893"/>
                  </a:cubicBezTo>
                  <a:cubicBezTo>
                    <a:pt x="2157" y="3419"/>
                    <a:pt x="2052" y="3998"/>
                    <a:pt x="2104" y="4577"/>
                  </a:cubicBezTo>
                  <a:cubicBezTo>
                    <a:pt x="2104" y="4734"/>
                    <a:pt x="2157" y="4892"/>
                    <a:pt x="2157" y="5050"/>
                  </a:cubicBezTo>
                  <a:cubicBezTo>
                    <a:pt x="2104" y="5103"/>
                    <a:pt x="2052" y="5103"/>
                    <a:pt x="1894" y="5155"/>
                  </a:cubicBezTo>
                  <a:cubicBezTo>
                    <a:pt x="1526" y="5313"/>
                    <a:pt x="1105" y="5576"/>
                    <a:pt x="842" y="5892"/>
                  </a:cubicBezTo>
                  <a:cubicBezTo>
                    <a:pt x="526" y="6207"/>
                    <a:pt x="316" y="6628"/>
                    <a:pt x="211" y="6996"/>
                  </a:cubicBezTo>
                  <a:cubicBezTo>
                    <a:pt x="53" y="7207"/>
                    <a:pt x="0" y="7470"/>
                    <a:pt x="0" y="7680"/>
                  </a:cubicBezTo>
                  <a:lnTo>
                    <a:pt x="14993" y="7680"/>
                  </a:lnTo>
                  <a:lnTo>
                    <a:pt x="14993" y="7628"/>
                  </a:lnTo>
                  <a:cubicBezTo>
                    <a:pt x="14993" y="7417"/>
                    <a:pt x="14940" y="7259"/>
                    <a:pt x="14940" y="7102"/>
                  </a:cubicBezTo>
                  <a:cubicBezTo>
                    <a:pt x="14677" y="6365"/>
                    <a:pt x="14309" y="5681"/>
                    <a:pt x="13783" y="5155"/>
                  </a:cubicBezTo>
                  <a:cubicBezTo>
                    <a:pt x="13414" y="4997"/>
                    <a:pt x="13099" y="4734"/>
                    <a:pt x="12836" y="4524"/>
                  </a:cubicBezTo>
                  <a:cubicBezTo>
                    <a:pt x="12257" y="4208"/>
                    <a:pt x="11573" y="3998"/>
                    <a:pt x="10942" y="3998"/>
                  </a:cubicBezTo>
                  <a:cubicBezTo>
                    <a:pt x="10889" y="3682"/>
                    <a:pt x="10784" y="3314"/>
                    <a:pt x="10732" y="3051"/>
                  </a:cubicBezTo>
                  <a:cubicBezTo>
                    <a:pt x="10468" y="2367"/>
                    <a:pt x="10100" y="1683"/>
                    <a:pt x="9522" y="1157"/>
                  </a:cubicBezTo>
                  <a:cubicBezTo>
                    <a:pt x="9206" y="947"/>
                    <a:pt x="8943" y="684"/>
                    <a:pt x="8627" y="473"/>
                  </a:cubicBezTo>
                  <a:cubicBezTo>
                    <a:pt x="7891" y="105"/>
                    <a:pt x="7154" y="0"/>
                    <a:pt x="63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"/>
            <p:cNvSpPr/>
            <p:nvPr/>
          </p:nvSpPr>
          <p:spPr>
            <a:xfrm>
              <a:off x="6394003" y="1396538"/>
              <a:ext cx="848747" cy="402790"/>
            </a:xfrm>
            <a:custGeom>
              <a:avLst/>
              <a:gdLst/>
              <a:ahLst/>
              <a:cxnLst/>
              <a:rect l="l" t="t" r="r" b="b"/>
              <a:pathLst>
                <a:path w="24725" h="10627" extrusionOk="0">
                  <a:moveTo>
                    <a:pt x="7312" y="0"/>
                  </a:moveTo>
                  <a:cubicBezTo>
                    <a:pt x="6681" y="0"/>
                    <a:pt x="6050" y="210"/>
                    <a:pt x="5471" y="473"/>
                  </a:cubicBezTo>
                  <a:cubicBezTo>
                    <a:pt x="4892" y="631"/>
                    <a:pt x="4366" y="1052"/>
                    <a:pt x="3893" y="1526"/>
                  </a:cubicBezTo>
                  <a:cubicBezTo>
                    <a:pt x="3420" y="1946"/>
                    <a:pt x="3104" y="2578"/>
                    <a:pt x="2894" y="3156"/>
                  </a:cubicBezTo>
                  <a:cubicBezTo>
                    <a:pt x="2630" y="3735"/>
                    <a:pt x="2525" y="4419"/>
                    <a:pt x="2578" y="5050"/>
                  </a:cubicBezTo>
                  <a:cubicBezTo>
                    <a:pt x="2630" y="5471"/>
                    <a:pt x="2736" y="5892"/>
                    <a:pt x="2788" y="6313"/>
                  </a:cubicBezTo>
                  <a:cubicBezTo>
                    <a:pt x="2999" y="6891"/>
                    <a:pt x="3262" y="7417"/>
                    <a:pt x="3630" y="7891"/>
                  </a:cubicBezTo>
                  <a:cubicBezTo>
                    <a:pt x="3157" y="7943"/>
                    <a:pt x="2736" y="8101"/>
                    <a:pt x="2262" y="8259"/>
                  </a:cubicBezTo>
                  <a:cubicBezTo>
                    <a:pt x="1736" y="8469"/>
                    <a:pt x="1263" y="8785"/>
                    <a:pt x="895" y="9258"/>
                  </a:cubicBezTo>
                  <a:cubicBezTo>
                    <a:pt x="474" y="9679"/>
                    <a:pt x="211" y="10100"/>
                    <a:pt x="0" y="10626"/>
                  </a:cubicBezTo>
                  <a:lnTo>
                    <a:pt x="24725" y="10626"/>
                  </a:lnTo>
                  <a:cubicBezTo>
                    <a:pt x="24462" y="10048"/>
                    <a:pt x="24093" y="9521"/>
                    <a:pt x="23620" y="9048"/>
                  </a:cubicBezTo>
                  <a:cubicBezTo>
                    <a:pt x="23304" y="8785"/>
                    <a:pt x="22883" y="8522"/>
                    <a:pt x="22568" y="8364"/>
                  </a:cubicBezTo>
                  <a:cubicBezTo>
                    <a:pt x="21779" y="7943"/>
                    <a:pt x="20937" y="7733"/>
                    <a:pt x="19990" y="7733"/>
                  </a:cubicBezTo>
                  <a:cubicBezTo>
                    <a:pt x="19622" y="7733"/>
                    <a:pt x="19201" y="7838"/>
                    <a:pt x="18885" y="7943"/>
                  </a:cubicBezTo>
                  <a:cubicBezTo>
                    <a:pt x="18833" y="7680"/>
                    <a:pt x="18833" y="7417"/>
                    <a:pt x="18780" y="7154"/>
                  </a:cubicBezTo>
                  <a:cubicBezTo>
                    <a:pt x="18517" y="6365"/>
                    <a:pt x="18096" y="5629"/>
                    <a:pt x="17465" y="5103"/>
                  </a:cubicBezTo>
                  <a:cubicBezTo>
                    <a:pt x="17097" y="4840"/>
                    <a:pt x="16781" y="4682"/>
                    <a:pt x="16466" y="4419"/>
                  </a:cubicBezTo>
                  <a:cubicBezTo>
                    <a:pt x="15677" y="3998"/>
                    <a:pt x="14887" y="3788"/>
                    <a:pt x="13941" y="3788"/>
                  </a:cubicBezTo>
                  <a:cubicBezTo>
                    <a:pt x="13362" y="3788"/>
                    <a:pt x="12888" y="3945"/>
                    <a:pt x="12362" y="4156"/>
                  </a:cubicBezTo>
                  <a:cubicBezTo>
                    <a:pt x="12310" y="3893"/>
                    <a:pt x="12310" y="3682"/>
                    <a:pt x="12257" y="3419"/>
                  </a:cubicBezTo>
                  <a:cubicBezTo>
                    <a:pt x="11994" y="2630"/>
                    <a:pt x="11521" y="1894"/>
                    <a:pt x="10942" y="1315"/>
                  </a:cubicBezTo>
                  <a:cubicBezTo>
                    <a:pt x="10626" y="1052"/>
                    <a:pt x="10258" y="789"/>
                    <a:pt x="9890" y="579"/>
                  </a:cubicBezTo>
                  <a:cubicBezTo>
                    <a:pt x="9101" y="210"/>
                    <a:pt x="8259" y="0"/>
                    <a:pt x="7312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"/>
            <p:cNvSpPr/>
            <p:nvPr/>
          </p:nvSpPr>
          <p:spPr>
            <a:xfrm>
              <a:off x="9322428" y="4141938"/>
              <a:ext cx="848747" cy="402790"/>
            </a:xfrm>
            <a:custGeom>
              <a:avLst/>
              <a:gdLst/>
              <a:ahLst/>
              <a:cxnLst/>
              <a:rect l="l" t="t" r="r" b="b"/>
              <a:pathLst>
                <a:path w="24725" h="10627" extrusionOk="0">
                  <a:moveTo>
                    <a:pt x="7312" y="0"/>
                  </a:moveTo>
                  <a:cubicBezTo>
                    <a:pt x="6681" y="0"/>
                    <a:pt x="6050" y="210"/>
                    <a:pt x="5471" y="473"/>
                  </a:cubicBezTo>
                  <a:cubicBezTo>
                    <a:pt x="4892" y="631"/>
                    <a:pt x="4366" y="1052"/>
                    <a:pt x="3893" y="1526"/>
                  </a:cubicBezTo>
                  <a:cubicBezTo>
                    <a:pt x="3420" y="1946"/>
                    <a:pt x="3104" y="2578"/>
                    <a:pt x="2894" y="3156"/>
                  </a:cubicBezTo>
                  <a:cubicBezTo>
                    <a:pt x="2630" y="3735"/>
                    <a:pt x="2525" y="4419"/>
                    <a:pt x="2578" y="5050"/>
                  </a:cubicBezTo>
                  <a:cubicBezTo>
                    <a:pt x="2630" y="5471"/>
                    <a:pt x="2736" y="5892"/>
                    <a:pt x="2788" y="6313"/>
                  </a:cubicBezTo>
                  <a:cubicBezTo>
                    <a:pt x="2999" y="6891"/>
                    <a:pt x="3262" y="7417"/>
                    <a:pt x="3630" y="7891"/>
                  </a:cubicBezTo>
                  <a:cubicBezTo>
                    <a:pt x="3157" y="7943"/>
                    <a:pt x="2736" y="8101"/>
                    <a:pt x="2262" y="8259"/>
                  </a:cubicBezTo>
                  <a:cubicBezTo>
                    <a:pt x="1736" y="8469"/>
                    <a:pt x="1263" y="8785"/>
                    <a:pt x="895" y="9258"/>
                  </a:cubicBezTo>
                  <a:cubicBezTo>
                    <a:pt x="474" y="9679"/>
                    <a:pt x="211" y="10100"/>
                    <a:pt x="0" y="10626"/>
                  </a:cubicBezTo>
                  <a:lnTo>
                    <a:pt x="24725" y="10626"/>
                  </a:lnTo>
                  <a:cubicBezTo>
                    <a:pt x="24462" y="10048"/>
                    <a:pt x="24093" y="9521"/>
                    <a:pt x="23620" y="9048"/>
                  </a:cubicBezTo>
                  <a:cubicBezTo>
                    <a:pt x="23304" y="8785"/>
                    <a:pt x="22883" y="8522"/>
                    <a:pt x="22568" y="8364"/>
                  </a:cubicBezTo>
                  <a:cubicBezTo>
                    <a:pt x="21779" y="7943"/>
                    <a:pt x="20937" y="7733"/>
                    <a:pt x="19990" y="7733"/>
                  </a:cubicBezTo>
                  <a:cubicBezTo>
                    <a:pt x="19622" y="7733"/>
                    <a:pt x="19201" y="7838"/>
                    <a:pt x="18885" y="7943"/>
                  </a:cubicBezTo>
                  <a:cubicBezTo>
                    <a:pt x="18833" y="7680"/>
                    <a:pt x="18833" y="7417"/>
                    <a:pt x="18780" y="7154"/>
                  </a:cubicBezTo>
                  <a:cubicBezTo>
                    <a:pt x="18517" y="6365"/>
                    <a:pt x="18096" y="5629"/>
                    <a:pt x="17465" y="5103"/>
                  </a:cubicBezTo>
                  <a:cubicBezTo>
                    <a:pt x="17097" y="4840"/>
                    <a:pt x="16781" y="4682"/>
                    <a:pt x="16466" y="4419"/>
                  </a:cubicBezTo>
                  <a:cubicBezTo>
                    <a:pt x="15677" y="3998"/>
                    <a:pt x="14887" y="3788"/>
                    <a:pt x="13941" y="3788"/>
                  </a:cubicBezTo>
                  <a:cubicBezTo>
                    <a:pt x="13362" y="3788"/>
                    <a:pt x="12888" y="3945"/>
                    <a:pt x="12362" y="4156"/>
                  </a:cubicBezTo>
                  <a:cubicBezTo>
                    <a:pt x="12310" y="3893"/>
                    <a:pt x="12310" y="3682"/>
                    <a:pt x="12257" y="3419"/>
                  </a:cubicBezTo>
                  <a:cubicBezTo>
                    <a:pt x="11994" y="2630"/>
                    <a:pt x="11521" y="1894"/>
                    <a:pt x="10942" y="1315"/>
                  </a:cubicBezTo>
                  <a:cubicBezTo>
                    <a:pt x="10626" y="1052"/>
                    <a:pt x="10258" y="789"/>
                    <a:pt x="9890" y="579"/>
                  </a:cubicBezTo>
                  <a:cubicBezTo>
                    <a:pt x="9101" y="210"/>
                    <a:pt x="8259" y="0"/>
                    <a:pt x="7312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5" name="Google Shape;995;p4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996" name="Google Shape;996;p4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97" name="Google Shape;997;p4"/>
            <p:cNvGrpSpPr/>
            <p:nvPr/>
          </p:nvGrpSpPr>
          <p:grpSpPr>
            <a:xfrm rot="10800000" flipH="1">
              <a:off x="541072" y="7200946"/>
              <a:ext cx="9609875" cy="285829"/>
              <a:chOff x="471460" y="61396"/>
              <a:chExt cx="9609875" cy="285829"/>
            </a:xfrm>
          </p:grpSpPr>
          <p:grpSp>
            <p:nvGrpSpPr>
              <p:cNvPr id="998" name="Google Shape;998;p4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999" name="Google Shape;999;p4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000" name="Google Shape;1000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001" name="Google Shape;1001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02" name="Google Shape;1002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03" name="Google Shape;1003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004" name="Google Shape;1004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005" name="Google Shape;1005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06" name="Google Shape;1006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07" name="Google Shape;1007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008" name="Google Shape;1008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009" name="Google Shape;1009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10" name="Google Shape;1010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11" name="Google Shape;1011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012" name="Google Shape;1012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013" name="Google Shape;1013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14" name="Google Shape;1014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15" name="Google Shape;1015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1016" name="Google Shape;1016;p4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1017" name="Google Shape;1017;p4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1018" name="Google Shape;1018;p4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019" name="Google Shape;1019;p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20" name="Google Shape;1020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21" name="Google Shape;1021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22" name="Google Shape;1022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23" name="Google Shape;1023;p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24" name="Google Shape;1024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25" name="Google Shape;1025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26" name="Google Shape;1026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27" name="Google Shape;1027;p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28" name="Google Shape;1028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29" name="Google Shape;1029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30" name="Google Shape;1030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31" name="Google Shape;1031;p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32" name="Google Shape;1032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33" name="Google Shape;1033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34" name="Google Shape;1034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1035" name="Google Shape;1035;p4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036" name="Google Shape;1036;p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37" name="Google Shape;1037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38" name="Google Shape;1038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39" name="Google Shape;1039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40" name="Google Shape;1040;p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41" name="Google Shape;1041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42" name="Google Shape;1042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43" name="Google Shape;1043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44" name="Google Shape;1044;p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45" name="Google Shape;1045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46" name="Google Shape;1046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47" name="Google Shape;1047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48" name="Google Shape;1048;p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49" name="Google Shape;1049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50" name="Google Shape;1050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51" name="Google Shape;1051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1052" name="Google Shape;1052;p4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1053" name="Google Shape;1053;p4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054" name="Google Shape;1054;p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55" name="Google Shape;1055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56" name="Google Shape;1056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57" name="Google Shape;1057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58" name="Google Shape;1058;p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59" name="Google Shape;1059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60" name="Google Shape;1060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61" name="Google Shape;1061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62" name="Google Shape;1062;p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63" name="Google Shape;1063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64" name="Google Shape;1064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65" name="Google Shape;1065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66" name="Google Shape;1066;p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67" name="Google Shape;1067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68" name="Google Shape;1068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69" name="Google Shape;1069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1070" name="Google Shape;1070;p4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071" name="Google Shape;1071;p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72" name="Google Shape;1072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73" name="Google Shape;1073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74" name="Google Shape;1074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75" name="Google Shape;1075;p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76" name="Google Shape;1076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77" name="Google Shape;1077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78" name="Google Shape;1078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79" name="Google Shape;1079;p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80" name="Google Shape;1080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81" name="Google Shape;1081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82" name="Google Shape;1082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083" name="Google Shape;1083;p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084" name="Google Shape;1084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85" name="Google Shape;1085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086" name="Google Shape;1086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1087" name="Google Shape;1087;p4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1088" name="Google Shape;1088;p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089" name="Google Shape;1089;p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90" name="Google Shape;1090;p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91" name="Google Shape;1091;p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1092" name="Google Shape;1092;p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093" name="Google Shape;1093;p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94" name="Google Shape;1094;p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95" name="Google Shape;1095;p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1096" name="Google Shape;1096;p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097" name="Google Shape;1097;p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98" name="Google Shape;1098;p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99" name="Google Shape;1099;p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1100" name="Google Shape;1100;p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101" name="Google Shape;1101;p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102" name="Google Shape;1102;p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103" name="Google Shape;1103;p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1104" name="Google Shape;1104;p4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1105" name="Google Shape;1105;p4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106" name="Google Shape;1106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07" name="Google Shape;1107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08" name="Google Shape;1108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109" name="Google Shape;1109;p4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110" name="Google Shape;1110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11" name="Google Shape;1111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12" name="Google Shape;1112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113" name="Google Shape;1113;p4"/>
            <p:cNvGrpSpPr/>
            <p:nvPr/>
          </p:nvGrpSpPr>
          <p:grpSpPr>
            <a:xfrm>
              <a:off x="471460" y="61396"/>
              <a:ext cx="9609875" cy="285829"/>
              <a:chOff x="471460" y="61396"/>
              <a:chExt cx="9609875" cy="285829"/>
            </a:xfrm>
          </p:grpSpPr>
          <p:grpSp>
            <p:nvGrpSpPr>
              <p:cNvPr id="1114" name="Google Shape;1114;p4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1115" name="Google Shape;1115;p4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116" name="Google Shape;1116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117" name="Google Shape;1117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8" name="Google Shape;1118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9" name="Google Shape;1119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120" name="Google Shape;1120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121" name="Google Shape;1121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22" name="Google Shape;1122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23" name="Google Shape;1123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124" name="Google Shape;1124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125" name="Google Shape;1125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26" name="Google Shape;1126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27" name="Google Shape;1127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128" name="Google Shape;1128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129" name="Google Shape;1129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30" name="Google Shape;1130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31" name="Google Shape;1131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1132" name="Google Shape;1132;p4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1133" name="Google Shape;1133;p4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1134" name="Google Shape;1134;p4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135" name="Google Shape;1135;p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36" name="Google Shape;1136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37" name="Google Shape;1137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38" name="Google Shape;1138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39" name="Google Shape;1139;p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40" name="Google Shape;1140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41" name="Google Shape;1141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42" name="Google Shape;1142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43" name="Google Shape;1143;p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44" name="Google Shape;1144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45" name="Google Shape;1145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46" name="Google Shape;1146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47" name="Google Shape;1147;p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48" name="Google Shape;1148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49" name="Google Shape;1149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50" name="Google Shape;1150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1151" name="Google Shape;1151;p4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152" name="Google Shape;1152;p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53" name="Google Shape;1153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54" name="Google Shape;1154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55" name="Google Shape;1155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56" name="Google Shape;1156;p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57" name="Google Shape;1157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58" name="Google Shape;1158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59" name="Google Shape;1159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60" name="Google Shape;1160;p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61" name="Google Shape;1161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62" name="Google Shape;1162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63" name="Google Shape;1163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64" name="Google Shape;1164;p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65" name="Google Shape;1165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66" name="Google Shape;1166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67" name="Google Shape;1167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1168" name="Google Shape;1168;p4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1169" name="Google Shape;1169;p4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170" name="Google Shape;1170;p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71" name="Google Shape;1171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72" name="Google Shape;1172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73" name="Google Shape;1173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74" name="Google Shape;1174;p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75" name="Google Shape;1175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76" name="Google Shape;1176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77" name="Google Shape;1177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78" name="Google Shape;1178;p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79" name="Google Shape;1179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80" name="Google Shape;1180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81" name="Google Shape;1181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82" name="Google Shape;1182;p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83" name="Google Shape;1183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84" name="Google Shape;1184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85" name="Google Shape;1185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1186" name="Google Shape;1186;p4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187" name="Google Shape;1187;p4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88" name="Google Shape;1188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89" name="Google Shape;1189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90" name="Google Shape;1190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91" name="Google Shape;1191;p4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92" name="Google Shape;1192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93" name="Google Shape;1193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94" name="Google Shape;1194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95" name="Google Shape;1195;p4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196" name="Google Shape;1196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97" name="Google Shape;1197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198" name="Google Shape;1198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199" name="Google Shape;1199;p4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200" name="Google Shape;1200;p4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201" name="Google Shape;1201;p4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202" name="Google Shape;1202;p4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1203" name="Google Shape;1203;p4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1204" name="Google Shape;1204;p4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205" name="Google Shape;1205;p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206" name="Google Shape;1206;p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207" name="Google Shape;1207;p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1208" name="Google Shape;1208;p4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209" name="Google Shape;1209;p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210" name="Google Shape;1210;p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211" name="Google Shape;1211;p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1212" name="Google Shape;1212;p4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213" name="Google Shape;1213;p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214" name="Google Shape;1214;p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215" name="Google Shape;1215;p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1216" name="Google Shape;1216;p4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1217" name="Google Shape;1217;p4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218" name="Google Shape;1218;p4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219" name="Google Shape;1219;p4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1220" name="Google Shape;1220;p4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1221" name="Google Shape;1221;p4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222" name="Google Shape;1222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23" name="Google Shape;1223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24" name="Google Shape;1224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225" name="Google Shape;1225;p4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226" name="Google Shape;1226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27" name="Google Shape;1227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28" name="Google Shape;1228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229" name="Google Shape;1229;p4"/>
            <p:cNvGrpSpPr/>
            <p:nvPr/>
          </p:nvGrpSpPr>
          <p:grpSpPr>
            <a:xfrm>
              <a:off x="73845" y="98713"/>
              <a:ext cx="285829" cy="7341550"/>
              <a:chOff x="73845" y="36500"/>
              <a:chExt cx="285829" cy="7341550"/>
            </a:xfrm>
          </p:grpSpPr>
          <p:grpSp>
            <p:nvGrpSpPr>
              <p:cNvPr id="1230" name="Google Shape;1230;p4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1231" name="Google Shape;1231;p4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232" name="Google Shape;1232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33" name="Google Shape;1233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34" name="Google Shape;1234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35" name="Google Shape;1235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36" name="Google Shape;1236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37" name="Google Shape;1237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38" name="Google Shape;1238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39" name="Google Shape;1239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40" name="Google Shape;1240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41" name="Google Shape;1241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42" name="Google Shape;1242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43" name="Google Shape;1243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44" name="Google Shape;1244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45" name="Google Shape;1245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46" name="Google Shape;1246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47" name="Google Shape;1247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1248" name="Google Shape;1248;p4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249" name="Google Shape;1249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50" name="Google Shape;1250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51" name="Google Shape;1251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52" name="Google Shape;1252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53" name="Google Shape;1253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54" name="Google Shape;1254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55" name="Google Shape;1255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56" name="Google Shape;1256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57" name="Google Shape;1257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58" name="Google Shape;1258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59" name="Google Shape;1259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60" name="Google Shape;1260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61" name="Google Shape;1261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62" name="Google Shape;1262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63" name="Google Shape;1263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64" name="Google Shape;1264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1265" name="Google Shape;1265;p4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1266" name="Google Shape;1266;p4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267" name="Google Shape;1267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68" name="Google Shape;1268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69" name="Google Shape;1269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70" name="Google Shape;1270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71" name="Google Shape;1271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72" name="Google Shape;1272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73" name="Google Shape;1273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74" name="Google Shape;1274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75" name="Google Shape;1275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76" name="Google Shape;1276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77" name="Google Shape;1277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78" name="Google Shape;1278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79" name="Google Shape;1279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80" name="Google Shape;1280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81" name="Google Shape;1281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82" name="Google Shape;1282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1283" name="Google Shape;1283;p4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284" name="Google Shape;1284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85" name="Google Shape;1285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86" name="Google Shape;1286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87" name="Google Shape;1287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88" name="Google Shape;1288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89" name="Google Shape;1289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90" name="Google Shape;1290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91" name="Google Shape;1291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92" name="Google Shape;1292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93" name="Google Shape;1293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94" name="Google Shape;1294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95" name="Google Shape;1295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296" name="Google Shape;1296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297" name="Google Shape;1297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98" name="Google Shape;1298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99" name="Google Shape;1299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1300" name="Google Shape;1300;p4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1301" name="Google Shape;1301;p4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302" name="Google Shape;1302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03" name="Google Shape;1303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04" name="Google Shape;1304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305" name="Google Shape;1305;p4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306" name="Google Shape;1306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07" name="Google Shape;1307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08" name="Google Shape;1308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309" name="Google Shape;1309;p4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310" name="Google Shape;1310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11" name="Google Shape;1311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12" name="Google Shape;1312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313" name="Google Shape;1313;p4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314" name="Google Shape;1314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15" name="Google Shape;1315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16" name="Google Shape;1316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317" name="Google Shape;1317;p4"/>
            <p:cNvGrpSpPr/>
            <p:nvPr/>
          </p:nvGrpSpPr>
          <p:grpSpPr>
            <a:xfrm>
              <a:off x="10332320" y="145213"/>
              <a:ext cx="285829" cy="7341550"/>
              <a:chOff x="73845" y="36500"/>
              <a:chExt cx="285829" cy="7341550"/>
            </a:xfrm>
          </p:grpSpPr>
          <p:grpSp>
            <p:nvGrpSpPr>
              <p:cNvPr id="1318" name="Google Shape;1318;p4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1319" name="Google Shape;1319;p4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320" name="Google Shape;1320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21" name="Google Shape;1321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22" name="Google Shape;1322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23" name="Google Shape;1323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24" name="Google Shape;1324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25" name="Google Shape;1325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26" name="Google Shape;1326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27" name="Google Shape;1327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28" name="Google Shape;1328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29" name="Google Shape;1329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30" name="Google Shape;1330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31" name="Google Shape;1331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32" name="Google Shape;1332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33" name="Google Shape;1333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34" name="Google Shape;1334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35" name="Google Shape;1335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1336" name="Google Shape;1336;p4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337" name="Google Shape;1337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38" name="Google Shape;1338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39" name="Google Shape;1339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40" name="Google Shape;1340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41" name="Google Shape;1341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42" name="Google Shape;1342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43" name="Google Shape;1343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44" name="Google Shape;1344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45" name="Google Shape;1345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46" name="Google Shape;1346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47" name="Google Shape;1347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48" name="Google Shape;1348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49" name="Google Shape;1349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50" name="Google Shape;1350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51" name="Google Shape;1351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52" name="Google Shape;1352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1353" name="Google Shape;1353;p4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1354" name="Google Shape;1354;p4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355" name="Google Shape;1355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56" name="Google Shape;1356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57" name="Google Shape;1357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58" name="Google Shape;1358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59" name="Google Shape;1359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60" name="Google Shape;1360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61" name="Google Shape;1361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62" name="Google Shape;1362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63" name="Google Shape;1363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64" name="Google Shape;1364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65" name="Google Shape;1365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66" name="Google Shape;1366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67" name="Google Shape;1367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68" name="Google Shape;1368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69" name="Google Shape;1369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70" name="Google Shape;1370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1371" name="Google Shape;1371;p4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372" name="Google Shape;1372;p4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73" name="Google Shape;1373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74" name="Google Shape;1374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75" name="Google Shape;1375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76" name="Google Shape;1376;p4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77" name="Google Shape;1377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78" name="Google Shape;1378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79" name="Google Shape;1379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80" name="Google Shape;1380;p4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81" name="Google Shape;1381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82" name="Google Shape;1382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83" name="Google Shape;1383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384" name="Google Shape;1384;p4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385" name="Google Shape;1385;p4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86" name="Google Shape;1386;p4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387" name="Google Shape;1387;p4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1388" name="Google Shape;1388;p4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1389" name="Google Shape;1389;p4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390" name="Google Shape;1390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1" name="Google Shape;1391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2" name="Google Shape;1392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393" name="Google Shape;1393;p4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394" name="Google Shape;1394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5" name="Google Shape;1395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6" name="Google Shape;1396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397" name="Google Shape;1397;p4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398" name="Google Shape;1398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9" name="Google Shape;1399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00" name="Google Shape;1400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401" name="Google Shape;1401;p4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1402" name="Google Shape;1402;p4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03" name="Google Shape;1403;p4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04" name="Google Shape;1404;p4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</p:grpSp>
      <p:sp>
        <p:nvSpPr>
          <p:cNvPr id="1405" name="Google Shape;1405;p4"/>
          <p:cNvSpPr txBox="1">
            <a:spLocks noGrp="1"/>
          </p:cNvSpPr>
          <p:nvPr>
            <p:ph type="title"/>
          </p:nvPr>
        </p:nvSpPr>
        <p:spPr>
          <a:xfrm>
            <a:off x="860135" y="786531"/>
            <a:ext cx="9203400" cy="8424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>
            <a:endParaRPr/>
          </a:p>
        </p:txBody>
      </p:sp>
      <p:sp>
        <p:nvSpPr>
          <p:cNvPr id="1406" name="Google Shape;1406;p4"/>
          <p:cNvSpPr txBox="1">
            <a:spLocks noGrp="1"/>
          </p:cNvSpPr>
          <p:nvPr>
            <p:ph type="body" idx="1"/>
          </p:nvPr>
        </p:nvSpPr>
        <p:spPr>
          <a:xfrm>
            <a:off x="860135" y="1694868"/>
            <a:ext cx="9203400" cy="50244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marL="457200" lvl="0" indent="-3746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00"/>
              <a:buFont typeface="Quicksand"/>
              <a:buAutoNum type="arabicPeriod"/>
              <a:defRPr sz="1600">
                <a:solidFill>
                  <a:srgbClr val="434343"/>
                </a:solidFill>
              </a:defRPr>
            </a:lvl1pPr>
            <a:lvl2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0" name="Google Shape;1930;p7"/>
          <p:cNvGrpSpPr/>
          <p:nvPr/>
        </p:nvGrpSpPr>
        <p:grpSpPr>
          <a:xfrm>
            <a:off x="-308047" y="980825"/>
            <a:ext cx="9160327" cy="5545438"/>
            <a:chOff x="-308047" y="980825"/>
            <a:chExt cx="9160327" cy="5545438"/>
          </a:xfrm>
        </p:grpSpPr>
        <p:sp>
          <p:nvSpPr>
            <p:cNvPr id="1931" name="Google Shape;1931;p7"/>
            <p:cNvSpPr/>
            <p:nvPr/>
          </p:nvSpPr>
          <p:spPr>
            <a:xfrm flipH="1">
              <a:off x="-308047" y="5549800"/>
              <a:ext cx="2262118" cy="976463"/>
            </a:xfrm>
            <a:custGeom>
              <a:avLst/>
              <a:gdLst/>
              <a:ahLst/>
              <a:cxnLst/>
              <a:rect l="l" t="t" r="r" b="b"/>
              <a:pathLst>
                <a:path w="29249" h="12738" extrusionOk="0">
                  <a:moveTo>
                    <a:pt x="10913" y="0"/>
                  </a:moveTo>
                  <a:cubicBezTo>
                    <a:pt x="10819" y="0"/>
                    <a:pt x="10723" y="3"/>
                    <a:pt x="10626" y="7"/>
                  </a:cubicBezTo>
                  <a:cubicBezTo>
                    <a:pt x="9890" y="7"/>
                    <a:pt x="9153" y="217"/>
                    <a:pt x="8417" y="638"/>
                  </a:cubicBezTo>
                  <a:cubicBezTo>
                    <a:pt x="7680" y="901"/>
                    <a:pt x="7102" y="1322"/>
                    <a:pt x="6576" y="1953"/>
                  </a:cubicBezTo>
                  <a:cubicBezTo>
                    <a:pt x="5997" y="2532"/>
                    <a:pt x="5576" y="3269"/>
                    <a:pt x="5366" y="4058"/>
                  </a:cubicBezTo>
                  <a:cubicBezTo>
                    <a:pt x="5050" y="4847"/>
                    <a:pt x="4945" y="5636"/>
                    <a:pt x="4945" y="6477"/>
                  </a:cubicBezTo>
                  <a:cubicBezTo>
                    <a:pt x="4998" y="7003"/>
                    <a:pt x="5103" y="7530"/>
                    <a:pt x="5208" y="8056"/>
                  </a:cubicBezTo>
                  <a:lnTo>
                    <a:pt x="5208" y="8108"/>
                  </a:lnTo>
                  <a:cubicBezTo>
                    <a:pt x="4261" y="8161"/>
                    <a:pt x="3262" y="8529"/>
                    <a:pt x="2473" y="9055"/>
                  </a:cubicBezTo>
                  <a:cubicBezTo>
                    <a:pt x="1631" y="9634"/>
                    <a:pt x="1000" y="10370"/>
                    <a:pt x="526" y="11264"/>
                  </a:cubicBezTo>
                  <a:cubicBezTo>
                    <a:pt x="263" y="11738"/>
                    <a:pt x="105" y="12211"/>
                    <a:pt x="0" y="12737"/>
                  </a:cubicBezTo>
                  <a:lnTo>
                    <a:pt x="29248" y="12737"/>
                  </a:lnTo>
                  <a:lnTo>
                    <a:pt x="29248" y="12580"/>
                  </a:lnTo>
                  <a:cubicBezTo>
                    <a:pt x="29038" y="12317"/>
                    <a:pt x="28880" y="12106"/>
                    <a:pt x="28670" y="11948"/>
                  </a:cubicBezTo>
                  <a:cubicBezTo>
                    <a:pt x="28302" y="11580"/>
                    <a:pt x="27828" y="11264"/>
                    <a:pt x="27407" y="11001"/>
                  </a:cubicBezTo>
                  <a:cubicBezTo>
                    <a:pt x="26492" y="10520"/>
                    <a:pt x="25620" y="10258"/>
                    <a:pt x="24631" y="10258"/>
                  </a:cubicBezTo>
                  <a:cubicBezTo>
                    <a:pt x="24540" y="10258"/>
                    <a:pt x="24449" y="10261"/>
                    <a:pt x="24356" y="10265"/>
                  </a:cubicBezTo>
                  <a:cubicBezTo>
                    <a:pt x="23567" y="10265"/>
                    <a:pt x="22831" y="10475"/>
                    <a:pt x="22147" y="10896"/>
                  </a:cubicBezTo>
                  <a:cubicBezTo>
                    <a:pt x="22042" y="10949"/>
                    <a:pt x="21884" y="10949"/>
                    <a:pt x="21831" y="11001"/>
                  </a:cubicBezTo>
                  <a:cubicBezTo>
                    <a:pt x="21515" y="10212"/>
                    <a:pt x="21042" y="9581"/>
                    <a:pt x="20463" y="8950"/>
                  </a:cubicBezTo>
                  <a:cubicBezTo>
                    <a:pt x="20043" y="8634"/>
                    <a:pt x="19569" y="8319"/>
                    <a:pt x="19201" y="8056"/>
                  </a:cubicBezTo>
                  <a:cubicBezTo>
                    <a:pt x="18412" y="7582"/>
                    <a:pt x="17623" y="7372"/>
                    <a:pt x="16781" y="7319"/>
                  </a:cubicBezTo>
                  <a:cubicBezTo>
                    <a:pt x="16834" y="6846"/>
                    <a:pt x="16886" y="6425"/>
                    <a:pt x="16834" y="5951"/>
                  </a:cubicBezTo>
                  <a:cubicBezTo>
                    <a:pt x="16781" y="5425"/>
                    <a:pt x="16623" y="4899"/>
                    <a:pt x="16571" y="4373"/>
                  </a:cubicBezTo>
                  <a:cubicBezTo>
                    <a:pt x="16255" y="3321"/>
                    <a:pt x="15729" y="2479"/>
                    <a:pt x="14992" y="1690"/>
                  </a:cubicBezTo>
                  <a:cubicBezTo>
                    <a:pt x="14572" y="1322"/>
                    <a:pt x="14151" y="1007"/>
                    <a:pt x="13730" y="743"/>
                  </a:cubicBezTo>
                  <a:cubicBezTo>
                    <a:pt x="12814" y="262"/>
                    <a:pt x="11943" y="0"/>
                    <a:pt x="109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7"/>
            <p:cNvSpPr/>
            <p:nvPr/>
          </p:nvSpPr>
          <p:spPr>
            <a:xfrm>
              <a:off x="8474119" y="980825"/>
              <a:ext cx="378161" cy="192025"/>
            </a:xfrm>
            <a:custGeom>
              <a:avLst/>
              <a:gdLst/>
              <a:ahLst/>
              <a:cxnLst/>
              <a:rect l="l" t="t" r="r" b="b"/>
              <a:pathLst>
                <a:path w="14993" h="7681" extrusionOk="0">
                  <a:moveTo>
                    <a:pt x="6313" y="0"/>
                  </a:moveTo>
                  <a:cubicBezTo>
                    <a:pt x="5734" y="0"/>
                    <a:pt x="5208" y="105"/>
                    <a:pt x="4682" y="421"/>
                  </a:cubicBezTo>
                  <a:cubicBezTo>
                    <a:pt x="4156" y="631"/>
                    <a:pt x="3682" y="947"/>
                    <a:pt x="3314" y="1368"/>
                  </a:cubicBezTo>
                  <a:cubicBezTo>
                    <a:pt x="2841" y="1736"/>
                    <a:pt x="2578" y="2262"/>
                    <a:pt x="2420" y="2893"/>
                  </a:cubicBezTo>
                  <a:cubicBezTo>
                    <a:pt x="2157" y="3419"/>
                    <a:pt x="2052" y="3998"/>
                    <a:pt x="2104" y="4577"/>
                  </a:cubicBezTo>
                  <a:cubicBezTo>
                    <a:pt x="2104" y="4734"/>
                    <a:pt x="2157" y="4892"/>
                    <a:pt x="2157" y="5050"/>
                  </a:cubicBezTo>
                  <a:cubicBezTo>
                    <a:pt x="2104" y="5103"/>
                    <a:pt x="2052" y="5103"/>
                    <a:pt x="1894" y="5155"/>
                  </a:cubicBezTo>
                  <a:cubicBezTo>
                    <a:pt x="1526" y="5313"/>
                    <a:pt x="1105" y="5576"/>
                    <a:pt x="842" y="5892"/>
                  </a:cubicBezTo>
                  <a:cubicBezTo>
                    <a:pt x="526" y="6207"/>
                    <a:pt x="316" y="6628"/>
                    <a:pt x="211" y="6996"/>
                  </a:cubicBezTo>
                  <a:cubicBezTo>
                    <a:pt x="53" y="7207"/>
                    <a:pt x="0" y="7470"/>
                    <a:pt x="0" y="7680"/>
                  </a:cubicBezTo>
                  <a:lnTo>
                    <a:pt x="14993" y="7680"/>
                  </a:lnTo>
                  <a:lnTo>
                    <a:pt x="14993" y="7628"/>
                  </a:lnTo>
                  <a:cubicBezTo>
                    <a:pt x="14993" y="7417"/>
                    <a:pt x="14940" y="7259"/>
                    <a:pt x="14940" y="7102"/>
                  </a:cubicBezTo>
                  <a:cubicBezTo>
                    <a:pt x="14677" y="6365"/>
                    <a:pt x="14309" y="5681"/>
                    <a:pt x="13783" y="5155"/>
                  </a:cubicBezTo>
                  <a:cubicBezTo>
                    <a:pt x="13414" y="4997"/>
                    <a:pt x="13099" y="4734"/>
                    <a:pt x="12836" y="4524"/>
                  </a:cubicBezTo>
                  <a:cubicBezTo>
                    <a:pt x="12257" y="4208"/>
                    <a:pt x="11573" y="3998"/>
                    <a:pt x="10942" y="3998"/>
                  </a:cubicBezTo>
                  <a:cubicBezTo>
                    <a:pt x="10889" y="3682"/>
                    <a:pt x="10784" y="3314"/>
                    <a:pt x="10732" y="3051"/>
                  </a:cubicBezTo>
                  <a:cubicBezTo>
                    <a:pt x="10468" y="2367"/>
                    <a:pt x="10100" y="1683"/>
                    <a:pt x="9522" y="1157"/>
                  </a:cubicBezTo>
                  <a:cubicBezTo>
                    <a:pt x="9206" y="947"/>
                    <a:pt x="8943" y="684"/>
                    <a:pt x="8627" y="473"/>
                  </a:cubicBezTo>
                  <a:cubicBezTo>
                    <a:pt x="7891" y="105"/>
                    <a:pt x="7154" y="0"/>
                    <a:pt x="63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7"/>
            <p:cNvSpPr/>
            <p:nvPr/>
          </p:nvSpPr>
          <p:spPr>
            <a:xfrm>
              <a:off x="7352178" y="3183975"/>
              <a:ext cx="848747" cy="402790"/>
            </a:xfrm>
            <a:custGeom>
              <a:avLst/>
              <a:gdLst/>
              <a:ahLst/>
              <a:cxnLst/>
              <a:rect l="l" t="t" r="r" b="b"/>
              <a:pathLst>
                <a:path w="24725" h="10627" extrusionOk="0">
                  <a:moveTo>
                    <a:pt x="7312" y="0"/>
                  </a:moveTo>
                  <a:cubicBezTo>
                    <a:pt x="6681" y="0"/>
                    <a:pt x="6050" y="210"/>
                    <a:pt x="5471" y="473"/>
                  </a:cubicBezTo>
                  <a:cubicBezTo>
                    <a:pt x="4892" y="631"/>
                    <a:pt x="4366" y="1052"/>
                    <a:pt x="3893" y="1526"/>
                  </a:cubicBezTo>
                  <a:cubicBezTo>
                    <a:pt x="3420" y="1946"/>
                    <a:pt x="3104" y="2578"/>
                    <a:pt x="2894" y="3156"/>
                  </a:cubicBezTo>
                  <a:cubicBezTo>
                    <a:pt x="2630" y="3735"/>
                    <a:pt x="2525" y="4419"/>
                    <a:pt x="2578" y="5050"/>
                  </a:cubicBezTo>
                  <a:cubicBezTo>
                    <a:pt x="2630" y="5471"/>
                    <a:pt x="2736" y="5892"/>
                    <a:pt x="2788" y="6313"/>
                  </a:cubicBezTo>
                  <a:cubicBezTo>
                    <a:pt x="2999" y="6891"/>
                    <a:pt x="3262" y="7417"/>
                    <a:pt x="3630" y="7891"/>
                  </a:cubicBezTo>
                  <a:cubicBezTo>
                    <a:pt x="3157" y="7943"/>
                    <a:pt x="2736" y="8101"/>
                    <a:pt x="2262" y="8259"/>
                  </a:cubicBezTo>
                  <a:cubicBezTo>
                    <a:pt x="1736" y="8469"/>
                    <a:pt x="1263" y="8785"/>
                    <a:pt x="895" y="9258"/>
                  </a:cubicBezTo>
                  <a:cubicBezTo>
                    <a:pt x="474" y="9679"/>
                    <a:pt x="211" y="10100"/>
                    <a:pt x="0" y="10626"/>
                  </a:cubicBezTo>
                  <a:lnTo>
                    <a:pt x="24725" y="10626"/>
                  </a:lnTo>
                  <a:cubicBezTo>
                    <a:pt x="24462" y="10048"/>
                    <a:pt x="24093" y="9521"/>
                    <a:pt x="23620" y="9048"/>
                  </a:cubicBezTo>
                  <a:cubicBezTo>
                    <a:pt x="23304" y="8785"/>
                    <a:pt x="22883" y="8522"/>
                    <a:pt x="22568" y="8364"/>
                  </a:cubicBezTo>
                  <a:cubicBezTo>
                    <a:pt x="21779" y="7943"/>
                    <a:pt x="20937" y="7733"/>
                    <a:pt x="19990" y="7733"/>
                  </a:cubicBezTo>
                  <a:cubicBezTo>
                    <a:pt x="19622" y="7733"/>
                    <a:pt x="19201" y="7838"/>
                    <a:pt x="18885" y="7943"/>
                  </a:cubicBezTo>
                  <a:cubicBezTo>
                    <a:pt x="18833" y="7680"/>
                    <a:pt x="18833" y="7417"/>
                    <a:pt x="18780" y="7154"/>
                  </a:cubicBezTo>
                  <a:cubicBezTo>
                    <a:pt x="18517" y="6365"/>
                    <a:pt x="18096" y="5629"/>
                    <a:pt x="17465" y="5103"/>
                  </a:cubicBezTo>
                  <a:cubicBezTo>
                    <a:pt x="17097" y="4840"/>
                    <a:pt x="16781" y="4682"/>
                    <a:pt x="16466" y="4419"/>
                  </a:cubicBezTo>
                  <a:cubicBezTo>
                    <a:pt x="15677" y="3998"/>
                    <a:pt x="14887" y="3788"/>
                    <a:pt x="13941" y="3788"/>
                  </a:cubicBezTo>
                  <a:cubicBezTo>
                    <a:pt x="13362" y="3788"/>
                    <a:pt x="12888" y="3945"/>
                    <a:pt x="12362" y="4156"/>
                  </a:cubicBezTo>
                  <a:cubicBezTo>
                    <a:pt x="12310" y="3893"/>
                    <a:pt x="12310" y="3682"/>
                    <a:pt x="12257" y="3419"/>
                  </a:cubicBezTo>
                  <a:cubicBezTo>
                    <a:pt x="11994" y="2630"/>
                    <a:pt x="11521" y="1894"/>
                    <a:pt x="10942" y="1315"/>
                  </a:cubicBezTo>
                  <a:cubicBezTo>
                    <a:pt x="10626" y="1052"/>
                    <a:pt x="10258" y="789"/>
                    <a:pt x="9890" y="579"/>
                  </a:cubicBezTo>
                  <a:cubicBezTo>
                    <a:pt x="9101" y="210"/>
                    <a:pt x="8259" y="0"/>
                    <a:pt x="7312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34" name="Google Shape;1934;p7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1935" name="Google Shape;1935;p7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36" name="Google Shape;1936;p7"/>
            <p:cNvGrpSpPr/>
            <p:nvPr/>
          </p:nvGrpSpPr>
          <p:grpSpPr>
            <a:xfrm rot="10800000" flipH="1">
              <a:off x="541072" y="7200946"/>
              <a:ext cx="9609875" cy="285829"/>
              <a:chOff x="471460" y="61396"/>
              <a:chExt cx="9609875" cy="285829"/>
            </a:xfrm>
          </p:grpSpPr>
          <p:grpSp>
            <p:nvGrpSpPr>
              <p:cNvPr id="1937" name="Google Shape;1937;p7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1938" name="Google Shape;1938;p7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1939" name="Google Shape;1939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940" name="Google Shape;1940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941" name="Google Shape;1941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942" name="Google Shape;1942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943" name="Google Shape;1943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944" name="Google Shape;1944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945" name="Google Shape;1945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946" name="Google Shape;1946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947" name="Google Shape;1947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948" name="Google Shape;1948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949" name="Google Shape;1949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950" name="Google Shape;1950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1951" name="Google Shape;1951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1952" name="Google Shape;1952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953" name="Google Shape;1953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954" name="Google Shape;1954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1955" name="Google Shape;1955;p7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1956" name="Google Shape;1956;p7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1957" name="Google Shape;1957;p7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958" name="Google Shape;1958;p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59" name="Google Shape;1959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60" name="Google Shape;1960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61" name="Google Shape;1961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962" name="Google Shape;1962;p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63" name="Google Shape;1963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64" name="Google Shape;1964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65" name="Google Shape;1965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966" name="Google Shape;1966;p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67" name="Google Shape;1967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68" name="Google Shape;1968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69" name="Google Shape;1969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970" name="Google Shape;1970;p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71" name="Google Shape;1971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72" name="Google Shape;1972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73" name="Google Shape;1973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1974" name="Google Shape;1974;p7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975" name="Google Shape;1975;p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76" name="Google Shape;1976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77" name="Google Shape;1977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78" name="Google Shape;1978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979" name="Google Shape;1979;p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80" name="Google Shape;1980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81" name="Google Shape;1981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82" name="Google Shape;1982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983" name="Google Shape;1983;p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84" name="Google Shape;1984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85" name="Google Shape;1985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86" name="Google Shape;1986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987" name="Google Shape;1987;p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88" name="Google Shape;1988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89" name="Google Shape;1989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90" name="Google Shape;1990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1991" name="Google Shape;1991;p7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1992" name="Google Shape;1992;p7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1993" name="Google Shape;1993;p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94" name="Google Shape;1994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95" name="Google Shape;1995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96" name="Google Shape;1996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1997" name="Google Shape;1997;p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1998" name="Google Shape;1998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1999" name="Google Shape;1999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00" name="Google Shape;2000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01" name="Google Shape;2001;p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02" name="Google Shape;2002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03" name="Google Shape;2003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04" name="Google Shape;2004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05" name="Google Shape;2005;p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06" name="Google Shape;2006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07" name="Google Shape;2007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08" name="Google Shape;2008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2009" name="Google Shape;2009;p7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010" name="Google Shape;2010;p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11" name="Google Shape;2011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12" name="Google Shape;2012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13" name="Google Shape;2013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14" name="Google Shape;2014;p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15" name="Google Shape;2015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16" name="Google Shape;2016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17" name="Google Shape;2017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18" name="Google Shape;2018;p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19" name="Google Shape;2019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20" name="Google Shape;2020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21" name="Google Shape;2021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22" name="Google Shape;2022;p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23" name="Google Shape;2023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24" name="Google Shape;2024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25" name="Google Shape;2025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2026" name="Google Shape;2026;p7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027" name="Google Shape;2027;p7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028" name="Google Shape;2028;p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029" name="Google Shape;2029;p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030" name="Google Shape;2030;p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031" name="Google Shape;2031;p7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032" name="Google Shape;2032;p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033" name="Google Shape;2033;p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034" name="Google Shape;2034;p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035" name="Google Shape;2035;p7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036" name="Google Shape;2036;p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037" name="Google Shape;2037;p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038" name="Google Shape;2038;p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039" name="Google Shape;2039;p7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040" name="Google Shape;2040;p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041" name="Google Shape;2041;p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042" name="Google Shape;2042;p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2043" name="Google Shape;2043;p7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2044" name="Google Shape;2044;p7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045" name="Google Shape;2045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46" name="Google Shape;2046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47" name="Google Shape;2047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48" name="Google Shape;2048;p7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049" name="Google Shape;2049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50" name="Google Shape;2050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51" name="Google Shape;2051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2052" name="Google Shape;2052;p7"/>
            <p:cNvGrpSpPr/>
            <p:nvPr/>
          </p:nvGrpSpPr>
          <p:grpSpPr>
            <a:xfrm>
              <a:off x="471460" y="61396"/>
              <a:ext cx="9609875" cy="285829"/>
              <a:chOff x="471460" y="61396"/>
              <a:chExt cx="9609875" cy="285829"/>
            </a:xfrm>
          </p:grpSpPr>
          <p:grpSp>
            <p:nvGrpSpPr>
              <p:cNvPr id="2053" name="Google Shape;2053;p7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2054" name="Google Shape;2054;p7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055" name="Google Shape;2055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056" name="Google Shape;2056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057" name="Google Shape;2057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058" name="Google Shape;2058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059" name="Google Shape;2059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060" name="Google Shape;2060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061" name="Google Shape;2061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062" name="Google Shape;2062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063" name="Google Shape;2063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064" name="Google Shape;2064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065" name="Google Shape;2065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066" name="Google Shape;2066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067" name="Google Shape;2067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068" name="Google Shape;2068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069" name="Google Shape;2069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070" name="Google Shape;2070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2071" name="Google Shape;2071;p7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2072" name="Google Shape;2072;p7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2073" name="Google Shape;2073;p7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074" name="Google Shape;2074;p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75" name="Google Shape;2075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76" name="Google Shape;2076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77" name="Google Shape;2077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78" name="Google Shape;2078;p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79" name="Google Shape;2079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80" name="Google Shape;2080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81" name="Google Shape;2081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82" name="Google Shape;2082;p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83" name="Google Shape;2083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84" name="Google Shape;2084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85" name="Google Shape;2085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86" name="Google Shape;2086;p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87" name="Google Shape;2087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88" name="Google Shape;2088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89" name="Google Shape;2089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2090" name="Google Shape;2090;p7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091" name="Google Shape;2091;p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92" name="Google Shape;2092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93" name="Google Shape;2093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94" name="Google Shape;2094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95" name="Google Shape;2095;p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096" name="Google Shape;2096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97" name="Google Shape;2097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098" name="Google Shape;2098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099" name="Google Shape;2099;p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00" name="Google Shape;2100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01" name="Google Shape;2101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02" name="Google Shape;2102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103" name="Google Shape;2103;p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04" name="Google Shape;2104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05" name="Google Shape;2105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06" name="Google Shape;2106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2107" name="Google Shape;2107;p7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2108" name="Google Shape;2108;p7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109" name="Google Shape;2109;p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10" name="Google Shape;2110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11" name="Google Shape;2111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12" name="Google Shape;2112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113" name="Google Shape;2113;p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14" name="Google Shape;2114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15" name="Google Shape;2115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16" name="Google Shape;2116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117" name="Google Shape;2117;p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18" name="Google Shape;2118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19" name="Google Shape;2119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20" name="Google Shape;2120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121" name="Google Shape;2121;p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22" name="Google Shape;2122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23" name="Google Shape;2123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24" name="Google Shape;2124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2125" name="Google Shape;2125;p7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126" name="Google Shape;2126;p7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27" name="Google Shape;2127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28" name="Google Shape;2128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29" name="Google Shape;2129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130" name="Google Shape;2130;p7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31" name="Google Shape;2131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32" name="Google Shape;2132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33" name="Google Shape;2133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134" name="Google Shape;2134;p7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35" name="Google Shape;2135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36" name="Google Shape;2136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37" name="Google Shape;2137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138" name="Google Shape;2138;p7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139" name="Google Shape;2139;p7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40" name="Google Shape;2140;p7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141" name="Google Shape;2141;p7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2142" name="Google Shape;2142;p7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143" name="Google Shape;2143;p7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144" name="Google Shape;2144;p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145" name="Google Shape;2145;p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146" name="Google Shape;2146;p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147" name="Google Shape;2147;p7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148" name="Google Shape;2148;p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149" name="Google Shape;2149;p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150" name="Google Shape;2150;p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151" name="Google Shape;2151;p7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152" name="Google Shape;2152;p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153" name="Google Shape;2153;p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154" name="Google Shape;2154;p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155" name="Google Shape;2155;p7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156" name="Google Shape;2156;p7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157" name="Google Shape;2157;p7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158" name="Google Shape;2158;p7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2159" name="Google Shape;2159;p7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2160" name="Google Shape;2160;p7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161" name="Google Shape;2161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2" name="Google Shape;2162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3" name="Google Shape;2163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64" name="Google Shape;2164;p7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165" name="Google Shape;2165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6" name="Google Shape;2166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7" name="Google Shape;2167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2168" name="Google Shape;2168;p7"/>
            <p:cNvGrpSpPr/>
            <p:nvPr/>
          </p:nvGrpSpPr>
          <p:grpSpPr>
            <a:xfrm>
              <a:off x="73845" y="98713"/>
              <a:ext cx="285829" cy="7341550"/>
              <a:chOff x="73845" y="36500"/>
              <a:chExt cx="285829" cy="7341550"/>
            </a:xfrm>
          </p:grpSpPr>
          <p:grpSp>
            <p:nvGrpSpPr>
              <p:cNvPr id="2169" name="Google Shape;2169;p7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2170" name="Google Shape;2170;p7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171" name="Google Shape;2171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172" name="Google Shape;2172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73" name="Google Shape;2173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74" name="Google Shape;2174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175" name="Google Shape;2175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176" name="Google Shape;2176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77" name="Google Shape;2177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78" name="Google Shape;2178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179" name="Google Shape;2179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180" name="Google Shape;2180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81" name="Google Shape;2181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82" name="Google Shape;2182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183" name="Google Shape;2183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184" name="Google Shape;2184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85" name="Google Shape;2185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86" name="Google Shape;2186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2187" name="Google Shape;2187;p7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188" name="Google Shape;2188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189" name="Google Shape;2189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90" name="Google Shape;2190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91" name="Google Shape;2191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192" name="Google Shape;2192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193" name="Google Shape;2193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94" name="Google Shape;2194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95" name="Google Shape;2195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196" name="Google Shape;2196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197" name="Google Shape;2197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98" name="Google Shape;2198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199" name="Google Shape;2199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00" name="Google Shape;2200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01" name="Google Shape;2201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02" name="Google Shape;2202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03" name="Google Shape;2203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2204" name="Google Shape;2204;p7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2205" name="Google Shape;2205;p7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206" name="Google Shape;2206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07" name="Google Shape;2207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08" name="Google Shape;2208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09" name="Google Shape;2209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10" name="Google Shape;2210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11" name="Google Shape;2211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12" name="Google Shape;2212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13" name="Google Shape;2213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14" name="Google Shape;2214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15" name="Google Shape;2215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16" name="Google Shape;2216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17" name="Google Shape;2217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18" name="Google Shape;2218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19" name="Google Shape;2219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20" name="Google Shape;2220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21" name="Google Shape;2221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2222" name="Google Shape;2222;p7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223" name="Google Shape;2223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24" name="Google Shape;2224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25" name="Google Shape;2225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26" name="Google Shape;2226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27" name="Google Shape;2227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28" name="Google Shape;2228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29" name="Google Shape;2229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30" name="Google Shape;2230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31" name="Google Shape;2231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32" name="Google Shape;2232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33" name="Google Shape;2233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34" name="Google Shape;2234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35" name="Google Shape;2235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36" name="Google Shape;2236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37" name="Google Shape;2237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38" name="Google Shape;2238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2239" name="Google Shape;2239;p7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2240" name="Google Shape;2240;p7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241" name="Google Shape;2241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42" name="Google Shape;2242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43" name="Google Shape;2243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244" name="Google Shape;2244;p7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245" name="Google Shape;2245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46" name="Google Shape;2246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47" name="Google Shape;2247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248" name="Google Shape;2248;p7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249" name="Google Shape;2249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50" name="Google Shape;2250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51" name="Google Shape;2251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252" name="Google Shape;2252;p7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253" name="Google Shape;2253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54" name="Google Shape;2254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55" name="Google Shape;2255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2256" name="Google Shape;2256;p7"/>
            <p:cNvGrpSpPr/>
            <p:nvPr/>
          </p:nvGrpSpPr>
          <p:grpSpPr>
            <a:xfrm>
              <a:off x="10332320" y="145213"/>
              <a:ext cx="285829" cy="7341550"/>
              <a:chOff x="73845" y="36500"/>
              <a:chExt cx="285829" cy="7341550"/>
            </a:xfrm>
          </p:grpSpPr>
          <p:grpSp>
            <p:nvGrpSpPr>
              <p:cNvPr id="2257" name="Google Shape;2257;p7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2258" name="Google Shape;2258;p7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259" name="Google Shape;2259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60" name="Google Shape;2260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61" name="Google Shape;2261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62" name="Google Shape;2262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63" name="Google Shape;2263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64" name="Google Shape;2264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65" name="Google Shape;2265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66" name="Google Shape;2266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67" name="Google Shape;2267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68" name="Google Shape;2268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69" name="Google Shape;2269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70" name="Google Shape;2270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71" name="Google Shape;2271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72" name="Google Shape;2272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73" name="Google Shape;2273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74" name="Google Shape;2274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2275" name="Google Shape;2275;p7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276" name="Google Shape;2276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77" name="Google Shape;2277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78" name="Google Shape;2278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79" name="Google Shape;2279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80" name="Google Shape;2280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81" name="Google Shape;2281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82" name="Google Shape;2282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83" name="Google Shape;2283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84" name="Google Shape;2284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85" name="Google Shape;2285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86" name="Google Shape;2286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87" name="Google Shape;2287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88" name="Google Shape;2288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89" name="Google Shape;2289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90" name="Google Shape;2290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91" name="Google Shape;2291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2292" name="Google Shape;2292;p7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2293" name="Google Shape;2293;p7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294" name="Google Shape;2294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95" name="Google Shape;2295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96" name="Google Shape;2296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297" name="Google Shape;2297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298" name="Google Shape;2298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299" name="Google Shape;2299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00" name="Google Shape;2300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01" name="Google Shape;2301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302" name="Google Shape;2302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303" name="Google Shape;2303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04" name="Google Shape;2304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05" name="Google Shape;2305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306" name="Google Shape;2306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307" name="Google Shape;2307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08" name="Google Shape;2308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09" name="Google Shape;2309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2310" name="Google Shape;2310;p7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311" name="Google Shape;2311;p7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312" name="Google Shape;2312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13" name="Google Shape;2313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14" name="Google Shape;2314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315" name="Google Shape;2315;p7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316" name="Google Shape;2316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17" name="Google Shape;2317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18" name="Google Shape;2318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319" name="Google Shape;2319;p7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320" name="Google Shape;2320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21" name="Google Shape;2321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22" name="Google Shape;2322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323" name="Google Shape;2323;p7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324" name="Google Shape;2324;p7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25" name="Google Shape;2325;p7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26" name="Google Shape;2326;p7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2327" name="Google Shape;2327;p7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2328" name="Google Shape;2328;p7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329" name="Google Shape;2329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30" name="Google Shape;2330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31" name="Google Shape;2331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332" name="Google Shape;2332;p7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333" name="Google Shape;2333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34" name="Google Shape;2334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35" name="Google Shape;2335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336" name="Google Shape;2336;p7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337" name="Google Shape;2337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38" name="Google Shape;2338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39" name="Google Shape;2339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340" name="Google Shape;2340;p7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341" name="Google Shape;2341;p7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42" name="Google Shape;2342;p7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43" name="Google Shape;2343;p7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</p:grpSp>
      <p:sp>
        <p:nvSpPr>
          <p:cNvPr id="2344" name="Google Shape;2344;p7"/>
          <p:cNvSpPr txBox="1">
            <a:spLocks noGrp="1"/>
          </p:cNvSpPr>
          <p:nvPr>
            <p:ph type="title"/>
          </p:nvPr>
        </p:nvSpPr>
        <p:spPr>
          <a:xfrm>
            <a:off x="841890" y="786384"/>
            <a:ext cx="9008100" cy="8421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>
            <a:endParaRPr/>
          </a:p>
        </p:txBody>
      </p:sp>
      <p:sp>
        <p:nvSpPr>
          <p:cNvPr id="2345" name="Google Shape;2345;p7"/>
          <p:cNvSpPr txBox="1">
            <a:spLocks noGrp="1"/>
          </p:cNvSpPr>
          <p:nvPr>
            <p:ph type="body" idx="1"/>
          </p:nvPr>
        </p:nvSpPr>
        <p:spPr>
          <a:xfrm>
            <a:off x="841890" y="1694397"/>
            <a:ext cx="3884700" cy="5022900"/>
          </a:xfrm>
          <a:prstGeom prst="rect">
            <a:avLst/>
          </a:prstGeom>
        </p:spPr>
        <p:txBody>
          <a:bodyPr spcFirstLastPara="1" wrap="square" lIns="114525" tIns="114525" rIns="114525" bIns="1145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●"/>
              <a:defRPr sz="1800">
                <a:solidFill>
                  <a:srgbClr val="434343"/>
                </a:solidFill>
              </a:defRPr>
            </a:lvl1pPr>
            <a:lvl2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7" name="Google Shape;2347;p8"/>
          <p:cNvSpPr txBox="1">
            <a:spLocks noGrp="1"/>
          </p:cNvSpPr>
          <p:nvPr>
            <p:ph type="title"/>
          </p:nvPr>
        </p:nvSpPr>
        <p:spPr>
          <a:xfrm>
            <a:off x="1623100" y="2629876"/>
            <a:ext cx="7445700" cy="30105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>
            <a:endParaRPr/>
          </a:p>
        </p:txBody>
      </p:sp>
      <p:grpSp>
        <p:nvGrpSpPr>
          <p:cNvPr id="2348" name="Google Shape;2348;p8"/>
          <p:cNvGrpSpPr/>
          <p:nvPr/>
        </p:nvGrpSpPr>
        <p:grpSpPr>
          <a:xfrm flipH="1">
            <a:off x="678023" y="547977"/>
            <a:ext cx="10011977" cy="6318048"/>
            <a:chOff x="-20797" y="547977"/>
            <a:chExt cx="10011977" cy="6318048"/>
          </a:xfrm>
        </p:grpSpPr>
        <p:sp>
          <p:nvSpPr>
            <p:cNvPr id="2349" name="Google Shape;2349;p8"/>
            <p:cNvSpPr/>
            <p:nvPr/>
          </p:nvSpPr>
          <p:spPr>
            <a:xfrm>
              <a:off x="-20797" y="1350825"/>
              <a:ext cx="2262118" cy="976463"/>
            </a:xfrm>
            <a:custGeom>
              <a:avLst/>
              <a:gdLst/>
              <a:ahLst/>
              <a:cxnLst/>
              <a:rect l="l" t="t" r="r" b="b"/>
              <a:pathLst>
                <a:path w="29249" h="12738" extrusionOk="0">
                  <a:moveTo>
                    <a:pt x="10913" y="0"/>
                  </a:moveTo>
                  <a:cubicBezTo>
                    <a:pt x="10819" y="0"/>
                    <a:pt x="10723" y="3"/>
                    <a:pt x="10626" y="7"/>
                  </a:cubicBezTo>
                  <a:cubicBezTo>
                    <a:pt x="9890" y="7"/>
                    <a:pt x="9153" y="217"/>
                    <a:pt x="8417" y="638"/>
                  </a:cubicBezTo>
                  <a:cubicBezTo>
                    <a:pt x="7680" y="901"/>
                    <a:pt x="7102" y="1322"/>
                    <a:pt x="6576" y="1953"/>
                  </a:cubicBezTo>
                  <a:cubicBezTo>
                    <a:pt x="5997" y="2532"/>
                    <a:pt x="5576" y="3269"/>
                    <a:pt x="5366" y="4058"/>
                  </a:cubicBezTo>
                  <a:cubicBezTo>
                    <a:pt x="5050" y="4847"/>
                    <a:pt x="4945" y="5636"/>
                    <a:pt x="4945" y="6477"/>
                  </a:cubicBezTo>
                  <a:cubicBezTo>
                    <a:pt x="4998" y="7003"/>
                    <a:pt x="5103" y="7530"/>
                    <a:pt x="5208" y="8056"/>
                  </a:cubicBezTo>
                  <a:lnTo>
                    <a:pt x="5208" y="8108"/>
                  </a:lnTo>
                  <a:cubicBezTo>
                    <a:pt x="4261" y="8161"/>
                    <a:pt x="3262" y="8529"/>
                    <a:pt x="2473" y="9055"/>
                  </a:cubicBezTo>
                  <a:cubicBezTo>
                    <a:pt x="1631" y="9634"/>
                    <a:pt x="1000" y="10370"/>
                    <a:pt x="526" y="11264"/>
                  </a:cubicBezTo>
                  <a:cubicBezTo>
                    <a:pt x="263" y="11738"/>
                    <a:pt x="105" y="12211"/>
                    <a:pt x="0" y="12737"/>
                  </a:cubicBezTo>
                  <a:lnTo>
                    <a:pt x="29248" y="12737"/>
                  </a:lnTo>
                  <a:lnTo>
                    <a:pt x="29248" y="12580"/>
                  </a:lnTo>
                  <a:cubicBezTo>
                    <a:pt x="29038" y="12317"/>
                    <a:pt x="28880" y="12106"/>
                    <a:pt x="28670" y="11948"/>
                  </a:cubicBezTo>
                  <a:cubicBezTo>
                    <a:pt x="28302" y="11580"/>
                    <a:pt x="27828" y="11264"/>
                    <a:pt x="27407" y="11001"/>
                  </a:cubicBezTo>
                  <a:cubicBezTo>
                    <a:pt x="26492" y="10520"/>
                    <a:pt x="25620" y="10258"/>
                    <a:pt x="24631" y="10258"/>
                  </a:cubicBezTo>
                  <a:cubicBezTo>
                    <a:pt x="24540" y="10258"/>
                    <a:pt x="24449" y="10261"/>
                    <a:pt x="24356" y="10265"/>
                  </a:cubicBezTo>
                  <a:cubicBezTo>
                    <a:pt x="23567" y="10265"/>
                    <a:pt x="22831" y="10475"/>
                    <a:pt x="22147" y="10896"/>
                  </a:cubicBezTo>
                  <a:cubicBezTo>
                    <a:pt x="22042" y="10949"/>
                    <a:pt x="21884" y="10949"/>
                    <a:pt x="21831" y="11001"/>
                  </a:cubicBezTo>
                  <a:cubicBezTo>
                    <a:pt x="21515" y="10212"/>
                    <a:pt x="21042" y="9581"/>
                    <a:pt x="20463" y="8950"/>
                  </a:cubicBezTo>
                  <a:cubicBezTo>
                    <a:pt x="20043" y="8634"/>
                    <a:pt x="19569" y="8319"/>
                    <a:pt x="19201" y="8056"/>
                  </a:cubicBezTo>
                  <a:cubicBezTo>
                    <a:pt x="18412" y="7582"/>
                    <a:pt x="17623" y="7372"/>
                    <a:pt x="16781" y="7319"/>
                  </a:cubicBezTo>
                  <a:cubicBezTo>
                    <a:pt x="16834" y="6846"/>
                    <a:pt x="16886" y="6425"/>
                    <a:pt x="16834" y="5951"/>
                  </a:cubicBezTo>
                  <a:cubicBezTo>
                    <a:pt x="16781" y="5425"/>
                    <a:pt x="16623" y="4899"/>
                    <a:pt x="16571" y="4373"/>
                  </a:cubicBezTo>
                  <a:cubicBezTo>
                    <a:pt x="16255" y="3321"/>
                    <a:pt x="15729" y="2479"/>
                    <a:pt x="14992" y="1690"/>
                  </a:cubicBezTo>
                  <a:cubicBezTo>
                    <a:pt x="14572" y="1322"/>
                    <a:pt x="14151" y="1007"/>
                    <a:pt x="13730" y="743"/>
                  </a:cubicBezTo>
                  <a:cubicBezTo>
                    <a:pt x="12814" y="262"/>
                    <a:pt x="11943" y="0"/>
                    <a:pt x="109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8"/>
            <p:cNvSpPr/>
            <p:nvPr/>
          </p:nvSpPr>
          <p:spPr>
            <a:xfrm>
              <a:off x="9613019" y="1227363"/>
              <a:ext cx="378161" cy="192025"/>
            </a:xfrm>
            <a:custGeom>
              <a:avLst/>
              <a:gdLst/>
              <a:ahLst/>
              <a:cxnLst/>
              <a:rect l="l" t="t" r="r" b="b"/>
              <a:pathLst>
                <a:path w="14993" h="7681" extrusionOk="0">
                  <a:moveTo>
                    <a:pt x="6313" y="0"/>
                  </a:moveTo>
                  <a:cubicBezTo>
                    <a:pt x="5734" y="0"/>
                    <a:pt x="5208" y="105"/>
                    <a:pt x="4682" y="421"/>
                  </a:cubicBezTo>
                  <a:cubicBezTo>
                    <a:pt x="4156" y="631"/>
                    <a:pt x="3682" y="947"/>
                    <a:pt x="3314" y="1368"/>
                  </a:cubicBezTo>
                  <a:cubicBezTo>
                    <a:pt x="2841" y="1736"/>
                    <a:pt x="2578" y="2262"/>
                    <a:pt x="2420" y="2893"/>
                  </a:cubicBezTo>
                  <a:cubicBezTo>
                    <a:pt x="2157" y="3419"/>
                    <a:pt x="2052" y="3998"/>
                    <a:pt x="2104" y="4577"/>
                  </a:cubicBezTo>
                  <a:cubicBezTo>
                    <a:pt x="2104" y="4734"/>
                    <a:pt x="2157" y="4892"/>
                    <a:pt x="2157" y="5050"/>
                  </a:cubicBezTo>
                  <a:cubicBezTo>
                    <a:pt x="2104" y="5103"/>
                    <a:pt x="2052" y="5103"/>
                    <a:pt x="1894" y="5155"/>
                  </a:cubicBezTo>
                  <a:cubicBezTo>
                    <a:pt x="1526" y="5313"/>
                    <a:pt x="1105" y="5576"/>
                    <a:pt x="842" y="5892"/>
                  </a:cubicBezTo>
                  <a:cubicBezTo>
                    <a:pt x="526" y="6207"/>
                    <a:pt x="316" y="6628"/>
                    <a:pt x="211" y="6996"/>
                  </a:cubicBezTo>
                  <a:cubicBezTo>
                    <a:pt x="53" y="7207"/>
                    <a:pt x="0" y="7470"/>
                    <a:pt x="0" y="7680"/>
                  </a:cubicBezTo>
                  <a:lnTo>
                    <a:pt x="14993" y="7680"/>
                  </a:lnTo>
                  <a:lnTo>
                    <a:pt x="14993" y="7628"/>
                  </a:lnTo>
                  <a:cubicBezTo>
                    <a:pt x="14993" y="7417"/>
                    <a:pt x="14940" y="7259"/>
                    <a:pt x="14940" y="7102"/>
                  </a:cubicBezTo>
                  <a:cubicBezTo>
                    <a:pt x="14677" y="6365"/>
                    <a:pt x="14309" y="5681"/>
                    <a:pt x="13783" y="5155"/>
                  </a:cubicBezTo>
                  <a:cubicBezTo>
                    <a:pt x="13414" y="4997"/>
                    <a:pt x="13099" y="4734"/>
                    <a:pt x="12836" y="4524"/>
                  </a:cubicBezTo>
                  <a:cubicBezTo>
                    <a:pt x="12257" y="4208"/>
                    <a:pt x="11573" y="3998"/>
                    <a:pt x="10942" y="3998"/>
                  </a:cubicBezTo>
                  <a:cubicBezTo>
                    <a:pt x="10889" y="3682"/>
                    <a:pt x="10784" y="3314"/>
                    <a:pt x="10732" y="3051"/>
                  </a:cubicBezTo>
                  <a:cubicBezTo>
                    <a:pt x="10468" y="2367"/>
                    <a:pt x="10100" y="1683"/>
                    <a:pt x="9522" y="1157"/>
                  </a:cubicBezTo>
                  <a:cubicBezTo>
                    <a:pt x="9206" y="947"/>
                    <a:pt x="8943" y="684"/>
                    <a:pt x="8627" y="473"/>
                  </a:cubicBezTo>
                  <a:cubicBezTo>
                    <a:pt x="7891" y="105"/>
                    <a:pt x="7154" y="0"/>
                    <a:pt x="63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8"/>
            <p:cNvSpPr/>
            <p:nvPr/>
          </p:nvSpPr>
          <p:spPr>
            <a:xfrm>
              <a:off x="4248428" y="1227375"/>
              <a:ext cx="848747" cy="402790"/>
            </a:xfrm>
            <a:custGeom>
              <a:avLst/>
              <a:gdLst/>
              <a:ahLst/>
              <a:cxnLst/>
              <a:rect l="l" t="t" r="r" b="b"/>
              <a:pathLst>
                <a:path w="24725" h="10627" extrusionOk="0">
                  <a:moveTo>
                    <a:pt x="7312" y="0"/>
                  </a:moveTo>
                  <a:cubicBezTo>
                    <a:pt x="6681" y="0"/>
                    <a:pt x="6050" y="210"/>
                    <a:pt x="5471" y="473"/>
                  </a:cubicBezTo>
                  <a:cubicBezTo>
                    <a:pt x="4892" y="631"/>
                    <a:pt x="4366" y="1052"/>
                    <a:pt x="3893" y="1526"/>
                  </a:cubicBezTo>
                  <a:cubicBezTo>
                    <a:pt x="3420" y="1946"/>
                    <a:pt x="3104" y="2578"/>
                    <a:pt x="2894" y="3156"/>
                  </a:cubicBezTo>
                  <a:cubicBezTo>
                    <a:pt x="2630" y="3735"/>
                    <a:pt x="2525" y="4419"/>
                    <a:pt x="2578" y="5050"/>
                  </a:cubicBezTo>
                  <a:cubicBezTo>
                    <a:pt x="2630" y="5471"/>
                    <a:pt x="2736" y="5892"/>
                    <a:pt x="2788" y="6313"/>
                  </a:cubicBezTo>
                  <a:cubicBezTo>
                    <a:pt x="2999" y="6891"/>
                    <a:pt x="3262" y="7417"/>
                    <a:pt x="3630" y="7891"/>
                  </a:cubicBezTo>
                  <a:cubicBezTo>
                    <a:pt x="3157" y="7943"/>
                    <a:pt x="2736" y="8101"/>
                    <a:pt x="2262" y="8259"/>
                  </a:cubicBezTo>
                  <a:cubicBezTo>
                    <a:pt x="1736" y="8469"/>
                    <a:pt x="1263" y="8785"/>
                    <a:pt x="895" y="9258"/>
                  </a:cubicBezTo>
                  <a:cubicBezTo>
                    <a:pt x="474" y="9679"/>
                    <a:pt x="211" y="10100"/>
                    <a:pt x="0" y="10626"/>
                  </a:cubicBezTo>
                  <a:lnTo>
                    <a:pt x="24725" y="10626"/>
                  </a:lnTo>
                  <a:cubicBezTo>
                    <a:pt x="24462" y="10048"/>
                    <a:pt x="24093" y="9521"/>
                    <a:pt x="23620" y="9048"/>
                  </a:cubicBezTo>
                  <a:cubicBezTo>
                    <a:pt x="23304" y="8785"/>
                    <a:pt x="22883" y="8522"/>
                    <a:pt x="22568" y="8364"/>
                  </a:cubicBezTo>
                  <a:cubicBezTo>
                    <a:pt x="21779" y="7943"/>
                    <a:pt x="20937" y="7733"/>
                    <a:pt x="19990" y="7733"/>
                  </a:cubicBezTo>
                  <a:cubicBezTo>
                    <a:pt x="19622" y="7733"/>
                    <a:pt x="19201" y="7838"/>
                    <a:pt x="18885" y="7943"/>
                  </a:cubicBezTo>
                  <a:cubicBezTo>
                    <a:pt x="18833" y="7680"/>
                    <a:pt x="18833" y="7417"/>
                    <a:pt x="18780" y="7154"/>
                  </a:cubicBezTo>
                  <a:cubicBezTo>
                    <a:pt x="18517" y="6365"/>
                    <a:pt x="18096" y="5629"/>
                    <a:pt x="17465" y="5103"/>
                  </a:cubicBezTo>
                  <a:cubicBezTo>
                    <a:pt x="17097" y="4840"/>
                    <a:pt x="16781" y="4682"/>
                    <a:pt x="16466" y="4419"/>
                  </a:cubicBezTo>
                  <a:cubicBezTo>
                    <a:pt x="15677" y="3998"/>
                    <a:pt x="14887" y="3788"/>
                    <a:pt x="13941" y="3788"/>
                  </a:cubicBezTo>
                  <a:cubicBezTo>
                    <a:pt x="13362" y="3788"/>
                    <a:pt x="12888" y="3945"/>
                    <a:pt x="12362" y="4156"/>
                  </a:cubicBezTo>
                  <a:cubicBezTo>
                    <a:pt x="12310" y="3893"/>
                    <a:pt x="12310" y="3682"/>
                    <a:pt x="12257" y="3419"/>
                  </a:cubicBezTo>
                  <a:cubicBezTo>
                    <a:pt x="11994" y="2630"/>
                    <a:pt x="11521" y="1894"/>
                    <a:pt x="10942" y="1315"/>
                  </a:cubicBezTo>
                  <a:cubicBezTo>
                    <a:pt x="10626" y="1052"/>
                    <a:pt x="10258" y="789"/>
                    <a:pt x="9890" y="579"/>
                  </a:cubicBezTo>
                  <a:cubicBezTo>
                    <a:pt x="9101" y="210"/>
                    <a:pt x="8259" y="0"/>
                    <a:pt x="7312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52" name="Google Shape;2352;p8"/>
            <p:cNvGrpSpPr/>
            <p:nvPr/>
          </p:nvGrpSpPr>
          <p:grpSpPr>
            <a:xfrm>
              <a:off x="9631959" y="3959950"/>
              <a:ext cx="340302" cy="334375"/>
              <a:chOff x="4864725" y="4564050"/>
              <a:chExt cx="337300" cy="334375"/>
            </a:xfrm>
          </p:grpSpPr>
          <p:sp>
            <p:nvSpPr>
              <p:cNvPr id="2353" name="Google Shape;2353;p8"/>
              <p:cNvSpPr/>
              <p:nvPr/>
            </p:nvSpPr>
            <p:spPr>
              <a:xfrm>
                <a:off x="4864725" y="4564050"/>
                <a:ext cx="337300" cy="333600"/>
              </a:xfrm>
              <a:custGeom>
                <a:avLst/>
                <a:gdLst/>
                <a:ahLst/>
                <a:cxnLst/>
                <a:rect l="l" t="t" r="r" b="b"/>
                <a:pathLst>
                  <a:path w="13492" h="13344" extrusionOk="0">
                    <a:moveTo>
                      <a:pt x="5708" y="1"/>
                    </a:moveTo>
                    <a:cubicBezTo>
                      <a:pt x="5266" y="1"/>
                      <a:pt x="4832" y="312"/>
                      <a:pt x="4735" y="861"/>
                    </a:cubicBezTo>
                    <a:lnTo>
                      <a:pt x="4261" y="4385"/>
                    </a:lnTo>
                    <a:lnTo>
                      <a:pt x="894" y="5490"/>
                    </a:lnTo>
                    <a:cubicBezTo>
                      <a:pt x="53" y="5753"/>
                      <a:pt x="0" y="6910"/>
                      <a:pt x="789" y="7279"/>
                    </a:cubicBezTo>
                    <a:lnTo>
                      <a:pt x="3998" y="8857"/>
                    </a:lnTo>
                    <a:lnTo>
                      <a:pt x="4051" y="12381"/>
                    </a:lnTo>
                    <a:cubicBezTo>
                      <a:pt x="4051" y="12981"/>
                      <a:pt x="4523" y="13344"/>
                      <a:pt x="5009" y="13344"/>
                    </a:cubicBezTo>
                    <a:cubicBezTo>
                      <a:pt x="5248" y="13344"/>
                      <a:pt x="5491" y="13256"/>
                      <a:pt x="5681" y="13065"/>
                    </a:cubicBezTo>
                    <a:lnTo>
                      <a:pt x="8154" y="10487"/>
                    </a:lnTo>
                    <a:lnTo>
                      <a:pt x="11573" y="11540"/>
                    </a:lnTo>
                    <a:cubicBezTo>
                      <a:pt x="11670" y="11572"/>
                      <a:pt x="11764" y="11587"/>
                      <a:pt x="11856" y="11587"/>
                    </a:cubicBezTo>
                    <a:cubicBezTo>
                      <a:pt x="12514" y="11587"/>
                      <a:pt x="13001" y="10818"/>
                      <a:pt x="12678" y="10172"/>
                    </a:cubicBezTo>
                    <a:lnTo>
                      <a:pt x="10942" y="7016"/>
                    </a:lnTo>
                    <a:lnTo>
                      <a:pt x="12994" y="4122"/>
                    </a:lnTo>
                    <a:cubicBezTo>
                      <a:pt x="13491" y="3426"/>
                      <a:pt x="13001" y="2588"/>
                      <a:pt x="12234" y="2588"/>
                    </a:cubicBezTo>
                    <a:cubicBezTo>
                      <a:pt x="12190" y="2588"/>
                      <a:pt x="12145" y="2591"/>
                      <a:pt x="12099" y="2597"/>
                    </a:cubicBezTo>
                    <a:lnTo>
                      <a:pt x="8575" y="3281"/>
                    </a:lnTo>
                    <a:lnTo>
                      <a:pt x="6471" y="387"/>
                    </a:lnTo>
                    <a:cubicBezTo>
                      <a:pt x="6268" y="123"/>
                      <a:pt x="5986" y="1"/>
                      <a:pt x="570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4" name="Google Shape;2354;p8"/>
              <p:cNvSpPr/>
              <p:nvPr/>
            </p:nvSpPr>
            <p:spPr>
              <a:xfrm>
                <a:off x="5079075" y="4628800"/>
                <a:ext cx="114450" cy="33050"/>
              </a:xfrm>
              <a:custGeom>
                <a:avLst/>
                <a:gdLst/>
                <a:ahLst/>
                <a:cxnLst/>
                <a:rect l="l" t="t" r="r" b="b"/>
                <a:pathLst>
                  <a:path w="4578" h="1322" extrusionOk="0">
                    <a:moveTo>
                      <a:pt x="3633" y="0"/>
                    </a:moveTo>
                    <a:cubicBezTo>
                      <a:pt x="3598" y="0"/>
                      <a:pt x="3561" y="2"/>
                      <a:pt x="3525" y="7"/>
                    </a:cubicBezTo>
                    <a:lnTo>
                      <a:pt x="1" y="691"/>
                    </a:lnTo>
                    <a:lnTo>
                      <a:pt x="527" y="1322"/>
                    </a:lnTo>
                    <a:lnTo>
                      <a:pt x="4577" y="585"/>
                    </a:lnTo>
                    <a:cubicBezTo>
                      <a:pt x="4385" y="249"/>
                      <a:pt x="4017" y="0"/>
                      <a:pt x="3633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5" name="Google Shape;2355;p8"/>
              <p:cNvSpPr/>
              <p:nvPr/>
            </p:nvSpPr>
            <p:spPr>
              <a:xfrm>
                <a:off x="4867350" y="4564050"/>
                <a:ext cx="163100" cy="334375"/>
              </a:xfrm>
              <a:custGeom>
                <a:avLst/>
                <a:gdLst/>
                <a:ahLst/>
                <a:cxnLst/>
                <a:rect l="l" t="t" r="r" b="b"/>
                <a:pathLst>
                  <a:path w="6524" h="13375" extrusionOk="0">
                    <a:moveTo>
                      <a:pt x="5606" y="1"/>
                    </a:moveTo>
                    <a:cubicBezTo>
                      <a:pt x="5168" y="1"/>
                      <a:pt x="4747" y="312"/>
                      <a:pt x="4682" y="861"/>
                    </a:cubicBezTo>
                    <a:lnTo>
                      <a:pt x="4209" y="4385"/>
                    </a:lnTo>
                    <a:lnTo>
                      <a:pt x="842" y="5490"/>
                    </a:lnTo>
                    <a:cubicBezTo>
                      <a:pt x="53" y="5753"/>
                      <a:pt x="0" y="6910"/>
                      <a:pt x="737" y="7279"/>
                    </a:cubicBezTo>
                    <a:lnTo>
                      <a:pt x="3946" y="8857"/>
                    </a:lnTo>
                    <a:lnTo>
                      <a:pt x="3998" y="12381"/>
                    </a:lnTo>
                    <a:cubicBezTo>
                      <a:pt x="3998" y="12959"/>
                      <a:pt x="4484" y="13375"/>
                      <a:pt x="4998" y="13375"/>
                    </a:cubicBezTo>
                    <a:cubicBezTo>
                      <a:pt x="5139" y="13375"/>
                      <a:pt x="5283" y="13344"/>
                      <a:pt x="5419" y="13276"/>
                    </a:cubicBezTo>
                    <a:cubicBezTo>
                      <a:pt x="5313" y="13118"/>
                      <a:pt x="5313" y="13012"/>
                      <a:pt x="5313" y="12855"/>
                    </a:cubicBezTo>
                    <a:lnTo>
                      <a:pt x="5261" y="9330"/>
                    </a:lnTo>
                    <a:lnTo>
                      <a:pt x="2052" y="7752"/>
                    </a:lnTo>
                    <a:cubicBezTo>
                      <a:pt x="1263" y="7331"/>
                      <a:pt x="1315" y="6226"/>
                      <a:pt x="2157" y="5963"/>
                    </a:cubicBezTo>
                    <a:lnTo>
                      <a:pt x="5524" y="4859"/>
                    </a:lnTo>
                    <a:lnTo>
                      <a:pt x="5997" y="1282"/>
                    </a:lnTo>
                    <a:cubicBezTo>
                      <a:pt x="6050" y="966"/>
                      <a:pt x="6260" y="703"/>
                      <a:pt x="6523" y="598"/>
                    </a:cubicBezTo>
                    <a:lnTo>
                      <a:pt x="6366" y="387"/>
                    </a:lnTo>
                    <a:cubicBezTo>
                      <a:pt x="6163" y="123"/>
                      <a:pt x="5881" y="1"/>
                      <a:pt x="5606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56" name="Google Shape;2356;p8"/>
            <p:cNvGrpSpPr/>
            <p:nvPr/>
          </p:nvGrpSpPr>
          <p:grpSpPr>
            <a:xfrm>
              <a:off x="6981913" y="6588475"/>
              <a:ext cx="291244" cy="277550"/>
              <a:chOff x="3689675" y="865975"/>
              <a:chExt cx="288675" cy="277550"/>
            </a:xfrm>
          </p:grpSpPr>
          <p:sp>
            <p:nvSpPr>
              <p:cNvPr id="2357" name="Google Shape;2357;p8"/>
              <p:cNvSpPr/>
              <p:nvPr/>
            </p:nvSpPr>
            <p:spPr>
              <a:xfrm>
                <a:off x="3691350" y="865975"/>
                <a:ext cx="287000" cy="277550"/>
              </a:xfrm>
              <a:custGeom>
                <a:avLst/>
                <a:gdLst/>
                <a:ahLst/>
                <a:cxnLst/>
                <a:rect l="l" t="t" r="r" b="b"/>
                <a:pathLst>
                  <a:path w="11480" h="11102" extrusionOk="0">
                    <a:moveTo>
                      <a:pt x="6491" y="0"/>
                    </a:moveTo>
                    <a:cubicBezTo>
                      <a:pt x="6242" y="0"/>
                      <a:pt x="5984" y="106"/>
                      <a:pt x="5798" y="333"/>
                    </a:cubicBezTo>
                    <a:lnTo>
                      <a:pt x="4115" y="2805"/>
                    </a:lnTo>
                    <a:lnTo>
                      <a:pt x="1169" y="2332"/>
                    </a:lnTo>
                    <a:cubicBezTo>
                      <a:pt x="1109" y="2318"/>
                      <a:pt x="1050" y="2311"/>
                      <a:pt x="992" y="2311"/>
                    </a:cubicBezTo>
                    <a:cubicBezTo>
                      <a:pt x="400" y="2311"/>
                      <a:pt x="1" y="3014"/>
                      <a:pt x="432" y="3542"/>
                    </a:cubicBezTo>
                    <a:lnTo>
                      <a:pt x="2274" y="5909"/>
                    </a:lnTo>
                    <a:lnTo>
                      <a:pt x="958" y="8644"/>
                    </a:lnTo>
                    <a:cubicBezTo>
                      <a:pt x="688" y="9186"/>
                      <a:pt x="1113" y="9804"/>
                      <a:pt x="1671" y="9804"/>
                    </a:cubicBezTo>
                    <a:cubicBezTo>
                      <a:pt x="1764" y="9804"/>
                      <a:pt x="1860" y="9787"/>
                      <a:pt x="1958" y="9749"/>
                    </a:cubicBezTo>
                    <a:lnTo>
                      <a:pt x="4746" y="8750"/>
                    </a:lnTo>
                    <a:lnTo>
                      <a:pt x="6850" y="10854"/>
                    </a:lnTo>
                    <a:cubicBezTo>
                      <a:pt x="7021" y="11025"/>
                      <a:pt x="7231" y="11101"/>
                      <a:pt x="7437" y="11101"/>
                    </a:cubicBezTo>
                    <a:cubicBezTo>
                      <a:pt x="7863" y="11101"/>
                      <a:pt x="8271" y="10772"/>
                      <a:pt x="8271" y="10275"/>
                    </a:cubicBezTo>
                    <a:lnTo>
                      <a:pt x="8165" y="7329"/>
                    </a:lnTo>
                    <a:lnTo>
                      <a:pt x="10796" y="5962"/>
                    </a:lnTo>
                    <a:cubicBezTo>
                      <a:pt x="11479" y="5593"/>
                      <a:pt x="11322" y="4699"/>
                      <a:pt x="10690" y="4489"/>
                    </a:cubicBezTo>
                    <a:lnTo>
                      <a:pt x="7797" y="3647"/>
                    </a:lnTo>
                    <a:lnTo>
                      <a:pt x="7271" y="701"/>
                    </a:lnTo>
                    <a:cubicBezTo>
                      <a:pt x="7239" y="254"/>
                      <a:pt x="6877" y="0"/>
                      <a:pt x="6491" y="0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8" name="Google Shape;2358;p8"/>
              <p:cNvSpPr/>
              <p:nvPr/>
            </p:nvSpPr>
            <p:spPr>
              <a:xfrm>
                <a:off x="3884950" y="957150"/>
                <a:ext cx="86825" cy="40775"/>
              </a:xfrm>
              <a:custGeom>
                <a:avLst/>
                <a:gdLst/>
                <a:ahLst/>
                <a:cxnLst/>
                <a:rect l="l" t="t" r="r" b="b"/>
                <a:pathLst>
                  <a:path w="3473" h="1631" extrusionOk="0">
                    <a:moveTo>
                      <a:pt x="0" y="0"/>
                    </a:moveTo>
                    <a:lnTo>
                      <a:pt x="158" y="631"/>
                    </a:lnTo>
                    <a:lnTo>
                      <a:pt x="3472" y="1631"/>
                    </a:lnTo>
                    <a:cubicBezTo>
                      <a:pt x="3472" y="1315"/>
                      <a:pt x="3262" y="894"/>
                      <a:pt x="2894" y="84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9" name="Google Shape;2359;p8"/>
              <p:cNvSpPr/>
              <p:nvPr/>
            </p:nvSpPr>
            <p:spPr>
              <a:xfrm>
                <a:off x="3689675" y="867575"/>
                <a:ext cx="183475" cy="246075"/>
              </a:xfrm>
              <a:custGeom>
                <a:avLst/>
                <a:gdLst/>
                <a:ahLst/>
                <a:cxnLst/>
                <a:rect l="l" t="t" r="r" b="b"/>
                <a:pathLst>
                  <a:path w="7339" h="9843" extrusionOk="0">
                    <a:moveTo>
                      <a:pt x="6452" y="0"/>
                    </a:moveTo>
                    <a:cubicBezTo>
                      <a:pt x="6207" y="0"/>
                      <a:pt x="5962" y="118"/>
                      <a:pt x="5813" y="374"/>
                    </a:cubicBezTo>
                    <a:lnTo>
                      <a:pt x="4129" y="2794"/>
                    </a:lnTo>
                    <a:lnTo>
                      <a:pt x="1131" y="2320"/>
                    </a:lnTo>
                    <a:cubicBezTo>
                      <a:pt x="1091" y="2314"/>
                      <a:pt x="1052" y="2311"/>
                      <a:pt x="1014" y="2311"/>
                    </a:cubicBezTo>
                    <a:cubicBezTo>
                      <a:pt x="395" y="2311"/>
                      <a:pt x="1" y="3087"/>
                      <a:pt x="447" y="3583"/>
                    </a:cubicBezTo>
                    <a:lnTo>
                      <a:pt x="2288" y="5950"/>
                    </a:lnTo>
                    <a:lnTo>
                      <a:pt x="973" y="8633"/>
                    </a:lnTo>
                    <a:cubicBezTo>
                      <a:pt x="710" y="9212"/>
                      <a:pt x="1078" y="9843"/>
                      <a:pt x="1657" y="9843"/>
                    </a:cubicBezTo>
                    <a:cubicBezTo>
                      <a:pt x="1762" y="9685"/>
                      <a:pt x="1762" y="9633"/>
                      <a:pt x="1815" y="9475"/>
                    </a:cubicBezTo>
                    <a:lnTo>
                      <a:pt x="3130" y="6792"/>
                    </a:lnTo>
                    <a:lnTo>
                      <a:pt x="1288" y="4425"/>
                    </a:lnTo>
                    <a:cubicBezTo>
                      <a:pt x="844" y="3881"/>
                      <a:pt x="1281" y="3153"/>
                      <a:pt x="1858" y="3153"/>
                    </a:cubicBezTo>
                    <a:cubicBezTo>
                      <a:pt x="1896" y="3153"/>
                      <a:pt x="1934" y="3156"/>
                      <a:pt x="1972" y="3162"/>
                    </a:cubicBezTo>
                    <a:lnTo>
                      <a:pt x="4971" y="3636"/>
                    </a:lnTo>
                    <a:lnTo>
                      <a:pt x="6654" y="1216"/>
                    </a:lnTo>
                    <a:cubicBezTo>
                      <a:pt x="6865" y="953"/>
                      <a:pt x="7075" y="900"/>
                      <a:pt x="7338" y="900"/>
                    </a:cubicBezTo>
                    <a:lnTo>
                      <a:pt x="7233" y="690"/>
                    </a:lnTo>
                    <a:cubicBezTo>
                      <a:pt x="7170" y="252"/>
                      <a:pt x="6811" y="0"/>
                      <a:pt x="6452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60" name="Google Shape;2360;p8"/>
            <p:cNvGrpSpPr/>
            <p:nvPr/>
          </p:nvGrpSpPr>
          <p:grpSpPr>
            <a:xfrm>
              <a:off x="6643903" y="1074100"/>
              <a:ext cx="295255" cy="276725"/>
              <a:chOff x="5348675" y="2068175"/>
              <a:chExt cx="292650" cy="276725"/>
            </a:xfrm>
          </p:grpSpPr>
          <p:sp>
            <p:nvSpPr>
              <p:cNvPr id="2361" name="Google Shape;2361;p8"/>
              <p:cNvSpPr/>
              <p:nvPr/>
            </p:nvSpPr>
            <p:spPr>
              <a:xfrm>
                <a:off x="5353950" y="2069650"/>
                <a:ext cx="287375" cy="273500"/>
              </a:xfrm>
              <a:custGeom>
                <a:avLst/>
                <a:gdLst/>
                <a:ahLst/>
                <a:cxnLst/>
                <a:rect l="l" t="t" r="r" b="b"/>
                <a:pathLst>
                  <a:path w="11495" h="10940" extrusionOk="0">
                    <a:moveTo>
                      <a:pt x="3407" y="1"/>
                    </a:moveTo>
                    <a:cubicBezTo>
                      <a:pt x="2961" y="1"/>
                      <a:pt x="2567" y="368"/>
                      <a:pt x="2683" y="793"/>
                    </a:cubicBezTo>
                    <a:lnTo>
                      <a:pt x="3104" y="3739"/>
                    </a:lnTo>
                    <a:lnTo>
                      <a:pt x="579" y="5369"/>
                    </a:lnTo>
                    <a:cubicBezTo>
                      <a:pt x="0" y="5790"/>
                      <a:pt x="158" y="6685"/>
                      <a:pt x="842" y="6842"/>
                    </a:cubicBezTo>
                    <a:lnTo>
                      <a:pt x="3840" y="7421"/>
                    </a:lnTo>
                    <a:lnTo>
                      <a:pt x="4629" y="10314"/>
                    </a:lnTo>
                    <a:cubicBezTo>
                      <a:pt x="4688" y="10725"/>
                      <a:pt x="5025" y="10939"/>
                      <a:pt x="5366" y="10939"/>
                    </a:cubicBezTo>
                    <a:cubicBezTo>
                      <a:pt x="5636" y="10939"/>
                      <a:pt x="5910" y="10804"/>
                      <a:pt x="6050" y="10525"/>
                    </a:cubicBezTo>
                    <a:lnTo>
                      <a:pt x="7523" y="7894"/>
                    </a:lnTo>
                    <a:lnTo>
                      <a:pt x="10469" y="8000"/>
                    </a:lnTo>
                    <a:cubicBezTo>
                      <a:pt x="10503" y="8005"/>
                      <a:pt x="10537" y="8008"/>
                      <a:pt x="10570" y="8008"/>
                    </a:cubicBezTo>
                    <a:cubicBezTo>
                      <a:pt x="11143" y="8008"/>
                      <a:pt x="11495" y="7182"/>
                      <a:pt x="11047" y="6685"/>
                    </a:cubicBezTo>
                    <a:lnTo>
                      <a:pt x="8996" y="4528"/>
                    </a:lnTo>
                    <a:lnTo>
                      <a:pt x="10048" y="1740"/>
                    </a:lnTo>
                    <a:cubicBezTo>
                      <a:pt x="10220" y="1181"/>
                      <a:pt x="9829" y="657"/>
                      <a:pt x="9307" y="657"/>
                    </a:cubicBezTo>
                    <a:cubicBezTo>
                      <a:pt x="9191" y="657"/>
                      <a:pt x="9068" y="683"/>
                      <a:pt x="8943" y="740"/>
                    </a:cubicBezTo>
                    <a:lnTo>
                      <a:pt x="6260" y="2003"/>
                    </a:lnTo>
                    <a:lnTo>
                      <a:pt x="3893" y="162"/>
                    </a:lnTo>
                    <a:cubicBezTo>
                      <a:pt x="3739" y="49"/>
                      <a:pt x="3569" y="1"/>
                      <a:pt x="3407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2" name="Google Shape;2362;p8"/>
              <p:cNvSpPr/>
              <p:nvPr/>
            </p:nvSpPr>
            <p:spPr>
              <a:xfrm>
                <a:off x="5507800" y="2086575"/>
                <a:ext cx="93400" cy="43675"/>
              </a:xfrm>
              <a:custGeom>
                <a:avLst/>
                <a:gdLst/>
                <a:ahLst/>
                <a:cxnLst/>
                <a:rect l="l" t="t" r="r" b="b"/>
                <a:pathLst>
                  <a:path w="3736" h="1747" extrusionOk="0">
                    <a:moveTo>
                      <a:pt x="3047" y="0"/>
                    </a:moveTo>
                    <a:cubicBezTo>
                      <a:pt x="2943" y="0"/>
                      <a:pt x="2838" y="20"/>
                      <a:pt x="2736" y="63"/>
                    </a:cubicBezTo>
                    <a:lnTo>
                      <a:pt x="1" y="1326"/>
                    </a:lnTo>
                    <a:lnTo>
                      <a:pt x="632" y="1747"/>
                    </a:lnTo>
                    <a:lnTo>
                      <a:pt x="3736" y="326"/>
                    </a:lnTo>
                    <a:cubicBezTo>
                      <a:pt x="3583" y="136"/>
                      <a:pt x="3320" y="0"/>
                      <a:pt x="3047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3" name="Google Shape;2363;p8"/>
              <p:cNvSpPr/>
              <p:nvPr/>
            </p:nvSpPr>
            <p:spPr>
              <a:xfrm>
                <a:off x="5348675" y="2068175"/>
                <a:ext cx="148650" cy="276725"/>
              </a:xfrm>
              <a:custGeom>
                <a:avLst/>
                <a:gdLst/>
                <a:ahLst/>
                <a:cxnLst/>
                <a:rect l="l" t="t" r="r" b="b"/>
                <a:pathLst>
                  <a:path w="5946" h="11069" extrusionOk="0">
                    <a:moveTo>
                      <a:pt x="3520" y="1"/>
                    </a:moveTo>
                    <a:cubicBezTo>
                      <a:pt x="3056" y="1"/>
                      <a:pt x="2660" y="369"/>
                      <a:pt x="2736" y="904"/>
                    </a:cubicBezTo>
                    <a:lnTo>
                      <a:pt x="3104" y="3850"/>
                    </a:lnTo>
                    <a:lnTo>
                      <a:pt x="632" y="5534"/>
                    </a:lnTo>
                    <a:cubicBezTo>
                      <a:pt x="1" y="5902"/>
                      <a:pt x="211" y="6849"/>
                      <a:pt x="895" y="6954"/>
                    </a:cubicBezTo>
                    <a:lnTo>
                      <a:pt x="3841" y="7533"/>
                    </a:lnTo>
                    <a:lnTo>
                      <a:pt x="4630" y="10478"/>
                    </a:lnTo>
                    <a:cubicBezTo>
                      <a:pt x="4765" y="10849"/>
                      <a:pt x="5093" y="11068"/>
                      <a:pt x="5422" y="11068"/>
                    </a:cubicBezTo>
                    <a:cubicBezTo>
                      <a:pt x="5608" y="11068"/>
                      <a:pt x="5793" y="10998"/>
                      <a:pt x="5945" y="10847"/>
                    </a:cubicBezTo>
                    <a:cubicBezTo>
                      <a:pt x="5945" y="10794"/>
                      <a:pt x="5945" y="10741"/>
                      <a:pt x="5893" y="10584"/>
                    </a:cubicBezTo>
                    <a:lnTo>
                      <a:pt x="5103" y="7690"/>
                    </a:lnTo>
                    <a:lnTo>
                      <a:pt x="2105" y="7112"/>
                    </a:lnTo>
                    <a:cubicBezTo>
                      <a:pt x="1421" y="6954"/>
                      <a:pt x="1263" y="6060"/>
                      <a:pt x="1842" y="5639"/>
                    </a:cubicBezTo>
                    <a:lnTo>
                      <a:pt x="4367" y="4008"/>
                    </a:lnTo>
                    <a:lnTo>
                      <a:pt x="3946" y="1062"/>
                    </a:lnTo>
                    <a:cubicBezTo>
                      <a:pt x="3894" y="799"/>
                      <a:pt x="4051" y="536"/>
                      <a:pt x="4209" y="326"/>
                    </a:cubicBezTo>
                    <a:lnTo>
                      <a:pt x="4051" y="168"/>
                    </a:lnTo>
                    <a:cubicBezTo>
                      <a:pt x="3879" y="53"/>
                      <a:pt x="3694" y="1"/>
                      <a:pt x="3520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64" name="Google Shape;2364;p8"/>
            <p:cNvGrpSpPr/>
            <p:nvPr/>
          </p:nvGrpSpPr>
          <p:grpSpPr>
            <a:xfrm>
              <a:off x="3073043" y="6288528"/>
              <a:ext cx="228593" cy="194302"/>
              <a:chOff x="1916200" y="1417475"/>
              <a:chExt cx="229350" cy="228000"/>
            </a:xfrm>
          </p:grpSpPr>
          <p:sp>
            <p:nvSpPr>
              <p:cNvPr id="2365" name="Google Shape;2365;p8"/>
              <p:cNvSpPr/>
              <p:nvPr/>
            </p:nvSpPr>
            <p:spPr>
              <a:xfrm>
                <a:off x="1918850" y="1417475"/>
                <a:ext cx="226700" cy="227800"/>
              </a:xfrm>
              <a:custGeom>
                <a:avLst/>
                <a:gdLst/>
                <a:ahLst/>
                <a:cxnLst/>
                <a:rect l="l" t="t" r="r" b="b"/>
                <a:pathLst>
                  <a:path w="9068" h="9112" extrusionOk="0">
                    <a:moveTo>
                      <a:pt x="3793" y="1"/>
                    </a:moveTo>
                    <a:cubicBezTo>
                      <a:pt x="3485" y="1"/>
                      <a:pt x="3189" y="218"/>
                      <a:pt x="3156" y="577"/>
                    </a:cubicBezTo>
                    <a:lnTo>
                      <a:pt x="2893" y="2997"/>
                    </a:lnTo>
                    <a:lnTo>
                      <a:pt x="579" y="3786"/>
                    </a:lnTo>
                    <a:cubicBezTo>
                      <a:pt x="53" y="3944"/>
                      <a:pt x="0" y="4733"/>
                      <a:pt x="526" y="4996"/>
                    </a:cubicBezTo>
                    <a:lnTo>
                      <a:pt x="2683" y="6048"/>
                    </a:lnTo>
                    <a:lnTo>
                      <a:pt x="2683" y="8468"/>
                    </a:lnTo>
                    <a:cubicBezTo>
                      <a:pt x="2683" y="8863"/>
                      <a:pt x="3027" y="9111"/>
                      <a:pt x="3362" y="9111"/>
                    </a:cubicBezTo>
                    <a:cubicBezTo>
                      <a:pt x="3517" y="9111"/>
                      <a:pt x="3671" y="9058"/>
                      <a:pt x="3788" y="8942"/>
                    </a:cubicBezTo>
                    <a:lnTo>
                      <a:pt x="5524" y="7153"/>
                    </a:lnTo>
                    <a:lnTo>
                      <a:pt x="7786" y="7889"/>
                    </a:lnTo>
                    <a:cubicBezTo>
                      <a:pt x="7871" y="7918"/>
                      <a:pt x="7953" y="7931"/>
                      <a:pt x="8029" y="7931"/>
                    </a:cubicBezTo>
                    <a:cubicBezTo>
                      <a:pt x="8518" y="7931"/>
                      <a:pt x="8802" y="7397"/>
                      <a:pt x="8575" y="6943"/>
                    </a:cubicBezTo>
                    <a:lnTo>
                      <a:pt x="7417" y="4786"/>
                    </a:lnTo>
                    <a:lnTo>
                      <a:pt x="8785" y="2787"/>
                    </a:lnTo>
                    <a:cubicBezTo>
                      <a:pt x="9067" y="2317"/>
                      <a:pt x="8803" y="1763"/>
                      <a:pt x="8331" y="1763"/>
                    </a:cubicBezTo>
                    <a:cubicBezTo>
                      <a:pt x="8275" y="1763"/>
                      <a:pt x="8215" y="1770"/>
                      <a:pt x="8154" y="1787"/>
                    </a:cubicBezTo>
                    <a:lnTo>
                      <a:pt x="5787" y="2208"/>
                    </a:lnTo>
                    <a:lnTo>
                      <a:pt x="4314" y="262"/>
                    </a:lnTo>
                    <a:cubicBezTo>
                      <a:pt x="4174" y="82"/>
                      <a:pt x="3981" y="1"/>
                      <a:pt x="379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6" name="Google Shape;2366;p8"/>
              <p:cNvSpPr/>
              <p:nvPr/>
            </p:nvSpPr>
            <p:spPr>
              <a:xfrm>
                <a:off x="2063500" y="1463200"/>
                <a:ext cx="76300" cy="21325"/>
              </a:xfrm>
              <a:custGeom>
                <a:avLst/>
                <a:gdLst/>
                <a:ahLst/>
                <a:cxnLst/>
                <a:rect l="l" t="t" r="r" b="b"/>
                <a:pathLst>
                  <a:path w="3052" h="853" extrusionOk="0">
                    <a:moveTo>
                      <a:pt x="2487" y="1"/>
                    </a:moveTo>
                    <a:cubicBezTo>
                      <a:pt x="2449" y="1"/>
                      <a:pt x="2409" y="4"/>
                      <a:pt x="2368" y="11"/>
                    </a:cubicBezTo>
                    <a:lnTo>
                      <a:pt x="1" y="484"/>
                    </a:lnTo>
                    <a:lnTo>
                      <a:pt x="316" y="853"/>
                    </a:lnTo>
                    <a:lnTo>
                      <a:pt x="3052" y="379"/>
                    </a:lnTo>
                    <a:cubicBezTo>
                      <a:pt x="2960" y="150"/>
                      <a:pt x="2749" y="1"/>
                      <a:pt x="2487" y="1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7" name="Google Shape;2367;p8"/>
              <p:cNvSpPr/>
              <p:nvPr/>
            </p:nvSpPr>
            <p:spPr>
              <a:xfrm>
                <a:off x="1916200" y="1417475"/>
                <a:ext cx="113125" cy="228000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9120" extrusionOk="0">
                    <a:moveTo>
                      <a:pt x="3919" y="1"/>
                    </a:moveTo>
                    <a:cubicBezTo>
                      <a:pt x="3604" y="1"/>
                      <a:pt x="3275" y="218"/>
                      <a:pt x="3210" y="577"/>
                    </a:cubicBezTo>
                    <a:lnTo>
                      <a:pt x="2894" y="2997"/>
                    </a:lnTo>
                    <a:lnTo>
                      <a:pt x="580" y="3786"/>
                    </a:lnTo>
                    <a:cubicBezTo>
                      <a:pt x="54" y="3997"/>
                      <a:pt x="1" y="4733"/>
                      <a:pt x="527" y="4996"/>
                    </a:cubicBezTo>
                    <a:lnTo>
                      <a:pt x="2684" y="6048"/>
                    </a:lnTo>
                    <a:lnTo>
                      <a:pt x="2684" y="8468"/>
                    </a:lnTo>
                    <a:cubicBezTo>
                      <a:pt x="2684" y="8871"/>
                      <a:pt x="2992" y="9119"/>
                      <a:pt x="3349" y="9119"/>
                    </a:cubicBezTo>
                    <a:cubicBezTo>
                      <a:pt x="3458" y="9119"/>
                      <a:pt x="3572" y="9096"/>
                      <a:pt x="3683" y="9047"/>
                    </a:cubicBezTo>
                    <a:cubicBezTo>
                      <a:pt x="3631" y="8942"/>
                      <a:pt x="3631" y="8889"/>
                      <a:pt x="3631" y="8784"/>
                    </a:cubicBezTo>
                    <a:lnTo>
                      <a:pt x="3631" y="6364"/>
                    </a:lnTo>
                    <a:lnTo>
                      <a:pt x="1474" y="5312"/>
                    </a:lnTo>
                    <a:cubicBezTo>
                      <a:pt x="948" y="5049"/>
                      <a:pt x="1000" y="4260"/>
                      <a:pt x="1526" y="4154"/>
                    </a:cubicBezTo>
                    <a:lnTo>
                      <a:pt x="3841" y="3365"/>
                    </a:lnTo>
                    <a:lnTo>
                      <a:pt x="4157" y="893"/>
                    </a:lnTo>
                    <a:cubicBezTo>
                      <a:pt x="4157" y="630"/>
                      <a:pt x="4367" y="525"/>
                      <a:pt x="4525" y="367"/>
                    </a:cubicBezTo>
                    <a:lnTo>
                      <a:pt x="4420" y="262"/>
                    </a:lnTo>
                    <a:cubicBezTo>
                      <a:pt x="4300" y="82"/>
                      <a:pt x="4112" y="1"/>
                      <a:pt x="3919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68" name="Google Shape;2368;p8"/>
            <p:cNvGrpSpPr/>
            <p:nvPr/>
          </p:nvGrpSpPr>
          <p:grpSpPr>
            <a:xfrm>
              <a:off x="8472525" y="4670500"/>
              <a:ext cx="135369" cy="129375"/>
              <a:chOff x="2419900" y="952925"/>
              <a:chExt cx="134175" cy="129375"/>
            </a:xfrm>
          </p:grpSpPr>
          <p:sp>
            <p:nvSpPr>
              <p:cNvPr id="2369" name="Google Shape;2369;p8"/>
              <p:cNvSpPr/>
              <p:nvPr/>
            </p:nvSpPr>
            <p:spPr>
              <a:xfrm>
                <a:off x="2421550" y="952925"/>
                <a:ext cx="132525" cy="129375"/>
              </a:xfrm>
              <a:custGeom>
                <a:avLst/>
                <a:gdLst/>
                <a:ahLst/>
                <a:cxnLst/>
                <a:rect l="l" t="t" r="r" b="b"/>
                <a:pathLst>
                  <a:path w="5301" h="5175" extrusionOk="0">
                    <a:moveTo>
                      <a:pt x="2854" y="1"/>
                    </a:moveTo>
                    <a:cubicBezTo>
                      <a:pt x="2742" y="1"/>
                      <a:pt x="2640" y="55"/>
                      <a:pt x="2617" y="169"/>
                    </a:cubicBezTo>
                    <a:lnTo>
                      <a:pt x="1881" y="1326"/>
                    </a:lnTo>
                    <a:lnTo>
                      <a:pt x="513" y="1221"/>
                    </a:lnTo>
                    <a:cubicBezTo>
                      <a:pt x="493" y="1218"/>
                      <a:pt x="473" y="1216"/>
                      <a:pt x="453" y="1216"/>
                    </a:cubicBezTo>
                    <a:cubicBezTo>
                      <a:pt x="172" y="1216"/>
                      <a:pt x="1" y="1554"/>
                      <a:pt x="198" y="1800"/>
                    </a:cubicBezTo>
                    <a:lnTo>
                      <a:pt x="1092" y="2852"/>
                    </a:lnTo>
                    <a:lnTo>
                      <a:pt x="566" y="4167"/>
                    </a:lnTo>
                    <a:cubicBezTo>
                      <a:pt x="478" y="4431"/>
                      <a:pt x="647" y="4731"/>
                      <a:pt x="889" y="4731"/>
                    </a:cubicBezTo>
                    <a:cubicBezTo>
                      <a:pt x="937" y="4731"/>
                      <a:pt x="987" y="4719"/>
                      <a:pt x="1039" y="4693"/>
                    </a:cubicBezTo>
                    <a:lnTo>
                      <a:pt x="2354" y="4167"/>
                    </a:lnTo>
                    <a:lnTo>
                      <a:pt x="3407" y="5114"/>
                    </a:lnTo>
                    <a:cubicBezTo>
                      <a:pt x="3462" y="5155"/>
                      <a:pt x="3527" y="5175"/>
                      <a:pt x="3594" y="5175"/>
                    </a:cubicBezTo>
                    <a:cubicBezTo>
                      <a:pt x="3784" y="5175"/>
                      <a:pt x="3985" y="5018"/>
                      <a:pt x="3985" y="4746"/>
                    </a:cubicBezTo>
                    <a:lnTo>
                      <a:pt x="3880" y="3378"/>
                    </a:lnTo>
                    <a:lnTo>
                      <a:pt x="5037" y="2641"/>
                    </a:lnTo>
                    <a:cubicBezTo>
                      <a:pt x="5300" y="2536"/>
                      <a:pt x="5248" y="2063"/>
                      <a:pt x="4932" y="2010"/>
                    </a:cubicBezTo>
                    <a:lnTo>
                      <a:pt x="3512" y="1695"/>
                    </a:lnTo>
                    <a:lnTo>
                      <a:pt x="3196" y="274"/>
                    </a:lnTo>
                    <a:cubicBezTo>
                      <a:pt x="3166" y="95"/>
                      <a:pt x="3001" y="1"/>
                      <a:pt x="2854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0" name="Google Shape;2370;p8"/>
              <p:cNvSpPr/>
              <p:nvPr/>
            </p:nvSpPr>
            <p:spPr>
              <a:xfrm>
                <a:off x="2510650" y="995275"/>
                <a:ext cx="40800" cy="1712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85" extrusionOk="0">
                    <a:moveTo>
                      <a:pt x="0" y="1"/>
                    </a:moveTo>
                    <a:lnTo>
                      <a:pt x="53" y="316"/>
                    </a:lnTo>
                    <a:lnTo>
                      <a:pt x="1631" y="684"/>
                    </a:lnTo>
                    <a:cubicBezTo>
                      <a:pt x="1631" y="579"/>
                      <a:pt x="1473" y="369"/>
                      <a:pt x="1368" y="31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1" name="Google Shape;2371;p8"/>
              <p:cNvSpPr/>
              <p:nvPr/>
            </p:nvSpPr>
            <p:spPr>
              <a:xfrm>
                <a:off x="2419900" y="952925"/>
                <a:ext cx="81575" cy="117875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715" extrusionOk="0">
                    <a:moveTo>
                      <a:pt x="2910" y="1"/>
                    </a:moveTo>
                    <a:cubicBezTo>
                      <a:pt x="2791" y="1"/>
                      <a:pt x="2676" y="55"/>
                      <a:pt x="2631" y="169"/>
                    </a:cubicBezTo>
                    <a:lnTo>
                      <a:pt x="1894" y="1326"/>
                    </a:lnTo>
                    <a:lnTo>
                      <a:pt x="527" y="1221"/>
                    </a:lnTo>
                    <a:cubicBezTo>
                      <a:pt x="211" y="1221"/>
                      <a:pt x="1" y="1537"/>
                      <a:pt x="211" y="1800"/>
                    </a:cubicBezTo>
                    <a:lnTo>
                      <a:pt x="444" y="2074"/>
                    </a:lnTo>
                    <a:lnTo>
                      <a:pt x="444" y="2074"/>
                    </a:lnTo>
                    <a:cubicBezTo>
                      <a:pt x="423" y="1876"/>
                      <a:pt x="553" y="1678"/>
                      <a:pt x="745" y="1678"/>
                    </a:cubicBezTo>
                    <a:cubicBezTo>
                      <a:pt x="776" y="1678"/>
                      <a:pt x="808" y="1683"/>
                      <a:pt x="842" y="1695"/>
                    </a:cubicBezTo>
                    <a:lnTo>
                      <a:pt x="2210" y="1800"/>
                    </a:lnTo>
                    <a:lnTo>
                      <a:pt x="2946" y="642"/>
                    </a:lnTo>
                    <a:cubicBezTo>
                      <a:pt x="2999" y="485"/>
                      <a:pt x="3157" y="432"/>
                      <a:pt x="3262" y="432"/>
                    </a:cubicBezTo>
                    <a:lnTo>
                      <a:pt x="3262" y="274"/>
                    </a:lnTo>
                    <a:cubicBezTo>
                      <a:pt x="3232" y="95"/>
                      <a:pt x="3067" y="1"/>
                      <a:pt x="2910" y="1"/>
                    </a:cubicBezTo>
                    <a:close/>
                    <a:moveTo>
                      <a:pt x="444" y="2074"/>
                    </a:moveTo>
                    <a:cubicBezTo>
                      <a:pt x="452" y="2143"/>
                      <a:pt x="478" y="2212"/>
                      <a:pt x="527" y="2273"/>
                    </a:cubicBezTo>
                    <a:lnTo>
                      <a:pt x="1078" y="2921"/>
                    </a:lnTo>
                    <a:lnTo>
                      <a:pt x="1078" y="2921"/>
                    </a:lnTo>
                    <a:lnTo>
                      <a:pt x="1105" y="2852"/>
                    </a:lnTo>
                    <a:lnTo>
                      <a:pt x="444" y="2074"/>
                    </a:lnTo>
                    <a:close/>
                    <a:moveTo>
                      <a:pt x="1078" y="2921"/>
                    </a:moveTo>
                    <a:lnTo>
                      <a:pt x="579" y="4167"/>
                    </a:lnTo>
                    <a:cubicBezTo>
                      <a:pt x="486" y="4401"/>
                      <a:pt x="642" y="4636"/>
                      <a:pt x="864" y="4684"/>
                    </a:cubicBezTo>
                    <a:lnTo>
                      <a:pt x="864" y="4684"/>
                    </a:lnTo>
                    <a:cubicBezTo>
                      <a:pt x="869" y="4671"/>
                      <a:pt x="879" y="4656"/>
                      <a:pt x="895" y="4640"/>
                    </a:cubicBezTo>
                    <a:lnTo>
                      <a:pt x="1421" y="3325"/>
                    </a:lnTo>
                    <a:lnTo>
                      <a:pt x="1078" y="2921"/>
                    </a:lnTo>
                    <a:close/>
                    <a:moveTo>
                      <a:pt x="864" y="4684"/>
                    </a:moveTo>
                    <a:cubicBezTo>
                      <a:pt x="856" y="4702"/>
                      <a:pt x="861" y="4715"/>
                      <a:pt x="881" y="4715"/>
                    </a:cubicBezTo>
                    <a:cubicBezTo>
                      <a:pt x="895" y="4715"/>
                      <a:pt x="917" y="4708"/>
                      <a:pt x="947" y="4693"/>
                    </a:cubicBezTo>
                    <a:cubicBezTo>
                      <a:pt x="919" y="4693"/>
                      <a:pt x="891" y="4690"/>
                      <a:pt x="864" y="4684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72" name="Google Shape;2372;p8"/>
            <p:cNvGrpSpPr/>
            <p:nvPr/>
          </p:nvGrpSpPr>
          <p:grpSpPr>
            <a:xfrm>
              <a:off x="1397120" y="3005138"/>
              <a:ext cx="139329" cy="128300"/>
              <a:chOff x="732600" y="1890325"/>
              <a:chExt cx="138100" cy="128300"/>
            </a:xfrm>
          </p:grpSpPr>
          <p:sp>
            <p:nvSpPr>
              <p:cNvPr id="2373" name="Google Shape;2373;p8"/>
              <p:cNvSpPr/>
              <p:nvPr/>
            </p:nvSpPr>
            <p:spPr>
              <a:xfrm>
                <a:off x="732600" y="1890325"/>
                <a:ext cx="138100" cy="127525"/>
              </a:xfrm>
              <a:custGeom>
                <a:avLst/>
                <a:gdLst/>
                <a:ahLst/>
                <a:cxnLst/>
                <a:rect l="l" t="t" r="r" b="b"/>
                <a:pathLst>
                  <a:path w="5524" h="5101" extrusionOk="0">
                    <a:moveTo>
                      <a:pt x="1431" y="1"/>
                    </a:moveTo>
                    <a:cubicBezTo>
                      <a:pt x="1188" y="1"/>
                      <a:pt x="1025" y="229"/>
                      <a:pt x="1105" y="548"/>
                    </a:cubicBezTo>
                    <a:lnTo>
                      <a:pt x="1368" y="1916"/>
                    </a:lnTo>
                    <a:lnTo>
                      <a:pt x="263" y="2758"/>
                    </a:lnTo>
                    <a:cubicBezTo>
                      <a:pt x="0" y="2968"/>
                      <a:pt x="158" y="3389"/>
                      <a:pt x="474" y="3442"/>
                    </a:cubicBezTo>
                    <a:lnTo>
                      <a:pt x="1842" y="3547"/>
                    </a:lnTo>
                    <a:lnTo>
                      <a:pt x="2315" y="4862"/>
                    </a:lnTo>
                    <a:cubicBezTo>
                      <a:pt x="2372" y="5004"/>
                      <a:pt x="2537" y="5100"/>
                      <a:pt x="2701" y="5100"/>
                    </a:cubicBezTo>
                    <a:cubicBezTo>
                      <a:pt x="2840" y="5100"/>
                      <a:pt x="2979" y="5031"/>
                      <a:pt x="3052" y="4862"/>
                    </a:cubicBezTo>
                    <a:lnTo>
                      <a:pt x="3630" y="3652"/>
                    </a:lnTo>
                    <a:lnTo>
                      <a:pt x="4998" y="3547"/>
                    </a:lnTo>
                    <a:cubicBezTo>
                      <a:pt x="5314" y="3547"/>
                      <a:pt x="5524" y="3126"/>
                      <a:pt x="5261" y="2916"/>
                    </a:cubicBezTo>
                    <a:lnTo>
                      <a:pt x="4209" y="1969"/>
                    </a:lnTo>
                    <a:lnTo>
                      <a:pt x="4630" y="601"/>
                    </a:lnTo>
                    <a:cubicBezTo>
                      <a:pt x="4716" y="343"/>
                      <a:pt x="4486" y="86"/>
                      <a:pt x="4255" y="86"/>
                    </a:cubicBezTo>
                    <a:cubicBezTo>
                      <a:pt x="4204" y="86"/>
                      <a:pt x="4152" y="99"/>
                      <a:pt x="4104" y="128"/>
                    </a:cubicBezTo>
                    <a:lnTo>
                      <a:pt x="2841" y="864"/>
                    </a:lnTo>
                    <a:lnTo>
                      <a:pt x="1684" y="75"/>
                    </a:lnTo>
                    <a:cubicBezTo>
                      <a:pt x="1595" y="24"/>
                      <a:pt x="1509" y="1"/>
                      <a:pt x="1431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4" name="Google Shape;2374;p8"/>
              <p:cNvSpPr/>
              <p:nvPr/>
            </p:nvSpPr>
            <p:spPr>
              <a:xfrm>
                <a:off x="802300" y="1893750"/>
                <a:ext cx="42100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1684" h="938" extrusionOk="0">
                    <a:moveTo>
                      <a:pt x="1447" y="1"/>
                    </a:moveTo>
                    <a:cubicBezTo>
                      <a:pt x="1377" y="1"/>
                      <a:pt x="1299" y="30"/>
                      <a:pt x="1210" y="96"/>
                    </a:cubicBezTo>
                    <a:lnTo>
                      <a:pt x="1" y="780"/>
                    </a:lnTo>
                    <a:lnTo>
                      <a:pt x="316" y="938"/>
                    </a:lnTo>
                    <a:lnTo>
                      <a:pt x="1684" y="148"/>
                    </a:lnTo>
                    <a:cubicBezTo>
                      <a:pt x="1623" y="57"/>
                      <a:pt x="1544" y="1"/>
                      <a:pt x="1447" y="1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5" name="Google Shape;2375;p8"/>
              <p:cNvSpPr/>
              <p:nvPr/>
            </p:nvSpPr>
            <p:spPr>
              <a:xfrm>
                <a:off x="732600" y="1892325"/>
                <a:ext cx="74975" cy="126300"/>
              </a:xfrm>
              <a:custGeom>
                <a:avLst/>
                <a:gdLst/>
                <a:ahLst/>
                <a:cxnLst/>
                <a:rect l="l" t="t" r="r" b="b"/>
                <a:pathLst>
                  <a:path w="2999" h="5052" extrusionOk="0">
                    <a:moveTo>
                      <a:pt x="1559" y="0"/>
                    </a:moveTo>
                    <a:cubicBezTo>
                      <a:pt x="1320" y="0"/>
                      <a:pt x="1063" y="218"/>
                      <a:pt x="1105" y="468"/>
                    </a:cubicBezTo>
                    <a:lnTo>
                      <a:pt x="1368" y="1836"/>
                    </a:lnTo>
                    <a:lnTo>
                      <a:pt x="263" y="2678"/>
                    </a:lnTo>
                    <a:cubicBezTo>
                      <a:pt x="0" y="2888"/>
                      <a:pt x="158" y="3362"/>
                      <a:pt x="474" y="3362"/>
                    </a:cubicBezTo>
                    <a:lnTo>
                      <a:pt x="1842" y="3467"/>
                    </a:lnTo>
                    <a:lnTo>
                      <a:pt x="2315" y="4782"/>
                    </a:lnTo>
                    <a:cubicBezTo>
                      <a:pt x="2415" y="4949"/>
                      <a:pt x="2578" y="5052"/>
                      <a:pt x="2738" y="5052"/>
                    </a:cubicBezTo>
                    <a:cubicBezTo>
                      <a:pt x="2830" y="5052"/>
                      <a:pt x="2922" y="5017"/>
                      <a:pt x="2999" y="4940"/>
                    </a:cubicBezTo>
                    <a:cubicBezTo>
                      <a:pt x="2894" y="4887"/>
                      <a:pt x="2841" y="4887"/>
                      <a:pt x="2841" y="4782"/>
                    </a:cubicBezTo>
                    <a:lnTo>
                      <a:pt x="2368" y="3467"/>
                    </a:lnTo>
                    <a:lnTo>
                      <a:pt x="1000" y="3362"/>
                    </a:lnTo>
                    <a:cubicBezTo>
                      <a:pt x="684" y="3309"/>
                      <a:pt x="527" y="2888"/>
                      <a:pt x="790" y="2678"/>
                    </a:cubicBezTo>
                    <a:lnTo>
                      <a:pt x="1894" y="1836"/>
                    </a:lnTo>
                    <a:lnTo>
                      <a:pt x="1631" y="468"/>
                    </a:lnTo>
                    <a:cubicBezTo>
                      <a:pt x="1631" y="311"/>
                      <a:pt x="1631" y="205"/>
                      <a:pt x="1789" y="153"/>
                    </a:cubicBezTo>
                    <a:lnTo>
                      <a:pt x="1736" y="48"/>
                    </a:lnTo>
                    <a:cubicBezTo>
                      <a:pt x="1682" y="15"/>
                      <a:pt x="1621" y="0"/>
                      <a:pt x="1559" y="0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76" name="Google Shape;2376;p8"/>
            <p:cNvGrpSpPr/>
            <p:nvPr/>
          </p:nvGrpSpPr>
          <p:grpSpPr>
            <a:xfrm rot="-1856811">
              <a:off x="1565612" y="819222"/>
              <a:ext cx="1338947" cy="1025873"/>
              <a:chOff x="6015800" y="923575"/>
              <a:chExt cx="1212225" cy="937075"/>
            </a:xfrm>
          </p:grpSpPr>
          <p:sp>
            <p:nvSpPr>
              <p:cNvPr id="2377" name="Google Shape;2377;p8"/>
              <p:cNvSpPr/>
              <p:nvPr/>
            </p:nvSpPr>
            <p:spPr>
              <a:xfrm>
                <a:off x="6015800" y="923575"/>
                <a:ext cx="375800" cy="361850"/>
              </a:xfrm>
              <a:custGeom>
                <a:avLst/>
                <a:gdLst/>
                <a:ahLst/>
                <a:cxnLst/>
                <a:rect l="l" t="t" r="r" b="b"/>
                <a:pathLst>
                  <a:path w="15032" h="14474" extrusionOk="0">
                    <a:moveTo>
                      <a:pt x="8300" y="0"/>
                    </a:moveTo>
                    <a:cubicBezTo>
                      <a:pt x="7968" y="0"/>
                      <a:pt x="7628" y="165"/>
                      <a:pt x="7404" y="501"/>
                    </a:cubicBezTo>
                    <a:lnTo>
                      <a:pt x="5352" y="3815"/>
                    </a:lnTo>
                    <a:lnTo>
                      <a:pt x="1459" y="3447"/>
                    </a:lnTo>
                    <a:cubicBezTo>
                      <a:pt x="1438" y="3446"/>
                      <a:pt x="1416" y="3445"/>
                      <a:pt x="1395" y="3445"/>
                    </a:cubicBezTo>
                    <a:cubicBezTo>
                      <a:pt x="538" y="3445"/>
                      <a:pt x="0" y="4463"/>
                      <a:pt x="565" y="5131"/>
                    </a:cubicBezTo>
                    <a:lnTo>
                      <a:pt x="3038" y="8129"/>
                    </a:lnTo>
                    <a:lnTo>
                      <a:pt x="1459" y="11706"/>
                    </a:lnTo>
                    <a:cubicBezTo>
                      <a:pt x="1145" y="12469"/>
                      <a:pt x="1712" y="13194"/>
                      <a:pt x="2474" y="13194"/>
                    </a:cubicBezTo>
                    <a:cubicBezTo>
                      <a:pt x="2604" y="13194"/>
                      <a:pt x="2741" y="13173"/>
                      <a:pt x="2880" y="13126"/>
                    </a:cubicBezTo>
                    <a:lnTo>
                      <a:pt x="6457" y="11654"/>
                    </a:lnTo>
                    <a:lnTo>
                      <a:pt x="9455" y="14231"/>
                    </a:lnTo>
                    <a:cubicBezTo>
                      <a:pt x="9654" y="14399"/>
                      <a:pt x="9883" y="14474"/>
                      <a:pt x="10107" y="14474"/>
                    </a:cubicBezTo>
                    <a:cubicBezTo>
                      <a:pt x="10656" y="14474"/>
                      <a:pt x="11176" y="14025"/>
                      <a:pt x="11139" y="13390"/>
                    </a:cubicBezTo>
                    <a:lnTo>
                      <a:pt x="10876" y="9497"/>
                    </a:lnTo>
                    <a:lnTo>
                      <a:pt x="14242" y="7498"/>
                    </a:lnTo>
                    <a:cubicBezTo>
                      <a:pt x="15031" y="7077"/>
                      <a:pt x="14874" y="5814"/>
                      <a:pt x="13979" y="5604"/>
                    </a:cubicBezTo>
                    <a:lnTo>
                      <a:pt x="10139" y="4710"/>
                    </a:lnTo>
                    <a:lnTo>
                      <a:pt x="9298" y="870"/>
                    </a:lnTo>
                    <a:cubicBezTo>
                      <a:pt x="9177" y="297"/>
                      <a:pt x="8745" y="0"/>
                      <a:pt x="830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8" name="Google Shape;2378;p8"/>
              <p:cNvSpPr/>
              <p:nvPr/>
            </p:nvSpPr>
            <p:spPr>
              <a:xfrm>
                <a:off x="6024650" y="1009625"/>
                <a:ext cx="124975" cy="27750"/>
              </a:xfrm>
              <a:custGeom>
                <a:avLst/>
                <a:gdLst/>
                <a:ahLst/>
                <a:cxnLst/>
                <a:rect l="l" t="t" r="r" b="b"/>
                <a:pathLst>
                  <a:path w="4999" h="1110" extrusionOk="0">
                    <a:moveTo>
                      <a:pt x="1005" y="0"/>
                    </a:moveTo>
                    <a:cubicBezTo>
                      <a:pt x="526" y="0"/>
                      <a:pt x="148" y="348"/>
                      <a:pt x="1" y="742"/>
                    </a:cubicBezTo>
                    <a:lnTo>
                      <a:pt x="4472" y="1110"/>
                    </a:lnTo>
                    <a:lnTo>
                      <a:pt x="4998" y="373"/>
                    </a:lnTo>
                    <a:lnTo>
                      <a:pt x="1105" y="5"/>
                    </a:lnTo>
                    <a:cubicBezTo>
                      <a:pt x="1072" y="2"/>
                      <a:pt x="1038" y="0"/>
                      <a:pt x="1005" y="0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9" name="Google Shape;2379;p8"/>
              <p:cNvSpPr/>
              <p:nvPr/>
            </p:nvSpPr>
            <p:spPr>
              <a:xfrm>
                <a:off x="6195625" y="926500"/>
                <a:ext cx="195975" cy="361150"/>
              </a:xfrm>
              <a:custGeom>
                <a:avLst/>
                <a:gdLst/>
                <a:ahLst/>
                <a:cxnLst/>
                <a:rect l="l" t="t" r="r" b="b"/>
                <a:pathLst>
                  <a:path w="7839" h="14446" extrusionOk="0">
                    <a:moveTo>
                      <a:pt x="1045" y="1"/>
                    </a:moveTo>
                    <a:cubicBezTo>
                      <a:pt x="716" y="1"/>
                      <a:pt x="381" y="156"/>
                      <a:pt x="158" y="490"/>
                    </a:cubicBezTo>
                    <a:lnTo>
                      <a:pt x="0" y="753"/>
                    </a:lnTo>
                    <a:cubicBezTo>
                      <a:pt x="316" y="805"/>
                      <a:pt x="579" y="1068"/>
                      <a:pt x="684" y="1489"/>
                    </a:cubicBezTo>
                    <a:lnTo>
                      <a:pt x="1526" y="5277"/>
                    </a:lnTo>
                    <a:lnTo>
                      <a:pt x="5313" y="6223"/>
                    </a:lnTo>
                    <a:cubicBezTo>
                      <a:pt x="6260" y="6434"/>
                      <a:pt x="6366" y="7644"/>
                      <a:pt x="5576" y="8117"/>
                    </a:cubicBezTo>
                    <a:lnTo>
                      <a:pt x="2262" y="10116"/>
                    </a:lnTo>
                    <a:lnTo>
                      <a:pt x="2525" y="13956"/>
                    </a:lnTo>
                    <a:cubicBezTo>
                      <a:pt x="2578" y="14114"/>
                      <a:pt x="2525" y="14167"/>
                      <a:pt x="2420" y="14377"/>
                    </a:cubicBezTo>
                    <a:cubicBezTo>
                      <a:pt x="2541" y="14424"/>
                      <a:pt x="2667" y="14446"/>
                      <a:pt x="2793" y="14446"/>
                    </a:cubicBezTo>
                    <a:cubicBezTo>
                      <a:pt x="3374" y="14446"/>
                      <a:pt x="3936" y="13974"/>
                      <a:pt x="3893" y="13325"/>
                    </a:cubicBezTo>
                    <a:lnTo>
                      <a:pt x="3630" y="9432"/>
                    </a:lnTo>
                    <a:lnTo>
                      <a:pt x="6997" y="7486"/>
                    </a:lnTo>
                    <a:cubicBezTo>
                      <a:pt x="7838" y="7013"/>
                      <a:pt x="7628" y="5750"/>
                      <a:pt x="6734" y="5540"/>
                    </a:cubicBezTo>
                    <a:lnTo>
                      <a:pt x="2894" y="4645"/>
                    </a:lnTo>
                    <a:lnTo>
                      <a:pt x="2052" y="805"/>
                    </a:lnTo>
                    <a:cubicBezTo>
                      <a:pt x="1931" y="289"/>
                      <a:pt x="1494" y="1"/>
                      <a:pt x="1045" y="1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0" name="Google Shape;2380;p8"/>
              <p:cNvSpPr/>
              <p:nvPr/>
            </p:nvSpPr>
            <p:spPr>
              <a:xfrm>
                <a:off x="6473100" y="1159675"/>
                <a:ext cx="701000" cy="453725"/>
              </a:xfrm>
              <a:custGeom>
                <a:avLst/>
                <a:gdLst/>
                <a:ahLst/>
                <a:cxnLst/>
                <a:rect l="l" t="t" r="r" b="b"/>
                <a:pathLst>
                  <a:path w="28040" h="18149" fill="none" extrusionOk="0">
                    <a:moveTo>
                      <a:pt x="1" y="0"/>
                    </a:moveTo>
                    <a:cubicBezTo>
                      <a:pt x="11785" y="0"/>
                      <a:pt x="23252" y="7417"/>
                      <a:pt x="28039" y="18149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1" name="Google Shape;2381;p8"/>
              <p:cNvSpPr/>
              <p:nvPr/>
            </p:nvSpPr>
            <p:spPr>
              <a:xfrm>
                <a:off x="6475750" y="1233325"/>
                <a:ext cx="309075" cy="140725"/>
              </a:xfrm>
              <a:custGeom>
                <a:avLst/>
                <a:gdLst/>
                <a:ahLst/>
                <a:cxnLst/>
                <a:rect l="l" t="t" r="r" b="b"/>
                <a:pathLst>
                  <a:path w="12363" h="5629" fill="none" extrusionOk="0">
                    <a:moveTo>
                      <a:pt x="0" y="0"/>
                    </a:moveTo>
                    <a:cubicBezTo>
                      <a:pt x="4366" y="1157"/>
                      <a:pt x="8522" y="3051"/>
                      <a:pt x="12362" y="5629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2" name="Google Shape;2382;p8"/>
              <p:cNvSpPr/>
              <p:nvPr/>
            </p:nvSpPr>
            <p:spPr>
              <a:xfrm>
                <a:off x="6858450" y="1473975"/>
                <a:ext cx="84175" cy="90775"/>
              </a:xfrm>
              <a:custGeom>
                <a:avLst/>
                <a:gdLst/>
                <a:ahLst/>
                <a:cxnLst/>
                <a:rect l="l" t="t" r="r" b="b"/>
                <a:pathLst>
                  <a:path w="3367" h="3631" fill="none" extrusionOk="0">
                    <a:moveTo>
                      <a:pt x="0" y="1"/>
                    </a:moveTo>
                    <a:cubicBezTo>
                      <a:pt x="1368" y="948"/>
                      <a:pt x="2473" y="2210"/>
                      <a:pt x="3367" y="3630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3" name="Google Shape;2383;p8"/>
              <p:cNvSpPr/>
              <p:nvPr/>
            </p:nvSpPr>
            <p:spPr>
              <a:xfrm>
                <a:off x="6462600" y="1304325"/>
                <a:ext cx="303800" cy="409025"/>
              </a:xfrm>
              <a:custGeom>
                <a:avLst/>
                <a:gdLst/>
                <a:ahLst/>
                <a:cxnLst/>
                <a:rect l="l" t="t" r="r" b="b"/>
                <a:pathLst>
                  <a:path w="12152" h="16361" fill="none" extrusionOk="0">
                    <a:moveTo>
                      <a:pt x="0" y="1"/>
                    </a:moveTo>
                    <a:cubicBezTo>
                      <a:pt x="6155" y="3315"/>
                      <a:pt x="10679" y="9522"/>
                      <a:pt x="12152" y="16361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4" name="Google Shape;2384;p8"/>
              <p:cNvSpPr/>
              <p:nvPr/>
            </p:nvSpPr>
            <p:spPr>
              <a:xfrm>
                <a:off x="6799275" y="1797500"/>
                <a:ext cx="15800" cy="63150"/>
              </a:xfrm>
              <a:custGeom>
                <a:avLst/>
                <a:gdLst/>
                <a:ahLst/>
                <a:cxnLst/>
                <a:rect l="l" t="t" r="r" b="b"/>
                <a:pathLst>
                  <a:path w="632" h="2526" fill="none" extrusionOk="0">
                    <a:moveTo>
                      <a:pt x="0" y="1"/>
                    </a:moveTo>
                    <a:cubicBezTo>
                      <a:pt x="210" y="842"/>
                      <a:pt x="368" y="1684"/>
                      <a:pt x="631" y="2526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5" name="Google Shape;2385;p8"/>
              <p:cNvSpPr/>
              <p:nvPr/>
            </p:nvSpPr>
            <p:spPr>
              <a:xfrm>
                <a:off x="6486275" y="1049200"/>
                <a:ext cx="498450" cy="86825"/>
              </a:xfrm>
              <a:custGeom>
                <a:avLst/>
                <a:gdLst/>
                <a:ahLst/>
                <a:cxnLst/>
                <a:rect l="l" t="t" r="r" b="b"/>
                <a:pathLst>
                  <a:path w="19938" h="3473" fill="none" extrusionOk="0">
                    <a:moveTo>
                      <a:pt x="0" y="1052"/>
                    </a:moveTo>
                    <a:cubicBezTo>
                      <a:pt x="6733" y="0"/>
                      <a:pt x="13677" y="842"/>
                      <a:pt x="19937" y="3472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6" name="Google Shape;2386;p8"/>
              <p:cNvSpPr/>
              <p:nvPr/>
            </p:nvSpPr>
            <p:spPr>
              <a:xfrm>
                <a:off x="7089900" y="1205700"/>
                <a:ext cx="59200" cy="35525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1421" fill="none" extrusionOk="0">
                    <a:moveTo>
                      <a:pt x="1" y="0"/>
                    </a:moveTo>
                    <a:cubicBezTo>
                      <a:pt x="790" y="421"/>
                      <a:pt x="1579" y="895"/>
                      <a:pt x="2368" y="1421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7" name="Google Shape;2387;p8"/>
              <p:cNvSpPr/>
              <p:nvPr/>
            </p:nvSpPr>
            <p:spPr>
              <a:xfrm>
                <a:off x="7216150" y="1312225"/>
                <a:ext cx="11875" cy="9225"/>
              </a:xfrm>
              <a:custGeom>
                <a:avLst/>
                <a:gdLst/>
                <a:ahLst/>
                <a:cxnLst/>
                <a:rect l="l" t="t" r="r" b="b"/>
                <a:pathLst>
                  <a:path w="475" h="369" fill="none" extrusionOk="0">
                    <a:moveTo>
                      <a:pt x="1" y="0"/>
                    </a:moveTo>
                    <a:cubicBezTo>
                      <a:pt x="159" y="106"/>
                      <a:pt x="264" y="263"/>
                      <a:pt x="474" y="369"/>
                    </a:cubicBezTo>
                  </a:path>
                </a:pathLst>
              </a:custGeom>
              <a:noFill/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8" name="Google Shape;2388;p8"/>
              <p:cNvSpPr/>
              <p:nvPr/>
            </p:nvSpPr>
            <p:spPr>
              <a:xfrm>
                <a:off x="6989950" y="1652825"/>
                <a:ext cx="11875" cy="23700"/>
              </a:xfrm>
              <a:custGeom>
                <a:avLst/>
                <a:gdLst/>
                <a:ahLst/>
                <a:cxnLst/>
                <a:rect l="l" t="t" r="r" b="b"/>
                <a:pathLst>
                  <a:path w="475" h="948" fill="none" extrusionOk="0">
                    <a:moveTo>
                      <a:pt x="1" y="1"/>
                    </a:moveTo>
                    <a:cubicBezTo>
                      <a:pt x="106" y="317"/>
                      <a:pt x="316" y="632"/>
                      <a:pt x="474" y="948"/>
                    </a:cubicBezTo>
                  </a:path>
                </a:pathLst>
              </a:custGeom>
              <a:solidFill>
                <a:schemeClr val="lt2"/>
              </a:solidFill>
              <a:ln w="19725" cap="rnd" cmpd="sng">
                <a:solidFill>
                  <a:srgbClr val="FCC3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89" name="Google Shape;2389;p8"/>
            <p:cNvGrpSpPr/>
            <p:nvPr/>
          </p:nvGrpSpPr>
          <p:grpSpPr>
            <a:xfrm>
              <a:off x="9272395" y="2451888"/>
              <a:ext cx="139329" cy="128300"/>
              <a:chOff x="732600" y="1890325"/>
              <a:chExt cx="138100" cy="128300"/>
            </a:xfrm>
          </p:grpSpPr>
          <p:sp>
            <p:nvSpPr>
              <p:cNvPr id="2390" name="Google Shape;2390;p8"/>
              <p:cNvSpPr/>
              <p:nvPr/>
            </p:nvSpPr>
            <p:spPr>
              <a:xfrm>
                <a:off x="732600" y="1890325"/>
                <a:ext cx="138100" cy="127525"/>
              </a:xfrm>
              <a:custGeom>
                <a:avLst/>
                <a:gdLst/>
                <a:ahLst/>
                <a:cxnLst/>
                <a:rect l="l" t="t" r="r" b="b"/>
                <a:pathLst>
                  <a:path w="5524" h="5101" extrusionOk="0">
                    <a:moveTo>
                      <a:pt x="1431" y="1"/>
                    </a:moveTo>
                    <a:cubicBezTo>
                      <a:pt x="1188" y="1"/>
                      <a:pt x="1025" y="229"/>
                      <a:pt x="1105" y="548"/>
                    </a:cubicBezTo>
                    <a:lnTo>
                      <a:pt x="1368" y="1916"/>
                    </a:lnTo>
                    <a:lnTo>
                      <a:pt x="263" y="2758"/>
                    </a:lnTo>
                    <a:cubicBezTo>
                      <a:pt x="0" y="2968"/>
                      <a:pt x="158" y="3389"/>
                      <a:pt x="474" y="3442"/>
                    </a:cubicBezTo>
                    <a:lnTo>
                      <a:pt x="1842" y="3547"/>
                    </a:lnTo>
                    <a:lnTo>
                      <a:pt x="2315" y="4862"/>
                    </a:lnTo>
                    <a:cubicBezTo>
                      <a:pt x="2372" y="5004"/>
                      <a:pt x="2537" y="5100"/>
                      <a:pt x="2701" y="5100"/>
                    </a:cubicBezTo>
                    <a:cubicBezTo>
                      <a:pt x="2840" y="5100"/>
                      <a:pt x="2979" y="5031"/>
                      <a:pt x="3052" y="4862"/>
                    </a:cubicBezTo>
                    <a:lnTo>
                      <a:pt x="3630" y="3652"/>
                    </a:lnTo>
                    <a:lnTo>
                      <a:pt x="4998" y="3547"/>
                    </a:lnTo>
                    <a:cubicBezTo>
                      <a:pt x="5314" y="3547"/>
                      <a:pt x="5524" y="3126"/>
                      <a:pt x="5261" y="2916"/>
                    </a:cubicBezTo>
                    <a:lnTo>
                      <a:pt x="4209" y="1969"/>
                    </a:lnTo>
                    <a:lnTo>
                      <a:pt x="4630" y="601"/>
                    </a:lnTo>
                    <a:cubicBezTo>
                      <a:pt x="4716" y="343"/>
                      <a:pt x="4486" y="86"/>
                      <a:pt x="4255" y="86"/>
                    </a:cubicBezTo>
                    <a:cubicBezTo>
                      <a:pt x="4204" y="86"/>
                      <a:pt x="4152" y="99"/>
                      <a:pt x="4104" y="128"/>
                    </a:cubicBezTo>
                    <a:lnTo>
                      <a:pt x="2841" y="864"/>
                    </a:lnTo>
                    <a:lnTo>
                      <a:pt x="1684" y="75"/>
                    </a:lnTo>
                    <a:cubicBezTo>
                      <a:pt x="1595" y="24"/>
                      <a:pt x="1509" y="1"/>
                      <a:pt x="1431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1" name="Google Shape;2391;p8"/>
              <p:cNvSpPr/>
              <p:nvPr/>
            </p:nvSpPr>
            <p:spPr>
              <a:xfrm>
                <a:off x="802300" y="1893750"/>
                <a:ext cx="42100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1684" h="938" extrusionOk="0">
                    <a:moveTo>
                      <a:pt x="1447" y="1"/>
                    </a:moveTo>
                    <a:cubicBezTo>
                      <a:pt x="1377" y="1"/>
                      <a:pt x="1299" y="30"/>
                      <a:pt x="1210" y="96"/>
                    </a:cubicBezTo>
                    <a:lnTo>
                      <a:pt x="1" y="780"/>
                    </a:lnTo>
                    <a:lnTo>
                      <a:pt x="316" y="938"/>
                    </a:lnTo>
                    <a:lnTo>
                      <a:pt x="1684" y="148"/>
                    </a:lnTo>
                    <a:cubicBezTo>
                      <a:pt x="1623" y="57"/>
                      <a:pt x="1544" y="1"/>
                      <a:pt x="1447" y="1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2" name="Google Shape;2392;p8"/>
              <p:cNvSpPr/>
              <p:nvPr/>
            </p:nvSpPr>
            <p:spPr>
              <a:xfrm>
                <a:off x="732600" y="1892325"/>
                <a:ext cx="74975" cy="126300"/>
              </a:xfrm>
              <a:custGeom>
                <a:avLst/>
                <a:gdLst/>
                <a:ahLst/>
                <a:cxnLst/>
                <a:rect l="l" t="t" r="r" b="b"/>
                <a:pathLst>
                  <a:path w="2999" h="5052" extrusionOk="0">
                    <a:moveTo>
                      <a:pt x="1559" y="0"/>
                    </a:moveTo>
                    <a:cubicBezTo>
                      <a:pt x="1320" y="0"/>
                      <a:pt x="1063" y="218"/>
                      <a:pt x="1105" y="468"/>
                    </a:cubicBezTo>
                    <a:lnTo>
                      <a:pt x="1368" y="1836"/>
                    </a:lnTo>
                    <a:lnTo>
                      <a:pt x="263" y="2678"/>
                    </a:lnTo>
                    <a:cubicBezTo>
                      <a:pt x="0" y="2888"/>
                      <a:pt x="158" y="3362"/>
                      <a:pt x="474" y="3362"/>
                    </a:cubicBezTo>
                    <a:lnTo>
                      <a:pt x="1842" y="3467"/>
                    </a:lnTo>
                    <a:lnTo>
                      <a:pt x="2315" y="4782"/>
                    </a:lnTo>
                    <a:cubicBezTo>
                      <a:pt x="2415" y="4949"/>
                      <a:pt x="2578" y="5052"/>
                      <a:pt x="2738" y="5052"/>
                    </a:cubicBezTo>
                    <a:cubicBezTo>
                      <a:pt x="2830" y="5052"/>
                      <a:pt x="2922" y="5017"/>
                      <a:pt x="2999" y="4940"/>
                    </a:cubicBezTo>
                    <a:cubicBezTo>
                      <a:pt x="2894" y="4887"/>
                      <a:pt x="2841" y="4887"/>
                      <a:pt x="2841" y="4782"/>
                    </a:cubicBezTo>
                    <a:lnTo>
                      <a:pt x="2368" y="3467"/>
                    </a:lnTo>
                    <a:lnTo>
                      <a:pt x="1000" y="3362"/>
                    </a:lnTo>
                    <a:cubicBezTo>
                      <a:pt x="684" y="3309"/>
                      <a:pt x="527" y="2888"/>
                      <a:pt x="790" y="2678"/>
                    </a:cubicBezTo>
                    <a:lnTo>
                      <a:pt x="1894" y="1836"/>
                    </a:lnTo>
                    <a:lnTo>
                      <a:pt x="1631" y="468"/>
                    </a:lnTo>
                    <a:cubicBezTo>
                      <a:pt x="1631" y="311"/>
                      <a:pt x="1631" y="205"/>
                      <a:pt x="1789" y="153"/>
                    </a:cubicBezTo>
                    <a:lnTo>
                      <a:pt x="1736" y="48"/>
                    </a:lnTo>
                    <a:cubicBezTo>
                      <a:pt x="1682" y="15"/>
                      <a:pt x="1621" y="0"/>
                      <a:pt x="1559" y="0"/>
                    </a:cubicBezTo>
                    <a:close/>
                  </a:path>
                </a:pathLst>
              </a:custGeom>
              <a:solidFill>
                <a:srgbClr val="FAB8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3" name="Google Shape;2393;p8"/>
            <p:cNvGrpSpPr/>
            <p:nvPr/>
          </p:nvGrpSpPr>
          <p:grpSpPr>
            <a:xfrm>
              <a:off x="4961800" y="6288600"/>
              <a:ext cx="135369" cy="129375"/>
              <a:chOff x="2419900" y="952925"/>
              <a:chExt cx="134175" cy="129375"/>
            </a:xfrm>
          </p:grpSpPr>
          <p:sp>
            <p:nvSpPr>
              <p:cNvPr id="2394" name="Google Shape;2394;p8"/>
              <p:cNvSpPr/>
              <p:nvPr/>
            </p:nvSpPr>
            <p:spPr>
              <a:xfrm>
                <a:off x="2421550" y="952925"/>
                <a:ext cx="132525" cy="129375"/>
              </a:xfrm>
              <a:custGeom>
                <a:avLst/>
                <a:gdLst/>
                <a:ahLst/>
                <a:cxnLst/>
                <a:rect l="l" t="t" r="r" b="b"/>
                <a:pathLst>
                  <a:path w="5301" h="5175" extrusionOk="0">
                    <a:moveTo>
                      <a:pt x="2854" y="1"/>
                    </a:moveTo>
                    <a:cubicBezTo>
                      <a:pt x="2742" y="1"/>
                      <a:pt x="2640" y="55"/>
                      <a:pt x="2617" y="169"/>
                    </a:cubicBezTo>
                    <a:lnTo>
                      <a:pt x="1881" y="1326"/>
                    </a:lnTo>
                    <a:lnTo>
                      <a:pt x="513" y="1221"/>
                    </a:lnTo>
                    <a:cubicBezTo>
                      <a:pt x="493" y="1218"/>
                      <a:pt x="473" y="1216"/>
                      <a:pt x="453" y="1216"/>
                    </a:cubicBezTo>
                    <a:cubicBezTo>
                      <a:pt x="172" y="1216"/>
                      <a:pt x="1" y="1554"/>
                      <a:pt x="198" y="1800"/>
                    </a:cubicBezTo>
                    <a:lnTo>
                      <a:pt x="1092" y="2852"/>
                    </a:lnTo>
                    <a:lnTo>
                      <a:pt x="566" y="4167"/>
                    </a:lnTo>
                    <a:cubicBezTo>
                      <a:pt x="478" y="4431"/>
                      <a:pt x="647" y="4731"/>
                      <a:pt x="889" y="4731"/>
                    </a:cubicBezTo>
                    <a:cubicBezTo>
                      <a:pt x="937" y="4731"/>
                      <a:pt x="987" y="4719"/>
                      <a:pt x="1039" y="4693"/>
                    </a:cubicBezTo>
                    <a:lnTo>
                      <a:pt x="2354" y="4167"/>
                    </a:lnTo>
                    <a:lnTo>
                      <a:pt x="3407" y="5114"/>
                    </a:lnTo>
                    <a:cubicBezTo>
                      <a:pt x="3462" y="5155"/>
                      <a:pt x="3527" y="5175"/>
                      <a:pt x="3594" y="5175"/>
                    </a:cubicBezTo>
                    <a:cubicBezTo>
                      <a:pt x="3784" y="5175"/>
                      <a:pt x="3985" y="5018"/>
                      <a:pt x="3985" y="4746"/>
                    </a:cubicBezTo>
                    <a:lnTo>
                      <a:pt x="3880" y="3378"/>
                    </a:lnTo>
                    <a:lnTo>
                      <a:pt x="5037" y="2641"/>
                    </a:lnTo>
                    <a:cubicBezTo>
                      <a:pt x="5300" y="2536"/>
                      <a:pt x="5248" y="2063"/>
                      <a:pt x="4932" y="2010"/>
                    </a:cubicBezTo>
                    <a:lnTo>
                      <a:pt x="3512" y="1695"/>
                    </a:lnTo>
                    <a:lnTo>
                      <a:pt x="3196" y="274"/>
                    </a:lnTo>
                    <a:cubicBezTo>
                      <a:pt x="3166" y="95"/>
                      <a:pt x="3001" y="1"/>
                      <a:pt x="2854" y="1"/>
                    </a:cubicBezTo>
                    <a:close/>
                  </a:path>
                </a:pathLst>
              </a:custGeom>
              <a:solidFill>
                <a:srgbClr val="FCC3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5" name="Google Shape;2395;p8"/>
              <p:cNvSpPr/>
              <p:nvPr/>
            </p:nvSpPr>
            <p:spPr>
              <a:xfrm>
                <a:off x="2510650" y="995275"/>
                <a:ext cx="40800" cy="1712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85" extrusionOk="0">
                    <a:moveTo>
                      <a:pt x="0" y="1"/>
                    </a:moveTo>
                    <a:lnTo>
                      <a:pt x="53" y="316"/>
                    </a:lnTo>
                    <a:lnTo>
                      <a:pt x="1631" y="684"/>
                    </a:lnTo>
                    <a:cubicBezTo>
                      <a:pt x="1631" y="579"/>
                      <a:pt x="1473" y="369"/>
                      <a:pt x="1368" y="31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6" name="Google Shape;2396;p8"/>
              <p:cNvSpPr/>
              <p:nvPr/>
            </p:nvSpPr>
            <p:spPr>
              <a:xfrm>
                <a:off x="2419900" y="952925"/>
                <a:ext cx="81575" cy="117875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715" extrusionOk="0">
                    <a:moveTo>
                      <a:pt x="2910" y="1"/>
                    </a:moveTo>
                    <a:cubicBezTo>
                      <a:pt x="2791" y="1"/>
                      <a:pt x="2676" y="55"/>
                      <a:pt x="2631" y="169"/>
                    </a:cubicBezTo>
                    <a:lnTo>
                      <a:pt x="1894" y="1326"/>
                    </a:lnTo>
                    <a:lnTo>
                      <a:pt x="527" y="1221"/>
                    </a:lnTo>
                    <a:cubicBezTo>
                      <a:pt x="211" y="1221"/>
                      <a:pt x="1" y="1537"/>
                      <a:pt x="211" y="1800"/>
                    </a:cubicBezTo>
                    <a:lnTo>
                      <a:pt x="444" y="2074"/>
                    </a:lnTo>
                    <a:lnTo>
                      <a:pt x="444" y="2074"/>
                    </a:lnTo>
                    <a:cubicBezTo>
                      <a:pt x="423" y="1876"/>
                      <a:pt x="553" y="1678"/>
                      <a:pt x="745" y="1678"/>
                    </a:cubicBezTo>
                    <a:cubicBezTo>
                      <a:pt x="776" y="1678"/>
                      <a:pt x="808" y="1683"/>
                      <a:pt x="842" y="1695"/>
                    </a:cubicBezTo>
                    <a:lnTo>
                      <a:pt x="2210" y="1800"/>
                    </a:lnTo>
                    <a:lnTo>
                      <a:pt x="2946" y="642"/>
                    </a:lnTo>
                    <a:cubicBezTo>
                      <a:pt x="2999" y="485"/>
                      <a:pt x="3157" y="432"/>
                      <a:pt x="3262" y="432"/>
                    </a:cubicBezTo>
                    <a:lnTo>
                      <a:pt x="3262" y="274"/>
                    </a:lnTo>
                    <a:cubicBezTo>
                      <a:pt x="3232" y="95"/>
                      <a:pt x="3067" y="1"/>
                      <a:pt x="2910" y="1"/>
                    </a:cubicBezTo>
                    <a:close/>
                    <a:moveTo>
                      <a:pt x="444" y="2074"/>
                    </a:moveTo>
                    <a:cubicBezTo>
                      <a:pt x="452" y="2143"/>
                      <a:pt x="478" y="2212"/>
                      <a:pt x="527" y="2273"/>
                    </a:cubicBezTo>
                    <a:lnTo>
                      <a:pt x="1078" y="2921"/>
                    </a:lnTo>
                    <a:lnTo>
                      <a:pt x="1078" y="2921"/>
                    </a:lnTo>
                    <a:lnTo>
                      <a:pt x="1105" y="2852"/>
                    </a:lnTo>
                    <a:lnTo>
                      <a:pt x="444" y="2074"/>
                    </a:lnTo>
                    <a:close/>
                    <a:moveTo>
                      <a:pt x="1078" y="2921"/>
                    </a:moveTo>
                    <a:lnTo>
                      <a:pt x="579" y="4167"/>
                    </a:lnTo>
                    <a:cubicBezTo>
                      <a:pt x="486" y="4401"/>
                      <a:pt x="642" y="4636"/>
                      <a:pt x="864" y="4684"/>
                    </a:cubicBezTo>
                    <a:lnTo>
                      <a:pt x="864" y="4684"/>
                    </a:lnTo>
                    <a:cubicBezTo>
                      <a:pt x="869" y="4671"/>
                      <a:pt x="879" y="4656"/>
                      <a:pt x="895" y="4640"/>
                    </a:cubicBezTo>
                    <a:lnTo>
                      <a:pt x="1421" y="3325"/>
                    </a:lnTo>
                    <a:lnTo>
                      <a:pt x="1078" y="2921"/>
                    </a:lnTo>
                    <a:close/>
                    <a:moveTo>
                      <a:pt x="864" y="4684"/>
                    </a:moveTo>
                    <a:cubicBezTo>
                      <a:pt x="856" y="4702"/>
                      <a:pt x="861" y="4715"/>
                      <a:pt x="881" y="4715"/>
                    </a:cubicBezTo>
                    <a:cubicBezTo>
                      <a:pt x="895" y="4715"/>
                      <a:pt x="917" y="4708"/>
                      <a:pt x="947" y="4693"/>
                    </a:cubicBezTo>
                    <a:cubicBezTo>
                      <a:pt x="919" y="4693"/>
                      <a:pt x="891" y="4690"/>
                      <a:pt x="864" y="4684"/>
                    </a:cubicBezTo>
                    <a:close/>
                  </a:path>
                </a:pathLst>
              </a:custGeom>
              <a:solidFill>
                <a:srgbClr val="191919">
                  <a:alpha val="72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397" name="Google Shape;2397;p8"/>
          <p:cNvGrpSpPr/>
          <p:nvPr/>
        </p:nvGrpSpPr>
        <p:grpSpPr>
          <a:xfrm flipH="1">
            <a:off x="-20797" y="-12625"/>
            <a:ext cx="10692000" cy="7589400"/>
            <a:chOff x="-2000" y="-12625"/>
            <a:chExt cx="10692000" cy="7589400"/>
          </a:xfrm>
        </p:grpSpPr>
        <p:sp>
          <p:nvSpPr>
            <p:cNvPr id="2398" name="Google Shape;2398;p8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99" name="Google Shape;2399;p8"/>
            <p:cNvGrpSpPr/>
            <p:nvPr/>
          </p:nvGrpSpPr>
          <p:grpSpPr>
            <a:xfrm>
              <a:off x="73845" y="61396"/>
              <a:ext cx="10544304" cy="7425379"/>
              <a:chOff x="73845" y="61396"/>
              <a:chExt cx="10544304" cy="7425379"/>
            </a:xfrm>
          </p:grpSpPr>
          <p:grpSp>
            <p:nvGrpSpPr>
              <p:cNvPr id="2400" name="Google Shape;2400;p8"/>
              <p:cNvGrpSpPr/>
              <p:nvPr/>
            </p:nvGrpSpPr>
            <p:grpSpPr>
              <a:xfrm rot="10800000" flipH="1">
                <a:off x="541072" y="720094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2401" name="Google Shape;2401;p8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2402" name="Google Shape;2402;p8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403" name="Google Shape;2403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404" name="Google Shape;2404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405" name="Google Shape;2405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406" name="Google Shape;2406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407" name="Google Shape;2407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408" name="Google Shape;2408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409" name="Google Shape;2409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410" name="Google Shape;2410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411" name="Google Shape;2411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412" name="Google Shape;2412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413" name="Google Shape;2413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414" name="Google Shape;2414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415" name="Google Shape;2415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416" name="Google Shape;2416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417" name="Google Shape;2417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418" name="Google Shape;2418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2419" name="Google Shape;2419;p8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2420" name="Google Shape;2420;p8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2421" name="Google Shape;2421;p8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422" name="Google Shape;2422;p8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23" name="Google Shape;2423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24" name="Google Shape;2424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25" name="Google Shape;2425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26" name="Google Shape;2426;p8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27" name="Google Shape;2427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28" name="Google Shape;2428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29" name="Google Shape;2429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30" name="Google Shape;2430;p8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31" name="Google Shape;2431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32" name="Google Shape;2432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33" name="Google Shape;2433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34" name="Google Shape;2434;p8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35" name="Google Shape;2435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36" name="Google Shape;2436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37" name="Google Shape;2437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2438" name="Google Shape;2438;p8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439" name="Google Shape;2439;p8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40" name="Google Shape;2440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41" name="Google Shape;2441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42" name="Google Shape;2442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43" name="Google Shape;2443;p8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44" name="Google Shape;2444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45" name="Google Shape;2445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46" name="Google Shape;2446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47" name="Google Shape;2447;p8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48" name="Google Shape;2448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49" name="Google Shape;2449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50" name="Google Shape;2450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51" name="Google Shape;2451;p8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52" name="Google Shape;2452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53" name="Google Shape;2453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54" name="Google Shape;2454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455" name="Google Shape;2455;p8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2456" name="Google Shape;2456;p8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457" name="Google Shape;2457;p8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58" name="Google Shape;2458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59" name="Google Shape;2459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60" name="Google Shape;2460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61" name="Google Shape;2461;p8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62" name="Google Shape;2462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63" name="Google Shape;2463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64" name="Google Shape;2464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65" name="Google Shape;2465;p8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66" name="Google Shape;2466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67" name="Google Shape;2467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68" name="Google Shape;2468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69" name="Google Shape;2469;p8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70" name="Google Shape;2470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71" name="Google Shape;2471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72" name="Google Shape;2472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2473" name="Google Shape;2473;p8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474" name="Google Shape;2474;p8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75" name="Google Shape;2475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76" name="Google Shape;2476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77" name="Google Shape;2477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78" name="Google Shape;2478;p8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79" name="Google Shape;2479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80" name="Google Shape;2480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81" name="Google Shape;2481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82" name="Google Shape;2482;p8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83" name="Google Shape;2483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84" name="Google Shape;2484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85" name="Google Shape;2485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486" name="Google Shape;2486;p8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487" name="Google Shape;2487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88" name="Google Shape;2488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489" name="Google Shape;2489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490" name="Google Shape;2490;p8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491" name="Google Shape;2491;p8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492" name="Google Shape;2492;p8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493" name="Google Shape;2493;p8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494" name="Google Shape;2494;p8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495" name="Google Shape;2495;p8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496" name="Google Shape;2496;p8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497" name="Google Shape;2497;p8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498" name="Google Shape;2498;p8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499" name="Google Shape;2499;p8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500" name="Google Shape;2500;p8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501" name="Google Shape;2501;p8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502" name="Google Shape;2502;p8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503" name="Google Shape;2503;p8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504" name="Google Shape;2504;p8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505" name="Google Shape;2505;p8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506" name="Google Shape;2506;p8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2507" name="Google Shape;2507;p8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2508" name="Google Shape;2508;p8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509" name="Google Shape;2509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510" name="Google Shape;2510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511" name="Google Shape;2511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512" name="Google Shape;2512;p8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513" name="Google Shape;2513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514" name="Google Shape;2514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515" name="Google Shape;2515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2516" name="Google Shape;2516;p8"/>
              <p:cNvGrpSpPr/>
              <p:nvPr/>
            </p:nvGrpSpPr>
            <p:grpSpPr>
              <a:xfrm>
                <a:off x="471460" y="6139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2517" name="Google Shape;2517;p8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2518" name="Google Shape;2518;p8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519" name="Google Shape;2519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520" name="Google Shape;2520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521" name="Google Shape;2521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522" name="Google Shape;2522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523" name="Google Shape;2523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524" name="Google Shape;2524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525" name="Google Shape;2525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526" name="Google Shape;2526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527" name="Google Shape;2527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528" name="Google Shape;2528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529" name="Google Shape;2529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530" name="Google Shape;2530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531" name="Google Shape;2531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532" name="Google Shape;2532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533" name="Google Shape;2533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534" name="Google Shape;2534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2535" name="Google Shape;2535;p8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2536" name="Google Shape;2536;p8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2537" name="Google Shape;2537;p8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538" name="Google Shape;2538;p8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39" name="Google Shape;2539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40" name="Google Shape;2540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41" name="Google Shape;2541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42" name="Google Shape;2542;p8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43" name="Google Shape;2543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44" name="Google Shape;2544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45" name="Google Shape;2545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46" name="Google Shape;2546;p8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47" name="Google Shape;2547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48" name="Google Shape;2548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49" name="Google Shape;2549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50" name="Google Shape;2550;p8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51" name="Google Shape;2551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52" name="Google Shape;2552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53" name="Google Shape;2553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2554" name="Google Shape;2554;p8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555" name="Google Shape;2555;p8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56" name="Google Shape;2556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57" name="Google Shape;2557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58" name="Google Shape;2558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59" name="Google Shape;2559;p8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60" name="Google Shape;2560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61" name="Google Shape;2561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62" name="Google Shape;2562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63" name="Google Shape;2563;p8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64" name="Google Shape;2564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65" name="Google Shape;2565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66" name="Google Shape;2566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67" name="Google Shape;2567;p8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68" name="Google Shape;2568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69" name="Google Shape;2569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70" name="Google Shape;2570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571" name="Google Shape;2571;p8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2572" name="Google Shape;2572;p8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573" name="Google Shape;2573;p8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74" name="Google Shape;2574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75" name="Google Shape;2575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76" name="Google Shape;2576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77" name="Google Shape;2577;p8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78" name="Google Shape;2578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79" name="Google Shape;2579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80" name="Google Shape;2580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81" name="Google Shape;2581;p8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82" name="Google Shape;2582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83" name="Google Shape;2583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84" name="Google Shape;2584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85" name="Google Shape;2585;p8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86" name="Google Shape;2586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87" name="Google Shape;2587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88" name="Google Shape;2588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2589" name="Google Shape;2589;p8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2590" name="Google Shape;2590;p8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91" name="Google Shape;2591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92" name="Google Shape;2592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93" name="Google Shape;2593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94" name="Google Shape;2594;p8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95" name="Google Shape;2595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96" name="Google Shape;2596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597" name="Google Shape;2597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598" name="Google Shape;2598;p8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599" name="Google Shape;2599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600" name="Google Shape;2600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601" name="Google Shape;2601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2602" name="Google Shape;2602;p8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2603" name="Google Shape;2603;p8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604" name="Google Shape;2604;p8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2605" name="Google Shape;2605;p8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606" name="Google Shape;2606;p8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607" name="Google Shape;2607;p8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608" name="Google Shape;2608;p8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609" name="Google Shape;2609;p8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610" name="Google Shape;2610;p8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611" name="Google Shape;2611;p8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612" name="Google Shape;2612;p8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613" name="Google Shape;2613;p8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614" name="Google Shape;2614;p8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615" name="Google Shape;2615;p8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616" name="Google Shape;2616;p8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617" name="Google Shape;2617;p8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618" name="Google Shape;2618;p8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619" name="Google Shape;2619;p8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620" name="Google Shape;2620;p8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621" name="Google Shape;2621;p8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622" name="Google Shape;2622;p8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2623" name="Google Shape;2623;p8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2624" name="Google Shape;2624;p8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625" name="Google Shape;2625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626" name="Google Shape;2626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627" name="Google Shape;2627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628" name="Google Shape;2628;p8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629" name="Google Shape;2629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630" name="Google Shape;2630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631" name="Google Shape;2631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2632" name="Google Shape;2632;p8"/>
              <p:cNvGrpSpPr/>
              <p:nvPr/>
            </p:nvGrpSpPr>
            <p:grpSpPr>
              <a:xfrm>
                <a:off x="73845" y="987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2633" name="Google Shape;2633;p8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2634" name="Google Shape;2634;p8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635" name="Google Shape;2635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36" name="Google Shape;2636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37" name="Google Shape;2637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38" name="Google Shape;2638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39" name="Google Shape;2639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40" name="Google Shape;2640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41" name="Google Shape;2641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42" name="Google Shape;2642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43" name="Google Shape;2643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44" name="Google Shape;2644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45" name="Google Shape;2645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46" name="Google Shape;2646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47" name="Google Shape;2647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48" name="Google Shape;2648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49" name="Google Shape;2649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50" name="Google Shape;2650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2651" name="Google Shape;2651;p8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652" name="Google Shape;2652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53" name="Google Shape;2653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54" name="Google Shape;2654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55" name="Google Shape;2655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56" name="Google Shape;2656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57" name="Google Shape;2657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58" name="Google Shape;2658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59" name="Google Shape;2659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60" name="Google Shape;2660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61" name="Google Shape;2661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62" name="Google Shape;2662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63" name="Google Shape;2663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64" name="Google Shape;2664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65" name="Google Shape;2665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66" name="Google Shape;2666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67" name="Google Shape;2667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2668" name="Google Shape;2668;p8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2669" name="Google Shape;2669;p8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670" name="Google Shape;2670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71" name="Google Shape;2671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72" name="Google Shape;2672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73" name="Google Shape;2673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74" name="Google Shape;2674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75" name="Google Shape;2675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76" name="Google Shape;2676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77" name="Google Shape;2677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78" name="Google Shape;2678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79" name="Google Shape;2679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80" name="Google Shape;2680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81" name="Google Shape;2681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82" name="Google Shape;2682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83" name="Google Shape;2683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84" name="Google Shape;2684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85" name="Google Shape;2685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2686" name="Google Shape;2686;p8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687" name="Google Shape;2687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88" name="Google Shape;2688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89" name="Google Shape;2689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90" name="Google Shape;2690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91" name="Google Shape;2691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92" name="Google Shape;2692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93" name="Google Shape;2693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94" name="Google Shape;2694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95" name="Google Shape;2695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696" name="Google Shape;2696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97" name="Google Shape;2697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698" name="Google Shape;2698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699" name="Google Shape;2699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00" name="Google Shape;2700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01" name="Google Shape;2701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02" name="Google Shape;2702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2703" name="Google Shape;2703;p8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704" name="Google Shape;2704;p8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705" name="Google Shape;2705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06" name="Google Shape;2706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07" name="Google Shape;2707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708" name="Google Shape;2708;p8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709" name="Google Shape;2709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10" name="Google Shape;2710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11" name="Google Shape;2711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712" name="Google Shape;2712;p8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713" name="Google Shape;2713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14" name="Google Shape;2714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15" name="Google Shape;2715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716" name="Google Shape;2716;p8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717" name="Google Shape;2717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18" name="Google Shape;2718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19" name="Google Shape;2719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2720" name="Google Shape;2720;p8"/>
              <p:cNvGrpSpPr/>
              <p:nvPr/>
            </p:nvGrpSpPr>
            <p:grpSpPr>
              <a:xfrm>
                <a:off x="10332320" y="1452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2721" name="Google Shape;2721;p8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2722" name="Google Shape;2722;p8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723" name="Google Shape;2723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24" name="Google Shape;2724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25" name="Google Shape;2725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26" name="Google Shape;2726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27" name="Google Shape;2727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28" name="Google Shape;2728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29" name="Google Shape;2729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30" name="Google Shape;2730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31" name="Google Shape;2731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32" name="Google Shape;2732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33" name="Google Shape;2733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34" name="Google Shape;2734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35" name="Google Shape;2735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36" name="Google Shape;2736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37" name="Google Shape;2737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38" name="Google Shape;2738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2739" name="Google Shape;2739;p8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740" name="Google Shape;2740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41" name="Google Shape;2741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42" name="Google Shape;2742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43" name="Google Shape;2743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44" name="Google Shape;2744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45" name="Google Shape;2745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46" name="Google Shape;2746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47" name="Google Shape;2747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48" name="Google Shape;2748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49" name="Google Shape;2749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50" name="Google Shape;2750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51" name="Google Shape;2751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52" name="Google Shape;2752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53" name="Google Shape;2753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54" name="Google Shape;2754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55" name="Google Shape;2755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2756" name="Google Shape;2756;p8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2757" name="Google Shape;2757;p8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758" name="Google Shape;2758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59" name="Google Shape;2759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60" name="Google Shape;2760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61" name="Google Shape;2761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62" name="Google Shape;2762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63" name="Google Shape;2763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64" name="Google Shape;2764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65" name="Google Shape;2765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66" name="Google Shape;2766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67" name="Google Shape;2767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68" name="Google Shape;2768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69" name="Google Shape;2769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70" name="Google Shape;2770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71" name="Google Shape;2771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72" name="Google Shape;2772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73" name="Google Shape;2773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2774" name="Google Shape;2774;p8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775" name="Google Shape;2775;p8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76" name="Google Shape;2776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77" name="Google Shape;2777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78" name="Google Shape;2778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79" name="Google Shape;2779;p8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80" name="Google Shape;2780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81" name="Google Shape;2781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82" name="Google Shape;2782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83" name="Google Shape;2783;p8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84" name="Google Shape;2784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85" name="Google Shape;2785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86" name="Google Shape;2786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787" name="Google Shape;2787;p8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788" name="Google Shape;2788;p8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89" name="Google Shape;2789;p8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790" name="Google Shape;2790;p8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2791" name="Google Shape;2791;p8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792" name="Google Shape;2792;p8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793" name="Google Shape;2793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94" name="Google Shape;2794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95" name="Google Shape;2795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796" name="Google Shape;2796;p8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797" name="Google Shape;2797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98" name="Google Shape;2798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99" name="Google Shape;2799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800" name="Google Shape;2800;p8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801" name="Google Shape;2801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02" name="Google Shape;2802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03" name="Google Shape;2803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804" name="Google Shape;2804;p8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805" name="Google Shape;2805;p8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06" name="Google Shape;2806;p8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07" name="Google Shape;2807;p8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</p:grpSp>
      </p:grpSp>
      <p:grpSp>
        <p:nvGrpSpPr>
          <p:cNvPr id="2808" name="Google Shape;2808;p8"/>
          <p:cNvGrpSpPr/>
          <p:nvPr/>
        </p:nvGrpSpPr>
        <p:grpSpPr>
          <a:xfrm flipH="1">
            <a:off x="170560" y="533705"/>
            <a:ext cx="3176918" cy="3726693"/>
            <a:chOff x="3123500" y="607850"/>
            <a:chExt cx="2692075" cy="3186025"/>
          </a:xfrm>
        </p:grpSpPr>
        <p:sp>
          <p:nvSpPr>
            <p:cNvPr id="2809" name="Google Shape;2809;p8"/>
            <p:cNvSpPr/>
            <p:nvPr/>
          </p:nvSpPr>
          <p:spPr>
            <a:xfrm>
              <a:off x="3123500" y="1218850"/>
              <a:ext cx="2050300" cy="2575025"/>
            </a:xfrm>
            <a:custGeom>
              <a:avLst/>
              <a:gdLst/>
              <a:ahLst/>
              <a:cxnLst/>
              <a:rect l="l" t="t" r="r" b="b"/>
              <a:pathLst>
                <a:path w="82012" h="103001" extrusionOk="0">
                  <a:moveTo>
                    <a:pt x="60180" y="0"/>
                  </a:moveTo>
                  <a:lnTo>
                    <a:pt x="0" y="79328"/>
                  </a:lnTo>
                  <a:lnTo>
                    <a:pt x="73226" y="103001"/>
                  </a:lnTo>
                  <a:lnTo>
                    <a:pt x="82011" y="6366"/>
                  </a:lnTo>
                  <a:lnTo>
                    <a:pt x="60180" y="0"/>
                  </a:lnTo>
                  <a:close/>
                </a:path>
              </a:pathLst>
            </a:custGeom>
            <a:gradFill>
              <a:gsLst>
                <a:gs pos="0">
                  <a:srgbClr val="7BB8EF">
                    <a:alpha val="34117"/>
                    <a:alpha val="34080"/>
                  </a:srgbClr>
                </a:gs>
                <a:gs pos="68000">
                  <a:srgbClr val="FFFFFF">
                    <a:alpha val="0"/>
                    <a:alpha val="34080"/>
                  </a:srgbClr>
                </a:gs>
                <a:gs pos="100000">
                  <a:srgbClr val="FFFFFF">
                    <a:alpha val="0"/>
                    <a:alpha val="340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8"/>
            <p:cNvSpPr/>
            <p:nvPr/>
          </p:nvSpPr>
          <p:spPr>
            <a:xfrm>
              <a:off x="4371550" y="1058400"/>
              <a:ext cx="1158650" cy="464150"/>
            </a:xfrm>
            <a:custGeom>
              <a:avLst/>
              <a:gdLst/>
              <a:ahLst/>
              <a:cxnLst/>
              <a:rect l="l" t="t" r="r" b="b"/>
              <a:pathLst>
                <a:path w="46346" h="18566" extrusionOk="0">
                  <a:moveTo>
                    <a:pt x="1421" y="1"/>
                  </a:moveTo>
                  <a:cubicBezTo>
                    <a:pt x="1421" y="1"/>
                    <a:pt x="947" y="1053"/>
                    <a:pt x="895" y="1316"/>
                  </a:cubicBezTo>
                  <a:cubicBezTo>
                    <a:pt x="0" y="3841"/>
                    <a:pt x="9364" y="9469"/>
                    <a:pt x="21831" y="13888"/>
                  </a:cubicBezTo>
                  <a:cubicBezTo>
                    <a:pt x="30226" y="16876"/>
                    <a:pt x="37875" y="18565"/>
                    <a:pt x="42225" y="18565"/>
                  </a:cubicBezTo>
                  <a:cubicBezTo>
                    <a:pt x="44308" y="18565"/>
                    <a:pt x="45635" y="18178"/>
                    <a:pt x="45924" y="17360"/>
                  </a:cubicBezTo>
                  <a:cubicBezTo>
                    <a:pt x="46030" y="17097"/>
                    <a:pt x="46345" y="16150"/>
                    <a:pt x="46345" y="16150"/>
                  </a:cubicBezTo>
                  <a:cubicBezTo>
                    <a:pt x="46345" y="16150"/>
                    <a:pt x="36193" y="8838"/>
                    <a:pt x="25040" y="4788"/>
                  </a:cubicBezTo>
                  <a:cubicBezTo>
                    <a:pt x="13783" y="790"/>
                    <a:pt x="1421" y="1"/>
                    <a:pt x="14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8"/>
            <p:cNvSpPr/>
            <p:nvPr/>
          </p:nvSpPr>
          <p:spPr>
            <a:xfrm>
              <a:off x="4191375" y="859825"/>
              <a:ext cx="1591325" cy="635350"/>
            </a:xfrm>
            <a:custGeom>
              <a:avLst/>
              <a:gdLst/>
              <a:ahLst/>
              <a:cxnLst/>
              <a:rect l="l" t="t" r="r" b="b"/>
              <a:pathLst>
                <a:path w="63653" h="25414" extrusionOk="0">
                  <a:moveTo>
                    <a:pt x="1947" y="0"/>
                  </a:moveTo>
                  <a:cubicBezTo>
                    <a:pt x="1947" y="0"/>
                    <a:pt x="1421" y="1315"/>
                    <a:pt x="1263" y="1684"/>
                  </a:cubicBezTo>
                  <a:cubicBezTo>
                    <a:pt x="0" y="5156"/>
                    <a:pt x="12889" y="12888"/>
                    <a:pt x="29985" y="18991"/>
                  </a:cubicBezTo>
                  <a:cubicBezTo>
                    <a:pt x="41542" y="23116"/>
                    <a:pt x="52090" y="25414"/>
                    <a:pt x="58069" y="25414"/>
                  </a:cubicBezTo>
                  <a:cubicBezTo>
                    <a:pt x="60935" y="25414"/>
                    <a:pt x="62751" y="24886"/>
                    <a:pt x="63126" y="23778"/>
                  </a:cubicBezTo>
                  <a:cubicBezTo>
                    <a:pt x="63284" y="23462"/>
                    <a:pt x="63652" y="22094"/>
                    <a:pt x="63652" y="22094"/>
                  </a:cubicBezTo>
                  <a:cubicBezTo>
                    <a:pt x="63652" y="22094"/>
                    <a:pt x="49712" y="12047"/>
                    <a:pt x="34404" y="6576"/>
                  </a:cubicBezTo>
                  <a:cubicBezTo>
                    <a:pt x="19043" y="1052"/>
                    <a:pt x="1947" y="0"/>
                    <a:pt x="19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8"/>
            <p:cNvSpPr/>
            <p:nvPr/>
          </p:nvSpPr>
          <p:spPr>
            <a:xfrm>
              <a:off x="4204525" y="822275"/>
              <a:ext cx="1611050" cy="635350"/>
            </a:xfrm>
            <a:custGeom>
              <a:avLst/>
              <a:gdLst/>
              <a:ahLst/>
              <a:cxnLst/>
              <a:rect l="l" t="t" r="r" b="b"/>
              <a:pathLst>
                <a:path w="64442" h="25414" extrusionOk="0">
                  <a:moveTo>
                    <a:pt x="6360" y="1"/>
                  </a:moveTo>
                  <a:cubicBezTo>
                    <a:pt x="3484" y="1"/>
                    <a:pt x="1655" y="535"/>
                    <a:pt x="1263" y="1660"/>
                  </a:cubicBezTo>
                  <a:cubicBezTo>
                    <a:pt x="0" y="5079"/>
                    <a:pt x="12889" y="12865"/>
                    <a:pt x="29985" y="18967"/>
                  </a:cubicBezTo>
                  <a:cubicBezTo>
                    <a:pt x="41541" y="23091"/>
                    <a:pt x="52087" y="25413"/>
                    <a:pt x="58082" y="25413"/>
                  </a:cubicBezTo>
                  <a:cubicBezTo>
                    <a:pt x="60958" y="25413"/>
                    <a:pt x="62787" y="24879"/>
                    <a:pt x="63179" y="23754"/>
                  </a:cubicBezTo>
                  <a:cubicBezTo>
                    <a:pt x="64442" y="20282"/>
                    <a:pt x="51553" y="12549"/>
                    <a:pt x="34457" y="6447"/>
                  </a:cubicBezTo>
                  <a:cubicBezTo>
                    <a:pt x="22901" y="2323"/>
                    <a:pt x="12356" y="1"/>
                    <a:pt x="636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8"/>
            <p:cNvSpPr/>
            <p:nvPr/>
          </p:nvSpPr>
          <p:spPr>
            <a:xfrm>
              <a:off x="4592475" y="607850"/>
              <a:ext cx="961400" cy="637325"/>
            </a:xfrm>
            <a:custGeom>
              <a:avLst/>
              <a:gdLst/>
              <a:ahLst/>
              <a:cxnLst/>
              <a:rect l="l" t="t" r="r" b="b"/>
              <a:pathLst>
                <a:path w="38456" h="25493" extrusionOk="0">
                  <a:moveTo>
                    <a:pt x="17992" y="1"/>
                  </a:moveTo>
                  <a:cubicBezTo>
                    <a:pt x="10272" y="1"/>
                    <a:pt x="2889" y="5031"/>
                    <a:pt x="1" y="13025"/>
                  </a:cubicBezTo>
                  <a:cubicBezTo>
                    <a:pt x="10469" y="19969"/>
                    <a:pt x="22358" y="24230"/>
                    <a:pt x="34878" y="25492"/>
                  </a:cubicBezTo>
                  <a:cubicBezTo>
                    <a:pt x="38455" y="15392"/>
                    <a:pt x="33615" y="4451"/>
                    <a:pt x="23936" y="1031"/>
                  </a:cubicBezTo>
                  <a:cubicBezTo>
                    <a:pt x="21980" y="332"/>
                    <a:pt x="19975" y="1"/>
                    <a:pt x="179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8"/>
            <p:cNvSpPr/>
            <p:nvPr/>
          </p:nvSpPr>
          <p:spPr>
            <a:xfrm>
              <a:off x="4592475" y="607850"/>
              <a:ext cx="961400" cy="637325"/>
            </a:xfrm>
            <a:custGeom>
              <a:avLst/>
              <a:gdLst/>
              <a:ahLst/>
              <a:cxnLst/>
              <a:rect l="l" t="t" r="r" b="b"/>
              <a:pathLst>
                <a:path w="38456" h="25493" extrusionOk="0">
                  <a:moveTo>
                    <a:pt x="17992" y="1"/>
                  </a:moveTo>
                  <a:cubicBezTo>
                    <a:pt x="10272" y="1"/>
                    <a:pt x="2889" y="5031"/>
                    <a:pt x="1" y="13025"/>
                  </a:cubicBezTo>
                  <a:cubicBezTo>
                    <a:pt x="10469" y="19969"/>
                    <a:pt x="22358" y="24230"/>
                    <a:pt x="34878" y="25492"/>
                  </a:cubicBezTo>
                  <a:cubicBezTo>
                    <a:pt x="38455" y="15392"/>
                    <a:pt x="33615" y="4451"/>
                    <a:pt x="23936" y="1031"/>
                  </a:cubicBezTo>
                  <a:cubicBezTo>
                    <a:pt x="21980" y="332"/>
                    <a:pt x="19975" y="1"/>
                    <a:pt x="179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8"/>
            <p:cNvSpPr/>
            <p:nvPr/>
          </p:nvSpPr>
          <p:spPr>
            <a:xfrm>
              <a:off x="5173775" y="627050"/>
              <a:ext cx="378775" cy="618125"/>
            </a:xfrm>
            <a:custGeom>
              <a:avLst/>
              <a:gdLst/>
              <a:ahLst/>
              <a:cxnLst/>
              <a:rect l="l" t="t" r="r" b="b"/>
              <a:pathLst>
                <a:path w="15151" h="24725" extrusionOk="0">
                  <a:moveTo>
                    <a:pt x="0" y="0"/>
                  </a:moveTo>
                  <a:lnTo>
                    <a:pt x="0" y="0"/>
                  </a:lnTo>
                  <a:cubicBezTo>
                    <a:pt x="2157" y="1368"/>
                    <a:pt x="4051" y="3156"/>
                    <a:pt x="5576" y="5155"/>
                  </a:cubicBezTo>
                  <a:cubicBezTo>
                    <a:pt x="9732" y="10837"/>
                    <a:pt x="8838" y="18201"/>
                    <a:pt x="5366" y="23778"/>
                  </a:cubicBezTo>
                  <a:cubicBezTo>
                    <a:pt x="7418" y="24198"/>
                    <a:pt x="9522" y="24514"/>
                    <a:pt x="11626" y="24724"/>
                  </a:cubicBezTo>
                  <a:cubicBezTo>
                    <a:pt x="15151" y="14624"/>
                    <a:pt x="10311" y="3735"/>
                    <a:pt x="684" y="263"/>
                  </a:cubicBezTo>
                  <a:cubicBezTo>
                    <a:pt x="421" y="158"/>
                    <a:pt x="263" y="105"/>
                    <a:pt x="0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8"/>
            <p:cNvSpPr/>
            <p:nvPr/>
          </p:nvSpPr>
          <p:spPr>
            <a:xfrm>
              <a:off x="4592475" y="608625"/>
              <a:ext cx="437975" cy="381425"/>
            </a:xfrm>
            <a:custGeom>
              <a:avLst/>
              <a:gdLst/>
              <a:ahLst/>
              <a:cxnLst/>
              <a:rect l="l" t="t" r="r" b="b"/>
              <a:pathLst>
                <a:path w="17519" h="15257" extrusionOk="0">
                  <a:moveTo>
                    <a:pt x="17518" y="1"/>
                  </a:moveTo>
                  <a:cubicBezTo>
                    <a:pt x="9943" y="211"/>
                    <a:pt x="2842" y="5209"/>
                    <a:pt x="1" y="13099"/>
                  </a:cubicBezTo>
                  <a:cubicBezTo>
                    <a:pt x="1106" y="13836"/>
                    <a:pt x="2316" y="14572"/>
                    <a:pt x="3525" y="15256"/>
                  </a:cubicBezTo>
                  <a:cubicBezTo>
                    <a:pt x="6208" y="8260"/>
                    <a:pt x="10838" y="1211"/>
                    <a:pt x="17518" y="1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8"/>
            <p:cNvSpPr/>
            <p:nvPr/>
          </p:nvSpPr>
          <p:spPr>
            <a:xfrm>
              <a:off x="5524900" y="1287850"/>
              <a:ext cx="123650" cy="62525"/>
            </a:xfrm>
            <a:custGeom>
              <a:avLst/>
              <a:gdLst/>
              <a:ahLst/>
              <a:cxnLst/>
              <a:rect l="l" t="t" r="r" b="b"/>
              <a:pathLst>
                <a:path w="4946" h="2501" extrusionOk="0">
                  <a:moveTo>
                    <a:pt x="1678" y="1"/>
                  </a:moveTo>
                  <a:cubicBezTo>
                    <a:pt x="851" y="1"/>
                    <a:pt x="181" y="334"/>
                    <a:pt x="1" y="765"/>
                  </a:cubicBezTo>
                  <a:cubicBezTo>
                    <a:pt x="1" y="765"/>
                    <a:pt x="948" y="1554"/>
                    <a:pt x="2158" y="2027"/>
                  </a:cubicBezTo>
                  <a:cubicBezTo>
                    <a:pt x="3473" y="2501"/>
                    <a:pt x="4683" y="2501"/>
                    <a:pt x="4683" y="2501"/>
                  </a:cubicBezTo>
                  <a:cubicBezTo>
                    <a:pt x="4946" y="1817"/>
                    <a:pt x="4157" y="712"/>
                    <a:pt x="2894" y="239"/>
                  </a:cubicBezTo>
                  <a:cubicBezTo>
                    <a:pt x="2477" y="72"/>
                    <a:pt x="2061" y="1"/>
                    <a:pt x="16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8"/>
            <p:cNvSpPr/>
            <p:nvPr/>
          </p:nvSpPr>
          <p:spPr>
            <a:xfrm>
              <a:off x="5261875" y="1275650"/>
              <a:ext cx="136800" cy="67050"/>
            </a:xfrm>
            <a:custGeom>
              <a:avLst/>
              <a:gdLst/>
              <a:ahLst/>
              <a:cxnLst/>
              <a:rect l="l" t="t" r="r" b="b"/>
              <a:pathLst>
                <a:path w="5472" h="2682" extrusionOk="0">
                  <a:moveTo>
                    <a:pt x="1971" y="0"/>
                  </a:moveTo>
                  <a:cubicBezTo>
                    <a:pt x="1005" y="0"/>
                    <a:pt x="187" y="364"/>
                    <a:pt x="1" y="885"/>
                  </a:cubicBezTo>
                  <a:cubicBezTo>
                    <a:pt x="1" y="885"/>
                    <a:pt x="1000" y="1726"/>
                    <a:pt x="2421" y="2252"/>
                  </a:cubicBezTo>
                  <a:cubicBezTo>
                    <a:pt x="3473" y="2628"/>
                    <a:pt x="4444" y="2682"/>
                    <a:pt x="4914" y="2682"/>
                  </a:cubicBezTo>
                  <a:cubicBezTo>
                    <a:pt x="5101" y="2682"/>
                    <a:pt x="5209" y="2673"/>
                    <a:pt x="5209" y="2673"/>
                  </a:cubicBezTo>
                  <a:cubicBezTo>
                    <a:pt x="5472" y="1989"/>
                    <a:pt x="4683" y="727"/>
                    <a:pt x="3210" y="201"/>
                  </a:cubicBezTo>
                  <a:cubicBezTo>
                    <a:pt x="2795" y="62"/>
                    <a:pt x="2370" y="0"/>
                    <a:pt x="19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8"/>
            <p:cNvSpPr/>
            <p:nvPr/>
          </p:nvSpPr>
          <p:spPr>
            <a:xfrm>
              <a:off x="4382075" y="879725"/>
              <a:ext cx="123650" cy="62975"/>
            </a:xfrm>
            <a:custGeom>
              <a:avLst/>
              <a:gdLst/>
              <a:ahLst/>
              <a:cxnLst/>
              <a:rect l="l" t="t" r="r" b="b"/>
              <a:pathLst>
                <a:path w="4946" h="2519" extrusionOk="0">
                  <a:moveTo>
                    <a:pt x="1701" y="1"/>
                  </a:moveTo>
                  <a:cubicBezTo>
                    <a:pt x="860" y="1"/>
                    <a:pt x="185" y="340"/>
                    <a:pt x="0" y="782"/>
                  </a:cubicBezTo>
                  <a:cubicBezTo>
                    <a:pt x="0" y="782"/>
                    <a:pt x="842" y="1571"/>
                    <a:pt x="2157" y="2045"/>
                  </a:cubicBezTo>
                  <a:cubicBezTo>
                    <a:pt x="3472" y="2518"/>
                    <a:pt x="4682" y="2518"/>
                    <a:pt x="4682" y="2518"/>
                  </a:cubicBezTo>
                  <a:cubicBezTo>
                    <a:pt x="4945" y="1782"/>
                    <a:pt x="4156" y="677"/>
                    <a:pt x="2841" y="204"/>
                  </a:cubicBezTo>
                  <a:cubicBezTo>
                    <a:pt x="2448" y="62"/>
                    <a:pt x="2059" y="1"/>
                    <a:pt x="17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8"/>
            <p:cNvSpPr/>
            <p:nvPr/>
          </p:nvSpPr>
          <p:spPr>
            <a:xfrm>
              <a:off x="4579325" y="1031750"/>
              <a:ext cx="136800" cy="68800"/>
            </a:xfrm>
            <a:custGeom>
              <a:avLst/>
              <a:gdLst/>
              <a:ahLst/>
              <a:cxnLst/>
              <a:rect l="l" t="t" r="r" b="b"/>
              <a:pathLst>
                <a:path w="5472" h="2752" extrusionOk="0">
                  <a:moveTo>
                    <a:pt x="1888" y="0"/>
                  </a:moveTo>
                  <a:cubicBezTo>
                    <a:pt x="966" y="0"/>
                    <a:pt x="185" y="376"/>
                    <a:pt x="1" y="856"/>
                  </a:cubicBezTo>
                  <a:cubicBezTo>
                    <a:pt x="1" y="856"/>
                    <a:pt x="1000" y="1750"/>
                    <a:pt x="2473" y="2276"/>
                  </a:cubicBezTo>
                  <a:cubicBezTo>
                    <a:pt x="3657" y="2715"/>
                    <a:pt x="4767" y="2751"/>
                    <a:pt x="5105" y="2751"/>
                  </a:cubicBezTo>
                  <a:cubicBezTo>
                    <a:pt x="5172" y="2751"/>
                    <a:pt x="5209" y="2750"/>
                    <a:pt x="5209" y="2750"/>
                  </a:cubicBezTo>
                  <a:cubicBezTo>
                    <a:pt x="5472" y="2013"/>
                    <a:pt x="4578" y="751"/>
                    <a:pt x="3105" y="225"/>
                  </a:cubicBezTo>
                  <a:cubicBezTo>
                    <a:pt x="2697" y="68"/>
                    <a:pt x="2279" y="0"/>
                    <a:pt x="1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8"/>
            <p:cNvSpPr/>
            <p:nvPr/>
          </p:nvSpPr>
          <p:spPr>
            <a:xfrm>
              <a:off x="4914700" y="1183600"/>
              <a:ext cx="136800" cy="68175"/>
            </a:xfrm>
            <a:custGeom>
              <a:avLst/>
              <a:gdLst/>
              <a:ahLst/>
              <a:cxnLst/>
              <a:rect l="l" t="t" r="r" b="b"/>
              <a:pathLst>
                <a:path w="5472" h="2727" extrusionOk="0">
                  <a:moveTo>
                    <a:pt x="1947" y="0"/>
                  </a:moveTo>
                  <a:cubicBezTo>
                    <a:pt x="978" y="0"/>
                    <a:pt x="186" y="363"/>
                    <a:pt x="0" y="884"/>
                  </a:cubicBezTo>
                  <a:cubicBezTo>
                    <a:pt x="0" y="884"/>
                    <a:pt x="1000" y="1726"/>
                    <a:pt x="2473" y="2252"/>
                  </a:cubicBezTo>
                  <a:cubicBezTo>
                    <a:pt x="3656" y="2690"/>
                    <a:pt x="4767" y="2727"/>
                    <a:pt x="5104" y="2727"/>
                  </a:cubicBezTo>
                  <a:cubicBezTo>
                    <a:pt x="5172" y="2727"/>
                    <a:pt x="5208" y="2725"/>
                    <a:pt x="5208" y="2725"/>
                  </a:cubicBezTo>
                  <a:cubicBezTo>
                    <a:pt x="5471" y="1989"/>
                    <a:pt x="4682" y="727"/>
                    <a:pt x="3209" y="200"/>
                  </a:cubicBezTo>
                  <a:cubicBezTo>
                    <a:pt x="2778" y="62"/>
                    <a:pt x="2348" y="0"/>
                    <a:pt x="19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3" name="Google Shape;2823;p9"/>
          <p:cNvSpPr txBox="1">
            <a:spLocks noGrp="1"/>
          </p:cNvSpPr>
          <p:nvPr>
            <p:ph type="title"/>
          </p:nvPr>
        </p:nvSpPr>
        <p:spPr>
          <a:xfrm>
            <a:off x="841890" y="1776984"/>
            <a:ext cx="9008100" cy="12375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5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2824" name="Google Shape;2824;p9"/>
          <p:cNvSpPr txBox="1">
            <a:spLocks noGrp="1"/>
          </p:cNvSpPr>
          <p:nvPr>
            <p:ph type="subTitle" idx="1"/>
          </p:nvPr>
        </p:nvSpPr>
        <p:spPr>
          <a:xfrm>
            <a:off x="2621025" y="2973565"/>
            <a:ext cx="5450100" cy="24726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18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18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18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18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18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18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18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825" name="Google Shape;2825;p9"/>
          <p:cNvSpPr/>
          <p:nvPr/>
        </p:nvSpPr>
        <p:spPr>
          <a:xfrm flipH="1">
            <a:off x="-1065222" y="6051925"/>
            <a:ext cx="2262118" cy="976463"/>
          </a:xfrm>
          <a:custGeom>
            <a:avLst/>
            <a:gdLst/>
            <a:ahLst/>
            <a:cxnLst/>
            <a:rect l="l" t="t" r="r" b="b"/>
            <a:pathLst>
              <a:path w="29249" h="12738" extrusionOk="0">
                <a:moveTo>
                  <a:pt x="10913" y="0"/>
                </a:moveTo>
                <a:cubicBezTo>
                  <a:pt x="10819" y="0"/>
                  <a:pt x="10723" y="3"/>
                  <a:pt x="10626" y="7"/>
                </a:cubicBezTo>
                <a:cubicBezTo>
                  <a:pt x="9890" y="7"/>
                  <a:pt x="9153" y="217"/>
                  <a:pt x="8417" y="638"/>
                </a:cubicBezTo>
                <a:cubicBezTo>
                  <a:pt x="7680" y="901"/>
                  <a:pt x="7102" y="1322"/>
                  <a:pt x="6576" y="1953"/>
                </a:cubicBezTo>
                <a:cubicBezTo>
                  <a:pt x="5997" y="2532"/>
                  <a:pt x="5576" y="3269"/>
                  <a:pt x="5366" y="4058"/>
                </a:cubicBezTo>
                <a:cubicBezTo>
                  <a:pt x="5050" y="4847"/>
                  <a:pt x="4945" y="5636"/>
                  <a:pt x="4945" y="6477"/>
                </a:cubicBezTo>
                <a:cubicBezTo>
                  <a:pt x="4998" y="7003"/>
                  <a:pt x="5103" y="7530"/>
                  <a:pt x="5208" y="8056"/>
                </a:cubicBezTo>
                <a:lnTo>
                  <a:pt x="5208" y="8108"/>
                </a:lnTo>
                <a:cubicBezTo>
                  <a:pt x="4261" y="8161"/>
                  <a:pt x="3262" y="8529"/>
                  <a:pt x="2473" y="9055"/>
                </a:cubicBezTo>
                <a:cubicBezTo>
                  <a:pt x="1631" y="9634"/>
                  <a:pt x="1000" y="10370"/>
                  <a:pt x="526" y="11264"/>
                </a:cubicBezTo>
                <a:cubicBezTo>
                  <a:pt x="263" y="11738"/>
                  <a:pt x="105" y="12211"/>
                  <a:pt x="0" y="12737"/>
                </a:cubicBezTo>
                <a:lnTo>
                  <a:pt x="29248" y="12737"/>
                </a:lnTo>
                <a:lnTo>
                  <a:pt x="29248" y="12580"/>
                </a:lnTo>
                <a:cubicBezTo>
                  <a:pt x="29038" y="12317"/>
                  <a:pt x="28880" y="12106"/>
                  <a:pt x="28670" y="11948"/>
                </a:cubicBezTo>
                <a:cubicBezTo>
                  <a:pt x="28302" y="11580"/>
                  <a:pt x="27828" y="11264"/>
                  <a:pt x="27407" y="11001"/>
                </a:cubicBezTo>
                <a:cubicBezTo>
                  <a:pt x="26492" y="10520"/>
                  <a:pt x="25620" y="10258"/>
                  <a:pt x="24631" y="10258"/>
                </a:cubicBezTo>
                <a:cubicBezTo>
                  <a:pt x="24540" y="10258"/>
                  <a:pt x="24449" y="10261"/>
                  <a:pt x="24356" y="10265"/>
                </a:cubicBezTo>
                <a:cubicBezTo>
                  <a:pt x="23567" y="10265"/>
                  <a:pt x="22831" y="10475"/>
                  <a:pt x="22147" y="10896"/>
                </a:cubicBezTo>
                <a:cubicBezTo>
                  <a:pt x="22042" y="10949"/>
                  <a:pt x="21884" y="10949"/>
                  <a:pt x="21831" y="11001"/>
                </a:cubicBezTo>
                <a:cubicBezTo>
                  <a:pt x="21515" y="10212"/>
                  <a:pt x="21042" y="9581"/>
                  <a:pt x="20463" y="8950"/>
                </a:cubicBezTo>
                <a:cubicBezTo>
                  <a:pt x="20043" y="8634"/>
                  <a:pt x="19569" y="8319"/>
                  <a:pt x="19201" y="8056"/>
                </a:cubicBezTo>
                <a:cubicBezTo>
                  <a:pt x="18412" y="7582"/>
                  <a:pt x="17623" y="7372"/>
                  <a:pt x="16781" y="7319"/>
                </a:cubicBezTo>
                <a:cubicBezTo>
                  <a:pt x="16834" y="6846"/>
                  <a:pt x="16886" y="6425"/>
                  <a:pt x="16834" y="5951"/>
                </a:cubicBezTo>
                <a:cubicBezTo>
                  <a:pt x="16781" y="5425"/>
                  <a:pt x="16623" y="4899"/>
                  <a:pt x="16571" y="4373"/>
                </a:cubicBezTo>
                <a:cubicBezTo>
                  <a:pt x="16255" y="3321"/>
                  <a:pt x="15729" y="2479"/>
                  <a:pt x="14992" y="1690"/>
                </a:cubicBezTo>
                <a:cubicBezTo>
                  <a:pt x="14572" y="1322"/>
                  <a:pt x="14151" y="1007"/>
                  <a:pt x="13730" y="743"/>
                </a:cubicBezTo>
                <a:cubicBezTo>
                  <a:pt x="12814" y="262"/>
                  <a:pt x="11943" y="0"/>
                  <a:pt x="10913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6" name="Google Shape;2826;p9"/>
          <p:cNvSpPr/>
          <p:nvPr/>
        </p:nvSpPr>
        <p:spPr>
          <a:xfrm>
            <a:off x="7563419" y="1862625"/>
            <a:ext cx="378161" cy="192025"/>
          </a:xfrm>
          <a:custGeom>
            <a:avLst/>
            <a:gdLst/>
            <a:ahLst/>
            <a:cxnLst/>
            <a:rect l="l" t="t" r="r" b="b"/>
            <a:pathLst>
              <a:path w="14993" h="7681" extrusionOk="0">
                <a:moveTo>
                  <a:pt x="6313" y="0"/>
                </a:moveTo>
                <a:cubicBezTo>
                  <a:pt x="5734" y="0"/>
                  <a:pt x="5208" y="105"/>
                  <a:pt x="4682" y="421"/>
                </a:cubicBezTo>
                <a:cubicBezTo>
                  <a:pt x="4156" y="631"/>
                  <a:pt x="3682" y="947"/>
                  <a:pt x="3314" y="1368"/>
                </a:cubicBezTo>
                <a:cubicBezTo>
                  <a:pt x="2841" y="1736"/>
                  <a:pt x="2578" y="2262"/>
                  <a:pt x="2420" y="2893"/>
                </a:cubicBezTo>
                <a:cubicBezTo>
                  <a:pt x="2157" y="3419"/>
                  <a:pt x="2052" y="3998"/>
                  <a:pt x="2104" y="4577"/>
                </a:cubicBezTo>
                <a:cubicBezTo>
                  <a:pt x="2104" y="4734"/>
                  <a:pt x="2157" y="4892"/>
                  <a:pt x="2157" y="5050"/>
                </a:cubicBezTo>
                <a:cubicBezTo>
                  <a:pt x="2104" y="5103"/>
                  <a:pt x="2052" y="5103"/>
                  <a:pt x="1894" y="5155"/>
                </a:cubicBezTo>
                <a:cubicBezTo>
                  <a:pt x="1526" y="5313"/>
                  <a:pt x="1105" y="5576"/>
                  <a:pt x="842" y="5892"/>
                </a:cubicBezTo>
                <a:cubicBezTo>
                  <a:pt x="526" y="6207"/>
                  <a:pt x="316" y="6628"/>
                  <a:pt x="211" y="6996"/>
                </a:cubicBezTo>
                <a:cubicBezTo>
                  <a:pt x="53" y="7207"/>
                  <a:pt x="0" y="7470"/>
                  <a:pt x="0" y="7680"/>
                </a:cubicBezTo>
                <a:lnTo>
                  <a:pt x="14993" y="7680"/>
                </a:lnTo>
                <a:lnTo>
                  <a:pt x="14993" y="7628"/>
                </a:lnTo>
                <a:cubicBezTo>
                  <a:pt x="14993" y="7417"/>
                  <a:pt x="14940" y="7259"/>
                  <a:pt x="14940" y="7102"/>
                </a:cubicBezTo>
                <a:cubicBezTo>
                  <a:pt x="14677" y="6365"/>
                  <a:pt x="14309" y="5681"/>
                  <a:pt x="13783" y="5155"/>
                </a:cubicBezTo>
                <a:cubicBezTo>
                  <a:pt x="13414" y="4997"/>
                  <a:pt x="13099" y="4734"/>
                  <a:pt x="12836" y="4524"/>
                </a:cubicBezTo>
                <a:cubicBezTo>
                  <a:pt x="12257" y="4208"/>
                  <a:pt x="11573" y="3998"/>
                  <a:pt x="10942" y="3998"/>
                </a:cubicBezTo>
                <a:cubicBezTo>
                  <a:pt x="10889" y="3682"/>
                  <a:pt x="10784" y="3314"/>
                  <a:pt x="10732" y="3051"/>
                </a:cubicBezTo>
                <a:cubicBezTo>
                  <a:pt x="10468" y="2367"/>
                  <a:pt x="10100" y="1683"/>
                  <a:pt x="9522" y="1157"/>
                </a:cubicBezTo>
                <a:cubicBezTo>
                  <a:pt x="9206" y="947"/>
                  <a:pt x="8943" y="684"/>
                  <a:pt x="8627" y="473"/>
                </a:cubicBezTo>
                <a:cubicBezTo>
                  <a:pt x="7891" y="105"/>
                  <a:pt x="7154" y="0"/>
                  <a:pt x="6313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7" name="Google Shape;2827;p9"/>
          <p:cNvSpPr/>
          <p:nvPr/>
        </p:nvSpPr>
        <p:spPr>
          <a:xfrm>
            <a:off x="6092303" y="2497813"/>
            <a:ext cx="848747" cy="402790"/>
          </a:xfrm>
          <a:custGeom>
            <a:avLst/>
            <a:gdLst/>
            <a:ahLst/>
            <a:cxnLst/>
            <a:rect l="l" t="t" r="r" b="b"/>
            <a:pathLst>
              <a:path w="24725" h="10627" extrusionOk="0">
                <a:moveTo>
                  <a:pt x="7312" y="0"/>
                </a:moveTo>
                <a:cubicBezTo>
                  <a:pt x="6681" y="0"/>
                  <a:pt x="6050" y="210"/>
                  <a:pt x="5471" y="473"/>
                </a:cubicBezTo>
                <a:cubicBezTo>
                  <a:pt x="4892" y="631"/>
                  <a:pt x="4366" y="1052"/>
                  <a:pt x="3893" y="1526"/>
                </a:cubicBezTo>
                <a:cubicBezTo>
                  <a:pt x="3420" y="1946"/>
                  <a:pt x="3104" y="2578"/>
                  <a:pt x="2894" y="3156"/>
                </a:cubicBezTo>
                <a:cubicBezTo>
                  <a:pt x="2630" y="3735"/>
                  <a:pt x="2525" y="4419"/>
                  <a:pt x="2578" y="5050"/>
                </a:cubicBezTo>
                <a:cubicBezTo>
                  <a:pt x="2630" y="5471"/>
                  <a:pt x="2736" y="5892"/>
                  <a:pt x="2788" y="6313"/>
                </a:cubicBezTo>
                <a:cubicBezTo>
                  <a:pt x="2999" y="6891"/>
                  <a:pt x="3262" y="7417"/>
                  <a:pt x="3630" y="7891"/>
                </a:cubicBezTo>
                <a:cubicBezTo>
                  <a:pt x="3157" y="7943"/>
                  <a:pt x="2736" y="8101"/>
                  <a:pt x="2262" y="8259"/>
                </a:cubicBezTo>
                <a:cubicBezTo>
                  <a:pt x="1736" y="8469"/>
                  <a:pt x="1263" y="8785"/>
                  <a:pt x="895" y="9258"/>
                </a:cubicBezTo>
                <a:cubicBezTo>
                  <a:pt x="474" y="9679"/>
                  <a:pt x="211" y="10100"/>
                  <a:pt x="0" y="10626"/>
                </a:cubicBezTo>
                <a:lnTo>
                  <a:pt x="24725" y="10626"/>
                </a:lnTo>
                <a:cubicBezTo>
                  <a:pt x="24462" y="10048"/>
                  <a:pt x="24093" y="9521"/>
                  <a:pt x="23620" y="9048"/>
                </a:cubicBezTo>
                <a:cubicBezTo>
                  <a:pt x="23304" y="8785"/>
                  <a:pt x="22883" y="8522"/>
                  <a:pt x="22568" y="8364"/>
                </a:cubicBezTo>
                <a:cubicBezTo>
                  <a:pt x="21779" y="7943"/>
                  <a:pt x="20937" y="7733"/>
                  <a:pt x="19990" y="7733"/>
                </a:cubicBezTo>
                <a:cubicBezTo>
                  <a:pt x="19622" y="7733"/>
                  <a:pt x="19201" y="7838"/>
                  <a:pt x="18885" y="7943"/>
                </a:cubicBezTo>
                <a:cubicBezTo>
                  <a:pt x="18833" y="7680"/>
                  <a:pt x="18833" y="7417"/>
                  <a:pt x="18780" y="7154"/>
                </a:cubicBezTo>
                <a:cubicBezTo>
                  <a:pt x="18517" y="6365"/>
                  <a:pt x="18096" y="5629"/>
                  <a:pt x="17465" y="5103"/>
                </a:cubicBezTo>
                <a:cubicBezTo>
                  <a:pt x="17097" y="4840"/>
                  <a:pt x="16781" y="4682"/>
                  <a:pt x="16466" y="4419"/>
                </a:cubicBezTo>
                <a:cubicBezTo>
                  <a:pt x="15677" y="3998"/>
                  <a:pt x="14887" y="3788"/>
                  <a:pt x="13941" y="3788"/>
                </a:cubicBezTo>
                <a:cubicBezTo>
                  <a:pt x="13362" y="3788"/>
                  <a:pt x="12888" y="3945"/>
                  <a:pt x="12362" y="4156"/>
                </a:cubicBezTo>
                <a:cubicBezTo>
                  <a:pt x="12310" y="3893"/>
                  <a:pt x="12310" y="3682"/>
                  <a:pt x="12257" y="3419"/>
                </a:cubicBezTo>
                <a:cubicBezTo>
                  <a:pt x="11994" y="2630"/>
                  <a:pt x="11521" y="1894"/>
                  <a:pt x="10942" y="1315"/>
                </a:cubicBezTo>
                <a:cubicBezTo>
                  <a:pt x="10626" y="1052"/>
                  <a:pt x="10258" y="789"/>
                  <a:pt x="9890" y="579"/>
                </a:cubicBezTo>
                <a:cubicBezTo>
                  <a:pt x="9101" y="210"/>
                  <a:pt x="8259" y="0"/>
                  <a:pt x="7312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8" name="Google Shape;2828;p9"/>
          <p:cNvSpPr/>
          <p:nvPr/>
        </p:nvSpPr>
        <p:spPr>
          <a:xfrm>
            <a:off x="4096578" y="1172750"/>
            <a:ext cx="848747" cy="402790"/>
          </a:xfrm>
          <a:custGeom>
            <a:avLst/>
            <a:gdLst/>
            <a:ahLst/>
            <a:cxnLst/>
            <a:rect l="l" t="t" r="r" b="b"/>
            <a:pathLst>
              <a:path w="24725" h="10627" extrusionOk="0">
                <a:moveTo>
                  <a:pt x="7312" y="0"/>
                </a:moveTo>
                <a:cubicBezTo>
                  <a:pt x="6681" y="0"/>
                  <a:pt x="6050" y="210"/>
                  <a:pt x="5471" y="473"/>
                </a:cubicBezTo>
                <a:cubicBezTo>
                  <a:pt x="4892" y="631"/>
                  <a:pt x="4366" y="1052"/>
                  <a:pt x="3893" y="1526"/>
                </a:cubicBezTo>
                <a:cubicBezTo>
                  <a:pt x="3420" y="1946"/>
                  <a:pt x="3104" y="2578"/>
                  <a:pt x="2894" y="3156"/>
                </a:cubicBezTo>
                <a:cubicBezTo>
                  <a:pt x="2630" y="3735"/>
                  <a:pt x="2525" y="4419"/>
                  <a:pt x="2578" y="5050"/>
                </a:cubicBezTo>
                <a:cubicBezTo>
                  <a:pt x="2630" y="5471"/>
                  <a:pt x="2736" y="5892"/>
                  <a:pt x="2788" y="6313"/>
                </a:cubicBezTo>
                <a:cubicBezTo>
                  <a:pt x="2999" y="6891"/>
                  <a:pt x="3262" y="7417"/>
                  <a:pt x="3630" y="7891"/>
                </a:cubicBezTo>
                <a:cubicBezTo>
                  <a:pt x="3157" y="7943"/>
                  <a:pt x="2736" y="8101"/>
                  <a:pt x="2262" y="8259"/>
                </a:cubicBezTo>
                <a:cubicBezTo>
                  <a:pt x="1736" y="8469"/>
                  <a:pt x="1263" y="8785"/>
                  <a:pt x="895" y="9258"/>
                </a:cubicBezTo>
                <a:cubicBezTo>
                  <a:pt x="474" y="9679"/>
                  <a:pt x="211" y="10100"/>
                  <a:pt x="0" y="10626"/>
                </a:cubicBezTo>
                <a:lnTo>
                  <a:pt x="24725" y="10626"/>
                </a:lnTo>
                <a:cubicBezTo>
                  <a:pt x="24462" y="10048"/>
                  <a:pt x="24093" y="9521"/>
                  <a:pt x="23620" y="9048"/>
                </a:cubicBezTo>
                <a:cubicBezTo>
                  <a:pt x="23304" y="8785"/>
                  <a:pt x="22883" y="8522"/>
                  <a:pt x="22568" y="8364"/>
                </a:cubicBezTo>
                <a:cubicBezTo>
                  <a:pt x="21779" y="7943"/>
                  <a:pt x="20937" y="7733"/>
                  <a:pt x="19990" y="7733"/>
                </a:cubicBezTo>
                <a:cubicBezTo>
                  <a:pt x="19622" y="7733"/>
                  <a:pt x="19201" y="7838"/>
                  <a:pt x="18885" y="7943"/>
                </a:cubicBezTo>
                <a:cubicBezTo>
                  <a:pt x="18833" y="7680"/>
                  <a:pt x="18833" y="7417"/>
                  <a:pt x="18780" y="7154"/>
                </a:cubicBezTo>
                <a:cubicBezTo>
                  <a:pt x="18517" y="6365"/>
                  <a:pt x="18096" y="5629"/>
                  <a:pt x="17465" y="5103"/>
                </a:cubicBezTo>
                <a:cubicBezTo>
                  <a:pt x="17097" y="4840"/>
                  <a:pt x="16781" y="4682"/>
                  <a:pt x="16466" y="4419"/>
                </a:cubicBezTo>
                <a:cubicBezTo>
                  <a:pt x="15677" y="3998"/>
                  <a:pt x="14887" y="3788"/>
                  <a:pt x="13941" y="3788"/>
                </a:cubicBezTo>
                <a:cubicBezTo>
                  <a:pt x="13362" y="3788"/>
                  <a:pt x="12888" y="3945"/>
                  <a:pt x="12362" y="4156"/>
                </a:cubicBezTo>
                <a:cubicBezTo>
                  <a:pt x="12310" y="3893"/>
                  <a:pt x="12310" y="3682"/>
                  <a:pt x="12257" y="3419"/>
                </a:cubicBezTo>
                <a:cubicBezTo>
                  <a:pt x="11994" y="2630"/>
                  <a:pt x="11521" y="1894"/>
                  <a:pt x="10942" y="1315"/>
                </a:cubicBezTo>
                <a:cubicBezTo>
                  <a:pt x="10626" y="1052"/>
                  <a:pt x="10258" y="789"/>
                  <a:pt x="9890" y="579"/>
                </a:cubicBezTo>
                <a:cubicBezTo>
                  <a:pt x="9101" y="210"/>
                  <a:pt x="8259" y="0"/>
                  <a:pt x="7312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29" name="Google Shape;2829;p9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2830" name="Google Shape;2830;p9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31" name="Google Shape;2831;p9"/>
            <p:cNvGrpSpPr/>
            <p:nvPr/>
          </p:nvGrpSpPr>
          <p:grpSpPr>
            <a:xfrm rot="10800000" flipH="1">
              <a:off x="541072" y="7200946"/>
              <a:ext cx="9609875" cy="285829"/>
              <a:chOff x="471460" y="61396"/>
              <a:chExt cx="9609875" cy="285829"/>
            </a:xfrm>
          </p:grpSpPr>
          <p:grpSp>
            <p:nvGrpSpPr>
              <p:cNvPr id="2832" name="Google Shape;2832;p9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2833" name="Google Shape;2833;p9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834" name="Google Shape;2834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835" name="Google Shape;2835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36" name="Google Shape;2836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37" name="Google Shape;2837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838" name="Google Shape;2838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839" name="Google Shape;2839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40" name="Google Shape;2840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41" name="Google Shape;2841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842" name="Google Shape;2842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843" name="Google Shape;2843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44" name="Google Shape;2844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45" name="Google Shape;2845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846" name="Google Shape;2846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847" name="Google Shape;2847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48" name="Google Shape;2848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849" name="Google Shape;2849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2850" name="Google Shape;2850;p9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2851" name="Google Shape;2851;p9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2852" name="Google Shape;2852;p9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853" name="Google Shape;2853;p9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54" name="Google Shape;2854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55" name="Google Shape;2855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56" name="Google Shape;2856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857" name="Google Shape;2857;p9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58" name="Google Shape;2858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59" name="Google Shape;2859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60" name="Google Shape;2860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861" name="Google Shape;2861;p9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62" name="Google Shape;2862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63" name="Google Shape;2863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64" name="Google Shape;2864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865" name="Google Shape;2865;p9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66" name="Google Shape;2866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67" name="Google Shape;2867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68" name="Google Shape;2868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2869" name="Google Shape;2869;p9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870" name="Google Shape;2870;p9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71" name="Google Shape;2871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72" name="Google Shape;2872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73" name="Google Shape;2873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874" name="Google Shape;2874;p9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75" name="Google Shape;2875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76" name="Google Shape;2876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77" name="Google Shape;2877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878" name="Google Shape;2878;p9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79" name="Google Shape;2879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80" name="Google Shape;2880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81" name="Google Shape;2881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882" name="Google Shape;2882;p9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83" name="Google Shape;2883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84" name="Google Shape;2884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85" name="Google Shape;2885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2886" name="Google Shape;2886;p9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2887" name="Google Shape;2887;p9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888" name="Google Shape;2888;p9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89" name="Google Shape;2889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90" name="Google Shape;2890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91" name="Google Shape;2891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892" name="Google Shape;2892;p9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93" name="Google Shape;2893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94" name="Google Shape;2894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95" name="Google Shape;2895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896" name="Google Shape;2896;p9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897" name="Google Shape;2897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98" name="Google Shape;2898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899" name="Google Shape;2899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00" name="Google Shape;2900;p9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01" name="Google Shape;2901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02" name="Google Shape;2902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03" name="Google Shape;2903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2904" name="Google Shape;2904;p9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905" name="Google Shape;2905;p9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06" name="Google Shape;2906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07" name="Google Shape;2907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08" name="Google Shape;2908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09" name="Google Shape;2909;p9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10" name="Google Shape;2910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11" name="Google Shape;2911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12" name="Google Shape;2912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13" name="Google Shape;2913;p9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14" name="Google Shape;2914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15" name="Google Shape;2915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16" name="Google Shape;2916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17" name="Google Shape;2917;p9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18" name="Google Shape;2918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19" name="Google Shape;2919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20" name="Google Shape;2920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2921" name="Google Shape;2921;p9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2922" name="Google Shape;2922;p9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923" name="Google Shape;2923;p9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24" name="Google Shape;2924;p9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25" name="Google Shape;2925;p9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926" name="Google Shape;2926;p9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927" name="Google Shape;2927;p9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28" name="Google Shape;2928;p9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29" name="Google Shape;2929;p9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930" name="Google Shape;2930;p9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931" name="Google Shape;2931;p9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32" name="Google Shape;2932;p9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33" name="Google Shape;2933;p9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2934" name="Google Shape;2934;p9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2935" name="Google Shape;2935;p9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36" name="Google Shape;2936;p9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2937" name="Google Shape;2937;p9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2938" name="Google Shape;2938;p9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2939" name="Google Shape;2939;p9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940" name="Google Shape;2940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941" name="Google Shape;2941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942" name="Google Shape;2942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943" name="Google Shape;2943;p9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2944" name="Google Shape;2944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945" name="Google Shape;2945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946" name="Google Shape;2946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2947" name="Google Shape;2947;p9"/>
            <p:cNvGrpSpPr/>
            <p:nvPr/>
          </p:nvGrpSpPr>
          <p:grpSpPr>
            <a:xfrm>
              <a:off x="471460" y="61396"/>
              <a:ext cx="9609875" cy="285829"/>
              <a:chOff x="471460" y="61396"/>
              <a:chExt cx="9609875" cy="285829"/>
            </a:xfrm>
          </p:grpSpPr>
          <p:grpSp>
            <p:nvGrpSpPr>
              <p:cNvPr id="2948" name="Google Shape;2948;p9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2949" name="Google Shape;2949;p9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2950" name="Google Shape;2950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951" name="Google Shape;2951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52" name="Google Shape;2952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53" name="Google Shape;2953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954" name="Google Shape;2954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955" name="Google Shape;2955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56" name="Google Shape;2956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57" name="Google Shape;2957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958" name="Google Shape;2958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959" name="Google Shape;2959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60" name="Google Shape;2960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61" name="Google Shape;2961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2962" name="Google Shape;2962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2963" name="Google Shape;2963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64" name="Google Shape;2964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965" name="Google Shape;2965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2966" name="Google Shape;2966;p9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2967" name="Google Shape;2967;p9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2968" name="Google Shape;2968;p9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969" name="Google Shape;2969;p9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70" name="Google Shape;2970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71" name="Google Shape;2971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72" name="Google Shape;2972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73" name="Google Shape;2973;p9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74" name="Google Shape;2974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75" name="Google Shape;2975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76" name="Google Shape;2976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77" name="Google Shape;2977;p9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78" name="Google Shape;2978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79" name="Google Shape;2979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80" name="Google Shape;2980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81" name="Google Shape;2981;p9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82" name="Google Shape;2982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83" name="Google Shape;2983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84" name="Google Shape;2984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2985" name="Google Shape;2985;p9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2986" name="Google Shape;2986;p9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87" name="Google Shape;2987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88" name="Google Shape;2988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89" name="Google Shape;2989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90" name="Google Shape;2990;p9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91" name="Google Shape;2991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92" name="Google Shape;2992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93" name="Google Shape;2993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94" name="Google Shape;2994;p9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95" name="Google Shape;2995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96" name="Google Shape;2996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2997" name="Google Shape;2997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2998" name="Google Shape;2998;p9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2999" name="Google Shape;2999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00" name="Google Shape;3000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01" name="Google Shape;3001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3002" name="Google Shape;3002;p9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3003" name="Google Shape;3003;p9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004" name="Google Shape;3004;p9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005" name="Google Shape;3005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06" name="Google Shape;3006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07" name="Google Shape;3007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008" name="Google Shape;3008;p9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009" name="Google Shape;3009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10" name="Google Shape;3010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11" name="Google Shape;3011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012" name="Google Shape;3012;p9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013" name="Google Shape;3013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14" name="Google Shape;3014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15" name="Google Shape;3015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016" name="Google Shape;3016;p9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017" name="Google Shape;3017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18" name="Google Shape;3018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19" name="Google Shape;3019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3020" name="Google Shape;3020;p9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021" name="Google Shape;3021;p9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022" name="Google Shape;3022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23" name="Google Shape;3023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24" name="Google Shape;3024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025" name="Google Shape;3025;p9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026" name="Google Shape;3026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27" name="Google Shape;3027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28" name="Google Shape;3028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029" name="Google Shape;3029;p9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030" name="Google Shape;3030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31" name="Google Shape;3031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32" name="Google Shape;3032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033" name="Google Shape;3033;p9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034" name="Google Shape;3034;p9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35" name="Google Shape;3035;p9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036" name="Google Shape;3036;p9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3037" name="Google Shape;3037;p9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038" name="Google Shape;3038;p9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039" name="Google Shape;3039;p9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40" name="Google Shape;3040;p9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41" name="Google Shape;3041;p9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042" name="Google Shape;3042;p9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043" name="Google Shape;3043;p9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44" name="Google Shape;3044;p9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45" name="Google Shape;3045;p9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046" name="Google Shape;3046;p9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047" name="Google Shape;3047;p9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48" name="Google Shape;3048;p9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49" name="Google Shape;3049;p9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050" name="Google Shape;3050;p9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051" name="Google Shape;3051;p9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52" name="Google Shape;3052;p9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053" name="Google Shape;3053;p9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3054" name="Google Shape;3054;p9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3055" name="Google Shape;3055;p9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056" name="Google Shape;3056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057" name="Google Shape;3057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058" name="Google Shape;3058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059" name="Google Shape;3059;p9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060" name="Google Shape;3060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061" name="Google Shape;3061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062" name="Google Shape;3062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3063" name="Google Shape;3063;p9"/>
            <p:cNvGrpSpPr/>
            <p:nvPr/>
          </p:nvGrpSpPr>
          <p:grpSpPr>
            <a:xfrm>
              <a:off x="73845" y="98713"/>
              <a:ext cx="285829" cy="7341550"/>
              <a:chOff x="73845" y="36500"/>
              <a:chExt cx="285829" cy="7341550"/>
            </a:xfrm>
          </p:grpSpPr>
          <p:grpSp>
            <p:nvGrpSpPr>
              <p:cNvPr id="3064" name="Google Shape;3064;p9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3065" name="Google Shape;3065;p9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066" name="Google Shape;3066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067" name="Google Shape;3067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68" name="Google Shape;3068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69" name="Google Shape;3069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070" name="Google Shape;3070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071" name="Google Shape;3071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72" name="Google Shape;3072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73" name="Google Shape;3073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074" name="Google Shape;3074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075" name="Google Shape;3075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76" name="Google Shape;3076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77" name="Google Shape;3077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078" name="Google Shape;3078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079" name="Google Shape;3079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80" name="Google Shape;3080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81" name="Google Shape;3081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082" name="Google Shape;3082;p9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083" name="Google Shape;3083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084" name="Google Shape;3084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85" name="Google Shape;3085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86" name="Google Shape;3086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087" name="Google Shape;3087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088" name="Google Shape;3088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89" name="Google Shape;3089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90" name="Google Shape;3090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091" name="Google Shape;3091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092" name="Google Shape;3092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93" name="Google Shape;3093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94" name="Google Shape;3094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095" name="Google Shape;3095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096" name="Google Shape;3096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97" name="Google Shape;3097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098" name="Google Shape;3098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099" name="Google Shape;3099;p9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3100" name="Google Shape;3100;p9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101" name="Google Shape;3101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02" name="Google Shape;3102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03" name="Google Shape;3103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04" name="Google Shape;3104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05" name="Google Shape;3105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06" name="Google Shape;3106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07" name="Google Shape;3107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08" name="Google Shape;3108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09" name="Google Shape;3109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10" name="Google Shape;3110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11" name="Google Shape;3111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12" name="Google Shape;3112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13" name="Google Shape;3113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14" name="Google Shape;3114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15" name="Google Shape;3115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16" name="Google Shape;3116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117" name="Google Shape;3117;p9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118" name="Google Shape;3118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19" name="Google Shape;3119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20" name="Google Shape;3120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21" name="Google Shape;3121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22" name="Google Shape;3122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23" name="Google Shape;3123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24" name="Google Shape;3124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25" name="Google Shape;3125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26" name="Google Shape;3126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27" name="Google Shape;3127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28" name="Google Shape;3128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29" name="Google Shape;3129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30" name="Google Shape;3130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31" name="Google Shape;3131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32" name="Google Shape;3132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33" name="Google Shape;3133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134" name="Google Shape;3134;p9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3135" name="Google Shape;3135;p9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136" name="Google Shape;3136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137" name="Google Shape;3137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138" name="Google Shape;3138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139" name="Google Shape;3139;p9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140" name="Google Shape;3140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141" name="Google Shape;3141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142" name="Google Shape;3142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143" name="Google Shape;3143;p9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144" name="Google Shape;3144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145" name="Google Shape;3145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146" name="Google Shape;3146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147" name="Google Shape;3147;p9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148" name="Google Shape;3148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149" name="Google Shape;3149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150" name="Google Shape;3150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3151" name="Google Shape;3151;p9"/>
            <p:cNvGrpSpPr/>
            <p:nvPr/>
          </p:nvGrpSpPr>
          <p:grpSpPr>
            <a:xfrm>
              <a:off x="10332320" y="145213"/>
              <a:ext cx="285829" cy="7341550"/>
              <a:chOff x="73845" y="36500"/>
              <a:chExt cx="285829" cy="7341550"/>
            </a:xfrm>
          </p:grpSpPr>
          <p:grpSp>
            <p:nvGrpSpPr>
              <p:cNvPr id="3152" name="Google Shape;3152;p9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3153" name="Google Shape;3153;p9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154" name="Google Shape;3154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55" name="Google Shape;3155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56" name="Google Shape;3156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57" name="Google Shape;3157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58" name="Google Shape;3158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59" name="Google Shape;3159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60" name="Google Shape;3160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61" name="Google Shape;3161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62" name="Google Shape;3162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63" name="Google Shape;3163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64" name="Google Shape;3164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65" name="Google Shape;3165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66" name="Google Shape;3166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67" name="Google Shape;3167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68" name="Google Shape;3168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69" name="Google Shape;3169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170" name="Google Shape;3170;p9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171" name="Google Shape;3171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72" name="Google Shape;3172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73" name="Google Shape;3173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74" name="Google Shape;3174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75" name="Google Shape;3175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76" name="Google Shape;3176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77" name="Google Shape;3177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78" name="Google Shape;3178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79" name="Google Shape;3179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80" name="Google Shape;3180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81" name="Google Shape;3181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82" name="Google Shape;3182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83" name="Google Shape;3183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84" name="Google Shape;3184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85" name="Google Shape;3185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86" name="Google Shape;3186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187" name="Google Shape;3187;p9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3188" name="Google Shape;3188;p9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189" name="Google Shape;3189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90" name="Google Shape;3190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91" name="Google Shape;3191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92" name="Google Shape;3192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93" name="Google Shape;3193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94" name="Google Shape;3194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95" name="Google Shape;3195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96" name="Google Shape;3196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197" name="Google Shape;3197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198" name="Google Shape;3198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199" name="Google Shape;3199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00" name="Google Shape;3200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201" name="Google Shape;3201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202" name="Google Shape;3202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03" name="Google Shape;3203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04" name="Google Shape;3204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205" name="Google Shape;3205;p9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206" name="Google Shape;3206;p9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207" name="Google Shape;3207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08" name="Google Shape;3208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09" name="Google Shape;3209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210" name="Google Shape;3210;p9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211" name="Google Shape;3211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12" name="Google Shape;3212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13" name="Google Shape;3213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214" name="Google Shape;3214;p9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215" name="Google Shape;3215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16" name="Google Shape;3216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17" name="Google Shape;3217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218" name="Google Shape;3218;p9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219" name="Google Shape;3219;p9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20" name="Google Shape;3220;p9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21" name="Google Shape;3221;p9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222" name="Google Shape;3222;p9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3223" name="Google Shape;3223;p9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224" name="Google Shape;3224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25" name="Google Shape;3225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26" name="Google Shape;3226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227" name="Google Shape;3227;p9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228" name="Google Shape;3228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29" name="Google Shape;3229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30" name="Google Shape;3230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231" name="Google Shape;3231;p9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232" name="Google Shape;3232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33" name="Google Shape;3233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34" name="Google Shape;3234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235" name="Google Shape;3235;p9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236" name="Google Shape;3236;p9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37" name="Google Shape;3237;p9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38" name="Google Shape;3238;p9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</p:grpSp>
      <p:grpSp>
        <p:nvGrpSpPr>
          <p:cNvPr id="3239" name="Google Shape;3239;p9"/>
          <p:cNvGrpSpPr/>
          <p:nvPr/>
        </p:nvGrpSpPr>
        <p:grpSpPr>
          <a:xfrm>
            <a:off x="7736799" y="5251248"/>
            <a:ext cx="2615384" cy="2324448"/>
            <a:chOff x="2130575" y="4054150"/>
            <a:chExt cx="1526875" cy="1369175"/>
          </a:xfrm>
        </p:grpSpPr>
        <p:sp>
          <p:nvSpPr>
            <p:cNvPr id="3240" name="Google Shape;3240;p9"/>
            <p:cNvSpPr/>
            <p:nvPr/>
          </p:nvSpPr>
          <p:spPr>
            <a:xfrm>
              <a:off x="3123500" y="4200050"/>
              <a:ext cx="422175" cy="528900"/>
            </a:xfrm>
            <a:custGeom>
              <a:avLst/>
              <a:gdLst/>
              <a:ahLst/>
              <a:cxnLst/>
              <a:rect l="l" t="t" r="r" b="b"/>
              <a:pathLst>
                <a:path w="16887" h="21156" extrusionOk="0">
                  <a:moveTo>
                    <a:pt x="13715" y="0"/>
                  </a:moveTo>
                  <a:cubicBezTo>
                    <a:pt x="13650" y="0"/>
                    <a:pt x="13585" y="3"/>
                    <a:pt x="13520" y="8"/>
                  </a:cubicBezTo>
                  <a:cubicBezTo>
                    <a:pt x="12152" y="60"/>
                    <a:pt x="11100" y="1323"/>
                    <a:pt x="11258" y="2690"/>
                  </a:cubicBezTo>
                  <a:cubicBezTo>
                    <a:pt x="11310" y="2743"/>
                    <a:pt x="11626" y="8477"/>
                    <a:pt x="8996" y="11528"/>
                  </a:cubicBezTo>
                  <a:cubicBezTo>
                    <a:pt x="7312" y="13422"/>
                    <a:pt x="3262" y="15421"/>
                    <a:pt x="1841" y="15999"/>
                  </a:cubicBezTo>
                  <a:cubicBezTo>
                    <a:pt x="579" y="16525"/>
                    <a:pt x="0" y="18051"/>
                    <a:pt x="526" y="19366"/>
                  </a:cubicBezTo>
                  <a:cubicBezTo>
                    <a:pt x="944" y="20410"/>
                    <a:pt x="2024" y="21156"/>
                    <a:pt x="3084" y="21156"/>
                  </a:cubicBezTo>
                  <a:cubicBezTo>
                    <a:pt x="3359" y="21156"/>
                    <a:pt x="3633" y="21105"/>
                    <a:pt x="3893" y="20997"/>
                  </a:cubicBezTo>
                  <a:cubicBezTo>
                    <a:pt x="4524" y="20734"/>
                    <a:pt x="10100" y="18156"/>
                    <a:pt x="12836" y="15000"/>
                  </a:cubicBezTo>
                  <a:cubicBezTo>
                    <a:pt x="16886" y="10318"/>
                    <a:pt x="16255" y="2638"/>
                    <a:pt x="16255" y="2322"/>
                  </a:cubicBezTo>
                  <a:cubicBezTo>
                    <a:pt x="16105" y="1018"/>
                    <a:pt x="15045" y="0"/>
                    <a:pt x="137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9"/>
            <p:cNvSpPr/>
            <p:nvPr/>
          </p:nvSpPr>
          <p:spPr>
            <a:xfrm>
              <a:off x="2130575" y="4693650"/>
              <a:ext cx="614175" cy="277850"/>
            </a:xfrm>
            <a:custGeom>
              <a:avLst/>
              <a:gdLst/>
              <a:ahLst/>
              <a:cxnLst/>
              <a:rect l="l" t="t" r="r" b="b"/>
              <a:pathLst>
                <a:path w="24567" h="11114" extrusionOk="0">
                  <a:moveTo>
                    <a:pt x="2841" y="1"/>
                  </a:moveTo>
                  <a:cubicBezTo>
                    <a:pt x="2308" y="1"/>
                    <a:pt x="1772" y="169"/>
                    <a:pt x="1316" y="516"/>
                  </a:cubicBezTo>
                  <a:cubicBezTo>
                    <a:pt x="211" y="1358"/>
                    <a:pt x="1" y="2936"/>
                    <a:pt x="842" y="3988"/>
                  </a:cubicBezTo>
                  <a:cubicBezTo>
                    <a:pt x="1053" y="4251"/>
                    <a:pt x="5787" y="10301"/>
                    <a:pt x="11889" y="11037"/>
                  </a:cubicBezTo>
                  <a:cubicBezTo>
                    <a:pt x="12371" y="11090"/>
                    <a:pt x="12872" y="11113"/>
                    <a:pt x="13381" y="11113"/>
                  </a:cubicBezTo>
                  <a:cubicBezTo>
                    <a:pt x="17482" y="11113"/>
                    <a:pt x="22164" y="9594"/>
                    <a:pt x="22726" y="9407"/>
                  </a:cubicBezTo>
                  <a:cubicBezTo>
                    <a:pt x="23988" y="8881"/>
                    <a:pt x="24567" y="7197"/>
                    <a:pt x="24094" y="5987"/>
                  </a:cubicBezTo>
                  <a:cubicBezTo>
                    <a:pt x="23760" y="4944"/>
                    <a:pt x="22731" y="4265"/>
                    <a:pt x="21663" y="4265"/>
                  </a:cubicBezTo>
                  <a:cubicBezTo>
                    <a:pt x="21385" y="4265"/>
                    <a:pt x="21104" y="4311"/>
                    <a:pt x="20832" y="4409"/>
                  </a:cubicBezTo>
                  <a:cubicBezTo>
                    <a:pt x="19561" y="4880"/>
                    <a:pt x="15972" y="5983"/>
                    <a:pt x="13346" y="5983"/>
                  </a:cubicBezTo>
                  <a:cubicBezTo>
                    <a:pt x="13038" y="5983"/>
                    <a:pt x="12744" y="5968"/>
                    <a:pt x="12468" y="5935"/>
                  </a:cubicBezTo>
                  <a:cubicBezTo>
                    <a:pt x="8470" y="5461"/>
                    <a:pt x="4945" y="990"/>
                    <a:pt x="4840" y="990"/>
                  </a:cubicBezTo>
                  <a:cubicBezTo>
                    <a:pt x="4346" y="341"/>
                    <a:pt x="3598" y="1"/>
                    <a:pt x="28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9"/>
            <p:cNvSpPr/>
            <p:nvPr/>
          </p:nvSpPr>
          <p:spPr>
            <a:xfrm>
              <a:off x="2409375" y="4054150"/>
              <a:ext cx="1248075" cy="1369175"/>
            </a:xfrm>
            <a:custGeom>
              <a:avLst/>
              <a:gdLst/>
              <a:ahLst/>
              <a:cxnLst/>
              <a:rect l="l" t="t" r="r" b="b"/>
              <a:pathLst>
                <a:path w="49923" h="54767" extrusionOk="0">
                  <a:moveTo>
                    <a:pt x="15118" y="1"/>
                  </a:moveTo>
                  <a:cubicBezTo>
                    <a:pt x="13475" y="1"/>
                    <a:pt x="11831" y="258"/>
                    <a:pt x="10259" y="793"/>
                  </a:cubicBezTo>
                  <a:cubicBezTo>
                    <a:pt x="2789" y="3371"/>
                    <a:pt x="1" y="12314"/>
                    <a:pt x="1579" y="19310"/>
                  </a:cubicBezTo>
                  <a:cubicBezTo>
                    <a:pt x="4314" y="29253"/>
                    <a:pt x="8628" y="45192"/>
                    <a:pt x="12205" y="54766"/>
                  </a:cubicBezTo>
                  <a:lnTo>
                    <a:pt x="49923" y="54766"/>
                  </a:lnTo>
                  <a:cubicBezTo>
                    <a:pt x="49923" y="54766"/>
                    <a:pt x="48345" y="50189"/>
                    <a:pt x="46398" y="45245"/>
                  </a:cubicBezTo>
                  <a:cubicBezTo>
                    <a:pt x="41296" y="32672"/>
                    <a:pt x="35404" y="20573"/>
                    <a:pt x="29196" y="8632"/>
                  </a:cubicBezTo>
                  <a:cubicBezTo>
                    <a:pt x="26657" y="3184"/>
                    <a:pt x="20896" y="1"/>
                    <a:pt x="151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9"/>
            <p:cNvSpPr/>
            <p:nvPr/>
          </p:nvSpPr>
          <p:spPr>
            <a:xfrm>
              <a:off x="2611900" y="4605225"/>
              <a:ext cx="641825" cy="388175"/>
            </a:xfrm>
            <a:custGeom>
              <a:avLst/>
              <a:gdLst/>
              <a:ahLst/>
              <a:cxnLst/>
              <a:rect l="l" t="t" r="r" b="b"/>
              <a:pathLst>
                <a:path w="25673" h="15527" extrusionOk="0">
                  <a:moveTo>
                    <a:pt x="21690" y="1"/>
                  </a:moveTo>
                  <a:cubicBezTo>
                    <a:pt x="19235" y="1"/>
                    <a:pt x="15521" y="1871"/>
                    <a:pt x="11784" y="3317"/>
                  </a:cubicBezTo>
                  <a:cubicBezTo>
                    <a:pt x="6208" y="5474"/>
                    <a:pt x="1" y="6947"/>
                    <a:pt x="1369" y="10524"/>
                  </a:cubicBezTo>
                  <a:cubicBezTo>
                    <a:pt x="2450" y="13208"/>
                    <a:pt x="7285" y="15526"/>
                    <a:pt x="11992" y="15526"/>
                  </a:cubicBezTo>
                  <a:cubicBezTo>
                    <a:pt x="13465" y="15526"/>
                    <a:pt x="14926" y="15299"/>
                    <a:pt x="16256" y="14785"/>
                  </a:cubicBezTo>
                  <a:cubicBezTo>
                    <a:pt x="21779" y="12628"/>
                    <a:pt x="25672" y="5158"/>
                    <a:pt x="24252" y="1634"/>
                  </a:cubicBezTo>
                  <a:cubicBezTo>
                    <a:pt x="23801" y="454"/>
                    <a:pt x="22898" y="1"/>
                    <a:pt x="216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9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9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9"/>
            <p:cNvSpPr/>
            <p:nvPr/>
          </p:nvSpPr>
          <p:spPr>
            <a:xfrm>
              <a:off x="2575075" y="4317275"/>
              <a:ext cx="441925" cy="302325"/>
            </a:xfrm>
            <a:custGeom>
              <a:avLst/>
              <a:gdLst/>
              <a:ahLst/>
              <a:cxnLst/>
              <a:rect l="l" t="t" r="r" b="b"/>
              <a:pathLst>
                <a:path w="17677" h="12093" extrusionOk="0">
                  <a:moveTo>
                    <a:pt x="1106" y="0"/>
                  </a:moveTo>
                  <a:lnTo>
                    <a:pt x="1106" y="0"/>
                  </a:lnTo>
                  <a:cubicBezTo>
                    <a:pt x="159" y="2052"/>
                    <a:pt x="1" y="4419"/>
                    <a:pt x="895" y="6629"/>
                  </a:cubicBezTo>
                  <a:cubicBezTo>
                    <a:pt x="2191" y="10031"/>
                    <a:pt x="5421" y="12092"/>
                    <a:pt x="8855" y="12092"/>
                  </a:cubicBezTo>
                  <a:cubicBezTo>
                    <a:pt x="9881" y="12092"/>
                    <a:pt x="10926" y="11908"/>
                    <a:pt x="11942" y="11521"/>
                  </a:cubicBezTo>
                  <a:cubicBezTo>
                    <a:pt x="15572" y="10101"/>
                    <a:pt x="17676" y="6418"/>
                    <a:pt x="17308" y="2736"/>
                  </a:cubicBezTo>
                  <a:lnTo>
                    <a:pt x="17308" y="2736"/>
                  </a:lnTo>
                  <a:cubicBezTo>
                    <a:pt x="16887" y="5103"/>
                    <a:pt x="15309" y="7260"/>
                    <a:pt x="12311" y="8470"/>
                  </a:cubicBezTo>
                  <a:cubicBezTo>
                    <a:pt x="11202" y="8911"/>
                    <a:pt x="10140" y="9110"/>
                    <a:pt x="9142" y="9110"/>
                  </a:cubicBezTo>
                  <a:cubicBezTo>
                    <a:pt x="4312" y="9110"/>
                    <a:pt x="975" y="4447"/>
                    <a:pt x="1106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9"/>
            <p:cNvSpPr/>
            <p:nvPr/>
          </p:nvSpPr>
          <p:spPr>
            <a:xfrm>
              <a:off x="2697400" y="4319950"/>
              <a:ext cx="195975" cy="172200"/>
            </a:xfrm>
            <a:custGeom>
              <a:avLst/>
              <a:gdLst/>
              <a:ahLst/>
              <a:cxnLst/>
              <a:rect l="l" t="t" r="r" b="b"/>
              <a:pathLst>
                <a:path w="7839" h="6888" extrusionOk="0">
                  <a:moveTo>
                    <a:pt x="3895" y="1"/>
                  </a:moveTo>
                  <a:cubicBezTo>
                    <a:pt x="3492" y="1"/>
                    <a:pt x="3082" y="68"/>
                    <a:pt x="2683" y="209"/>
                  </a:cubicBezTo>
                  <a:cubicBezTo>
                    <a:pt x="947" y="945"/>
                    <a:pt x="0" y="2892"/>
                    <a:pt x="737" y="4680"/>
                  </a:cubicBezTo>
                  <a:cubicBezTo>
                    <a:pt x="1268" y="6070"/>
                    <a:pt x="2593" y="6888"/>
                    <a:pt x="3996" y="6888"/>
                  </a:cubicBezTo>
                  <a:cubicBezTo>
                    <a:pt x="4399" y="6888"/>
                    <a:pt x="4809" y="6820"/>
                    <a:pt x="5208" y="6679"/>
                  </a:cubicBezTo>
                  <a:cubicBezTo>
                    <a:pt x="6944" y="5943"/>
                    <a:pt x="7838" y="3944"/>
                    <a:pt x="7155" y="2208"/>
                  </a:cubicBezTo>
                  <a:cubicBezTo>
                    <a:pt x="6623" y="819"/>
                    <a:pt x="5298" y="1"/>
                    <a:pt x="38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9"/>
            <p:cNvSpPr/>
            <p:nvPr/>
          </p:nvSpPr>
          <p:spPr>
            <a:xfrm>
              <a:off x="2703975" y="4703925"/>
              <a:ext cx="168350" cy="100600"/>
            </a:xfrm>
            <a:custGeom>
              <a:avLst/>
              <a:gdLst/>
              <a:ahLst/>
              <a:cxnLst/>
              <a:rect l="l" t="t" r="r" b="b"/>
              <a:pathLst>
                <a:path w="6734" h="4024" extrusionOk="0">
                  <a:moveTo>
                    <a:pt x="6471" y="0"/>
                  </a:moveTo>
                  <a:lnTo>
                    <a:pt x="6471" y="0"/>
                  </a:lnTo>
                  <a:cubicBezTo>
                    <a:pt x="4103" y="842"/>
                    <a:pt x="1736" y="1684"/>
                    <a:pt x="0" y="2630"/>
                  </a:cubicBezTo>
                  <a:cubicBezTo>
                    <a:pt x="723" y="3506"/>
                    <a:pt x="1805" y="4023"/>
                    <a:pt x="2925" y="4023"/>
                  </a:cubicBezTo>
                  <a:cubicBezTo>
                    <a:pt x="3353" y="4023"/>
                    <a:pt x="3787" y="3948"/>
                    <a:pt x="4209" y="3788"/>
                  </a:cubicBezTo>
                  <a:cubicBezTo>
                    <a:pt x="5787" y="3209"/>
                    <a:pt x="6734" y="1578"/>
                    <a:pt x="64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9"/>
            <p:cNvSpPr/>
            <p:nvPr/>
          </p:nvSpPr>
          <p:spPr>
            <a:xfrm>
              <a:off x="2945950" y="4613175"/>
              <a:ext cx="165725" cy="97925"/>
            </a:xfrm>
            <a:custGeom>
              <a:avLst/>
              <a:gdLst/>
              <a:ahLst/>
              <a:cxnLst/>
              <a:rect l="l" t="t" r="r" b="b"/>
              <a:pathLst>
                <a:path w="6629" h="3917" extrusionOk="0">
                  <a:moveTo>
                    <a:pt x="6524" y="0"/>
                  </a:moveTo>
                  <a:lnTo>
                    <a:pt x="6524" y="0"/>
                  </a:lnTo>
                  <a:cubicBezTo>
                    <a:pt x="4577" y="474"/>
                    <a:pt x="2368" y="1421"/>
                    <a:pt x="1" y="2420"/>
                  </a:cubicBezTo>
                  <a:cubicBezTo>
                    <a:pt x="651" y="3377"/>
                    <a:pt x="1747" y="3916"/>
                    <a:pt x="2904" y="3916"/>
                  </a:cubicBezTo>
                  <a:cubicBezTo>
                    <a:pt x="3337" y="3916"/>
                    <a:pt x="3779" y="3840"/>
                    <a:pt x="4209" y="3683"/>
                  </a:cubicBezTo>
                  <a:cubicBezTo>
                    <a:pt x="5735" y="3104"/>
                    <a:pt x="6629" y="1526"/>
                    <a:pt x="6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9"/>
            <p:cNvSpPr/>
            <p:nvPr/>
          </p:nvSpPr>
          <p:spPr>
            <a:xfrm>
              <a:off x="2840750" y="4831125"/>
              <a:ext cx="316950" cy="162000"/>
            </a:xfrm>
            <a:custGeom>
              <a:avLst/>
              <a:gdLst/>
              <a:ahLst/>
              <a:cxnLst/>
              <a:rect l="l" t="t" r="r" b="b"/>
              <a:pathLst>
                <a:path w="12678" h="6480" extrusionOk="0">
                  <a:moveTo>
                    <a:pt x="8155" y="0"/>
                  </a:moveTo>
                  <a:cubicBezTo>
                    <a:pt x="7135" y="0"/>
                    <a:pt x="6099" y="187"/>
                    <a:pt x="5103" y="594"/>
                  </a:cubicBezTo>
                  <a:cubicBezTo>
                    <a:pt x="2525" y="1593"/>
                    <a:pt x="737" y="3750"/>
                    <a:pt x="0" y="6222"/>
                  </a:cubicBezTo>
                  <a:cubicBezTo>
                    <a:pt x="930" y="6388"/>
                    <a:pt x="1877" y="6480"/>
                    <a:pt x="2820" y="6480"/>
                  </a:cubicBezTo>
                  <a:cubicBezTo>
                    <a:pt x="4278" y="6480"/>
                    <a:pt x="5729" y="6260"/>
                    <a:pt x="7102" y="5749"/>
                  </a:cubicBezTo>
                  <a:cubicBezTo>
                    <a:pt x="9259" y="4907"/>
                    <a:pt x="11152" y="3224"/>
                    <a:pt x="12678" y="1277"/>
                  </a:cubicBezTo>
                  <a:cubicBezTo>
                    <a:pt x="11355" y="471"/>
                    <a:pt x="9774" y="0"/>
                    <a:pt x="8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52" name="Google Shape;3252;p10"/>
          <p:cNvGrpSpPr/>
          <p:nvPr/>
        </p:nvGrpSpPr>
        <p:grpSpPr>
          <a:xfrm>
            <a:off x="-308047" y="980825"/>
            <a:ext cx="9160327" cy="5545438"/>
            <a:chOff x="-308047" y="980825"/>
            <a:chExt cx="9160327" cy="5545438"/>
          </a:xfrm>
        </p:grpSpPr>
        <p:sp>
          <p:nvSpPr>
            <p:cNvPr id="3253" name="Google Shape;3253;p10"/>
            <p:cNvSpPr/>
            <p:nvPr/>
          </p:nvSpPr>
          <p:spPr>
            <a:xfrm flipH="1">
              <a:off x="-308047" y="5549800"/>
              <a:ext cx="2262118" cy="976463"/>
            </a:xfrm>
            <a:custGeom>
              <a:avLst/>
              <a:gdLst/>
              <a:ahLst/>
              <a:cxnLst/>
              <a:rect l="l" t="t" r="r" b="b"/>
              <a:pathLst>
                <a:path w="29249" h="12738" extrusionOk="0">
                  <a:moveTo>
                    <a:pt x="10913" y="0"/>
                  </a:moveTo>
                  <a:cubicBezTo>
                    <a:pt x="10819" y="0"/>
                    <a:pt x="10723" y="3"/>
                    <a:pt x="10626" y="7"/>
                  </a:cubicBezTo>
                  <a:cubicBezTo>
                    <a:pt x="9890" y="7"/>
                    <a:pt x="9153" y="217"/>
                    <a:pt x="8417" y="638"/>
                  </a:cubicBezTo>
                  <a:cubicBezTo>
                    <a:pt x="7680" y="901"/>
                    <a:pt x="7102" y="1322"/>
                    <a:pt x="6576" y="1953"/>
                  </a:cubicBezTo>
                  <a:cubicBezTo>
                    <a:pt x="5997" y="2532"/>
                    <a:pt x="5576" y="3269"/>
                    <a:pt x="5366" y="4058"/>
                  </a:cubicBezTo>
                  <a:cubicBezTo>
                    <a:pt x="5050" y="4847"/>
                    <a:pt x="4945" y="5636"/>
                    <a:pt x="4945" y="6477"/>
                  </a:cubicBezTo>
                  <a:cubicBezTo>
                    <a:pt x="4998" y="7003"/>
                    <a:pt x="5103" y="7530"/>
                    <a:pt x="5208" y="8056"/>
                  </a:cubicBezTo>
                  <a:lnTo>
                    <a:pt x="5208" y="8108"/>
                  </a:lnTo>
                  <a:cubicBezTo>
                    <a:pt x="4261" y="8161"/>
                    <a:pt x="3262" y="8529"/>
                    <a:pt x="2473" y="9055"/>
                  </a:cubicBezTo>
                  <a:cubicBezTo>
                    <a:pt x="1631" y="9634"/>
                    <a:pt x="1000" y="10370"/>
                    <a:pt x="526" y="11264"/>
                  </a:cubicBezTo>
                  <a:cubicBezTo>
                    <a:pt x="263" y="11738"/>
                    <a:pt x="105" y="12211"/>
                    <a:pt x="0" y="12737"/>
                  </a:cubicBezTo>
                  <a:lnTo>
                    <a:pt x="29248" y="12737"/>
                  </a:lnTo>
                  <a:lnTo>
                    <a:pt x="29248" y="12580"/>
                  </a:lnTo>
                  <a:cubicBezTo>
                    <a:pt x="29038" y="12317"/>
                    <a:pt x="28880" y="12106"/>
                    <a:pt x="28670" y="11948"/>
                  </a:cubicBezTo>
                  <a:cubicBezTo>
                    <a:pt x="28302" y="11580"/>
                    <a:pt x="27828" y="11264"/>
                    <a:pt x="27407" y="11001"/>
                  </a:cubicBezTo>
                  <a:cubicBezTo>
                    <a:pt x="26492" y="10520"/>
                    <a:pt x="25620" y="10258"/>
                    <a:pt x="24631" y="10258"/>
                  </a:cubicBezTo>
                  <a:cubicBezTo>
                    <a:pt x="24540" y="10258"/>
                    <a:pt x="24449" y="10261"/>
                    <a:pt x="24356" y="10265"/>
                  </a:cubicBezTo>
                  <a:cubicBezTo>
                    <a:pt x="23567" y="10265"/>
                    <a:pt x="22831" y="10475"/>
                    <a:pt x="22147" y="10896"/>
                  </a:cubicBezTo>
                  <a:cubicBezTo>
                    <a:pt x="22042" y="10949"/>
                    <a:pt x="21884" y="10949"/>
                    <a:pt x="21831" y="11001"/>
                  </a:cubicBezTo>
                  <a:cubicBezTo>
                    <a:pt x="21515" y="10212"/>
                    <a:pt x="21042" y="9581"/>
                    <a:pt x="20463" y="8950"/>
                  </a:cubicBezTo>
                  <a:cubicBezTo>
                    <a:pt x="20043" y="8634"/>
                    <a:pt x="19569" y="8319"/>
                    <a:pt x="19201" y="8056"/>
                  </a:cubicBezTo>
                  <a:cubicBezTo>
                    <a:pt x="18412" y="7582"/>
                    <a:pt x="17623" y="7372"/>
                    <a:pt x="16781" y="7319"/>
                  </a:cubicBezTo>
                  <a:cubicBezTo>
                    <a:pt x="16834" y="6846"/>
                    <a:pt x="16886" y="6425"/>
                    <a:pt x="16834" y="5951"/>
                  </a:cubicBezTo>
                  <a:cubicBezTo>
                    <a:pt x="16781" y="5425"/>
                    <a:pt x="16623" y="4899"/>
                    <a:pt x="16571" y="4373"/>
                  </a:cubicBezTo>
                  <a:cubicBezTo>
                    <a:pt x="16255" y="3321"/>
                    <a:pt x="15729" y="2479"/>
                    <a:pt x="14992" y="1690"/>
                  </a:cubicBezTo>
                  <a:cubicBezTo>
                    <a:pt x="14572" y="1322"/>
                    <a:pt x="14151" y="1007"/>
                    <a:pt x="13730" y="743"/>
                  </a:cubicBezTo>
                  <a:cubicBezTo>
                    <a:pt x="12814" y="262"/>
                    <a:pt x="11943" y="0"/>
                    <a:pt x="109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10"/>
            <p:cNvSpPr/>
            <p:nvPr/>
          </p:nvSpPr>
          <p:spPr>
            <a:xfrm>
              <a:off x="8474119" y="980825"/>
              <a:ext cx="378161" cy="192025"/>
            </a:xfrm>
            <a:custGeom>
              <a:avLst/>
              <a:gdLst/>
              <a:ahLst/>
              <a:cxnLst/>
              <a:rect l="l" t="t" r="r" b="b"/>
              <a:pathLst>
                <a:path w="14993" h="7681" extrusionOk="0">
                  <a:moveTo>
                    <a:pt x="6313" y="0"/>
                  </a:moveTo>
                  <a:cubicBezTo>
                    <a:pt x="5734" y="0"/>
                    <a:pt x="5208" y="105"/>
                    <a:pt x="4682" y="421"/>
                  </a:cubicBezTo>
                  <a:cubicBezTo>
                    <a:pt x="4156" y="631"/>
                    <a:pt x="3682" y="947"/>
                    <a:pt x="3314" y="1368"/>
                  </a:cubicBezTo>
                  <a:cubicBezTo>
                    <a:pt x="2841" y="1736"/>
                    <a:pt x="2578" y="2262"/>
                    <a:pt x="2420" y="2893"/>
                  </a:cubicBezTo>
                  <a:cubicBezTo>
                    <a:pt x="2157" y="3419"/>
                    <a:pt x="2052" y="3998"/>
                    <a:pt x="2104" y="4577"/>
                  </a:cubicBezTo>
                  <a:cubicBezTo>
                    <a:pt x="2104" y="4734"/>
                    <a:pt x="2157" y="4892"/>
                    <a:pt x="2157" y="5050"/>
                  </a:cubicBezTo>
                  <a:cubicBezTo>
                    <a:pt x="2104" y="5103"/>
                    <a:pt x="2052" y="5103"/>
                    <a:pt x="1894" y="5155"/>
                  </a:cubicBezTo>
                  <a:cubicBezTo>
                    <a:pt x="1526" y="5313"/>
                    <a:pt x="1105" y="5576"/>
                    <a:pt x="842" y="5892"/>
                  </a:cubicBezTo>
                  <a:cubicBezTo>
                    <a:pt x="526" y="6207"/>
                    <a:pt x="316" y="6628"/>
                    <a:pt x="211" y="6996"/>
                  </a:cubicBezTo>
                  <a:cubicBezTo>
                    <a:pt x="53" y="7207"/>
                    <a:pt x="0" y="7470"/>
                    <a:pt x="0" y="7680"/>
                  </a:cubicBezTo>
                  <a:lnTo>
                    <a:pt x="14993" y="7680"/>
                  </a:lnTo>
                  <a:lnTo>
                    <a:pt x="14993" y="7628"/>
                  </a:lnTo>
                  <a:cubicBezTo>
                    <a:pt x="14993" y="7417"/>
                    <a:pt x="14940" y="7259"/>
                    <a:pt x="14940" y="7102"/>
                  </a:cubicBezTo>
                  <a:cubicBezTo>
                    <a:pt x="14677" y="6365"/>
                    <a:pt x="14309" y="5681"/>
                    <a:pt x="13783" y="5155"/>
                  </a:cubicBezTo>
                  <a:cubicBezTo>
                    <a:pt x="13414" y="4997"/>
                    <a:pt x="13099" y="4734"/>
                    <a:pt x="12836" y="4524"/>
                  </a:cubicBezTo>
                  <a:cubicBezTo>
                    <a:pt x="12257" y="4208"/>
                    <a:pt x="11573" y="3998"/>
                    <a:pt x="10942" y="3998"/>
                  </a:cubicBezTo>
                  <a:cubicBezTo>
                    <a:pt x="10889" y="3682"/>
                    <a:pt x="10784" y="3314"/>
                    <a:pt x="10732" y="3051"/>
                  </a:cubicBezTo>
                  <a:cubicBezTo>
                    <a:pt x="10468" y="2367"/>
                    <a:pt x="10100" y="1683"/>
                    <a:pt x="9522" y="1157"/>
                  </a:cubicBezTo>
                  <a:cubicBezTo>
                    <a:pt x="9206" y="947"/>
                    <a:pt x="8943" y="684"/>
                    <a:pt x="8627" y="473"/>
                  </a:cubicBezTo>
                  <a:cubicBezTo>
                    <a:pt x="7891" y="105"/>
                    <a:pt x="7154" y="0"/>
                    <a:pt x="6313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10"/>
            <p:cNvSpPr/>
            <p:nvPr/>
          </p:nvSpPr>
          <p:spPr>
            <a:xfrm>
              <a:off x="7352178" y="3183975"/>
              <a:ext cx="848747" cy="402790"/>
            </a:xfrm>
            <a:custGeom>
              <a:avLst/>
              <a:gdLst/>
              <a:ahLst/>
              <a:cxnLst/>
              <a:rect l="l" t="t" r="r" b="b"/>
              <a:pathLst>
                <a:path w="24725" h="10627" extrusionOk="0">
                  <a:moveTo>
                    <a:pt x="7312" y="0"/>
                  </a:moveTo>
                  <a:cubicBezTo>
                    <a:pt x="6681" y="0"/>
                    <a:pt x="6050" y="210"/>
                    <a:pt x="5471" y="473"/>
                  </a:cubicBezTo>
                  <a:cubicBezTo>
                    <a:pt x="4892" y="631"/>
                    <a:pt x="4366" y="1052"/>
                    <a:pt x="3893" y="1526"/>
                  </a:cubicBezTo>
                  <a:cubicBezTo>
                    <a:pt x="3420" y="1946"/>
                    <a:pt x="3104" y="2578"/>
                    <a:pt x="2894" y="3156"/>
                  </a:cubicBezTo>
                  <a:cubicBezTo>
                    <a:pt x="2630" y="3735"/>
                    <a:pt x="2525" y="4419"/>
                    <a:pt x="2578" y="5050"/>
                  </a:cubicBezTo>
                  <a:cubicBezTo>
                    <a:pt x="2630" y="5471"/>
                    <a:pt x="2736" y="5892"/>
                    <a:pt x="2788" y="6313"/>
                  </a:cubicBezTo>
                  <a:cubicBezTo>
                    <a:pt x="2999" y="6891"/>
                    <a:pt x="3262" y="7417"/>
                    <a:pt x="3630" y="7891"/>
                  </a:cubicBezTo>
                  <a:cubicBezTo>
                    <a:pt x="3157" y="7943"/>
                    <a:pt x="2736" y="8101"/>
                    <a:pt x="2262" y="8259"/>
                  </a:cubicBezTo>
                  <a:cubicBezTo>
                    <a:pt x="1736" y="8469"/>
                    <a:pt x="1263" y="8785"/>
                    <a:pt x="895" y="9258"/>
                  </a:cubicBezTo>
                  <a:cubicBezTo>
                    <a:pt x="474" y="9679"/>
                    <a:pt x="211" y="10100"/>
                    <a:pt x="0" y="10626"/>
                  </a:cubicBezTo>
                  <a:lnTo>
                    <a:pt x="24725" y="10626"/>
                  </a:lnTo>
                  <a:cubicBezTo>
                    <a:pt x="24462" y="10048"/>
                    <a:pt x="24093" y="9521"/>
                    <a:pt x="23620" y="9048"/>
                  </a:cubicBezTo>
                  <a:cubicBezTo>
                    <a:pt x="23304" y="8785"/>
                    <a:pt x="22883" y="8522"/>
                    <a:pt x="22568" y="8364"/>
                  </a:cubicBezTo>
                  <a:cubicBezTo>
                    <a:pt x="21779" y="7943"/>
                    <a:pt x="20937" y="7733"/>
                    <a:pt x="19990" y="7733"/>
                  </a:cubicBezTo>
                  <a:cubicBezTo>
                    <a:pt x="19622" y="7733"/>
                    <a:pt x="19201" y="7838"/>
                    <a:pt x="18885" y="7943"/>
                  </a:cubicBezTo>
                  <a:cubicBezTo>
                    <a:pt x="18833" y="7680"/>
                    <a:pt x="18833" y="7417"/>
                    <a:pt x="18780" y="7154"/>
                  </a:cubicBezTo>
                  <a:cubicBezTo>
                    <a:pt x="18517" y="6365"/>
                    <a:pt x="18096" y="5629"/>
                    <a:pt x="17465" y="5103"/>
                  </a:cubicBezTo>
                  <a:cubicBezTo>
                    <a:pt x="17097" y="4840"/>
                    <a:pt x="16781" y="4682"/>
                    <a:pt x="16466" y="4419"/>
                  </a:cubicBezTo>
                  <a:cubicBezTo>
                    <a:pt x="15677" y="3998"/>
                    <a:pt x="14887" y="3788"/>
                    <a:pt x="13941" y="3788"/>
                  </a:cubicBezTo>
                  <a:cubicBezTo>
                    <a:pt x="13362" y="3788"/>
                    <a:pt x="12888" y="3945"/>
                    <a:pt x="12362" y="4156"/>
                  </a:cubicBezTo>
                  <a:cubicBezTo>
                    <a:pt x="12310" y="3893"/>
                    <a:pt x="12310" y="3682"/>
                    <a:pt x="12257" y="3419"/>
                  </a:cubicBezTo>
                  <a:cubicBezTo>
                    <a:pt x="11994" y="2630"/>
                    <a:pt x="11521" y="1894"/>
                    <a:pt x="10942" y="1315"/>
                  </a:cubicBezTo>
                  <a:cubicBezTo>
                    <a:pt x="10626" y="1052"/>
                    <a:pt x="10258" y="789"/>
                    <a:pt x="9890" y="579"/>
                  </a:cubicBezTo>
                  <a:cubicBezTo>
                    <a:pt x="9101" y="210"/>
                    <a:pt x="8259" y="0"/>
                    <a:pt x="7312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56" name="Google Shape;3256;p10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3257" name="Google Shape;3257;p10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58" name="Google Shape;3258;p10"/>
            <p:cNvGrpSpPr/>
            <p:nvPr/>
          </p:nvGrpSpPr>
          <p:grpSpPr>
            <a:xfrm rot="10800000" flipH="1">
              <a:off x="541072" y="7200946"/>
              <a:ext cx="9609875" cy="285829"/>
              <a:chOff x="471460" y="61396"/>
              <a:chExt cx="9609875" cy="285829"/>
            </a:xfrm>
          </p:grpSpPr>
          <p:grpSp>
            <p:nvGrpSpPr>
              <p:cNvPr id="3259" name="Google Shape;3259;p10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3260" name="Google Shape;3260;p10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261" name="Google Shape;3261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262" name="Google Shape;3262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63" name="Google Shape;3263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64" name="Google Shape;3264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265" name="Google Shape;3265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266" name="Google Shape;3266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67" name="Google Shape;3267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68" name="Google Shape;3268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269" name="Google Shape;3269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270" name="Google Shape;3270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71" name="Google Shape;3271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72" name="Google Shape;3272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273" name="Google Shape;3273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274" name="Google Shape;3274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75" name="Google Shape;3275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276" name="Google Shape;3276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277" name="Google Shape;3277;p10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3278" name="Google Shape;3278;p10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3279" name="Google Shape;3279;p10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280" name="Google Shape;3280;p10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281" name="Google Shape;3281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282" name="Google Shape;3282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283" name="Google Shape;3283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284" name="Google Shape;3284;p10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285" name="Google Shape;3285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286" name="Google Shape;3286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287" name="Google Shape;3287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288" name="Google Shape;3288;p10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289" name="Google Shape;3289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290" name="Google Shape;3290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291" name="Google Shape;3291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292" name="Google Shape;3292;p10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293" name="Google Shape;3293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294" name="Google Shape;3294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295" name="Google Shape;3295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3296" name="Google Shape;3296;p10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297" name="Google Shape;3297;p10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298" name="Google Shape;3298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299" name="Google Shape;3299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00" name="Google Shape;3300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301" name="Google Shape;3301;p10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02" name="Google Shape;3302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03" name="Google Shape;3303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04" name="Google Shape;3304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305" name="Google Shape;3305;p10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06" name="Google Shape;3306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07" name="Google Shape;3307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08" name="Google Shape;3308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309" name="Google Shape;3309;p10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10" name="Google Shape;3310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11" name="Google Shape;3311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12" name="Google Shape;3312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3313" name="Google Shape;3313;p10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3314" name="Google Shape;3314;p10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315" name="Google Shape;3315;p10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16" name="Google Shape;3316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17" name="Google Shape;3317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18" name="Google Shape;3318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319" name="Google Shape;3319;p10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20" name="Google Shape;3320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21" name="Google Shape;3321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22" name="Google Shape;3322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323" name="Google Shape;3323;p10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24" name="Google Shape;3324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25" name="Google Shape;3325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26" name="Google Shape;3326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327" name="Google Shape;3327;p10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28" name="Google Shape;3328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29" name="Google Shape;3329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30" name="Google Shape;3330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3331" name="Google Shape;3331;p10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332" name="Google Shape;3332;p10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33" name="Google Shape;3333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34" name="Google Shape;3334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35" name="Google Shape;3335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336" name="Google Shape;3336;p10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37" name="Google Shape;3337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38" name="Google Shape;3338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39" name="Google Shape;3339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340" name="Google Shape;3340;p10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41" name="Google Shape;3341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42" name="Google Shape;3342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43" name="Google Shape;3343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344" name="Google Shape;3344;p10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45" name="Google Shape;3345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46" name="Google Shape;3346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47" name="Google Shape;3347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3348" name="Google Shape;3348;p10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349" name="Google Shape;3349;p10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350" name="Google Shape;3350;p10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51" name="Google Shape;3351;p10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52" name="Google Shape;3352;p10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353" name="Google Shape;3353;p10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354" name="Google Shape;3354;p10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55" name="Google Shape;3355;p10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56" name="Google Shape;3356;p10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357" name="Google Shape;3357;p10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358" name="Google Shape;3358;p10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59" name="Google Shape;3359;p10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60" name="Google Shape;3360;p10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361" name="Google Shape;3361;p10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362" name="Google Shape;3362;p10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63" name="Google Shape;3363;p10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364" name="Google Shape;3364;p10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3365" name="Google Shape;3365;p10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3366" name="Google Shape;3366;p10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367" name="Google Shape;3367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368" name="Google Shape;3368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369" name="Google Shape;3369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370" name="Google Shape;3370;p10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371" name="Google Shape;3371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372" name="Google Shape;3372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373" name="Google Shape;3373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3374" name="Google Shape;3374;p10"/>
            <p:cNvGrpSpPr/>
            <p:nvPr/>
          </p:nvGrpSpPr>
          <p:grpSpPr>
            <a:xfrm>
              <a:off x="471460" y="61396"/>
              <a:ext cx="9609875" cy="285829"/>
              <a:chOff x="471460" y="61396"/>
              <a:chExt cx="9609875" cy="285829"/>
            </a:xfrm>
          </p:grpSpPr>
          <p:grpSp>
            <p:nvGrpSpPr>
              <p:cNvPr id="3375" name="Google Shape;3375;p10"/>
              <p:cNvGrpSpPr/>
              <p:nvPr/>
            </p:nvGrpSpPr>
            <p:grpSpPr>
              <a:xfrm>
                <a:off x="471460" y="61396"/>
                <a:ext cx="8862425" cy="285829"/>
                <a:chOff x="395260" y="61396"/>
                <a:chExt cx="8862425" cy="285829"/>
              </a:xfrm>
            </p:grpSpPr>
            <p:grpSp>
              <p:nvGrpSpPr>
                <p:cNvPr id="3376" name="Google Shape;3376;p10"/>
                <p:cNvGrpSpPr/>
                <p:nvPr/>
              </p:nvGrpSpPr>
              <p:grpSpPr>
                <a:xfrm rot="5400000">
                  <a:off x="8465008" y="-445452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377" name="Google Shape;3377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378" name="Google Shape;3378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379" name="Google Shape;3379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380" name="Google Shape;3380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381" name="Google Shape;3381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382" name="Google Shape;3382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383" name="Google Shape;3383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384" name="Google Shape;3384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385" name="Google Shape;3385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386" name="Google Shape;3386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387" name="Google Shape;3387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388" name="Google Shape;3388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389" name="Google Shape;3389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390" name="Google Shape;3390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391" name="Google Shape;3391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392" name="Google Shape;3392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393" name="Google Shape;3393;p10"/>
                <p:cNvGrpSpPr/>
                <p:nvPr/>
              </p:nvGrpSpPr>
              <p:grpSpPr>
                <a:xfrm rot="5400000">
                  <a:off x="3923120" y="-3466465"/>
                  <a:ext cx="285829" cy="7341550"/>
                  <a:chOff x="73845" y="36500"/>
                  <a:chExt cx="285829" cy="7341550"/>
                </a:xfrm>
              </p:grpSpPr>
              <p:grpSp>
                <p:nvGrpSpPr>
                  <p:cNvPr id="3394" name="Google Shape;3394;p10"/>
                  <p:cNvGrpSpPr/>
                  <p:nvPr/>
                </p:nvGrpSpPr>
                <p:grpSpPr>
                  <a:xfrm>
                    <a:off x="73845" y="4538300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3395" name="Google Shape;3395;p10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396" name="Google Shape;3396;p10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397" name="Google Shape;3397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98" name="Google Shape;3398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399" name="Google Shape;3399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00" name="Google Shape;3400;p10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01" name="Google Shape;3401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02" name="Google Shape;3402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03" name="Google Shape;3403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04" name="Google Shape;3404;p10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05" name="Google Shape;3405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06" name="Google Shape;3406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07" name="Google Shape;3407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08" name="Google Shape;3408;p10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09" name="Google Shape;3409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10" name="Google Shape;3410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11" name="Google Shape;3411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3412" name="Google Shape;3412;p10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413" name="Google Shape;3413;p10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14" name="Google Shape;3414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15" name="Google Shape;3415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16" name="Google Shape;3416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17" name="Google Shape;3417;p10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18" name="Google Shape;3418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19" name="Google Shape;3419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20" name="Google Shape;3420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21" name="Google Shape;3421;p10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22" name="Google Shape;3422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23" name="Google Shape;3423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24" name="Google Shape;3424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25" name="Google Shape;3425;p10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26" name="Google Shape;3426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27" name="Google Shape;3427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28" name="Google Shape;3428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3429" name="Google Shape;3429;p10"/>
                  <p:cNvGrpSpPr/>
                  <p:nvPr/>
                </p:nvGrpSpPr>
                <p:grpSpPr>
                  <a:xfrm>
                    <a:off x="73845" y="1524775"/>
                    <a:ext cx="285829" cy="2839750"/>
                    <a:chOff x="73845" y="3561500"/>
                    <a:chExt cx="285829" cy="2839750"/>
                  </a:xfrm>
                </p:grpSpPr>
                <p:grpSp>
                  <p:nvGrpSpPr>
                    <p:cNvPr id="3430" name="Google Shape;3430;p10"/>
                    <p:cNvGrpSpPr/>
                    <p:nvPr/>
                  </p:nvGrpSpPr>
                  <p:grpSpPr>
                    <a:xfrm>
                      <a:off x="73845" y="3561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431" name="Google Shape;3431;p10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32" name="Google Shape;3432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33" name="Google Shape;3433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34" name="Google Shape;3434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35" name="Google Shape;3435;p10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36" name="Google Shape;3436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37" name="Google Shape;3437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38" name="Google Shape;3438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39" name="Google Shape;3439;p10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40" name="Google Shape;3440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41" name="Google Shape;3441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42" name="Google Shape;3442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43" name="Google Shape;3443;p10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44" name="Google Shape;3444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45" name="Google Shape;3445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46" name="Google Shape;3446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  <p:grpSp>
                  <p:nvGrpSpPr>
                    <p:cNvPr id="3447" name="Google Shape;3447;p10"/>
                    <p:cNvGrpSpPr/>
                    <p:nvPr/>
                  </p:nvGrpSpPr>
                  <p:grpSpPr>
                    <a:xfrm>
                      <a:off x="81020" y="509455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448" name="Google Shape;3448;p10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49" name="Google Shape;3449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50" name="Google Shape;3450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51" name="Google Shape;3451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52" name="Google Shape;3452;p10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53" name="Google Shape;3453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54" name="Google Shape;3454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55" name="Google Shape;3455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56" name="Google Shape;3456;p10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57" name="Google Shape;3457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58" name="Google Shape;3458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59" name="Google Shape;3459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460" name="Google Shape;3460;p10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461" name="Google Shape;3461;p10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62" name="Google Shape;3462;p10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463" name="Google Shape;3463;p10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  <p:grpSp>
                <p:nvGrpSpPr>
                  <p:cNvPr id="3464" name="Google Shape;3464;p10"/>
                  <p:cNvGrpSpPr/>
                  <p:nvPr/>
                </p:nvGrpSpPr>
                <p:grpSpPr>
                  <a:xfrm>
                    <a:off x="81020" y="36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465" name="Google Shape;3465;p10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466" name="Google Shape;3466;p10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67" name="Google Shape;3467;p10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68" name="Google Shape;3468;p10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469" name="Google Shape;3469;p10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470" name="Google Shape;3470;p10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71" name="Google Shape;3471;p10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72" name="Google Shape;3472;p10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473" name="Google Shape;3473;p10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474" name="Google Shape;3474;p10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75" name="Google Shape;3475;p10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76" name="Google Shape;3476;p10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477" name="Google Shape;3477;p10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478" name="Google Shape;3478;p10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79" name="Google Shape;3479;p10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480" name="Google Shape;3480;p10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3481" name="Google Shape;3481;p10"/>
              <p:cNvGrpSpPr/>
              <p:nvPr/>
            </p:nvGrpSpPr>
            <p:grpSpPr>
              <a:xfrm rot="5400000">
                <a:off x="9702783" y="-38502"/>
                <a:ext cx="236004" cy="521100"/>
                <a:chOff x="116495" y="4347100"/>
                <a:chExt cx="236004" cy="521100"/>
              </a:xfrm>
            </p:grpSpPr>
            <p:grpSp>
              <p:nvGrpSpPr>
                <p:cNvPr id="3482" name="Google Shape;3482;p10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483" name="Google Shape;3483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484" name="Google Shape;3484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485" name="Google Shape;3485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486" name="Google Shape;3486;p10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487" name="Google Shape;3487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488" name="Google Shape;3488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489" name="Google Shape;3489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3490" name="Google Shape;3490;p10"/>
            <p:cNvGrpSpPr/>
            <p:nvPr/>
          </p:nvGrpSpPr>
          <p:grpSpPr>
            <a:xfrm>
              <a:off x="73845" y="98713"/>
              <a:ext cx="285829" cy="7341550"/>
              <a:chOff x="73845" y="36500"/>
              <a:chExt cx="285829" cy="7341550"/>
            </a:xfrm>
          </p:grpSpPr>
          <p:grpSp>
            <p:nvGrpSpPr>
              <p:cNvPr id="3491" name="Google Shape;3491;p10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3492" name="Google Shape;3492;p10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493" name="Google Shape;3493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494" name="Google Shape;3494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495" name="Google Shape;3495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496" name="Google Shape;3496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497" name="Google Shape;3497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498" name="Google Shape;3498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499" name="Google Shape;3499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00" name="Google Shape;3500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01" name="Google Shape;3501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02" name="Google Shape;3502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03" name="Google Shape;3503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04" name="Google Shape;3504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05" name="Google Shape;3505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06" name="Google Shape;3506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07" name="Google Shape;3507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08" name="Google Shape;3508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509" name="Google Shape;3509;p10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510" name="Google Shape;3510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11" name="Google Shape;3511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12" name="Google Shape;3512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13" name="Google Shape;3513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14" name="Google Shape;3514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15" name="Google Shape;3515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16" name="Google Shape;3516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17" name="Google Shape;3517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18" name="Google Shape;3518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19" name="Google Shape;3519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20" name="Google Shape;3520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21" name="Google Shape;3521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22" name="Google Shape;3522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23" name="Google Shape;3523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24" name="Google Shape;3524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25" name="Google Shape;3525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526" name="Google Shape;3526;p10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3527" name="Google Shape;3527;p10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528" name="Google Shape;3528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29" name="Google Shape;3529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30" name="Google Shape;3530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31" name="Google Shape;3531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32" name="Google Shape;3532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33" name="Google Shape;3533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34" name="Google Shape;3534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35" name="Google Shape;3535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36" name="Google Shape;3536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37" name="Google Shape;3537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38" name="Google Shape;3538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39" name="Google Shape;3539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40" name="Google Shape;3540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41" name="Google Shape;3541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42" name="Google Shape;3542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43" name="Google Shape;3543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544" name="Google Shape;3544;p10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545" name="Google Shape;3545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46" name="Google Shape;3546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47" name="Google Shape;3547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48" name="Google Shape;3548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49" name="Google Shape;3549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50" name="Google Shape;3550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51" name="Google Shape;3551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52" name="Google Shape;3552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53" name="Google Shape;3553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54" name="Google Shape;3554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55" name="Google Shape;3555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56" name="Google Shape;3556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57" name="Google Shape;3557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58" name="Google Shape;3558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59" name="Google Shape;3559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60" name="Google Shape;3560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561" name="Google Shape;3561;p10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3562" name="Google Shape;3562;p10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563" name="Google Shape;3563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564" name="Google Shape;3564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565" name="Google Shape;3565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566" name="Google Shape;3566;p10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567" name="Google Shape;3567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568" name="Google Shape;3568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569" name="Google Shape;3569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570" name="Google Shape;3570;p10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571" name="Google Shape;3571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572" name="Google Shape;3572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573" name="Google Shape;3573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574" name="Google Shape;3574;p10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575" name="Google Shape;3575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576" name="Google Shape;3576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577" name="Google Shape;3577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3578" name="Google Shape;3578;p10"/>
            <p:cNvGrpSpPr/>
            <p:nvPr/>
          </p:nvGrpSpPr>
          <p:grpSpPr>
            <a:xfrm>
              <a:off x="10332320" y="145213"/>
              <a:ext cx="285829" cy="7341550"/>
              <a:chOff x="73845" y="36500"/>
              <a:chExt cx="285829" cy="7341550"/>
            </a:xfrm>
          </p:grpSpPr>
          <p:grpSp>
            <p:nvGrpSpPr>
              <p:cNvPr id="3579" name="Google Shape;3579;p10"/>
              <p:cNvGrpSpPr/>
              <p:nvPr/>
            </p:nvGrpSpPr>
            <p:grpSpPr>
              <a:xfrm>
                <a:off x="73845" y="4538300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3580" name="Google Shape;3580;p10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581" name="Google Shape;3581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82" name="Google Shape;3582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83" name="Google Shape;3583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84" name="Google Shape;3584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85" name="Google Shape;3585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86" name="Google Shape;3586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87" name="Google Shape;3587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88" name="Google Shape;3588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89" name="Google Shape;3589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90" name="Google Shape;3590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91" name="Google Shape;3591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92" name="Google Shape;3592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593" name="Google Shape;3593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94" name="Google Shape;3594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95" name="Google Shape;3595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596" name="Google Shape;3596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597" name="Google Shape;3597;p10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598" name="Google Shape;3598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599" name="Google Shape;3599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00" name="Google Shape;3600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01" name="Google Shape;3601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02" name="Google Shape;3602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03" name="Google Shape;3603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04" name="Google Shape;3604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05" name="Google Shape;3605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06" name="Google Shape;3606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07" name="Google Shape;3607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08" name="Google Shape;3608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09" name="Google Shape;3609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10" name="Google Shape;3610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11" name="Google Shape;3611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12" name="Google Shape;3612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13" name="Google Shape;3613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614" name="Google Shape;3614;p10"/>
              <p:cNvGrpSpPr/>
              <p:nvPr/>
            </p:nvGrpSpPr>
            <p:grpSpPr>
              <a:xfrm>
                <a:off x="73845" y="1524775"/>
                <a:ext cx="285829" cy="2839750"/>
                <a:chOff x="73845" y="3561500"/>
                <a:chExt cx="285829" cy="2839750"/>
              </a:xfrm>
            </p:grpSpPr>
            <p:grpSp>
              <p:nvGrpSpPr>
                <p:cNvPr id="3615" name="Google Shape;3615;p10"/>
                <p:cNvGrpSpPr/>
                <p:nvPr/>
              </p:nvGrpSpPr>
              <p:grpSpPr>
                <a:xfrm>
                  <a:off x="73845" y="3561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616" name="Google Shape;3616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17" name="Google Shape;3617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18" name="Google Shape;3618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19" name="Google Shape;3619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20" name="Google Shape;3620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21" name="Google Shape;3621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22" name="Google Shape;3622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23" name="Google Shape;3623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24" name="Google Shape;3624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25" name="Google Shape;3625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26" name="Google Shape;3626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27" name="Google Shape;3627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28" name="Google Shape;3628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29" name="Google Shape;3629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30" name="Google Shape;3630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31" name="Google Shape;3631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grpSp>
              <p:nvGrpSpPr>
                <p:cNvPr id="3632" name="Google Shape;3632;p10"/>
                <p:cNvGrpSpPr/>
                <p:nvPr/>
              </p:nvGrpSpPr>
              <p:grpSpPr>
                <a:xfrm>
                  <a:off x="81020" y="509455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3633" name="Google Shape;3633;p10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34" name="Google Shape;3634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35" name="Google Shape;3635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36" name="Google Shape;3636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37" name="Google Shape;3637;p10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38" name="Google Shape;3638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39" name="Google Shape;3639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40" name="Google Shape;3640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41" name="Google Shape;3641;p10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42" name="Google Shape;3642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43" name="Google Shape;3643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44" name="Google Shape;3644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645" name="Google Shape;3645;p10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646" name="Google Shape;3646;p10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47" name="Google Shape;3647;p10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648" name="Google Shape;3648;p10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649" name="Google Shape;3649;p10"/>
              <p:cNvGrpSpPr/>
              <p:nvPr/>
            </p:nvGrpSpPr>
            <p:grpSpPr>
              <a:xfrm>
                <a:off x="81020" y="36500"/>
                <a:ext cx="278654" cy="1306700"/>
                <a:chOff x="73845" y="3561500"/>
                <a:chExt cx="278654" cy="1306700"/>
              </a:xfrm>
            </p:grpSpPr>
            <p:grpSp>
              <p:nvGrpSpPr>
                <p:cNvPr id="3650" name="Google Shape;3650;p10"/>
                <p:cNvGrpSpPr/>
                <p:nvPr/>
              </p:nvGrpSpPr>
              <p:grpSpPr>
                <a:xfrm>
                  <a:off x="179620" y="39543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651" name="Google Shape;3651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52" name="Google Shape;3652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53" name="Google Shape;3653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654" name="Google Shape;3654;p10"/>
                <p:cNvGrpSpPr/>
                <p:nvPr/>
              </p:nvGrpSpPr>
              <p:grpSpPr>
                <a:xfrm>
                  <a:off x="116495" y="43471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655" name="Google Shape;3655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56" name="Google Shape;3656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57" name="Google Shape;3657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658" name="Google Shape;3658;p10"/>
                <p:cNvGrpSpPr/>
                <p:nvPr/>
              </p:nvGrpSpPr>
              <p:grpSpPr>
                <a:xfrm>
                  <a:off x="213170" y="47399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659" name="Google Shape;3659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60" name="Google Shape;3660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61" name="Google Shape;3661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3662" name="Google Shape;3662;p10"/>
                <p:cNvGrpSpPr/>
                <p:nvPr/>
              </p:nvGrpSpPr>
              <p:grpSpPr>
                <a:xfrm>
                  <a:off x="73845" y="3561500"/>
                  <a:ext cx="139329" cy="128300"/>
                  <a:chOff x="732600" y="1890325"/>
                  <a:chExt cx="138100" cy="128300"/>
                </a:xfrm>
              </p:grpSpPr>
              <p:sp>
                <p:nvSpPr>
                  <p:cNvPr id="3663" name="Google Shape;3663;p10"/>
                  <p:cNvSpPr/>
                  <p:nvPr/>
                </p:nvSpPr>
                <p:spPr>
                  <a:xfrm>
                    <a:off x="732600" y="1890325"/>
                    <a:ext cx="138100" cy="12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24" h="5101" extrusionOk="0">
                        <a:moveTo>
                          <a:pt x="1431" y="1"/>
                        </a:moveTo>
                        <a:cubicBezTo>
                          <a:pt x="1188" y="1"/>
                          <a:pt x="1025" y="229"/>
                          <a:pt x="1105" y="548"/>
                        </a:cubicBezTo>
                        <a:lnTo>
                          <a:pt x="1368" y="1916"/>
                        </a:lnTo>
                        <a:lnTo>
                          <a:pt x="263" y="2758"/>
                        </a:lnTo>
                        <a:cubicBezTo>
                          <a:pt x="0" y="2968"/>
                          <a:pt x="158" y="3389"/>
                          <a:pt x="474" y="3442"/>
                        </a:cubicBezTo>
                        <a:lnTo>
                          <a:pt x="1842" y="3547"/>
                        </a:lnTo>
                        <a:lnTo>
                          <a:pt x="2315" y="4862"/>
                        </a:lnTo>
                        <a:cubicBezTo>
                          <a:pt x="2372" y="5004"/>
                          <a:pt x="2537" y="5100"/>
                          <a:pt x="2701" y="5100"/>
                        </a:cubicBezTo>
                        <a:cubicBezTo>
                          <a:pt x="2840" y="5100"/>
                          <a:pt x="2979" y="5031"/>
                          <a:pt x="3052" y="4862"/>
                        </a:cubicBezTo>
                        <a:lnTo>
                          <a:pt x="3630" y="3652"/>
                        </a:lnTo>
                        <a:lnTo>
                          <a:pt x="4998" y="3547"/>
                        </a:lnTo>
                        <a:cubicBezTo>
                          <a:pt x="5314" y="3547"/>
                          <a:pt x="5524" y="3126"/>
                          <a:pt x="5261" y="2916"/>
                        </a:cubicBezTo>
                        <a:lnTo>
                          <a:pt x="4209" y="1969"/>
                        </a:lnTo>
                        <a:lnTo>
                          <a:pt x="4630" y="601"/>
                        </a:lnTo>
                        <a:cubicBezTo>
                          <a:pt x="4716" y="343"/>
                          <a:pt x="4486" y="86"/>
                          <a:pt x="4255" y="86"/>
                        </a:cubicBezTo>
                        <a:cubicBezTo>
                          <a:pt x="4204" y="86"/>
                          <a:pt x="4152" y="99"/>
                          <a:pt x="4104" y="128"/>
                        </a:cubicBezTo>
                        <a:lnTo>
                          <a:pt x="2841" y="864"/>
                        </a:lnTo>
                        <a:lnTo>
                          <a:pt x="1684" y="75"/>
                        </a:lnTo>
                        <a:cubicBezTo>
                          <a:pt x="1595" y="24"/>
                          <a:pt x="1509" y="1"/>
                          <a:pt x="143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64" name="Google Shape;3664;p10"/>
                  <p:cNvSpPr/>
                  <p:nvPr/>
                </p:nvSpPr>
                <p:spPr>
                  <a:xfrm>
                    <a:off x="802300" y="1893750"/>
                    <a:ext cx="42100" cy="23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938" extrusionOk="0">
                        <a:moveTo>
                          <a:pt x="1447" y="1"/>
                        </a:moveTo>
                        <a:cubicBezTo>
                          <a:pt x="1377" y="1"/>
                          <a:pt x="1299" y="30"/>
                          <a:pt x="1210" y="96"/>
                        </a:cubicBezTo>
                        <a:lnTo>
                          <a:pt x="1" y="780"/>
                        </a:lnTo>
                        <a:lnTo>
                          <a:pt x="316" y="938"/>
                        </a:lnTo>
                        <a:lnTo>
                          <a:pt x="1684" y="148"/>
                        </a:lnTo>
                        <a:cubicBezTo>
                          <a:pt x="1623" y="57"/>
                          <a:pt x="1544" y="1"/>
                          <a:pt x="1447" y="1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65" name="Google Shape;3665;p10"/>
                  <p:cNvSpPr/>
                  <p:nvPr/>
                </p:nvSpPr>
                <p:spPr>
                  <a:xfrm>
                    <a:off x="732600" y="1892325"/>
                    <a:ext cx="74975" cy="126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9" h="5052" extrusionOk="0">
                        <a:moveTo>
                          <a:pt x="1559" y="0"/>
                        </a:moveTo>
                        <a:cubicBezTo>
                          <a:pt x="1320" y="0"/>
                          <a:pt x="1063" y="218"/>
                          <a:pt x="1105" y="468"/>
                        </a:cubicBezTo>
                        <a:lnTo>
                          <a:pt x="1368" y="1836"/>
                        </a:lnTo>
                        <a:lnTo>
                          <a:pt x="263" y="2678"/>
                        </a:lnTo>
                        <a:cubicBezTo>
                          <a:pt x="0" y="2888"/>
                          <a:pt x="158" y="3362"/>
                          <a:pt x="474" y="3362"/>
                        </a:cubicBezTo>
                        <a:lnTo>
                          <a:pt x="1842" y="3467"/>
                        </a:lnTo>
                        <a:lnTo>
                          <a:pt x="2315" y="4782"/>
                        </a:lnTo>
                        <a:cubicBezTo>
                          <a:pt x="2415" y="4949"/>
                          <a:pt x="2578" y="5052"/>
                          <a:pt x="2738" y="5052"/>
                        </a:cubicBezTo>
                        <a:cubicBezTo>
                          <a:pt x="2830" y="5052"/>
                          <a:pt x="2922" y="5017"/>
                          <a:pt x="2999" y="4940"/>
                        </a:cubicBezTo>
                        <a:cubicBezTo>
                          <a:pt x="2894" y="4887"/>
                          <a:pt x="2841" y="4887"/>
                          <a:pt x="2841" y="4782"/>
                        </a:cubicBezTo>
                        <a:lnTo>
                          <a:pt x="2368" y="3467"/>
                        </a:lnTo>
                        <a:lnTo>
                          <a:pt x="1000" y="3362"/>
                        </a:lnTo>
                        <a:cubicBezTo>
                          <a:pt x="684" y="3309"/>
                          <a:pt x="527" y="2888"/>
                          <a:pt x="790" y="2678"/>
                        </a:cubicBezTo>
                        <a:lnTo>
                          <a:pt x="1894" y="1836"/>
                        </a:lnTo>
                        <a:lnTo>
                          <a:pt x="1631" y="468"/>
                        </a:lnTo>
                        <a:cubicBezTo>
                          <a:pt x="1631" y="311"/>
                          <a:pt x="1631" y="205"/>
                          <a:pt x="1789" y="153"/>
                        </a:cubicBezTo>
                        <a:lnTo>
                          <a:pt x="1736" y="48"/>
                        </a:lnTo>
                        <a:cubicBezTo>
                          <a:pt x="1682" y="15"/>
                          <a:pt x="1621" y="0"/>
                          <a:pt x="1559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5978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</p:grpSp>
      <p:sp>
        <p:nvSpPr>
          <p:cNvPr id="3666" name="Google Shape;3666;p10"/>
          <p:cNvSpPr txBox="1">
            <a:spLocks noGrp="1"/>
          </p:cNvSpPr>
          <p:nvPr>
            <p:ph type="title"/>
          </p:nvPr>
        </p:nvSpPr>
        <p:spPr>
          <a:xfrm>
            <a:off x="841890" y="3360051"/>
            <a:ext cx="9008100" cy="8421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8" name="Google Shape;3668;p11"/>
          <p:cNvSpPr txBox="1">
            <a:spLocks noGrp="1"/>
          </p:cNvSpPr>
          <p:nvPr>
            <p:ph type="title" hasCustomPrompt="1"/>
          </p:nvPr>
        </p:nvSpPr>
        <p:spPr>
          <a:xfrm>
            <a:off x="1501370" y="2291308"/>
            <a:ext cx="7689300" cy="2221800"/>
          </a:xfrm>
          <a:prstGeom prst="rect">
            <a:avLst/>
          </a:prstGeom>
        </p:spPr>
        <p:txBody>
          <a:bodyPr spcFirstLastPara="1" wrap="square" lIns="114525" tIns="114525" rIns="114525" bIns="1145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69" name="Google Shape;3669;p11"/>
          <p:cNvSpPr txBox="1">
            <a:spLocks noGrp="1"/>
          </p:cNvSpPr>
          <p:nvPr>
            <p:ph type="subTitle" idx="1"/>
          </p:nvPr>
        </p:nvSpPr>
        <p:spPr>
          <a:xfrm>
            <a:off x="1501370" y="4513038"/>
            <a:ext cx="7689300" cy="1048800"/>
          </a:xfrm>
          <a:prstGeom prst="rect">
            <a:avLst/>
          </a:prstGeom>
        </p:spPr>
        <p:txBody>
          <a:bodyPr spcFirstLastPara="1" wrap="square" lIns="114525" tIns="114525" rIns="114525" bIns="1145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670" name="Google Shape;3670;p11"/>
          <p:cNvSpPr/>
          <p:nvPr/>
        </p:nvSpPr>
        <p:spPr>
          <a:xfrm>
            <a:off x="9137553" y="6157638"/>
            <a:ext cx="1521452" cy="772632"/>
          </a:xfrm>
          <a:custGeom>
            <a:avLst/>
            <a:gdLst/>
            <a:ahLst/>
            <a:cxnLst/>
            <a:rect l="l" t="t" r="r" b="b"/>
            <a:pathLst>
              <a:path w="14993" h="7681" extrusionOk="0">
                <a:moveTo>
                  <a:pt x="6313" y="0"/>
                </a:moveTo>
                <a:cubicBezTo>
                  <a:pt x="5734" y="0"/>
                  <a:pt x="5208" y="105"/>
                  <a:pt x="4682" y="421"/>
                </a:cubicBezTo>
                <a:cubicBezTo>
                  <a:pt x="4156" y="631"/>
                  <a:pt x="3682" y="947"/>
                  <a:pt x="3314" y="1368"/>
                </a:cubicBezTo>
                <a:cubicBezTo>
                  <a:pt x="2841" y="1736"/>
                  <a:pt x="2578" y="2262"/>
                  <a:pt x="2420" y="2893"/>
                </a:cubicBezTo>
                <a:cubicBezTo>
                  <a:pt x="2157" y="3419"/>
                  <a:pt x="2052" y="3998"/>
                  <a:pt x="2104" y="4577"/>
                </a:cubicBezTo>
                <a:cubicBezTo>
                  <a:pt x="2104" y="4734"/>
                  <a:pt x="2157" y="4892"/>
                  <a:pt x="2157" y="5050"/>
                </a:cubicBezTo>
                <a:cubicBezTo>
                  <a:pt x="2104" y="5103"/>
                  <a:pt x="2052" y="5103"/>
                  <a:pt x="1894" y="5155"/>
                </a:cubicBezTo>
                <a:cubicBezTo>
                  <a:pt x="1526" y="5313"/>
                  <a:pt x="1105" y="5576"/>
                  <a:pt x="842" y="5892"/>
                </a:cubicBezTo>
                <a:cubicBezTo>
                  <a:pt x="526" y="6207"/>
                  <a:pt x="316" y="6628"/>
                  <a:pt x="211" y="6996"/>
                </a:cubicBezTo>
                <a:cubicBezTo>
                  <a:pt x="53" y="7207"/>
                  <a:pt x="0" y="7470"/>
                  <a:pt x="0" y="7680"/>
                </a:cubicBezTo>
                <a:lnTo>
                  <a:pt x="14993" y="7680"/>
                </a:lnTo>
                <a:lnTo>
                  <a:pt x="14993" y="7628"/>
                </a:lnTo>
                <a:cubicBezTo>
                  <a:pt x="14993" y="7417"/>
                  <a:pt x="14940" y="7259"/>
                  <a:pt x="14940" y="7102"/>
                </a:cubicBezTo>
                <a:cubicBezTo>
                  <a:pt x="14677" y="6365"/>
                  <a:pt x="14309" y="5681"/>
                  <a:pt x="13783" y="5155"/>
                </a:cubicBezTo>
                <a:cubicBezTo>
                  <a:pt x="13414" y="4997"/>
                  <a:pt x="13099" y="4734"/>
                  <a:pt x="12836" y="4524"/>
                </a:cubicBezTo>
                <a:cubicBezTo>
                  <a:pt x="12257" y="4208"/>
                  <a:pt x="11573" y="3998"/>
                  <a:pt x="10942" y="3998"/>
                </a:cubicBezTo>
                <a:cubicBezTo>
                  <a:pt x="10889" y="3682"/>
                  <a:pt x="10784" y="3314"/>
                  <a:pt x="10732" y="3051"/>
                </a:cubicBezTo>
                <a:cubicBezTo>
                  <a:pt x="10468" y="2367"/>
                  <a:pt x="10100" y="1683"/>
                  <a:pt x="9522" y="1157"/>
                </a:cubicBezTo>
                <a:cubicBezTo>
                  <a:pt x="9206" y="947"/>
                  <a:pt x="8943" y="684"/>
                  <a:pt x="8627" y="473"/>
                </a:cubicBezTo>
                <a:cubicBezTo>
                  <a:pt x="7891" y="105"/>
                  <a:pt x="7154" y="0"/>
                  <a:pt x="6313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1" name="Google Shape;3671;p11"/>
          <p:cNvSpPr/>
          <p:nvPr/>
        </p:nvSpPr>
        <p:spPr>
          <a:xfrm>
            <a:off x="6802003" y="4148950"/>
            <a:ext cx="2262118" cy="976463"/>
          </a:xfrm>
          <a:custGeom>
            <a:avLst/>
            <a:gdLst/>
            <a:ahLst/>
            <a:cxnLst/>
            <a:rect l="l" t="t" r="r" b="b"/>
            <a:pathLst>
              <a:path w="29249" h="12738" extrusionOk="0">
                <a:moveTo>
                  <a:pt x="10913" y="0"/>
                </a:moveTo>
                <a:cubicBezTo>
                  <a:pt x="10819" y="0"/>
                  <a:pt x="10723" y="3"/>
                  <a:pt x="10626" y="7"/>
                </a:cubicBezTo>
                <a:cubicBezTo>
                  <a:pt x="9890" y="7"/>
                  <a:pt x="9153" y="217"/>
                  <a:pt x="8417" y="638"/>
                </a:cubicBezTo>
                <a:cubicBezTo>
                  <a:pt x="7680" y="901"/>
                  <a:pt x="7102" y="1322"/>
                  <a:pt x="6576" y="1953"/>
                </a:cubicBezTo>
                <a:cubicBezTo>
                  <a:pt x="5997" y="2532"/>
                  <a:pt x="5576" y="3269"/>
                  <a:pt x="5366" y="4058"/>
                </a:cubicBezTo>
                <a:cubicBezTo>
                  <a:pt x="5050" y="4847"/>
                  <a:pt x="4945" y="5636"/>
                  <a:pt x="4945" y="6477"/>
                </a:cubicBezTo>
                <a:cubicBezTo>
                  <a:pt x="4998" y="7003"/>
                  <a:pt x="5103" y="7530"/>
                  <a:pt x="5208" y="8056"/>
                </a:cubicBezTo>
                <a:lnTo>
                  <a:pt x="5208" y="8108"/>
                </a:lnTo>
                <a:cubicBezTo>
                  <a:pt x="4261" y="8161"/>
                  <a:pt x="3262" y="8529"/>
                  <a:pt x="2473" y="9055"/>
                </a:cubicBezTo>
                <a:cubicBezTo>
                  <a:pt x="1631" y="9634"/>
                  <a:pt x="1000" y="10370"/>
                  <a:pt x="526" y="11264"/>
                </a:cubicBezTo>
                <a:cubicBezTo>
                  <a:pt x="263" y="11738"/>
                  <a:pt x="105" y="12211"/>
                  <a:pt x="0" y="12737"/>
                </a:cubicBezTo>
                <a:lnTo>
                  <a:pt x="29248" y="12737"/>
                </a:lnTo>
                <a:lnTo>
                  <a:pt x="29248" y="12580"/>
                </a:lnTo>
                <a:cubicBezTo>
                  <a:pt x="29038" y="12317"/>
                  <a:pt x="28880" y="12106"/>
                  <a:pt x="28670" y="11948"/>
                </a:cubicBezTo>
                <a:cubicBezTo>
                  <a:pt x="28302" y="11580"/>
                  <a:pt x="27828" y="11264"/>
                  <a:pt x="27407" y="11001"/>
                </a:cubicBezTo>
                <a:cubicBezTo>
                  <a:pt x="26492" y="10520"/>
                  <a:pt x="25620" y="10258"/>
                  <a:pt x="24631" y="10258"/>
                </a:cubicBezTo>
                <a:cubicBezTo>
                  <a:pt x="24540" y="10258"/>
                  <a:pt x="24449" y="10261"/>
                  <a:pt x="24356" y="10265"/>
                </a:cubicBezTo>
                <a:cubicBezTo>
                  <a:pt x="23567" y="10265"/>
                  <a:pt x="22831" y="10475"/>
                  <a:pt x="22147" y="10896"/>
                </a:cubicBezTo>
                <a:cubicBezTo>
                  <a:pt x="22042" y="10949"/>
                  <a:pt x="21884" y="10949"/>
                  <a:pt x="21831" y="11001"/>
                </a:cubicBezTo>
                <a:cubicBezTo>
                  <a:pt x="21515" y="10212"/>
                  <a:pt x="21042" y="9581"/>
                  <a:pt x="20463" y="8950"/>
                </a:cubicBezTo>
                <a:cubicBezTo>
                  <a:pt x="20043" y="8634"/>
                  <a:pt x="19569" y="8319"/>
                  <a:pt x="19201" y="8056"/>
                </a:cubicBezTo>
                <a:cubicBezTo>
                  <a:pt x="18412" y="7582"/>
                  <a:pt x="17623" y="7372"/>
                  <a:pt x="16781" y="7319"/>
                </a:cubicBezTo>
                <a:cubicBezTo>
                  <a:pt x="16834" y="6846"/>
                  <a:pt x="16886" y="6425"/>
                  <a:pt x="16834" y="5951"/>
                </a:cubicBezTo>
                <a:cubicBezTo>
                  <a:pt x="16781" y="5425"/>
                  <a:pt x="16623" y="4899"/>
                  <a:pt x="16571" y="4373"/>
                </a:cubicBezTo>
                <a:cubicBezTo>
                  <a:pt x="16255" y="3321"/>
                  <a:pt x="15729" y="2479"/>
                  <a:pt x="14992" y="1690"/>
                </a:cubicBezTo>
                <a:cubicBezTo>
                  <a:pt x="14572" y="1322"/>
                  <a:pt x="14151" y="1007"/>
                  <a:pt x="13730" y="743"/>
                </a:cubicBezTo>
                <a:cubicBezTo>
                  <a:pt x="12814" y="262"/>
                  <a:pt x="11943" y="0"/>
                  <a:pt x="10913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2" name="Google Shape;3672;p11"/>
          <p:cNvSpPr/>
          <p:nvPr/>
        </p:nvSpPr>
        <p:spPr>
          <a:xfrm>
            <a:off x="7985519" y="2325013"/>
            <a:ext cx="378161" cy="192025"/>
          </a:xfrm>
          <a:custGeom>
            <a:avLst/>
            <a:gdLst/>
            <a:ahLst/>
            <a:cxnLst/>
            <a:rect l="l" t="t" r="r" b="b"/>
            <a:pathLst>
              <a:path w="14993" h="7681" extrusionOk="0">
                <a:moveTo>
                  <a:pt x="6313" y="0"/>
                </a:moveTo>
                <a:cubicBezTo>
                  <a:pt x="5734" y="0"/>
                  <a:pt x="5208" y="105"/>
                  <a:pt x="4682" y="421"/>
                </a:cubicBezTo>
                <a:cubicBezTo>
                  <a:pt x="4156" y="631"/>
                  <a:pt x="3682" y="947"/>
                  <a:pt x="3314" y="1368"/>
                </a:cubicBezTo>
                <a:cubicBezTo>
                  <a:pt x="2841" y="1736"/>
                  <a:pt x="2578" y="2262"/>
                  <a:pt x="2420" y="2893"/>
                </a:cubicBezTo>
                <a:cubicBezTo>
                  <a:pt x="2157" y="3419"/>
                  <a:pt x="2052" y="3998"/>
                  <a:pt x="2104" y="4577"/>
                </a:cubicBezTo>
                <a:cubicBezTo>
                  <a:pt x="2104" y="4734"/>
                  <a:pt x="2157" y="4892"/>
                  <a:pt x="2157" y="5050"/>
                </a:cubicBezTo>
                <a:cubicBezTo>
                  <a:pt x="2104" y="5103"/>
                  <a:pt x="2052" y="5103"/>
                  <a:pt x="1894" y="5155"/>
                </a:cubicBezTo>
                <a:cubicBezTo>
                  <a:pt x="1526" y="5313"/>
                  <a:pt x="1105" y="5576"/>
                  <a:pt x="842" y="5892"/>
                </a:cubicBezTo>
                <a:cubicBezTo>
                  <a:pt x="526" y="6207"/>
                  <a:pt x="316" y="6628"/>
                  <a:pt x="211" y="6996"/>
                </a:cubicBezTo>
                <a:cubicBezTo>
                  <a:pt x="53" y="7207"/>
                  <a:pt x="0" y="7470"/>
                  <a:pt x="0" y="7680"/>
                </a:cubicBezTo>
                <a:lnTo>
                  <a:pt x="14993" y="7680"/>
                </a:lnTo>
                <a:lnTo>
                  <a:pt x="14993" y="7628"/>
                </a:lnTo>
                <a:cubicBezTo>
                  <a:pt x="14993" y="7417"/>
                  <a:pt x="14940" y="7259"/>
                  <a:pt x="14940" y="7102"/>
                </a:cubicBezTo>
                <a:cubicBezTo>
                  <a:pt x="14677" y="6365"/>
                  <a:pt x="14309" y="5681"/>
                  <a:pt x="13783" y="5155"/>
                </a:cubicBezTo>
                <a:cubicBezTo>
                  <a:pt x="13414" y="4997"/>
                  <a:pt x="13099" y="4734"/>
                  <a:pt x="12836" y="4524"/>
                </a:cubicBezTo>
                <a:cubicBezTo>
                  <a:pt x="12257" y="4208"/>
                  <a:pt x="11573" y="3998"/>
                  <a:pt x="10942" y="3998"/>
                </a:cubicBezTo>
                <a:cubicBezTo>
                  <a:pt x="10889" y="3682"/>
                  <a:pt x="10784" y="3314"/>
                  <a:pt x="10732" y="3051"/>
                </a:cubicBezTo>
                <a:cubicBezTo>
                  <a:pt x="10468" y="2367"/>
                  <a:pt x="10100" y="1683"/>
                  <a:pt x="9522" y="1157"/>
                </a:cubicBezTo>
                <a:cubicBezTo>
                  <a:pt x="9206" y="947"/>
                  <a:pt x="8943" y="684"/>
                  <a:pt x="8627" y="473"/>
                </a:cubicBezTo>
                <a:cubicBezTo>
                  <a:pt x="7891" y="105"/>
                  <a:pt x="7154" y="0"/>
                  <a:pt x="6313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3" name="Google Shape;3673;p11"/>
          <p:cNvSpPr/>
          <p:nvPr/>
        </p:nvSpPr>
        <p:spPr>
          <a:xfrm>
            <a:off x="1564578" y="2273563"/>
            <a:ext cx="848747" cy="402790"/>
          </a:xfrm>
          <a:custGeom>
            <a:avLst/>
            <a:gdLst/>
            <a:ahLst/>
            <a:cxnLst/>
            <a:rect l="l" t="t" r="r" b="b"/>
            <a:pathLst>
              <a:path w="24725" h="10627" extrusionOk="0">
                <a:moveTo>
                  <a:pt x="7312" y="0"/>
                </a:moveTo>
                <a:cubicBezTo>
                  <a:pt x="6681" y="0"/>
                  <a:pt x="6050" y="210"/>
                  <a:pt x="5471" y="473"/>
                </a:cubicBezTo>
                <a:cubicBezTo>
                  <a:pt x="4892" y="631"/>
                  <a:pt x="4366" y="1052"/>
                  <a:pt x="3893" y="1526"/>
                </a:cubicBezTo>
                <a:cubicBezTo>
                  <a:pt x="3420" y="1946"/>
                  <a:pt x="3104" y="2578"/>
                  <a:pt x="2894" y="3156"/>
                </a:cubicBezTo>
                <a:cubicBezTo>
                  <a:pt x="2630" y="3735"/>
                  <a:pt x="2525" y="4419"/>
                  <a:pt x="2578" y="5050"/>
                </a:cubicBezTo>
                <a:cubicBezTo>
                  <a:pt x="2630" y="5471"/>
                  <a:pt x="2736" y="5892"/>
                  <a:pt x="2788" y="6313"/>
                </a:cubicBezTo>
                <a:cubicBezTo>
                  <a:pt x="2999" y="6891"/>
                  <a:pt x="3262" y="7417"/>
                  <a:pt x="3630" y="7891"/>
                </a:cubicBezTo>
                <a:cubicBezTo>
                  <a:pt x="3157" y="7943"/>
                  <a:pt x="2736" y="8101"/>
                  <a:pt x="2262" y="8259"/>
                </a:cubicBezTo>
                <a:cubicBezTo>
                  <a:pt x="1736" y="8469"/>
                  <a:pt x="1263" y="8785"/>
                  <a:pt x="895" y="9258"/>
                </a:cubicBezTo>
                <a:cubicBezTo>
                  <a:pt x="474" y="9679"/>
                  <a:pt x="211" y="10100"/>
                  <a:pt x="0" y="10626"/>
                </a:cubicBezTo>
                <a:lnTo>
                  <a:pt x="24725" y="10626"/>
                </a:lnTo>
                <a:cubicBezTo>
                  <a:pt x="24462" y="10048"/>
                  <a:pt x="24093" y="9521"/>
                  <a:pt x="23620" y="9048"/>
                </a:cubicBezTo>
                <a:cubicBezTo>
                  <a:pt x="23304" y="8785"/>
                  <a:pt x="22883" y="8522"/>
                  <a:pt x="22568" y="8364"/>
                </a:cubicBezTo>
                <a:cubicBezTo>
                  <a:pt x="21779" y="7943"/>
                  <a:pt x="20937" y="7733"/>
                  <a:pt x="19990" y="7733"/>
                </a:cubicBezTo>
                <a:cubicBezTo>
                  <a:pt x="19622" y="7733"/>
                  <a:pt x="19201" y="7838"/>
                  <a:pt x="18885" y="7943"/>
                </a:cubicBezTo>
                <a:cubicBezTo>
                  <a:pt x="18833" y="7680"/>
                  <a:pt x="18833" y="7417"/>
                  <a:pt x="18780" y="7154"/>
                </a:cubicBezTo>
                <a:cubicBezTo>
                  <a:pt x="18517" y="6365"/>
                  <a:pt x="18096" y="5629"/>
                  <a:pt x="17465" y="5103"/>
                </a:cubicBezTo>
                <a:cubicBezTo>
                  <a:pt x="17097" y="4840"/>
                  <a:pt x="16781" y="4682"/>
                  <a:pt x="16466" y="4419"/>
                </a:cubicBezTo>
                <a:cubicBezTo>
                  <a:pt x="15677" y="3998"/>
                  <a:pt x="14887" y="3788"/>
                  <a:pt x="13941" y="3788"/>
                </a:cubicBezTo>
                <a:cubicBezTo>
                  <a:pt x="13362" y="3788"/>
                  <a:pt x="12888" y="3945"/>
                  <a:pt x="12362" y="4156"/>
                </a:cubicBezTo>
                <a:cubicBezTo>
                  <a:pt x="12310" y="3893"/>
                  <a:pt x="12310" y="3682"/>
                  <a:pt x="12257" y="3419"/>
                </a:cubicBezTo>
                <a:cubicBezTo>
                  <a:pt x="11994" y="2630"/>
                  <a:pt x="11521" y="1894"/>
                  <a:pt x="10942" y="1315"/>
                </a:cubicBezTo>
                <a:cubicBezTo>
                  <a:pt x="10626" y="1052"/>
                  <a:pt x="10258" y="789"/>
                  <a:pt x="9890" y="579"/>
                </a:cubicBezTo>
                <a:cubicBezTo>
                  <a:pt x="9101" y="210"/>
                  <a:pt x="8259" y="0"/>
                  <a:pt x="7312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74" name="Google Shape;3674;p11"/>
          <p:cNvGrpSpPr/>
          <p:nvPr/>
        </p:nvGrpSpPr>
        <p:grpSpPr>
          <a:xfrm>
            <a:off x="8973121" y="6185625"/>
            <a:ext cx="340302" cy="334375"/>
            <a:chOff x="4864725" y="4564050"/>
            <a:chExt cx="337300" cy="334375"/>
          </a:xfrm>
        </p:grpSpPr>
        <p:sp>
          <p:nvSpPr>
            <p:cNvPr id="3675" name="Google Shape;3675;p11"/>
            <p:cNvSpPr/>
            <p:nvPr/>
          </p:nvSpPr>
          <p:spPr>
            <a:xfrm>
              <a:off x="4864725" y="4564050"/>
              <a:ext cx="337300" cy="333600"/>
            </a:xfrm>
            <a:custGeom>
              <a:avLst/>
              <a:gdLst/>
              <a:ahLst/>
              <a:cxnLst/>
              <a:rect l="l" t="t" r="r" b="b"/>
              <a:pathLst>
                <a:path w="13492" h="13344" extrusionOk="0">
                  <a:moveTo>
                    <a:pt x="5708" y="1"/>
                  </a:moveTo>
                  <a:cubicBezTo>
                    <a:pt x="5266" y="1"/>
                    <a:pt x="4832" y="312"/>
                    <a:pt x="4735" y="861"/>
                  </a:cubicBezTo>
                  <a:lnTo>
                    <a:pt x="4261" y="4385"/>
                  </a:lnTo>
                  <a:lnTo>
                    <a:pt x="894" y="5490"/>
                  </a:lnTo>
                  <a:cubicBezTo>
                    <a:pt x="53" y="5753"/>
                    <a:pt x="0" y="6910"/>
                    <a:pt x="789" y="7279"/>
                  </a:cubicBezTo>
                  <a:lnTo>
                    <a:pt x="3998" y="8857"/>
                  </a:lnTo>
                  <a:lnTo>
                    <a:pt x="4051" y="12381"/>
                  </a:lnTo>
                  <a:cubicBezTo>
                    <a:pt x="4051" y="12981"/>
                    <a:pt x="4523" y="13344"/>
                    <a:pt x="5009" y="13344"/>
                  </a:cubicBezTo>
                  <a:cubicBezTo>
                    <a:pt x="5248" y="13344"/>
                    <a:pt x="5491" y="13256"/>
                    <a:pt x="5681" y="13065"/>
                  </a:cubicBezTo>
                  <a:lnTo>
                    <a:pt x="8154" y="10487"/>
                  </a:lnTo>
                  <a:lnTo>
                    <a:pt x="11573" y="11540"/>
                  </a:lnTo>
                  <a:cubicBezTo>
                    <a:pt x="11670" y="11572"/>
                    <a:pt x="11764" y="11587"/>
                    <a:pt x="11856" y="11587"/>
                  </a:cubicBezTo>
                  <a:cubicBezTo>
                    <a:pt x="12514" y="11587"/>
                    <a:pt x="13001" y="10818"/>
                    <a:pt x="12678" y="10172"/>
                  </a:cubicBezTo>
                  <a:lnTo>
                    <a:pt x="10942" y="7016"/>
                  </a:lnTo>
                  <a:lnTo>
                    <a:pt x="12994" y="4122"/>
                  </a:lnTo>
                  <a:cubicBezTo>
                    <a:pt x="13491" y="3426"/>
                    <a:pt x="13001" y="2588"/>
                    <a:pt x="12234" y="2588"/>
                  </a:cubicBezTo>
                  <a:cubicBezTo>
                    <a:pt x="12190" y="2588"/>
                    <a:pt x="12145" y="2591"/>
                    <a:pt x="12099" y="2597"/>
                  </a:cubicBezTo>
                  <a:lnTo>
                    <a:pt x="8575" y="3281"/>
                  </a:lnTo>
                  <a:lnTo>
                    <a:pt x="6471" y="387"/>
                  </a:lnTo>
                  <a:cubicBezTo>
                    <a:pt x="6268" y="123"/>
                    <a:pt x="5986" y="1"/>
                    <a:pt x="57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6" name="Google Shape;3676;p11"/>
            <p:cNvSpPr/>
            <p:nvPr/>
          </p:nvSpPr>
          <p:spPr>
            <a:xfrm>
              <a:off x="5079075" y="4628800"/>
              <a:ext cx="114450" cy="33050"/>
            </a:xfrm>
            <a:custGeom>
              <a:avLst/>
              <a:gdLst/>
              <a:ahLst/>
              <a:cxnLst/>
              <a:rect l="l" t="t" r="r" b="b"/>
              <a:pathLst>
                <a:path w="4578" h="1322" extrusionOk="0">
                  <a:moveTo>
                    <a:pt x="3633" y="0"/>
                  </a:moveTo>
                  <a:cubicBezTo>
                    <a:pt x="3598" y="0"/>
                    <a:pt x="3561" y="2"/>
                    <a:pt x="3525" y="7"/>
                  </a:cubicBezTo>
                  <a:lnTo>
                    <a:pt x="1" y="691"/>
                  </a:lnTo>
                  <a:lnTo>
                    <a:pt x="527" y="1322"/>
                  </a:lnTo>
                  <a:lnTo>
                    <a:pt x="4577" y="585"/>
                  </a:lnTo>
                  <a:cubicBezTo>
                    <a:pt x="4385" y="249"/>
                    <a:pt x="4017" y="0"/>
                    <a:pt x="3633" y="0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7" name="Google Shape;3677;p11"/>
            <p:cNvSpPr/>
            <p:nvPr/>
          </p:nvSpPr>
          <p:spPr>
            <a:xfrm>
              <a:off x="4867350" y="4564050"/>
              <a:ext cx="163100" cy="334375"/>
            </a:xfrm>
            <a:custGeom>
              <a:avLst/>
              <a:gdLst/>
              <a:ahLst/>
              <a:cxnLst/>
              <a:rect l="l" t="t" r="r" b="b"/>
              <a:pathLst>
                <a:path w="6524" h="13375" extrusionOk="0">
                  <a:moveTo>
                    <a:pt x="5606" y="1"/>
                  </a:moveTo>
                  <a:cubicBezTo>
                    <a:pt x="5168" y="1"/>
                    <a:pt x="4747" y="312"/>
                    <a:pt x="4682" y="861"/>
                  </a:cubicBezTo>
                  <a:lnTo>
                    <a:pt x="4209" y="4385"/>
                  </a:lnTo>
                  <a:lnTo>
                    <a:pt x="842" y="5490"/>
                  </a:lnTo>
                  <a:cubicBezTo>
                    <a:pt x="53" y="5753"/>
                    <a:pt x="0" y="6910"/>
                    <a:pt x="737" y="7279"/>
                  </a:cubicBezTo>
                  <a:lnTo>
                    <a:pt x="3946" y="8857"/>
                  </a:lnTo>
                  <a:lnTo>
                    <a:pt x="3998" y="12381"/>
                  </a:lnTo>
                  <a:cubicBezTo>
                    <a:pt x="3998" y="12959"/>
                    <a:pt x="4484" y="13375"/>
                    <a:pt x="4998" y="13375"/>
                  </a:cubicBezTo>
                  <a:cubicBezTo>
                    <a:pt x="5139" y="13375"/>
                    <a:pt x="5283" y="13344"/>
                    <a:pt x="5419" y="13276"/>
                  </a:cubicBezTo>
                  <a:cubicBezTo>
                    <a:pt x="5313" y="13118"/>
                    <a:pt x="5313" y="13012"/>
                    <a:pt x="5313" y="12855"/>
                  </a:cubicBezTo>
                  <a:lnTo>
                    <a:pt x="5261" y="9330"/>
                  </a:lnTo>
                  <a:lnTo>
                    <a:pt x="2052" y="7752"/>
                  </a:lnTo>
                  <a:cubicBezTo>
                    <a:pt x="1263" y="7331"/>
                    <a:pt x="1315" y="6226"/>
                    <a:pt x="2157" y="5963"/>
                  </a:cubicBezTo>
                  <a:lnTo>
                    <a:pt x="5524" y="4859"/>
                  </a:lnTo>
                  <a:lnTo>
                    <a:pt x="5997" y="1282"/>
                  </a:lnTo>
                  <a:cubicBezTo>
                    <a:pt x="6050" y="966"/>
                    <a:pt x="6260" y="703"/>
                    <a:pt x="6523" y="598"/>
                  </a:cubicBezTo>
                  <a:lnTo>
                    <a:pt x="6366" y="387"/>
                  </a:lnTo>
                  <a:cubicBezTo>
                    <a:pt x="6163" y="123"/>
                    <a:pt x="5881" y="1"/>
                    <a:pt x="5606" y="1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78" name="Google Shape;3678;p11"/>
          <p:cNvGrpSpPr/>
          <p:nvPr/>
        </p:nvGrpSpPr>
        <p:grpSpPr>
          <a:xfrm>
            <a:off x="2184759" y="6317846"/>
            <a:ext cx="228573" cy="217849"/>
            <a:chOff x="3689675" y="865975"/>
            <a:chExt cx="288675" cy="277550"/>
          </a:xfrm>
        </p:grpSpPr>
        <p:sp>
          <p:nvSpPr>
            <p:cNvPr id="3679" name="Google Shape;3679;p11"/>
            <p:cNvSpPr/>
            <p:nvPr/>
          </p:nvSpPr>
          <p:spPr>
            <a:xfrm>
              <a:off x="3691350" y="865975"/>
              <a:ext cx="287000" cy="277550"/>
            </a:xfrm>
            <a:custGeom>
              <a:avLst/>
              <a:gdLst/>
              <a:ahLst/>
              <a:cxnLst/>
              <a:rect l="l" t="t" r="r" b="b"/>
              <a:pathLst>
                <a:path w="11480" h="11102" extrusionOk="0">
                  <a:moveTo>
                    <a:pt x="6491" y="0"/>
                  </a:moveTo>
                  <a:cubicBezTo>
                    <a:pt x="6242" y="0"/>
                    <a:pt x="5984" y="106"/>
                    <a:pt x="5798" y="333"/>
                  </a:cubicBezTo>
                  <a:lnTo>
                    <a:pt x="4115" y="2805"/>
                  </a:lnTo>
                  <a:lnTo>
                    <a:pt x="1169" y="2332"/>
                  </a:lnTo>
                  <a:cubicBezTo>
                    <a:pt x="1109" y="2318"/>
                    <a:pt x="1050" y="2311"/>
                    <a:pt x="992" y="2311"/>
                  </a:cubicBezTo>
                  <a:cubicBezTo>
                    <a:pt x="400" y="2311"/>
                    <a:pt x="1" y="3014"/>
                    <a:pt x="432" y="3542"/>
                  </a:cubicBezTo>
                  <a:lnTo>
                    <a:pt x="2274" y="5909"/>
                  </a:lnTo>
                  <a:lnTo>
                    <a:pt x="958" y="8644"/>
                  </a:lnTo>
                  <a:cubicBezTo>
                    <a:pt x="688" y="9186"/>
                    <a:pt x="1113" y="9804"/>
                    <a:pt x="1671" y="9804"/>
                  </a:cubicBezTo>
                  <a:cubicBezTo>
                    <a:pt x="1764" y="9804"/>
                    <a:pt x="1860" y="9787"/>
                    <a:pt x="1958" y="9749"/>
                  </a:cubicBezTo>
                  <a:lnTo>
                    <a:pt x="4746" y="8750"/>
                  </a:lnTo>
                  <a:lnTo>
                    <a:pt x="6850" y="10854"/>
                  </a:lnTo>
                  <a:cubicBezTo>
                    <a:pt x="7021" y="11025"/>
                    <a:pt x="7231" y="11101"/>
                    <a:pt x="7437" y="11101"/>
                  </a:cubicBezTo>
                  <a:cubicBezTo>
                    <a:pt x="7863" y="11101"/>
                    <a:pt x="8271" y="10772"/>
                    <a:pt x="8271" y="10275"/>
                  </a:cubicBezTo>
                  <a:lnTo>
                    <a:pt x="8165" y="7329"/>
                  </a:lnTo>
                  <a:lnTo>
                    <a:pt x="10796" y="5962"/>
                  </a:lnTo>
                  <a:cubicBezTo>
                    <a:pt x="11479" y="5593"/>
                    <a:pt x="11322" y="4699"/>
                    <a:pt x="10690" y="4489"/>
                  </a:cubicBezTo>
                  <a:lnTo>
                    <a:pt x="7797" y="3647"/>
                  </a:lnTo>
                  <a:lnTo>
                    <a:pt x="7271" y="701"/>
                  </a:lnTo>
                  <a:cubicBezTo>
                    <a:pt x="7239" y="254"/>
                    <a:pt x="6877" y="0"/>
                    <a:pt x="6491" y="0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11"/>
            <p:cNvSpPr/>
            <p:nvPr/>
          </p:nvSpPr>
          <p:spPr>
            <a:xfrm>
              <a:off x="3884950" y="957150"/>
              <a:ext cx="86825" cy="40775"/>
            </a:xfrm>
            <a:custGeom>
              <a:avLst/>
              <a:gdLst/>
              <a:ahLst/>
              <a:cxnLst/>
              <a:rect l="l" t="t" r="r" b="b"/>
              <a:pathLst>
                <a:path w="3473" h="1631" extrusionOk="0">
                  <a:moveTo>
                    <a:pt x="0" y="0"/>
                  </a:moveTo>
                  <a:lnTo>
                    <a:pt x="158" y="631"/>
                  </a:lnTo>
                  <a:lnTo>
                    <a:pt x="3472" y="1631"/>
                  </a:lnTo>
                  <a:cubicBezTo>
                    <a:pt x="3472" y="1315"/>
                    <a:pt x="3262" y="894"/>
                    <a:pt x="2894" y="84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11"/>
            <p:cNvSpPr/>
            <p:nvPr/>
          </p:nvSpPr>
          <p:spPr>
            <a:xfrm>
              <a:off x="3689675" y="867575"/>
              <a:ext cx="183475" cy="246075"/>
            </a:xfrm>
            <a:custGeom>
              <a:avLst/>
              <a:gdLst/>
              <a:ahLst/>
              <a:cxnLst/>
              <a:rect l="l" t="t" r="r" b="b"/>
              <a:pathLst>
                <a:path w="7339" h="9843" extrusionOk="0">
                  <a:moveTo>
                    <a:pt x="6452" y="0"/>
                  </a:moveTo>
                  <a:cubicBezTo>
                    <a:pt x="6207" y="0"/>
                    <a:pt x="5962" y="118"/>
                    <a:pt x="5813" y="374"/>
                  </a:cubicBezTo>
                  <a:lnTo>
                    <a:pt x="4129" y="2794"/>
                  </a:lnTo>
                  <a:lnTo>
                    <a:pt x="1131" y="2320"/>
                  </a:lnTo>
                  <a:cubicBezTo>
                    <a:pt x="1091" y="2314"/>
                    <a:pt x="1052" y="2311"/>
                    <a:pt x="1014" y="2311"/>
                  </a:cubicBezTo>
                  <a:cubicBezTo>
                    <a:pt x="395" y="2311"/>
                    <a:pt x="1" y="3087"/>
                    <a:pt x="447" y="3583"/>
                  </a:cubicBezTo>
                  <a:lnTo>
                    <a:pt x="2288" y="5950"/>
                  </a:lnTo>
                  <a:lnTo>
                    <a:pt x="973" y="8633"/>
                  </a:lnTo>
                  <a:cubicBezTo>
                    <a:pt x="710" y="9212"/>
                    <a:pt x="1078" y="9843"/>
                    <a:pt x="1657" y="9843"/>
                  </a:cubicBezTo>
                  <a:cubicBezTo>
                    <a:pt x="1762" y="9685"/>
                    <a:pt x="1762" y="9633"/>
                    <a:pt x="1815" y="9475"/>
                  </a:cubicBezTo>
                  <a:lnTo>
                    <a:pt x="3130" y="6792"/>
                  </a:lnTo>
                  <a:lnTo>
                    <a:pt x="1288" y="4425"/>
                  </a:lnTo>
                  <a:cubicBezTo>
                    <a:pt x="844" y="3881"/>
                    <a:pt x="1281" y="3153"/>
                    <a:pt x="1858" y="3153"/>
                  </a:cubicBezTo>
                  <a:cubicBezTo>
                    <a:pt x="1896" y="3153"/>
                    <a:pt x="1934" y="3156"/>
                    <a:pt x="1972" y="3162"/>
                  </a:cubicBezTo>
                  <a:lnTo>
                    <a:pt x="4971" y="3636"/>
                  </a:lnTo>
                  <a:lnTo>
                    <a:pt x="6654" y="1216"/>
                  </a:lnTo>
                  <a:cubicBezTo>
                    <a:pt x="6865" y="953"/>
                    <a:pt x="7075" y="900"/>
                    <a:pt x="7338" y="900"/>
                  </a:cubicBezTo>
                  <a:lnTo>
                    <a:pt x="7233" y="690"/>
                  </a:lnTo>
                  <a:cubicBezTo>
                    <a:pt x="7170" y="252"/>
                    <a:pt x="6811" y="0"/>
                    <a:pt x="6452" y="0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82" name="Google Shape;3682;p11"/>
          <p:cNvGrpSpPr/>
          <p:nvPr/>
        </p:nvGrpSpPr>
        <p:grpSpPr>
          <a:xfrm>
            <a:off x="2608628" y="1039250"/>
            <a:ext cx="295255" cy="276725"/>
            <a:chOff x="5348675" y="2068175"/>
            <a:chExt cx="292650" cy="276725"/>
          </a:xfrm>
        </p:grpSpPr>
        <p:sp>
          <p:nvSpPr>
            <p:cNvPr id="3683" name="Google Shape;3683;p11"/>
            <p:cNvSpPr/>
            <p:nvPr/>
          </p:nvSpPr>
          <p:spPr>
            <a:xfrm>
              <a:off x="5353950" y="2069650"/>
              <a:ext cx="287375" cy="273500"/>
            </a:xfrm>
            <a:custGeom>
              <a:avLst/>
              <a:gdLst/>
              <a:ahLst/>
              <a:cxnLst/>
              <a:rect l="l" t="t" r="r" b="b"/>
              <a:pathLst>
                <a:path w="11495" h="10940" extrusionOk="0">
                  <a:moveTo>
                    <a:pt x="3407" y="1"/>
                  </a:moveTo>
                  <a:cubicBezTo>
                    <a:pt x="2961" y="1"/>
                    <a:pt x="2567" y="368"/>
                    <a:pt x="2683" y="793"/>
                  </a:cubicBezTo>
                  <a:lnTo>
                    <a:pt x="3104" y="3739"/>
                  </a:lnTo>
                  <a:lnTo>
                    <a:pt x="579" y="5369"/>
                  </a:lnTo>
                  <a:cubicBezTo>
                    <a:pt x="0" y="5790"/>
                    <a:pt x="158" y="6685"/>
                    <a:pt x="842" y="6842"/>
                  </a:cubicBezTo>
                  <a:lnTo>
                    <a:pt x="3840" y="7421"/>
                  </a:lnTo>
                  <a:lnTo>
                    <a:pt x="4629" y="10314"/>
                  </a:lnTo>
                  <a:cubicBezTo>
                    <a:pt x="4688" y="10725"/>
                    <a:pt x="5025" y="10939"/>
                    <a:pt x="5366" y="10939"/>
                  </a:cubicBezTo>
                  <a:cubicBezTo>
                    <a:pt x="5636" y="10939"/>
                    <a:pt x="5910" y="10804"/>
                    <a:pt x="6050" y="10525"/>
                  </a:cubicBezTo>
                  <a:lnTo>
                    <a:pt x="7523" y="7894"/>
                  </a:lnTo>
                  <a:lnTo>
                    <a:pt x="10469" y="8000"/>
                  </a:lnTo>
                  <a:cubicBezTo>
                    <a:pt x="10503" y="8005"/>
                    <a:pt x="10537" y="8008"/>
                    <a:pt x="10570" y="8008"/>
                  </a:cubicBezTo>
                  <a:cubicBezTo>
                    <a:pt x="11143" y="8008"/>
                    <a:pt x="11495" y="7182"/>
                    <a:pt x="11047" y="6685"/>
                  </a:cubicBezTo>
                  <a:lnTo>
                    <a:pt x="8996" y="4528"/>
                  </a:lnTo>
                  <a:lnTo>
                    <a:pt x="10048" y="1740"/>
                  </a:lnTo>
                  <a:cubicBezTo>
                    <a:pt x="10220" y="1181"/>
                    <a:pt x="9829" y="657"/>
                    <a:pt x="9307" y="657"/>
                  </a:cubicBezTo>
                  <a:cubicBezTo>
                    <a:pt x="9191" y="657"/>
                    <a:pt x="9068" y="683"/>
                    <a:pt x="8943" y="740"/>
                  </a:cubicBezTo>
                  <a:lnTo>
                    <a:pt x="6260" y="2003"/>
                  </a:lnTo>
                  <a:lnTo>
                    <a:pt x="3893" y="162"/>
                  </a:lnTo>
                  <a:cubicBezTo>
                    <a:pt x="3739" y="49"/>
                    <a:pt x="3569" y="1"/>
                    <a:pt x="3407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11"/>
            <p:cNvSpPr/>
            <p:nvPr/>
          </p:nvSpPr>
          <p:spPr>
            <a:xfrm>
              <a:off x="5507800" y="2086575"/>
              <a:ext cx="93400" cy="43675"/>
            </a:xfrm>
            <a:custGeom>
              <a:avLst/>
              <a:gdLst/>
              <a:ahLst/>
              <a:cxnLst/>
              <a:rect l="l" t="t" r="r" b="b"/>
              <a:pathLst>
                <a:path w="3736" h="1747" extrusionOk="0">
                  <a:moveTo>
                    <a:pt x="3047" y="0"/>
                  </a:moveTo>
                  <a:cubicBezTo>
                    <a:pt x="2943" y="0"/>
                    <a:pt x="2838" y="20"/>
                    <a:pt x="2736" y="63"/>
                  </a:cubicBezTo>
                  <a:lnTo>
                    <a:pt x="1" y="1326"/>
                  </a:lnTo>
                  <a:lnTo>
                    <a:pt x="632" y="1747"/>
                  </a:lnTo>
                  <a:lnTo>
                    <a:pt x="3736" y="326"/>
                  </a:lnTo>
                  <a:cubicBezTo>
                    <a:pt x="3583" y="136"/>
                    <a:pt x="3320" y="0"/>
                    <a:pt x="3047" y="0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11"/>
            <p:cNvSpPr/>
            <p:nvPr/>
          </p:nvSpPr>
          <p:spPr>
            <a:xfrm>
              <a:off x="5348675" y="2068175"/>
              <a:ext cx="148650" cy="276725"/>
            </a:xfrm>
            <a:custGeom>
              <a:avLst/>
              <a:gdLst/>
              <a:ahLst/>
              <a:cxnLst/>
              <a:rect l="l" t="t" r="r" b="b"/>
              <a:pathLst>
                <a:path w="5946" h="11069" extrusionOk="0">
                  <a:moveTo>
                    <a:pt x="3520" y="1"/>
                  </a:moveTo>
                  <a:cubicBezTo>
                    <a:pt x="3056" y="1"/>
                    <a:pt x="2660" y="369"/>
                    <a:pt x="2736" y="904"/>
                  </a:cubicBezTo>
                  <a:lnTo>
                    <a:pt x="3104" y="3850"/>
                  </a:lnTo>
                  <a:lnTo>
                    <a:pt x="632" y="5534"/>
                  </a:lnTo>
                  <a:cubicBezTo>
                    <a:pt x="1" y="5902"/>
                    <a:pt x="211" y="6849"/>
                    <a:pt x="895" y="6954"/>
                  </a:cubicBezTo>
                  <a:lnTo>
                    <a:pt x="3841" y="7533"/>
                  </a:lnTo>
                  <a:lnTo>
                    <a:pt x="4630" y="10478"/>
                  </a:lnTo>
                  <a:cubicBezTo>
                    <a:pt x="4765" y="10849"/>
                    <a:pt x="5093" y="11068"/>
                    <a:pt x="5422" y="11068"/>
                  </a:cubicBezTo>
                  <a:cubicBezTo>
                    <a:pt x="5608" y="11068"/>
                    <a:pt x="5793" y="10998"/>
                    <a:pt x="5945" y="10847"/>
                  </a:cubicBezTo>
                  <a:cubicBezTo>
                    <a:pt x="5945" y="10794"/>
                    <a:pt x="5945" y="10741"/>
                    <a:pt x="5893" y="10584"/>
                  </a:cubicBezTo>
                  <a:lnTo>
                    <a:pt x="5103" y="7690"/>
                  </a:lnTo>
                  <a:lnTo>
                    <a:pt x="2105" y="7112"/>
                  </a:lnTo>
                  <a:cubicBezTo>
                    <a:pt x="1421" y="6954"/>
                    <a:pt x="1263" y="6060"/>
                    <a:pt x="1842" y="5639"/>
                  </a:cubicBezTo>
                  <a:lnTo>
                    <a:pt x="4367" y="4008"/>
                  </a:lnTo>
                  <a:lnTo>
                    <a:pt x="3946" y="1062"/>
                  </a:lnTo>
                  <a:cubicBezTo>
                    <a:pt x="3894" y="799"/>
                    <a:pt x="4051" y="536"/>
                    <a:pt x="4209" y="326"/>
                  </a:cubicBezTo>
                  <a:lnTo>
                    <a:pt x="4051" y="168"/>
                  </a:lnTo>
                  <a:cubicBezTo>
                    <a:pt x="3879" y="53"/>
                    <a:pt x="3694" y="1"/>
                    <a:pt x="3520" y="1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86" name="Google Shape;3686;p11"/>
          <p:cNvGrpSpPr/>
          <p:nvPr/>
        </p:nvGrpSpPr>
        <p:grpSpPr>
          <a:xfrm>
            <a:off x="1043236" y="2465610"/>
            <a:ext cx="228570" cy="194302"/>
            <a:chOff x="1916200" y="1417475"/>
            <a:chExt cx="229350" cy="228000"/>
          </a:xfrm>
        </p:grpSpPr>
        <p:sp>
          <p:nvSpPr>
            <p:cNvPr id="3687" name="Google Shape;3687;p11"/>
            <p:cNvSpPr/>
            <p:nvPr/>
          </p:nvSpPr>
          <p:spPr>
            <a:xfrm>
              <a:off x="1918850" y="1417475"/>
              <a:ext cx="226700" cy="227800"/>
            </a:xfrm>
            <a:custGeom>
              <a:avLst/>
              <a:gdLst/>
              <a:ahLst/>
              <a:cxnLst/>
              <a:rect l="l" t="t" r="r" b="b"/>
              <a:pathLst>
                <a:path w="9068" h="9112" extrusionOk="0">
                  <a:moveTo>
                    <a:pt x="3793" y="1"/>
                  </a:moveTo>
                  <a:cubicBezTo>
                    <a:pt x="3485" y="1"/>
                    <a:pt x="3189" y="218"/>
                    <a:pt x="3156" y="577"/>
                  </a:cubicBezTo>
                  <a:lnTo>
                    <a:pt x="2893" y="2997"/>
                  </a:lnTo>
                  <a:lnTo>
                    <a:pt x="579" y="3786"/>
                  </a:lnTo>
                  <a:cubicBezTo>
                    <a:pt x="53" y="3944"/>
                    <a:pt x="0" y="4733"/>
                    <a:pt x="526" y="4996"/>
                  </a:cubicBezTo>
                  <a:lnTo>
                    <a:pt x="2683" y="6048"/>
                  </a:lnTo>
                  <a:lnTo>
                    <a:pt x="2683" y="8468"/>
                  </a:lnTo>
                  <a:cubicBezTo>
                    <a:pt x="2683" y="8863"/>
                    <a:pt x="3027" y="9111"/>
                    <a:pt x="3362" y="9111"/>
                  </a:cubicBezTo>
                  <a:cubicBezTo>
                    <a:pt x="3517" y="9111"/>
                    <a:pt x="3671" y="9058"/>
                    <a:pt x="3788" y="8942"/>
                  </a:cubicBezTo>
                  <a:lnTo>
                    <a:pt x="5524" y="7153"/>
                  </a:lnTo>
                  <a:lnTo>
                    <a:pt x="7786" y="7889"/>
                  </a:lnTo>
                  <a:cubicBezTo>
                    <a:pt x="7871" y="7918"/>
                    <a:pt x="7953" y="7931"/>
                    <a:pt x="8029" y="7931"/>
                  </a:cubicBezTo>
                  <a:cubicBezTo>
                    <a:pt x="8518" y="7931"/>
                    <a:pt x="8802" y="7397"/>
                    <a:pt x="8575" y="6943"/>
                  </a:cubicBezTo>
                  <a:lnTo>
                    <a:pt x="7417" y="4786"/>
                  </a:lnTo>
                  <a:lnTo>
                    <a:pt x="8785" y="2787"/>
                  </a:lnTo>
                  <a:cubicBezTo>
                    <a:pt x="9067" y="2317"/>
                    <a:pt x="8803" y="1763"/>
                    <a:pt x="8331" y="1763"/>
                  </a:cubicBezTo>
                  <a:cubicBezTo>
                    <a:pt x="8275" y="1763"/>
                    <a:pt x="8215" y="1770"/>
                    <a:pt x="8154" y="1787"/>
                  </a:cubicBezTo>
                  <a:lnTo>
                    <a:pt x="5787" y="2208"/>
                  </a:lnTo>
                  <a:lnTo>
                    <a:pt x="4314" y="262"/>
                  </a:lnTo>
                  <a:cubicBezTo>
                    <a:pt x="4174" y="82"/>
                    <a:pt x="3981" y="1"/>
                    <a:pt x="37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11"/>
            <p:cNvSpPr/>
            <p:nvPr/>
          </p:nvSpPr>
          <p:spPr>
            <a:xfrm>
              <a:off x="2063500" y="1463200"/>
              <a:ext cx="76300" cy="21325"/>
            </a:xfrm>
            <a:custGeom>
              <a:avLst/>
              <a:gdLst/>
              <a:ahLst/>
              <a:cxnLst/>
              <a:rect l="l" t="t" r="r" b="b"/>
              <a:pathLst>
                <a:path w="3052" h="853" extrusionOk="0">
                  <a:moveTo>
                    <a:pt x="2487" y="1"/>
                  </a:moveTo>
                  <a:cubicBezTo>
                    <a:pt x="2449" y="1"/>
                    <a:pt x="2409" y="4"/>
                    <a:pt x="2368" y="11"/>
                  </a:cubicBezTo>
                  <a:lnTo>
                    <a:pt x="1" y="484"/>
                  </a:lnTo>
                  <a:lnTo>
                    <a:pt x="316" y="853"/>
                  </a:lnTo>
                  <a:lnTo>
                    <a:pt x="3052" y="379"/>
                  </a:lnTo>
                  <a:cubicBezTo>
                    <a:pt x="2960" y="150"/>
                    <a:pt x="2749" y="1"/>
                    <a:pt x="2487" y="1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11"/>
            <p:cNvSpPr/>
            <p:nvPr/>
          </p:nvSpPr>
          <p:spPr>
            <a:xfrm>
              <a:off x="1916200" y="1417475"/>
              <a:ext cx="113125" cy="228000"/>
            </a:xfrm>
            <a:custGeom>
              <a:avLst/>
              <a:gdLst/>
              <a:ahLst/>
              <a:cxnLst/>
              <a:rect l="l" t="t" r="r" b="b"/>
              <a:pathLst>
                <a:path w="4525" h="9120" extrusionOk="0">
                  <a:moveTo>
                    <a:pt x="3919" y="1"/>
                  </a:moveTo>
                  <a:cubicBezTo>
                    <a:pt x="3604" y="1"/>
                    <a:pt x="3275" y="218"/>
                    <a:pt x="3210" y="577"/>
                  </a:cubicBezTo>
                  <a:lnTo>
                    <a:pt x="2894" y="2997"/>
                  </a:lnTo>
                  <a:lnTo>
                    <a:pt x="580" y="3786"/>
                  </a:lnTo>
                  <a:cubicBezTo>
                    <a:pt x="54" y="3997"/>
                    <a:pt x="1" y="4733"/>
                    <a:pt x="527" y="4996"/>
                  </a:cubicBezTo>
                  <a:lnTo>
                    <a:pt x="2684" y="6048"/>
                  </a:lnTo>
                  <a:lnTo>
                    <a:pt x="2684" y="8468"/>
                  </a:lnTo>
                  <a:cubicBezTo>
                    <a:pt x="2684" y="8871"/>
                    <a:pt x="2992" y="9119"/>
                    <a:pt x="3349" y="9119"/>
                  </a:cubicBezTo>
                  <a:cubicBezTo>
                    <a:pt x="3458" y="9119"/>
                    <a:pt x="3572" y="9096"/>
                    <a:pt x="3683" y="9047"/>
                  </a:cubicBezTo>
                  <a:cubicBezTo>
                    <a:pt x="3631" y="8942"/>
                    <a:pt x="3631" y="8889"/>
                    <a:pt x="3631" y="8784"/>
                  </a:cubicBezTo>
                  <a:lnTo>
                    <a:pt x="3631" y="6364"/>
                  </a:lnTo>
                  <a:lnTo>
                    <a:pt x="1474" y="5312"/>
                  </a:lnTo>
                  <a:cubicBezTo>
                    <a:pt x="948" y="5049"/>
                    <a:pt x="1000" y="4260"/>
                    <a:pt x="1526" y="4154"/>
                  </a:cubicBezTo>
                  <a:lnTo>
                    <a:pt x="3841" y="3365"/>
                  </a:lnTo>
                  <a:lnTo>
                    <a:pt x="4157" y="893"/>
                  </a:lnTo>
                  <a:cubicBezTo>
                    <a:pt x="4157" y="630"/>
                    <a:pt x="4367" y="525"/>
                    <a:pt x="4525" y="367"/>
                  </a:cubicBezTo>
                  <a:lnTo>
                    <a:pt x="4420" y="262"/>
                  </a:lnTo>
                  <a:cubicBezTo>
                    <a:pt x="4300" y="82"/>
                    <a:pt x="4112" y="1"/>
                    <a:pt x="3919" y="1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90" name="Google Shape;3690;p11"/>
          <p:cNvGrpSpPr/>
          <p:nvPr/>
        </p:nvGrpSpPr>
        <p:grpSpPr>
          <a:xfrm>
            <a:off x="6920025" y="1755200"/>
            <a:ext cx="135369" cy="129375"/>
            <a:chOff x="2419900" y="952925"/>
            <a:chExt cx="134175" cy="129375"/>
          </a:xfrm>
        </p:grpSpPr>
        <p:sp>
          <p:nvSpPr>
            <p:cNvPr id="3691" name="Google Shape;3691;p11"/>
            <p:cNvSpPr/>
            <p:nvPr/>
          </p:nvSpPr>
          <p:spPr>
            <a:xfrm>
              <a:off x="2421550" y="952925"/>
              <a:ext cx="132525" cy="129375"/>
            </a:xfrm>
            <a:custGeom>
              <a:avLst/>
              <a:gdLst/>
              <a:ahLst/>
              <a:cxnLst/>
              <a:rect l="l" t="t" r="r" b="b"/>
              <a:pathLst>
                <a:path w="5301" h="5175" extrusionOk="0">
                  <a:moveTo>
                    <a:pt x="2854" y="1"/>
                  </a:moveTo>
                  <a:cubicBezTo>
                    <a:pt x="2742" y="1"/>
                    <a:pt x="2640" y="55"/>
                    <a:pt x="2617" y="169"/>
                  </a:cubicBezTo>
                  <a:lnTo>
                    <a:pt x="1881" y="1326"/>
                  </a:lnTo>
                  <a:lnTo>
                    <a:pt x="513" y="1221"/>
                  </a:lnTo>
                  <a:cubicBezTo>
                    <a:pt x="493" y="1218"/>
                    <a:pt x="473" y="1216"/>
                    <a:pt x="453" y="1216"/>
                  </a:cubicBezTo>
                  <a:cubicBezTo>
                    <a:pt x="172" y="1216"/>
                    <a:pt x="1" y="1554"/>
                    <a:pt x="198" y="1800"/>
                  </a:cubicBezTo>
                  <a:lnTo>
                    <a:pt x="1092" y="2852"/>
                  </a:lnTo>
                  <a:lnTo>
                    <a:pt x="566" y="4167"/>
                  </a:lnTo>
                  <a:cubicBezTo>
                    <a:pt x="478" y="4431"/>
                    <a:pt x="647" y="4731"/>
                    <a:pt x="889" y="4731"/>
                  </a:cubicBezTo>
                  <a:cubicBezTo>
                    <a:pt x="937" y="4731"/>
                    <a:pt x="987" y="4719"/>
                    <a:pt x="1039" y="4693"/>
                  </a:cubicBezTo>
                  <a:lnTo>
                    <a:pt x="2354" y="4167"/>
                  </a:lnTo>
                  <a:lnTo>
                    <a:pt x="3407" y="5114"/>
                  </a:lnTo>
                  <a:cubicBezTo>
                    <a:pt x="3462" y="5155"/>
                    <a:pt x="3527" y="5175"/>
                    <a:pt x="3594" y="5175"/>
                  </a:cubicBezTo>
                  <a:cubicBezTo>
                    <a:pt x="3784" y="5175"/>
                    <a:pt x="3985" y="5018"/>
                    <a:pt x="3985" y="4746"/>
                  </a:cubicBezTo>
                  <a:lnTo>
                    <a:pt x="3880" y="3378"/>
                  </a:lnTo>
                  <a:lnTo>
                    <a:pt x="5037" y="2641"/>
                  </a:lnTo>
                  <a:cubicBezTo>
                    <a:pt x="5300" y="2536"/>
                    <a:pt x="5248" y="2063"/>
                    <a:pt x="4932" y="2010"/>
                  </a:cubicBezTo>
                  <a:lnTo>
                    <a:pt x="3512" y="1695"/>
                  </a:lnTo>
                  <a:lnTo>
                    <a:pt x="3196" y="274"/>
                  </a:lnTo>
                  <a:cubicBezTo>
                    <a:pt x="3166" y="95"/>
                    <a:pt x="3001" y="1"/>
                    <a:pt x="2854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2" name="Google Shape;3692;p11"/>
            <p:cNvSpPr/>
            <p:nvPr/>
          </p:nvSpPr>
          <p:spPr>
            <a:xfrm>
              <a:off x="2510650" y="995275"/>
              <a:ext cx="40800" cy="17125"/>
            </a:xfrm>
            <a:custGeom>
              <a:avLst/>
              <a:gdLst/>
              <a:ahLst/>
              <a:cxnLst/>
              <a:rect l="l" t="t" r="r" b="b"/>
              <a:pathLst>
                <a:path w="1632" h="685" extrusionOk="0">
                  <a:moveTo>
                    <a:pt x="0" y="1"/>
                  </a:moveTo>
                  <a:lnTo>
                    <a:pt x="53" y="316"/>
                  </a:lnTo>
                  <a:lnTo>
                    <a:pt x="1631" y="684"/>
                  </a:lnTo>
                  <a:cubicBezTo>
                    <a:pt x="1631" y="579"/>
                    <a:pt x="1473" y="369"/>
                    <a:pt x="1368" y="31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3" name="Google Shape;3693;p11"/>
            <p:cNvSpPr/>
            <p:nvPr/>
          </p:nvSpPr>
          <p:spPr>
            <a:xfrm>
              <a:off x="2419900" y="952925"/>
              <a:ext cx="81575" cy="117875"/>
            </a:xfrm>
            <a:custGeom>
              <a:avLst/>
              <a:gdLst/>
              <a:ahLst/>
              <a:cxnLst/>
              <a:rect l="l" t="t" r="r" b="b"/>
              <a:pathLst>
                <a:path w="3263" h="4715" extrusionOk="0">
                  <a:moveTo>
                    <a:pt x="2910" y="1"/>
                  </a:moveTo>
                  <a:cubicBezTo>
                    <a:pt x="2791" y="1"/>
                    <a:pt x="2676" y="55"/>
                    <a:pt x="2631" y="169"/>
                  </a:cubicBezTo>
                  <a:lnTo>
                    <a:pt x="1894" y="1326"/>
                  </a:lnTo>
                  <a:lnTo>
                    <a:pt x="527" y="1221"/>
                  </a:lnTo>
                  <a:cubicBezTo>
                    <a:pt x="211" y="1221"/>
                    <a:pt x="1" y="1537"/>
                    <a:pt x="211" y="1800"/>
                  </a:cubicBezTo>
                  <a:lnTo>
                    <a:pt x="444" y="2074"/>
                  </a:lnTo>
                  <a:lnTo>
                    <a:pt x="444" y="2074"/>
                  </a:lnTo>
                  <a:cubicBezTo>
                    <a:pt x="423" y="1876"/>
                    <a:pt x="553" y="1678"/>
                    <a:pt x="745" y="1678"/>
                  </a:cubicBezTo>
                  <a:cubicBezTo>
                    <a:pt x="776" y="1678"/>
                    <a:pt x="808" y="1683"/>
                    <a:pt x="842" y="1695"/>
                  </a:cubicBezTo>
                  <a:lnTo>
                    <a:pt x="2210" y="1800"/>
                  </a:lnTo>
                  <a:lnTo>
                    <a:pt x="2946" y="642"/>
                  </a:lnTo>
                  <a:cubicBezTo>
                    <a:pt x="2999" y="485"/>
                    <a:pt x="3157" y="432"/>
                    <a:pt x="3262" y="432"/>
                  </a:cubicBezTo>
                  <a:lnTo>
                    <a:pt x="3262" y="274"/>
                  </a:lnTo>
                  <a:cubicBezTo>
                    <a:pt x="3232" y="95"/>
                    <a:pt x="3067" y="1"/>
                    <a:pt x="2910" y="1"/>
                  </a:cubicBezTo>
                  <a:close/>
                  <a:moveTo>
                    <a:pt x="444" y="2074"/>
                  </a:moveTo>
                  <a:cubicBezTo>
                    <a:pt x="452" y="2143"/>
                    <a:pt x="478" y="2212"/>
                    <a:pt x="527" y="2273"/>
                  </a:cubicBezTo>
                  <a:lnTo>
                    <a:pt x="1078" y="2921"/>
                  </a:lnTo>
                  <a:lnTo>
                    <a:pt x="1078" y="2921"/>
                  </a:lnTo>
                  <a:lnTo>
                    <a:pt x="1105" y="2852"/>
                  </a:lnTo>
                  <a:lnTo>
                    <a:pt x="444" y="2074"/>
                  </a:lnTo>
                  <a:close/>
                  <a:moveTo>
                    <a:pt x="1078" y="2921"/>
                  </a:moveTo>
                  <a:lnTo>
                    <a:pt x="579" y="4167"/>
                  </a:lnTo>
                  <a:cubicBezTo>
                    <a:pt x="486" y="4401"/>
                    <a:pt x="642" y="4636"/>
                    <a:pt x="864" y="4684"/>
                  </a:cubicBezTo>
                  <a:lnTo>
                    <a:pt x="864" y="4684"/>
                  </a:lnTo>
                  <a:cubicBezTo>
                    <a:pt x="869" y="4671"/>
                    <a:pt x="879" y="4656"/>
                    <a:pt x="895" y="4640"/>
                  </a:cubicBezTo>
                  <a:lnTo>
                    <a:pt x="1421" y="3325"/>
                  </a:lnTo>
                  <a:lnTo>
                    <a:pt x="1078" y="2921"/>
                  </a:lnTo>
                  <a:close/>
                  <a:moveTo>
                    <a:pt x="864" y="4684"/>
                  </a:moveTo>
                  <a:cubicBezTo>
                    <a:pt x="856" y="4702"/>
                    <a:pt x="861" y="4715"/>
                    <a:pt x="881" y="4715"/>
                  </a:cubicBezTo>
                  <a:cubicBezTo>
                    <a:pt x="895" y="4715"/>
                    <a:pt x="917" y="4708"/>
                    <a:pt x="947" y="4693"/>
                  </a:cubicBezTo>
                  <a:cubicBezTo>
                    <a:pt x="919" y="4693"/>
                    <a:pt x="891" y="4690"/>
                    <a:pt x="864" y="4684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94" name="Google Shape;3694;p11"/>
          <p:cNvGrpSpPr/>
          <p:nvPr/>
        </p:nvGrpSpPr>
        <p:grpSpPr>
          <a:xfrm>
            <a:off x="1323320" y="3978788"/>
            <a:ext cx="139329" cy="128300"/>
            <a:chOff x="732600" y="1890325"/>
            <a:chExt cx="138100" cy="128300"/>
          </a:xfrm>
        </p:grpSpPr>
        <p:sp>
          <p:nvSpPr>
            <p:cNvPr id="3695" name="Google Shape;3695;p11"/>
            <p:cNvSpPr/>
            <p:nvPr/>
          </p:nvSpPr>
          <p:spPr>
            <a:xfrm>
              <a:off x="732600" y="1890325"/>
              <a:ext cx="138100" cy="127525"/>
            </a:xfrm>
            <a:custGeom>
              <a:avLst/>
              <a:gdLst/>
              <a:ahLst/>
              <a:cxnLst/>
              <a:rect l="l" t="t" r="r" b="b"/>
              <a:pathLst>
                <a:path w="5524" h="5101" extrusionOk="0">
                  <a:moveTo>
                    <a:pt x="1431" y="1"/>
                  </a:moveTo>
                  <a:cubicBezTo>
                    <a:pt x="1188" y="1"/>
                    <a:pt x="1025" y="229"/>
                    <a:pt x="1105" y="548"/>
                  </a:cubicBezTo>
                  <a:lnTo>
                    <a:pt x="1368" y="1916"/>
                  </a:lnTo>
                  <a:lnTo>
                    <a:pt x="263" y="2758"/>
                  </a:lnTo>
                  <a:cubicBezTo>
                    <a:pt x="0" y="2968"/>
                    <a:pt x="158" y="3389"/>
                    <a:pt x="474" y="3442"/>
                  </a:cubicBezTo>
                  <a:lnTo>
                    <a:pt x="1842" y="3547"/>
                  </a:lnTo>
                  <a:lnTo>
                    <a:pt x="2315" y="4862"/>
                  </a:lnTo>
                  <a:cubicBezTo>
                    <a:pt x="2372" y="5004"/>
                    <a:pt x="2537" y="5100"/>
                    <a:pt x="2701" y="5100"/>
                  </a:cubicBezTo>
                  <a:cubicBezTo>
                    <a:pt x="2840" y="5100"/>
                    <a:pt x="2979" y="5031"/>
                    <a:pt x="3052" y="4862"/>
                  </a:cubicBezTo>
                  <a:lnTo>
                    <a:pt x="3630" y="3652"/>
                  </a:lnTo>
                  <a:lnTo>
                    <a:pt x="4998" y="3547"/>
                  </a:lnTo>
                  <a:cubicBezTo>
                    <a:pt x="5314" y="3547"/>
                    <a:pt x="5524" y="3126"/>
                    <a:pt x="5261" y="2916"/>
                  </a:cubicBezTo>
                  <a:lnTo>
                    <a:pt x="4209" y="1969"/>
                  </a:lnTo>
                  <a:lnTo>
                    <a:pt x="4630" y="601"/>
                  </a:lnTo>
                  <a:cubicBezTo>
                    <a:pt x="4716" y="343"/>
                    <a:pt x="4486" y="86"/>
                    <a:pt x="4255" y="86"/>
                  </a:cubicBezTo>
                  <a:cubicBezTo>
                    <a:pt x="4204" y="86"/>
                    <a:pt x="4152" y="99"/>
                    <a:pt x="4104" y="128"/>
                  </a:cubicBezTo>
                  <a:lnTo>
                    <a:pt x="2841" y="864"/>
                  </a:lnTo>
                  <a:lnTo>
                    <a:pt x="1684" y="75"/>
                  </a:lnTo>
                  <a:cubicBezTo>
                    <a:pt x="1595" y="24"/>
                    <a:pt x="1509" y="1"/>
                    <a:pt x="1431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6" name="Google Shape;3696;p11"/>
            <p:cNvSpPr/>
            <p:nvPr/>
          </p:nvSpPr>
          <p:spPr>
            <a:xfrm>
              <a:off x="802300" y="1893750"/>
              <a:ext cx="42100" cy="23450"/>
            </a:xfrm>
            <a:custGeom>
              <a:avLst/>
              <a:gdLst/>
              <a:ahLst/>
              <a:cxnLst/>
              <a:rect l="l" t="t" r="r" b="b"/>
              <a:pathLst>
                <a:path w="1684" h="938" extrusionOk="0">
                  <a:moveTo>
                    <a:pt x="1447" y="1"/>
                  </a:moveTo>
                  <a:cubicBezTo>
                    <a:pt x="1377" y="1"/>
                    <a:pt x="1299" y="30"/>
                    <a:pt x="1210" y="96"/>
                  </a:cubicBezTo>
                  <a:lnTo>
                    <a:pt x="1" y="780"/>
                  </a:lnTo>
                  <a:lnTo>
                    <a:pt x="316" y="938"/>
                  </a:lnTo>
                  <a:lnTo>
                    <a:pt x="1684" y="148"/>
                  </a:lnTo>
                  <a:cubicBezTo>
                    <a:pt x="1623" y="57"/>
                    <a:pt x="1544" y="1"/>
                    <a:pt x="1447" y="1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7" name="Google Shape;3697;p11"/>
            <p:cNvSpPr/>
            <p:nvPr/>
          </p:nvSpPr>
          <p:spPr>
            <a:xfrm>
              <a:off x="732600" y="1892325"/>
              <a:ext cx="74975" cy="126300"/>
            </a:xfrm>
            <a:custGeom>
              <a:avLst/>
              <a:gdLst/>
              <a:ahLst/>
              <a:cxnLst/>
              <a:rect l="l" t="t" r="r" b="b"/>
              <a:pathLst>
                <a:path w="2999" h="5052" extrusionOk="0">
                  <a:moveTo>
                    <a:pt x="1559" y="0"/>
                  </a:moveTo>
                  <a:cubicBezTo>
                    <a:pt x="1320" y="0"/>
                    <a:pt x="1063" y="218"/>
                    <a:pt x="1105" y="468"/>
                  </a:cubicBezTo>
                  <a:lnTo>
                    <a:pt x="1368" y="1836"/>
                  </a:lnTo>
                  <a:lnTo>
                    <a:pt x="263" y="2678"/>
                  </a:lnTo>
                  <a:cubicBezTo>
                    <a:pt x="0" y="2888"/>
                    <a:pt x="158" y="3362"/>
                    <a:pt x="474" y="3362"/>
                  </a:cubicBezTo>
                  <a:lnTo>
                    <a:pt x="1842" y="3467"/>
                  </a:lnTo>
                  <a:lnTo>
                    <a:pt x="2315" y="4782"/>
                  </a:lnTo>
                  <a:cubicBezTo>
                    <a:pt x="2415" y="4949"/>
                    <a:pt x="2578" y="5052"/>
                    <a:pt x="2738" y="5052"/>
                  </a:cubicBezTo>
                  <a:cubicBezTo>
                    <a:pt x="2830" y="5052"/>
                    <a:pt x="2922" y="5017"/>
                    <a:pt x="2999" y="4940"/>
                  </a:cubicBezTo>
                  <a:cubicBezTo>
                    <a:pt x="2894" y="4887"/>
                    <a:pt x="2841" y="4887"/>
                    <a:pt x="2841" y="4782"/>
                  </a:cubicBezTo>
                  <a:lnTo>
                    <a:pt x="2368" y="3467"/>
                  </a:lnTo>
                  <a:lnTo>
                    <a:pt x="1000" y="3362"/>
                  </a:lnTo>
                  <a:cubicBezTo>
                    <a:pt x="684" y="3309"/>
                    <a:pt x="527" y="2888"/>
                    <a:pt x="790" y="2678"/>
                  </a:cubicBezTo>
                  <a:lnTo>
                    <a:pt x="1894" y="1836"/>
                  </a:lnTo>
                  <a:lnTo>
                    <a:pt x="1631" y="468"/>
                  </a:lnTo>
                  <a:cubicBezTo>
                    <a:pt x="1631" y="311"/>
                    <a:pt x="1631" y="205"/>
                    <a:pt x="1789" y="153"/>
                  </a:cubicBezTo>
                  <a:lnTo>
                    <a:pt x="1736" y="48"/>
                  </a:lnTo>
                  <a:cubicBezTo>
                    <a:pt x="1682" y="15"/>
                    <a:pt x="1621" y="0"/>
                    <a:pt x="1559" y="0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98" name="Google Shape;3698;p11"/>
          <p:cNvGrpSpPr/>
          <p:nvPr/>
        </p:nvGrpSpPr>
        <p:grpSpPr>
          <a:xfrm flipH="1">
            <a:off x="8103570" y="839635"/>
            <a:ext cx="1363632" cy="1044932"/>
            <a:chOff x="6015800" y="923575"/>
            <a:chExt cx="1212225" cy="937075"/>
          </a:xfrm>
        </p:grpSpPr>
        <p:sp>
          <p:nvSpPr>
            <p:cNvPr id="3699" name="Google Shape;3699;p11"/>
            <p:cNvSpPr/>
            <p:nvPr/>
          </p:nvSpPr>
          <p:spPr>
            <a:xfrm>
              <a:off x="6015800" y="923575"/>
              <a:ext cx="375800" cy="361850"/>
            </a:xfrm>
            <a:custGeom>
              <a:avLst/>
              <a:gdLst/>
              <a:ahLst/>
              <a:cxnLst/>
              <a:rect l="l" t="t" r="r" b="b"/>
              <a:pathLst>
                <a:path w="15032" h="14474" extrusionOk="0">
                  <a:moveTo>
                    <a:pt x="8300" y="0"/>
                  </a:moveTo>
                  <a:cubicBezTo>
                    <a:pt x="7968" y="0"/>
                    <a:pt x="7628" y="165"/>
                    <a:pt x="7404" y="501"/>
                  </a:cubicBezTo>
                  <a:lnTo>
                    <a:pt x="5352" y="3815"/>
                  </a:lnTo>
                  <a:lnTo>
                    <a:pt x="1459" y="3447"/>
                  </a:lnTo>
                  <a:cubicBezTo>
                    <a:pt x="1438" y="3446"/>
                    <a:pt x="1416" y="3445"/>
                    <a:pt x="1395" y="3445"/>
                  </a:cubicBezTo>
                  <a:cubicBezTo>
                    <a:pt x="538" y="3445"/>
                    <a:pt x="0" y="4463"/>
                    <a:pt x="565" y="5131"/>
                  </a:cubicBezTo>
                  <a:lnTo>
                    <a:pt x="3038" y="8129"/>
                  </a:lnTo>
                  <a:lnTo>
                    <a:pt x="1459" y="11706"/>
                  </a:lnTo>
                  <a:cubicBezTo>
                    <a:pt x="1145" y="12469"/>
                    <a:pt x="1712" y="13194"/>
                    <a:pt x="2474" y="13194"/>
                  </a:cubicBezTo>
                  <a:cubicBezTo>
                    <a:pt x="2604" y="13194"/>
                    <a:pt x="2741" y="13173"/>
                    <a:pt x="2880" y="13126"/>
                  </a:cubicBezTo>
                  <a:lnTo>
                    <a:pt x="6457" y="11654"/>
                  </a:lnTo>
                  <a:lnTo>
                    <a:pt x="9455" y="14231"/>
                  </a:lnTo>
                  <a:cubicBezTo>
                    <a:pt x="9654" y="14399"/>
                    <a:pt x="9883" y="14474"/>
                    <a:pt x="10107" y="14474"/>
                  </a:cubicBezTo>
                  <a:cubicBezTo>
                    <a:pt x="10656" y="14474"/>
                    <a:pt x="11176" y="14025"/>
                    <a:pt x="11139" y="13390"/>
                  </a:cubicBezTo>
                  <a:lnTo>
                    <a:pt x="10876" y="9497"/>
                  </a:lnTo>
                  <a:lnTo>
                    <a:pt x="14242" y="7498"/>
                  </a:lnTo>
                  <a:cubicBezTo>
                    <a:pt x="15031" y="7077"/>
                    <a:pt x="14874" y="5814"/>
                    <a:pt x="13979" y="5604"/>
                  </a:cubicBezTo>
                  <a:lnTo>
                    <a:pt x="10139" y="4710"/>
                  </a:lnTo>
                  <a:lnTo>
                    <a:pt x="9298" y="870"/>
                  </a:lnTo>
                  <a:cubicBezTo>
                    <a:pt x="9177" y="297"/>
                    <a:pt x="8745" y="0"/>
                    <a:pt x="83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0" name="Google Shape;3700;p11"/>
            <p:cNvSpPr/>
            <p:nvPr/>
          </p:nvSpPr>
          <p:spPr>
            <a:xfrm>
              <a:off x="6024650" y="1009625"/>
              <a:ext cx="124975" cy="27750"/>
            </a:xfrm>
            <a:custGeom>
              <a:avLst/>
              <a:gdLst/>
              <a:ahLst/>
              <a:cxnLst/>
              <a:rect l="l" t="t" r="r" b="b"/>
              <a:pathLst>
                <a:path w="4999" h="1110" extrusionOk="0">
                  <a:moveTo>
                    <a:pt x="1005" y="0"/>
                  </a:moveTo>
                  <a:cubicBezTo>
                    <a:pt x="526" y="0"/>
                    <a:pt x="148" y="348"/>
                    <a:pt x="1" y="742"/>
                  </a:cubicBezTo>
                  <a:lnTo>
                    <a:pt x="4472" y="1110"/>
                  </a:lnTo>
                  <a:lnTo>
                    <a:pt x="4998" y="373"/>
                  </a:lnTo>
                  <a:lnTo>
                    <a:pt x="1105" y="5"/>
                  </a:lnTo>
                  <a:cubicBezTo>
                    <a:pt x="1072" y="2"/>
                    <a:pt x="1038" y="0"/>
                    <a:pt x="1005" y="0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1" name="Google Shape;3701;p11"/>
            <p:cNvSpPr/>
            <p:nvPr/>
          </p:nvSpPr>
          <p:spPr>
            <a:xfrm>
              <a:off x="6195625" y="926500"/>
              <a:ext cx="195975" cy="361150"/>
            </a:xfrm>
            <a:custGeom>
              <a:avLst/>
              <a:gdLst/>
              <a:ahLst/>
              <a:cxnLst/>
              <a:rect l="l" t="t" r="r" b="b"/>
              <a:pathLst>
                <a:path w="7839" h="14446" extrusionOk="0">
                  <a:moveTo>
                    <a:pt x="1045" y="1"/>
                  </a:moveTo>
                  <a:cubicBezTo>
                    <a:pt x="716" y="1"/>
                    <a:pt x="381" y="156"/>
                    <a:pt x="158" y="490"/>
                  </a:cubicBezTo>
                  <a:lnTo>
                    <a:pt x="0" y="753"/>
                  </a:lnTo>
                  <a:cubicBezTo>
                    <a:pt x="316" y="805"/>
                    <a:pt x="579" y="1068"/>
                    <a:pt x="684" y="1489"/>
                  </a:cubicBezTo>
                  <a:lnTo>
                    <a:pt x="1526" y="5277"/>
                  </a:lnTo>
                  <a:lnTo>
                    <a:pt x="5313" y="6223"/>
                  </a:lnTo>
                  <a:cubicBezTo>
                    <a:pt x="6260" y="6434"/>
                    <a:pt x="6366" y="7644"/>
                    <a:pt x="5576" y="8117"/>
                  </a:cubicBezTo>
                  <a:lnTo>
                    <a:pt x="2262" y="10116"/>
                  </a:lnTo>
                  <a:lnTo>
                    <a:pt x="2525" y="13956"/>
                  </a:lnTo>
                  <a:cubicBezTo>
                    <a:pt x="2578" y="14114"/>
                    <a:pt x="2525" y="14167"/>
                    <a:pt x="2420" y="14377"/>
                  </a:cubicBezTo>
                  <a:cubicBezTo>
                    <a:pt x="2541" y="14424"/>
                    <a:pt x="2667" y="14446"/>
                    <a:pt x="2793" y="14446"/>
                  </a:cubicBezTo>
                  <a:cubicBezTo>
                    <a:pt x="3374" y="14446"/>
                    <a:pt x="3936" y="13974"/>
                    <a:pt x="3893" y="13325"/>
                  </a:cubicBezTo>
                  <a:lnTo>
                    <a:pt x="3630" y="9432"/>
                  </a:lnTo>
                  <a:lnTo>
                    <a:pt x="6997" y="7486"/>
                  </a:lnTo>
                  <a:cubicBezTo>
                    <a:pt x="7838" y="7013"/>
                    <a:pt x="7628" y="5750"/>
                    <a:pt x="6734" y="5540"/>
                  </a:cubicBezTo>
                  <a:lnTo>
                    <a:pt x="2894" y="4645"/>
                  </a:lnTo>
                  <a:lnTo>
                    <a:pt x="2052" y="805"/>
                  </a:lnTo>
                  <a:cubicBezTo>
                    <a:pt x="1931" y="289"/>
                    <a:pt x="1494" y="1"/>
                    <a:pt x="1045" y="1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11"/>
            <p:cNvSpPr/>
            <p:nvPr/>
          </p:nvSpPr>
          <p:spPr>
            <a:xfrm>
              <a:off x="6473100" y="1159675"/>
              <a:ext cx="701000" cy="453725"/>
            </a:xfrm>
            <a:custGeom>
              <a:avLst/>
              <a:gdLst/>
              <a:ahLst/>
              <a:cxnLst/>
              <a:rect l="l" t="t" r="r" b="b"/>
              <a:pathLst>
                <a:path w="28040" h="18149" fill="none" extrusionOk="0">
                  <a:moveTo>
                    <a:pt x="1" y="0"/>
                  </a:moveTo>
                  <a:cubicBezTo>
                    <a:pt x="11785" y="0"/>
                    <a:pt x="23252" y="7417"/>
                    <a:pt x="28039" y="18149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11"/>
            <p:cNvSpPr/>
            <p:nvPr/>
          </p:nvSpPr>
          <p:spPr>
            <a:xfrm>
              <a:off x="6475750" y="1233325"/>
              <a:ext cx="309075" cy="140725"/>
            </a:xfrm>
            <a:custGeom>
              <a:avLst/>
              <a:gdLst/>
              <a:ahLst/>
              <a:cxnLst/>
              <a:rect l="l" t="t" r="r" b="b"/>
              <a:pathLst>
                <a:path w="12363" h="5629" fill="none" extrusionOk="0">
                  <a:moveTo>
                    <a:pt x="0" y="0"/>
                  </a:moveTo>
                  <a:cubicBezTo>
                    <a:pt x="4366" y="1157"/>
                    <a:pt x="8522" y="3051"/>
                    <a:pt x="12362" y="5629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11"/>
            <p:cNvSpPr/>
            <p:nvPr/>
          </p:nvSpPr>
          <p:spPr>
            <a:xfrm>
              <a:off x="6858450" y="1473975"/>
              <a:ext cx="84175" cy="90775"/>
            </a:xfrm>
            <a:custGeom>
              <a:avLst/>
              <a:gdLst/>
              <a:ahLst/>
              <a:cxnLst/>
              <a:rect l="l" t="t" r="r" b="b"/>
              <a:pathLst>
                <a:path w="3367" h="3631" fill="none" extrusionOk="0">
                  <a:moveTo>
                    <a:pt x="0" y="1"/>
                  </a:moveTo>
                  <a:cubicBezTo>
                    <a:pt x="1368" y="948"/>
                    <a:pt x="2473" y="2210"/>
                    <a:pt x="3367" y="3630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11"/>
            <p:cNvSpPr/>
            <p:nvPr/>
          </p:nvSpPr>
          <p:spPr>
            <a:xfrm>
              <a:off x="6462600" y="1304325"/>
              <a:ext cx="303800" cy="409025"/>
            </a:xfrm>
            <a:custGeom>
              <a:avLst/>
              <a:gdLst/>
              <a:ahLst/>
              <a:cxnLst/>
              <a:rect l="l" t="t" r="r" b="b"/>
              <a:pathLst>
                <a:path w="12152" h="16361" fill="none" extrusionOk="0">
                  <a:moveTo>
                    <a:pt x="0" y="1"/>
                  </a:moveTo>
                  <a:cubicBezTo>
                    <a:pt x="6155" y="3315"/>
                    <a:pt x="10679" y="9522"/>
                    <a:pt x="12152" y="16361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11"/>
            <p:cNvSpPr/>
            <p:nvPr/>
          </p:nvSpPr>
          <p:spPr>
            <a:xfrm>
              <a:off x="6799275" y="1797500"/>
              <a:ext cx="15800" cy="63150"/>
            </a:xfrm>
            <a:custGeom>
              <a:avLst/>
              <a:gdLst/>
              <a:ahLst/>
              <a:cxnLst/>
              <a:rect l="l" t="t" r="r" b="b"/>
              <a:pathLst>
                <a:path w="632" h="2526" fill="none" extrusionOk="0">
                  <a:moveTo>
                    <a:pt x="0" y="1"/>
                  </a:moveTo>
                  <a:cubicBezTo>
                    <a:pt x="210" y="842"/>
                    <a:pt x="368" y="1684"/>
                    <a:pt x="631" y="2526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7" name="Google Shape;3707;p11"/>
            <p:cNvSpPr/>
            <p:nvPr/>
          </p:nvSpPr>
          <p:spPr>
            <a:xfrm>
              <a:off x="6486275" y="1049200"/>
              <a:ext cx="498450" cy="86825"/>
            </a:xfrm>
            <a:custGeom>
              <a:avLst/>
              <a:gdLst/>
              <a:ahLst/>
              <a:cxnLst/>
              <a:rect l="l" t="t" r="r" b="b"/>
              <a:pathLst>
                <a:path w="19938" h="3473" fill="none" extrusionOk="0">
                  <a:moveTo>
                    <a:pt x="0" y="1052"/>
                  </a:moveTo>
                  <a:cubicBezTo>
                    <a:pt x="6733" y="0"/>
                    <a:pt x="13677" y="842"/>
                    <a:pt x="19937" y="3472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8" name="Google Shape;3708;p11"/>
            <p:cNvSpPr/>
            <p:nvPr/>
          </p:nvSpPr>
          <p:spPr>
            <a:xfrm>
              <a:off x="7089900" y="1205700"/>
              <a:ext cx="59200" cy="35525"/>
            </a:xfrm>
            <a:custGeom>
              <a:avLst/>
              <a:gdLst/>
              <a:ahLst/>
              <a:cxnLst/>
              <a:rect l="l" t="t" r="r" b="b"/>
              <a:pathLst>
                <a:path w="2368" h="1421" fill="none" extrusionOk="0">
                  <a:moveTo>
                    <a:pt x="1" y="0"/>
                  </a:moveTo>
                  <a:cubicBezTo>
                    <a:pt x="790" y="421"/>
                    <a:pt x="1579" y="895"/>
                    <a:pt x="2368" y="1421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11"/>
            <p:cNvSpPr/>
            <p:nvPr/>
          </p:nvSpPr>
          <p:spPr>
            <a:xfrm>
              <a:off x="7216150" y="1312225"/>
              <a:ext cx="11875" cy="9225"/>
            </a:xfrm>
            <a:custGeom>
              <a:avLst/>
              <a:gdLst/>
              <a:ahLst/>
              <a:cxnLst/>
              <a:rect l="l" t="t" r="r" b="b"/>
              <a:pathLst>
                <a:path w="475" h="369" fill="none" extrusionOk="0">
                  <a:moveTo>
                    <a:pt x="1" y="0"/>
                  </a:moveTo>
                  <a:cubicBezTo>
                    <a:pt x="159" y="106"/>
                    <a:pt x="264" y="263"/>
                    <a:pt x="474" y="369"/>
                  </a:cubicBezTo>
                </a:path>
              </a:pathLst>
            </a:custGeom>
            <a:noFill/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11"/>
            <p:cNvSpPr/>
            <p:nvPr/>
          </p:nvSpPr>
          <p:spPr>
            <a:xfrm>
              <a:off x="6989950" y="1652825"/>
              <a:ext cx="11875" cy="23700"/>
            </a:xfrm>
            <a:custGeom>
              <a:avLst/>
              <a:gdLst/>
              <a:ahLst/>
              <a:cxnLst/>
              <a:rect l="l" t="t" r="r" b="b"/>
              <a:pathLst>
                <a:path w="475" h="948" fill="none" extrusionOk="0">
                  <a:moveTo>
                    <a:pt x="1" y="1"/>
                  </a:moveTo>
                  <a:cubicBezTo>
                    <a:pt x="106" y="317"/>
                    <a:pt x="316" y="632"/>
                    <a:pt x="474" y="948"/>
                  </a:cubicBezTo>
                </a:path>
              </a:pathLst>
            </a:custGeom>
            <a:solidFill>
              <a:schemeClr val="lt2"/>
            </a:solidFill>
            <a:ln w="19725" cap="rnd" cmpd="sng">
              <a:solidFill>
                <a:srgbClr val="FCC3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11" name="Google Shape;3711;p11"/>
          <p:cNvGrpSpPr/>
          <p:nvPr/>
        </p:nvGrpSpPr>
        <p:grpSpPr>
          <a:xfrm>
            <a:off x="8363670" y="4485100"/>
            <a:ext cx="139329" cy="128300"/>
            <a:chOff x="732600" y="1890325"/>
            <a:chExt cx="138100" cy="128300"/>
          </a:xfrm>
        </p:grpSpPr>
        <p:sp>
          <p:nvSpPr>
            <p:cNvPr id="3712" name="Google Shape;3712;p11"/>
            <p:cNvSpPr/>
            <p:nvPr/>
          </p:nvSpPr>
          <p:spPr>
            <a:xfrm>
              <a:off x="732600" y="1890325"/>
              <a:ext cx="138100" cy="127525"/>
            </a:xfrm>
            <a:custGeom>
              <a:avLst/>
              <a:gdLst/>
              <a:ahLst/>
              <a:cxnLst/>
              <a:rect l="l" t="t" r="r" b="b"/>
              <a:pathLst>
                <a:path w="5524" h="5101" extrusionOk="0">
                  <a:moveTo>
                    <a:pt x="1431" y="1"/>
                  </a:moveTo>
                  <a:cubicBezTo>
                    <a:pt x="1188" y="1"/>
                    <a:pt x="1025" y="229"/>
                    <a:pt x="1105" y="548"/>
                  </a:cubicBezTo>
                  <a:lnTo>
                    <a:pt x="1368" y="1916"/>
                  </a:lnTo>
                  <a:lnTo>
                    <a:pt x="263" y="2758"/>
                  </a:lnTo>
                  <a:cubicBezTo>
                    <a:pt x="0" y="2968"/>
                    <a:pt x="158" y="3389"/>
                    <a:pt x="474" y="3442"/>
                  </a:cubicBezTo>
                  <a:lnTo>
                    <a:pt x="1842" y="3547"/>
                  </a:lnTo>
                  <a:lnTo>
                    <a:pt x="2315" y="4862"/>
                  </a:lnTo>
                  <a:cubicBezTo>
                    <a:pt x="2372" y="5004"/>
                    <a:pt x="2537" y="5100"/>
                    <a:pt x="2701" y="5100"/>
                  </a:cubicBezTo>
                  <a:cubicBezTo>
                    <a:pt x="2840" y="5100"/>
                    <a:pt x="2979" y="5031"/>
                    <a:pt x="3052" y="4862"/>
                  </a:cubicBezTo>
                  <a:lnTo>
                    <a:pt x="3630" y="3652"/>
                  </a:lnTo>
                  <a:lnTo>
                    <a:pt x="4998" y="3547"/>
                  </a:lnTo>
                  <a:cubicBezTo>
                    <a:pt x="5314" y="3547"/>
                    <a:pt x="5524" y="3126"/>
                    <a:pt x="5261" y="2916"/>
                  </a:cubicBezTo>
                  <a:lnTo>
                    <a:pt x="4209" y="1969"/>
                  </a:lnTo>
                  <a:lnTo>
                    <a:pt x="4630" y="601"/>
                  </a:lnTo>
                  <a:cubicBezTo>
                    <a:pt x="4716" y="343"/>
                    <a:pt x="4486" y="86"/>
                    <a:pt x="4255" y="86"/>
                  </a:cubicBezTo>
                  <a:cubicBezTo>
                    <a:pt x="4204" y="86"/>
                    <a:pt x="4152" y="99"/>
                    <a:pt x="4104" y="128"/>
                  </a:cubicBezTo>
                  <a:lnTo>
                    <a:pt x="2841" y="864"/>
                  </a:lnTo>
                  <a:lnTo>
                    <a:pt x="1684" y="75"/>
                  </a:lnTo>
                  <a:cubicBezTo>
                    <a:pt x="1595" y="24"/>
                    <a:pt x="1509" y="1"/>
                    <a:pt x="1431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11"/>
            <p:cNvSpPr/>
            <p:nvPr/>
          </p:nvSpPr>
          <p:spPr>
            <a:xfrm>
              <a:off x="802300" y="1893750"/>
              <a:ext cx="42100" cy="23450"/>
            </a:xfrm>
            <a:custGeom>
              <a:avLst/>
              <a:gdLst/>
              <a:ahLst/>
              <a:cxnLst/>
              <a:rect l="l" t="t" r="r" b="b"/>
              <a:pathLst>
                <a:path w="1684" h="938" extrusionOk="0">
                  <a:moveTo>
                    <a:pt x="1447" y="1"/>
                  </a:moveTo>
                  <a:cubicBezTo>
                    <a:pt x="1377" y="1"/>
                    <a:pt x="1299" y="30"/>
                    <a:pt x="1210" y="96"/>
                  </a:cubicBezTo>
                  <a:lnTo>
                    <a:pt x="1" y="780"/>
                  </a:lnTo>
                  <a:lnTo>
                    <a:pt x="316" y="938"/>
                  </a:lnTo>
                  <a:lnTo>
                    <a:pt x="1684" y="148"/>
                  </a:lnTo>
                  <a:cubicBezTo>
                    <a:pt x="1623" y="57"/>
                    <a:pt x="1544" y="1"/>
                    <a:pt x="1447" y="1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11"/>
            <p:cNvSpPr/>
            <p:nvPr/>
          </p:nvSpPr>
          <p:spPr>
            <a:xfrm>
              <a:off x="732600" y="1892325"/>
              <a:ext cx="74975" cy="126300"/>
            </a:xfrm>
            <a:custGeom>
              <a:avLst/>
              <a:gdLst/>
              <a:ahLst/>
              <a:cxnLst/>
              <a:rect l="l" t="t" r="r" b="b"/>
              <a:pathLst>
                <a:path w="2999" h="5052" extrusionOk="0">
                  <a:moveTo>
                    <a:pt x="1559" y="0"/>
                  </a:moveTo>
                  <a:cubicBezTo>
                    <a:pt x="1320" y="0"/>
                    <a:pt x="1063" y="218"/>
                    <a:pt x="1105" y="468"/>
                  </a:cubicBezTo>
                  <a:lnTo>
                    <a:pt x="1368" y="1836"/>
                  </a:lnTo>
                  <a:lnTo>
                    <a:pt x="263" y="2678"/>
                  </a:lnTo>
                  <a:cubicBezTo>
                    <a:pt x="0" y="2888"/>
                    <a:pt x="158" y="3362"/>
                    <a:pt x="474" y="3362"/>
                  </a:cubicBezTo>
                  <a:lnTo>
                    <a:pt x="1842" y="3467"/>
                  </a:lnTo>
                  <a:lnTo>
                    <a:pt x="2315" y="4782"/>
                  </a:lnTo>
                  <a:cubicBezTo>
                    <a:pt x="2415" y="4949"/>
                    <a:pt x="2578" y="5052"/>
                    <a:pt x="2738" y="5052"/>
                  </a:cubicBezTo>
                  <a:cubicBezTo>
                    <a:pt x="2830" y="5052"/>
                    <a:pt x="2922" y="5017"/>
                    <a:pt x="2999" y="4940"/>
                  </a:cubicBezTo>
                  <a:cubicBezTo>
                    <a:pt x="2894" y="4887"/>
                    <a:pt x="2841" y="4887"/>
                    <a:pt x="2841" y="4782"/>
                  </a:cubicBezTo>
                  <a:lnTo>
                    <a:pt x="2368" y="3467"/>
                  </a:lnTo>
                  <a:lnTo>
                    <a:pt x="1000" y="3362"/>
                  </a:lnTo>
                  <a:cubicBezTo>
                    <a:pt x="684" y="3309"/>
                    <a:pt x="527" y="2888"/>
                    <a:pt x="790" y="2678"/>
                  </a:cubicBezTo>
                  <a:lnTo>
                    <a:pt x="1894" y="1836"/>
                  </a:lnTo>
                  <a:lnTo>
                    <a:pt x="1631" y="468"/>
                  </a:lnTo>
                  <a:cubicBezTo>
                    <a:pt x="1631" y="311"/>
                    <a:pt x="1631" y="205"/>
                    <a:pt x="1789" y="153"/>
                  </a:cubicBezTo>
                  <a:lnTo>
                    <a:pt x="1736" y="48"/>
                  </a:lnTo>
                  <a:cubicBezTo>
                    <a:pt x="1682" y="15"/>
                    <a:pt x="1621" y="0"/>
                    <a:pt x="1559" y="0"/>
                  </a:cubicBezTo>
                  <a:close/>
                </a:path>
              </a:pathLst>
            </a:custGeom>
            <a:solidFill>
              <a:srgbClr val="FAB8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15" name="Google Shape;3715;p11"/>
          <p:cNvGrpSpPr/>
          <p:nvPr/>
        </p:nvGrpSpPr>
        <p:grpSpPr>
          <a:xfrm>
            <a:off x="4681450" y="1235650"/>
            <a:ext cx="135369" cy="129375"/>
            <a:chOff x="2419900" y="952925"/>
            <a:chExt cx="134175" cy="129375"/>
          </a:xfrm>
        </p:grpSpPr>
        <p:sp>
          <p:nvSpPr>
            <p:cNvPr id="3716" name="Google Shape;3716;p11"/>
            <p:cNvSpPr/>
            <p:nvPr/>
          </p:nvSpPr>
          <p:spPr>
            <a:xfrm>
              <a:off x="2421550" y="952925"/>
              <a:ext cx="132525" cy="129375"/>
            </a:xfrm>
            <a:custGeom>
              <a:avLst/>
              <a:gdLst/>
              <a:ahLst/>
              <a:cxnLst/>
              <a:rect l="l" t="t" r="r" b="b"/>
              <a:pathLst>
                <a:path w="5301" h="5175" extrusionOk="0">
                  <a:moveTo>
                    <a:pt x="2854" y="1"/>
                  </a:moveTo>
                  <a:cubicBezTo>
                    <a:pt x="2742" y="1"/>
                    <a:pt x="2640" y="55"/>
                    <a:pt x="2617" y="169"/>
                  </a:cubicBezTo>
                  <a:lnTo>
                    <a:pt x="1881" y="1326"/>
                  </a:lnTo>
                  <a:lnTo>
                    <a:pt x="513" y="1221"/>
                  </a:lnTo>
                  <a:cubicBezTo>
                    <a:pt x="493" y="1218"/>
                    <a:pt x="473" y="1216"/>
                    <a:pt x="453" y="1216"/>
                  </a:cubicBezTo>
                  <a:cubicBezTo>
                    <a:pt x="172" y="1216"/>
                    <a:pt x="1" y="1554"/>
                    <a:pt x="198" y="1800"/>
                  </a:cubicBezTo>
                  <a:lnTo>
                    <a:pt x="1092" y="2852"/>
                  </a:lnTo>
                  <a:lnTo>
                    <a:pt x="566" y="4167"/>
                  </a:lnTo>
                  <a:cubicBezTo>
                    <a:pt x="478" y="4431"/>
                    <a:pt x="647" y="4731"/>
                    <a:pt x="889" y="4731"/>
                  </a:cubicBezTo>
                  <a:cubicBezTo>
                    <a:pt x="937" y="4731"/>
                    <a:pt x="987" y="4719"/>
                    <a:pt x="1039" y="4693"/>
                  </a:cubicBezTo>
                  <a:lnTo>
                    <a:pt x="2354" y="4167"/>
                  </a:lnTo>
                  <a:lnTo>
                    <a:pt x="3407" y="5114"/>
                  </a:lnTo>
                  <a:cubicBezTo>
                    <a:pt x="3462" y="5155"/>
                    <a:pt x="3527" y="5175"/>
                    <a:pt x="3594" y="5175"/>
                  </a:cubicBezTo>
                  <a:cubicBezTo>
                    <a:pt x="3784" y="5175"/>
                    <a:pt x="3985" y="5018"/>
                    <a:pt x="3985" y="4746"/>
                  </a:cubicBezTo>
                  <a:lnTo>
                    <a:pt x="3880" y="3378"/>
                  </a:lnTo>
                  <a:lnTo>
                    <a:pt x="5037" y="2641"/>
                  </a:lnTo>
                  <a:cubicBezTo>
                    <a:pt x="5300" y="2536"/>
                    <a:pt x="5248" y="2063"/>
                    <a:pt x="4932" y="2010"/>
                  </a:cubicBezTo>
                  <a:lnTo>
                    <a:pt x="3512" y="1695"/>
                  </a:lnTo>
                  <a:lnTo>
                    <a:pt x="3196" y="274"/>
                  </a:lnTo>
                  <a:cubicBezTo>
                    <a:pt x="3166" y="95"/>
                    <a:pt x="3001" y="1"/>
                    <a:pt x="2854" y="1"/>
                  </a:cubicBezTo>
                  <a:close/>
                </a:path>
              </a:pathLst>
            </a:custGeom>
            <a:solidFill>
              <a:srgbClr val="FCC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11"/>
            <p:cNvSpPr/>
            <p:nvPr/>
          </p:nvSpPr>
          <p:spPr>
            <a:xfrm>
              <a:off x="2510650" y="995275"/>
              <a:ext cx="40800" cy="17125"/>
            </a:xfrm>
            <a:custGeom>
              <a:avLst/>
              <a:gdLst/>
              <a:ahLst/>
              <a:cxnLst/>
              <a:rect l="l" t="t" r="r" b="b"/>
              <a:pathLst>
                <a:path w="1632" h="685" extrusionOk="0">
                  <a:moveTo>
                    <a:pt x="0" y="1"/>
                  </a:moveTo>
                  <a:lnTo>
                    <a:pt x="53" y="316"/>
                  </a:lnTo>
                  <a:lnTo>
                    <a:pt x="1631" y="684"/>
                  </a:lnTo>
                  <a:cubicBezTo>
                    <a:pt x="1631" y="579"/>
                    <a:pt x="1473" y="369"/>
                    <a:pt x="1368" y="31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11"/>
            <p:cNvSpPr/>
            <p:nvPr/>
          </p:nvSpPr>
          <p:spPr>
            <a:xfrm>
              <a:off x="2419900" y="952925"/>
              <a:ext cx="81575" cy="117875"/>
            </a:xfrm>
            <a:custGeom>
              <a:avLst/>
              <a:gdLst/>
              <a:ahLst/>
              <a:cxnLst/>
              <a:rect l="l" t="t" r="r" b="b"/>
              <a:pathLst>
                <a:path w="3263" h="4715" extrusionOk="0">
                  <a:moveTo>
                    <a:pt x="2910" y="1"/>
                  </a:moveTo>
                  <a:cubicBezTo>
                    <a:pt x="2791" y="1"/>
                    <a:pt x="2676" y="55"/>
                    <a:pt x="2631" y="169"/>
                  </a:cubicBezTo>
                  <a:lnTo>
                    <a:pt x="1894" y="1326"/>
                  </a:lnTo>
                  <a:lnTo>
                    <a:pt x="527" y="1221"/>
                  </a:lnTo>
                  <a:cubicBezTo>
                    <a:pt x="211" y="1221"/>
                    <a:pt x="1" y="1537"/>
                    <a:pt x="211" y="1800"/>
                  </a:cubicBezTo>
                  <a:lnTo>
                    <a:pt x="444" y="2074"/>
                  </a:lnTo>
                  <a:lnTo>
                    <a:pt x="444" y="2074"/>
                  </a:lnTo>
                  <a:cubicBezTo>
                    <a:pt x="423" y="1876"/>
                    <a:pt x="553" y="1678"/>
                    <a:pt x="745" y="1678"/>
                  </a:cubicBezTo>
                  <a:cubicBezTo>
                    <a:pt x="776" y="1678"/>
                    <a:pt x="808" y="1683"/>
                    <a:pt x="842" y="1695"/>
                  </a:cubicBezTo>
                  <a:lnTo>
                    <a:pt x="2210" y="1800"/>
                  </a:lnTo>
                  <a:lnTo>
                    <a:pt x="2946" y="642"/>
                  </a:lnTo>
                  <a:cubicBezTo>
                    <a:pt x="2999" y="485"/>
                    <a:pt x="3157" y="432"/>
                    <a:pt x="3262" y="432"/>
                  </a:cubicBezTo>
                  <a:lnTo>
                    <a:pt x="3262" y="274"/>
                  </a:lnTo>
                  <a:cubicBezTo>
                    <a:pt x="3232" y="95"/>
                    <a:pt x="3067" y="1"/>
                    <a:pt x="2910" y="1"/>
                  </a:cubicBezTo>
                  <a:close/>
                  <a:moveTo>
                    <a:pt x="444" y="2074"/>
                  </a:moveTo>
                  <a:cubicBezTo>
                    <a:pt x="452" y="2143"/>
                    <a:pt x="478" y="2212"/>
                    <a:pt x="527" y="2273"/>
                  </a:cubicBezTo>
                  <a:lnTo>
                    <a:pt x="1078" y="2921"/>
                  </a:lnTo>
                  <a:lnTo>
                    <a:pt x="1078" y="2921"/>
                  </a:lnTo>
                  <a:lnTo>
                    <a:pt x="1105" y="2852"/>
                  </a:lnTo>
                  <a:lnTo>
                    <a:pt x="444" y="2074"/>
                  </a:lnTo>
                  <a:close/>
                  <a:moveTo>
                    <a:pt x="1078" y="2921"/>
                  </a:moveTo>
                  <a:lnTo>
                    <a:pt x="579" y="4167"/>
                  </a:lnTo>
                  <a:cubicBezTo>
                    <a:pt x="486" y="4401"/>
                    <a:pt x="642" y="4636"/>
                    <a:pt x="864" y="4684"/>
                  </a:cubicBezTo>
                  <a:lnTo>
                    <a:pt x="864" y="4684"/>
                  </a:lnTo>
                  <a:cubicBezTo>
                    <a:pt x="869" y="4671"/>
                    <a:pt x="879" y="4656"/>
                    <a:pt x="895" y="4640"/>
                  </a:cubicBezTo>
                  <a:lnTo>
                    <a:pt x="1421" y="3325"/>
                  </a:lnTo>
                  <a:lnTo>
                    <a:pt x="1078" y="2921"/>
                  </a:lnTo>
                  <a:close/>
                  <a:moveTo>
                    <a:pt x="864" y="4684"/>
                  </a:moveTo>
                  <a:cubicBezTo>
                    <a:pt x="856" y="4702"/>
                    <a:pt x="861" y="4715"/>
                    <a:pt x="881" y="4715"/>
                  </a:cubicBezTo>
                  <a:cubicBezTo>
                    <a:pt x="895" y="4715"/>
                    <a:pt x="917" y="4708"/>
                    <a:pt x="947" y="4693"/>
                  </a:cubicBezTo>
                  <a:cubicBezTo>
                    <a:pt x="919" y="4693"/>
                    <a:pt x="891" y="4690"/>
                    <a:pt x="864" y="4684"/>
                  </a:cubicBezTo>
                  <a:close/>
                </a:path>
              </a:pathLst>
            </a:custGeom>
            <a:solidFill>
              <a:srgbClr val="191919">
                <a:alpha val="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19" name="Google Shape;3719;p11"/>
          <p:cNvGrpSpPr/>
          <p:nvPr/>
        </p:nvGrpSpPr>
        <p:grpSpPr>
          <a:xfrm>
            <a:off x="-2000" y="-12625"/>
            <a:ext cx="10692000" cy="7589400"/>
            <a:chOff x="-2000" y="-12625"/>
            <a:chExt cx="10692000" cy="7589400"/>
          </a:xfrm>
        </p:grpSpPr>
        <p:sp>
          <p:nvSpPr>
            <p:cNvPr id="3720" name="Google Shape;3720;p11"/>
            <p:cNvSpPr/>
            <p:nvPr/>
          </p:nvSpPr>
          <p:spPr>
            <a:xfrm>
              <a:off x="-2000" y="-12625"/>
              <a:ext cx="10692000" cy="7589400"/>
            </a:xfrm>
            <a:prstGeom prst="frame">
              <a:avLst>
                <a:gd name="adj1" fmla="val 5431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21" name="Google Shape;3721;p11"/>
            <p:cNvGrpSpPr/>
            <p:nvPr/>
          </p:nvGrpSpPr>
          <p:grpSpPr>
            <a:xfrm>
              <a:off x="73845" y="61396"/>
              <a:ext cx="10544304" cy="7425379"/>
              <a:chOff x="73845" y="61396"/>
              <a:chExt cx="10544304" cy="7425379"/>
            </a:xfrm>
          </p:grpSpPr>
          <p:grpSp>
            <p:nvGrpSpPr>
              <p:cNvPr id="3722" name="Google Shape;3722;p11"/>
              <p:cNvGrpSpPr/>
              <p:nvPr/>
            </p:nvGrpSpPr>
            <p:grpSpPr>
              <a:xfrm rot="10800000" flipH="1">
                <a:off x="541072" y="720094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3723" name="Google Shape;3723;p11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3724" name="Google Shape;3724;p11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725" name="Google Shape;3725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726" name="Google Shape;3726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727" name="Google Shape;3727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728" name="Google Shape;3728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729" name="Google Shape;3729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730" name="Google Shape;3730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731" name="Google Shape;3731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732" name="Google Shape;3732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733" name="Google Shape;3733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734" name="Google Shape;3734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735" name="Google Shape;3735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736" name="Google Shape;3736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737" name="Google Shape;3737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738" name="Google Shape;3738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739" name="Google Shape;3739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740" name="Google Shape;3740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3741" name="Google Shape;3741;p11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3742" name="Google Shape;3742;p11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3743" name="Google Shape;3743;p11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3744" name="Google Shape;3744;p11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45" name="Google Shape;3745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46" name="Google Shape;3746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47" name="Google Shape;3747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748" name="Google Shape;3748;p11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49" name="Google Shape;3749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50" name="Google Shape;3750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51" name="Google Shape;3751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752" name="Google Shape;3752;p11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53" name="Google Shape;3753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54" name="Google Shape;3754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55" name="Google Shape;3755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756" name="Google Shape;3756;p11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57" name="Google Shape;3757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58" name="Google Shape;3758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59" name="Google Shape;3759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3760" name="Google Shape;3760;p11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3761" name="Google Shape;3761;p11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62" name="Google Shape;3762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63" name="Google Shape;3763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64" name="Google Shape;3764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765" name="Google Shape;3765;p11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66" name="Google Shape;3766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67" name="Google Shape;3767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68" name="Google Shape;3768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769" name="Google Shape;3769;p11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70" name="Google Shape;3770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71" name="Google Shape;3771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72" name="Google Shape;3772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773" name="Google Shape;3773;p11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74" name="Google Shape;3774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75" name="Google Shape;3775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76" name="Google Shape;3776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3777" name="Google Shape;3777;p11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3778" name="Google Shape;3778;p11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3779" name="Google Shape;3779;p11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80" name="Google Shape;3780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81" name="Google Shape;3781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82" name="Google Shape;3782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783" name="Google Shape;3783;p11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84" name="Google Shape;3784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85" name="Google Shape;3785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86" name="Google Shape;3786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787" name="Google Shape;3787;p11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88" name="Google Shape;3788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89" name="Google Shape;3789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90" name="Google Shape;3790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791" name="Google Shape;3791;p11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92" name="Google Shape;3792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93" name="Google Shape;3793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94" name="Google Shape;3794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3795" name="Google Shape;3795;p11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3796" name="Google Shape;3796;p11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797" name="Google Shape;3797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98" name="Google Shape;3798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799" name="Google Shape;3799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00" name="Google Shape;3800;p11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01" name="Google Shape;3801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02" name="Google Shape;3802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03" name="Google Shape;3803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04" name="Google Shape;3804;p11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05" name="Google Shape;3805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06" name="Google Shape;3806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07" name="Google Shape;3807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08" name="Google Shape;3808;p11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09" name="Google Shape;3809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10" name="Google Shape;3810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11" name="Google Shape;3811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3812" name="Google Shape;3812;p11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813" name="Google Shape;3813;p11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814" name="Google Shape;3814;p11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815" name="Google Shape;3815;p11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816" name="Google Shape;3816;p11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817" name="Google Shape;3817;p11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818" name="Google Shape;3818;p11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819" name="Google Shape;3819;p11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820" name="Google Shape;3820;p11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821" name="Google Shape;3821;p11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822" name="Google Shape;3822;p11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823" name="Google Shape;3823;p11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824" name="Google Shape;3824;p11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825" name="Google Shape;3825;p11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826" name="Google Shape;3826;p11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827" name="Google Shape;3827;p11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828" name="Google Shape;3828;p11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3829" name="Google Shape;3829;p11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3830" name="Google Shape;3830;p11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831" name="Google Shape;3831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832" name="Google Shape;3832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833" name="Google Shape;3833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834" name="Google Shape;3834;p11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835" name="Google Shape;3835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836" name="Google Shape;3836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837" name="Google Shape;3837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838" name="Google Shape;3838;p11"/>
              <p:cNvGrpSpPr/>
              <p:nvPr/>
            </p:nvGrpSpPr>
            <p:grpSpPr>
              <a:xfrm>
                <a:off x="471460" y="61396"/>
                <a:ext cx="9609875" cy="285829"/>
                <a:chOff x="471460" y="61396"/>
                <a:chExt cx="9609875" cy="285829"/>
              </a:xfrm>
            </p:grpSpPr>
            <p:grpSp>
              <p:nvGrpSpPr>
                <p:cNvPr id="3839" name="Google Shape;3839;p11"/>
                <p:cNvGrpSpPr/>
                <p:nvPr/>
              </p:nvGrpSpPr>
              <p:grpSpPr>
                <a:xfrm>
                  <a:off x="471460" y="61396"/>
                  <a:ext cx="8862425" cy="285829"/>
                  <a:chOff x="395260" y="61396"/>
                  <a:chExt cx="8862425" cy="285829"/>
                </a:xfrm>
              </p:grpSpPr>
              <p:grpSp>
                <p:nvGrpSpPr>
                  <p:cNvPr id="3840" name="Google Shape;3840;p11"/>
                  <p:cNvGrpSpPr/>
                  <p:nvPr/>
                </p:nvGrpSpPr>
                <p:grpSpPr>
                  <a:xfrm rot="5400000">
                    <a:off x="8465008" y="-445452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841" name="Google Shape;3841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842" name="Google Shape;3842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43" name="Google Shape;3843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44" name="Google Shape;3844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845" name="Google Shape;3845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846" name="Google Shape;3846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47" name="Google Shape;3847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48" name="Google Shape;3848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849" name="Google Shape;3849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850" name="Google Shape;3850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51" name="Google Shape;3851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52" name="Google Shape;3852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853" name="Google Shape;3853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854" name="Google Shape;3854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55" name="Google Shape;3855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856" name="Google Shape;3856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3857" name="Google Shape;3857;p11"/>
                  <p:cNvGrpSpPr/>
                  <p:nvPr/>
                </p:nvGrpSpPr>
                <p:grpSpPr>
                  <a:xfrm rot="5400000">
                    <a:off x="3923120" y="-3466465"/>
                    <a:ext cx="285829" cy="7341550"/>
                    <a:chOff x="73845" y="36500"/>
                    <a:chExt cx="285829" cy="7341550"/>
                  </a:xfrm>
                </p:grpSpPr>
                <p:grpSp>
                  <p:nvGrpSpPr>
                    <p:cNvPr id="3858" name="Google Shape;3858;p11"/>
                    <p:cNvGrpSpPr/>
                    <p:nvPr/>
                  </p:nvGrpSpPr>
                  <p:grpSpPr>
                    <a:xfrm>
                      <a:off x="73845" y="4538300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3859" name="Google Shape;3859;p11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3860" name="Google Shape;3860;p11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61" name="Google Shape;3861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62" name="Google Shape;3862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63" name="Google Shape;3863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64" name="Google Shape;3864;p11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65" name="Google Shape;3865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66" name="Google Shape;3866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67" name="Google Shape;3867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68" name="Google Shape;3868;p11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69" name="Google Shape;3869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70" name="Google Shape;3870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71" name="Google Shape;3871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72" name="Google Shape;3872;p11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73" name="Google Shape;3873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74" name="Google Shape;3874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75" name="Google Shape;3875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3876" name="Google Shape;3876;p11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3877" name="Google Shape;3877;p11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78" name="Google Shape;3878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79" name="Google Shape;3879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80" name="Google Shape;3880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81" name="Google Shape;3881;p11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82" name="Google Shape;3882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83" name="Google Shape;3883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84" name="Google Shape;3884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85" name="Google Shape;3885;p11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86" name="Google Shape;3886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87" name="Google Shape;3887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88" name="Google Shape;3888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89" name="Google Shape;3889;p11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90" name="Google Shape;3890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91" name="Google Shape;3891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92" name="Google Shape;3892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3893" name="Google Shape;3893;p11"/>
                    <p:cNvGrpSpPr/>
                    <p:nvPr/>
                  </p:nvGrpSpPr>
                  <p:grpSpPr>
                    <a:xfrm>
                      <a:off x="73845" y="1524775"/>
                      <a:ext cx="285829" cy="2839750"/>
                      <a:chOff x="73845" y="3561500"/>
                      <a:chExt cx="285829" cy="2839750"/>
                    </a:xfrm>
                  </p:grpSpPr>
                  <p:grpSp>
                    <p:nvGrpSpPr>
                      <p:cNvPr id="3894" name="Google Shape;3894;p11"/>
                      <p:cNvGrpSpPr/>
                      <p:nvPr/>
                    </p:nvGrpSpPr>
                    <p:grpSpPr>
                      <a:xfrm>
                        <a:off x="73845" y="356150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3895" name="Google Shape;3895;p11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896" name="Google Shape;3896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97" name="Google Shape;3897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898" name="Google Shape;3898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899" name="Google Shape;3899;p11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900" name="Google Shape;3900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01" name="Google Shape;3901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02" name="Google Shape;3902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903" name="Google Shape;3903;p11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904" name="Google Shape;3904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05" name="Google Shape;3905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06" name="Google Shape;3906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907" name="Google Shape;3907;p11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908" name="Google Shape;3908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09" name="Google Shape;3909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10" name="Google Shape;3910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  <p:grpSp>
                    <p:nvGrpSpPr>
                      <p:cNvPr id="3911" name="Google Shape;3911;p11"/>
                      <p:cNvGrpSpPr/>
                      <p:nvPr/>
                    </p:nvGrpSpPr>
                    <p:grpSpPr>
                      <a:xfrm>
                        <a:off x="81020" y="5094550"/>
                        <a:ext cx="278654" cy="1306700"/>
                        <a:chOff x="73845" y="3561500"/>
                        <a:chExt cx="278654" cy="1306700"/>
                      </a:xfrm>
                    </p:grpSpPr>
                    <p:grpSp>
                      <p:nvGrpSpPr>
                        <p:cNvPr id="3912" name="Google Shape;3912;p11"/>
                        <p:cNvGrpSpPr/>
                        <p:nvPr/>
                      </p:nvGrpSpPr>
                      <p:grpSpPr>
                        <a:xfrm>
                          <a:off x="179620" y="39543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913" name="Google Shape;3913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14" name="Google Shape;3914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15" name="Google Shape;3915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916" name="Google Shape;3916;p11"/>
                        <p:cNvGrpSpPr/>
                        <p:nvPr/>
                      </p:nvGrpSpPr>
                      <p:grpSpPr>
                        <a:xfrm>
                          <a:off x="116495" y="43471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917" name="Google Shape;3917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18" name="Google Shape;3918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19" name="Google Shape;3919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920" name="Google Shape;3920;p11"/>
                        <p:cNvGrpSpPr/>
                        <p:nvPr/>
                      </p:nvGrpSpPr>
                      <p:grpSpPr>
                        <a:xfrm>
                          <a:off x="213170" y="47399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921" name="Google Shape;3921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22" name="Google Shape;3922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23" name="Google Shape;3923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  <p:grpSp>
                      <p:nvGrpSpPr>
                        <p:cNvPr id="3924" name="Google Shape;3924;p11"/>
                        <p:cNvGrpSpPr/>
                        <p:nvPr/>
                      </p:nvGrpSpPr>
                      <p:grpSpPr>
                        <a:xfrm>
                          <a:off x="73845" y="3561500"/>
                          <a:ext cx="139329" cy="128300"/>
                          <a:chOff x="732600" y="1890325"/>
                          <a:chExt cx="138100" cy="128300"/>
                        </a:xfrm>
                      </p:grpSpPr>
                      <p:sp>
                        <p:nvSpPr>
                          <p:cNvPr id="3925" name="Google Shape;3925;p11"/>
                          <p:cNvSpPr/>
                          <p:nvPr/>
                        </p:nvSpPr>
                        <p:spPr>
                          <a:xfrm>
                            <a:off x="732600" y="1890325"/>
                            <a:ext cx="138100" cy="127525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5524" h="5101" extrusionOk="0">
                                <a:moveTo>
                                  <a:pt x="1431" y="1"/>
                                </a:moveTo>
                                <a:cubicBezTo>
                                  <a:pt x="1188" y="1"/>
                                  <a:pt x="1025" y="229"/>
                                  <a:pt x="1105" y="548"/>
                                </a:cubicBezTo>
                                <a:lnTo>
                                  <a:pt x="1368" y="1916"/>
                                </a:lnTo>
                                <a:lnTo>
                                  <a:pt x="263" y="2758"/>
                                </a:lnTo>
                                <a:cubicBezTo>
                                  <a:pt x="0" y="2968"/>
                                  <a:pt x="158" y="3389"/>
                                  <a:pt x="474" y="3442"/>
                                </a:cubicBezTo>
                                <a:lnTo>
                                  <a:pt x="1842" y="3547"/>
                                </a:lnTo>
                                <a:lnTo>
                                  <a:pt x="2315" y="4862"/>
                                </a:lnTo>
                                <a:cubicBezTo>
                                  <a:pt x="2372" y="5004"/>
                                  <a:pt x="2537" y="5100"/>
                                  <a:pt x="2701" y="5100"/>
                                </a:cubicBezTo>
                                <a:cubicBezTo>
                                  <a:pt x="2840" y="5100"/>
                                  <a:pt x="2979" y="5031"/>
                                  <a:pt x="3052" y="4862"/>
                                </a:cubicBezTo>
                                <a:lnTo>
                                  <a:pt x="3630" y="3652"/>
                                </a:lnTo>
                                <a:lnTo>
                                  <a:pt x="4998" y="3547"/>
                                </a:lnTo>
                                <a:cubicBezTo>
                                  <a:pt x="5314" y="3547"/>
                                  <a:pt x="5524" y="3126"/>
                                  <a:pt x="5261" y="2916"/>
                                </a:cubicBezTo>
                                <a:lnTo>
                                  <a:pt x="4209" y="1969"/>
                                </a:lnTo>
                                <a:lnTo>
                                  <a:pt x="4630" y="601"/>
                                </a:lnTo>
                                <a:cubicBezTo>
                                  <a:pt x="4716" y="343"/>
                                  <a:pt x="4486" y="86"/>
                                  <a:pt x="4255" y="86"/>
                                </a:cubicBezTo>
                                <a:cubicBezTo>
                                  <a:pt x="4204" y="86"/>
                                  <a:pt x="4152" y="99"/>
                                  <a:pt x="4104" y="128"/>
                                </a:cubicBezTo>
                                <a:lnTo>
                                  <a:pt x="2841" y="864"/>
                                </a:lnTo>
                                <a:lnTo>
                                  <a:pt x="1684" y="75"/>
                                </a:lnTo>
                                <a:cubicBezTo>
                                  <a:pt x="1595" y="24"/>
                                  <a:pt x="1509" y="1"/>
                                  <a:pt x="1431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chemeClr val="accent1"/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26" name="Google Shape;3926;p11"/>
                          <p:cNvSpPr/>
                          <p:nvPr/>
                        </p:nvSpPr>
                        <p:spPr>
                          <a:xfrm>
                            <a:off x="802300" y="1893750"/>
                            <a:ext cx="42100" cy="2345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1684" h="938" extrusionOk="0">
                                <a:moveTo>
                                  <a:pt x="1447" y="1"/>
                                </a:moveTo>
                                <a:cubicBezTo>
                                  <a:pt x="1377" y="1"/>
                                  <a:pt x="1299" y="30"/>
                                  <a:pt x="1210" y="96"/>
                                </a:cubicBezTo>
                                <a:lnTo>
                                  <a:pt x="1" y="780"/>
                                </a:lnTo>
                                <a:lnTo>
                                  <a:pt x="316" y="938"/>
                                </a:lnTo>
                                <a:lnTo>
                                  <a:pt x="1684" y="148"/>
                                </a:lnTo>
                                <a:cubicBezTo>
                                  <a:pt x="1623" y="57"/>
                                  <a:pt x="1544" y="1"/>
                                  <a:pt x="1447" y="1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  <p:sp>
                        <p:nvSpPr>
                          <p:cNvPr id="3927" name="Google Shape;3927;p11"/>
                          <p:cNvSpPr/>
                          <p:nvPr/>
                        </p:nvSpPr>
                        <p:spPr>
                          <a:xfrm>
                            <a:off x="732600" y="1892325"/>
                            <a:ext cx="74975" cy="126300"/>
                          </a:xfrm>
                          <a:custGeom>
                            <a:avLst/>
                            <a:gdLst/>
                            <a:ahLst/>
                            <a:cxnLst/>
                            <a:rect l="l" t="t" r="r" b="b"/>
                            <a:pathLst>
                              <a:path w="2999" h="5052" extrusionOk="0">
                                <a:moveTo>
                                  <a:pt x="1559" y="0"/>
                                </a:moveTo>
                                <a:cubicBezTo>
                                  <a:pt x="1320" y="0"/>
                                  <a:pt x="1063" y="218"/>
                                  <a:pt x="1105" y="468"/>
                                </a:cubicBezTo>
                                <a:lnTo>
                                  <a:pt x="1368" y="1836"/>
                                </a:lnTo>
                                <a:lnTo>
                                  <a:pt x="263" y="2678"/>
                                </a:lnTo>
                                <a:cubicBezTo>
                                  <a:pt x="0" y="2888"/>
                                  <a:pt x="158" y="3362"/>
                                  <a:pt x="474" y="3362"/>
                                </a:cubicBezTo>
                                <a:lnTo>
                                  <a:pt x="1842" y="3467"/>
                                </a:lnTo>
                                <a:lnTo>
                                  <a:pt x="2315" y="4782"/>
                                </a:lnTo>
                                <a:cubicBezTo>
                                  <a:pt x="2415" y="4949"/>
                                  <a:pt x="2578" y="5052"/>
                                  <a:pt x="2738" y="5052"/>
                                </a:cubicBezTo>
                                <a:cubicBezTo>
                                  <a:pt x="2830" y="5052"/>
                                  <a:pt x="2922" y="5017"/>
                                  <a:pt x="2999" y="4940"/>
                                </a:cubicBezTo>
                                <a:cubicBezTo>
                                  <a:pt x="2894" y="4887"/>
                                  <a:pt x="2841" y="4887"/>
                                  <a:pt x="2841" y="4782"/>
                                </a:cubicBezTo>
                                <a:lnTo>
                                  <a:pt x="2368" y="3467"/>
                                </a:lnTo>
                                <a:lnTo>
                                  <a:pt x="1000" y="3362"/>
                                </a:lnTo>
                                <a:cubicBezTo>
                                  <a:pt x="684" y="3309"/>
                                  <a:pt x="527" y="2888"/>
                                  <a:pt x="790" y="2678"/>
                                </a:cubicBezTo>
                                <a:lnTo>
                                  <a:pt x="1894" y="1836"/>
                                </a:lnTo>
                                <a:lnTo>
                                  <a:pt x="1631" y="468"/>
                                </a:lnTo>
                                <a:cubicBezTo>
                                  <a:pt x="1631" y="311"/>
                                  <a:pt x="1631" y="205"/>
                                  <a:pt x="1789" y="153"/>
                                </a:cubicBezTo>
                                <a:lnTo>
                                  <a:pt x="1736" y="48"/>
                                </a:lnTo>
                                <a:cubicBezTo>
                                  <a:pt x="1682" y="15"/>
                                  <a:pt x="1621" y="0"/>
                                  <a:pt x="1559" y="0"/>
                                </a:cubicBezTo>
                                <a:close/>
                              </a:path>
                            </a:pathLst>
                          </a:custGeom>
                          <a:solidFill>
                            <a:srgbClr val="FFFFFF">
                              <a:alpha val="59780"/>
                            </a:srgbClr>
                          </a:solidFill>
                          <a:ln>
                            <a:noFill/>
                          </a:ln>
                        </p:spPr>
                        <p:txBody>
                          <a:bodyPr spcFirstLastPara="1" wrap="square" lIns="91425" tIns="91425" rIns="91425" bIns="91425" anchor="ctr" anchorCtr="0">
                            <a:noAutofit/>
                          </a:bodyPr>
                          <a:lstStyle/>
                          <a:p>
                            <a:pPr marL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3928" name="Google Shape;3928;p11"/>
                    <p:cNvGrpSpPr/>
                    <p:nvPr/>
                  </p:nvGrpSpPr>
                  <p:grpSpPr>
                    <a:xfrm>
                      <a:off x="81020" y="36500"/>
                      <a:ext cx="278654" cy="1306700"/>
                      <a:chOff x="73845" y="3561500"/>
                      <a:chExt cx="278654" cy="1306700"/>
                    </a:xfrm>
                  </p:grpSpPr>
                  <p:grpSp>
                    <p:nvGrpSpPr>
                      <p:cNvPr id="3929" name="Google Shape;3929;p11"/>
                      <p:cNvGrpSpPr/>
                      <p:nvPr/>
                    </p:nvGrpSpPr>
                    <p:grpSpPr>
                      <a:xfrm>
                        <a:off x="179620" y="39543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930" name="Google Shape;3930;p11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931" name="Google Shape;3931;p11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932" name="Google Shape;3932;p11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933" name="Google Shape;3933;p11"/>
                      <p:cNvGrpSpPr/>
                      <p:nvPr/>
                    </p:nvGrpSpPr>
                    <p:grpSpPr>
                      <a:xfrm>
                        <a:off x="116495" y="43471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934" name="Google Shape;3934;p11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935" name="Google Shape;3935;p11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936" name="Google Shape;3936;p11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937" name="Google Shape;3937;p11"/>
                      <p:cNvGrpSpPr/>
                      <p:nvPr/>
                    </p:nvGrpSpPr>
                    <p:grpSpPr>
                      <a:xfrm>
                        <a:off x="213170" y="47399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938" name="Google Shape;3938;p11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939" name="Google Shape;3939;p11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940" name="Google Shape;3940;p11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  <p:grpSp>
                    <p:nvGrpSpPr>
                      <p:cNvPr id="3941" name="Google Shape;3941;p11"/>
                      <p:cNvGrpSpPr/>
                      <p:nvPr/>
                    </p:nvGrpSpPr>
                    <p:grpSpPr>
                      <a:xfrm>
                        <a:off x="73845" y="3561500"/>
                        <a:ext cx="139329" cy="128300"/>
                        <a:chOff x="732600" y="1890325"/>
                        <a:chExt cx="138100" cy="128300"/>
                      </a:xfrm>
                    </p:grpSpPr>
                    <p:sp>
                      <p:nvSpPr>
                        <p:cNvPr id="3942" name="Google Shape;3942;p11"/>
                        <p:cNvSpPr/>
                        <p:nvPr/>
                      </p:nvSpPr>
                      <p:spPr>
                        <a:xfrm>
                          <a:off x="732600" y="1890325"/>
                          <a:ext cx="138100" cy="12752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5524" h="5101" extrusionOk="0">
                              <a:moveTo>
                                <a:pt x="1431" y="1"/>
                              </a:moveTo>
                              <a:cubicBezTo>
                                <a:pt x="1188" y="1"/>
                                <a:pt x="1025" y="229"/>
                                <a:pt x="1105" y="548"/>
                              </a:cubicBezTo>
                              <a:lnTo>
                                <a:pt x="1368" y="1916"/>
                              </a:lnTo>
                              <a:lnTo>
                                <a:pt x="263" y="2758"/>
                              </a:lnTo>
                              <a:cubicBezTo>
                                <a:pt x="0" y="2968"/>
                                <a:pt x="158" y="3389"/>
                                <a:pt x="474" y="3442"/>
                              </a:cubicBezTo>
                              <a:lnTo>
                                <a:pt x="1842" y="3547"/>
                              </a:lnTo>
                              <a:lnTo>
                                <a:pt x="2315" y="4862"/>
                              </a:lnTo>
                              <a:cubicBezTo>
                                <a:pt x="2372" y="5004"/>
                                <a:pt x="2537" y="5100"/>
                                <a:pt x="2701" y="5100"/>
                              </a:cubicBezTo>
                              <a:cubicBezTo>
                                <a:pt x="2840" y="5100"/>
                                <a:pt x="2979" y="5031"/>
                                <a:pt x="3052" y="4862"/>
                              </a:cubicBezTo>
                              <a:lnTo>
                                <a:pt x="3630" y="3652"/>
                              </a:lnTo>
                              <a:lnTo>
                                <a:pt x="4998" y="3547"/>
                              </a:lnTo>
                              <a:cubicBezTo>
                                <a:pt x="5314" y="3547"/>
                                <a:pt x="5524" y="3126"/>
                                <a:pt x="5261" y="2916"/>
                              </a:cubicBezTo>
                              <a:lnTo>
                                <a:pt x="4209" y="1969"/>
                              </a:lnTo>
                              <a:lnTo>
                                <a:pt x="4630" y="601"/>
                              </a:lnTo>
                              <a:cubicBezTo>
                                <a:pt x="4716" y="343"/>
                                <a:pt x="4486" y="86"/>
                                <a:pt x="4255" y="86"/>
                              </a:cubicBezTo>
                              <a:cubicBezTo>
                                <a:pt x="4204" y="86"/>
                                <a:pt x="4152" y="99"/>
                                <a:pt x="4104" y="128"/>
                              </a:cubicBezTo>
                              <a:lnTo>
                                <a:pt x="2841" y="864"/>
                              </a:lnTo>
                              <a:lnTo>
                                <a:pt x="1684" y="75"/>
                              </a:lnTo>
                              <a:cubicBezTo>
                                <a:pt x="1595" y="24"/>
                                <a:pt x="1509" y="1"/>
                                <a:pt x="1431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943" name="Google Shape;3943;p11"/>
                        <p:cNvSpPr/>
                        <p:nvPr/>
                      </p:nvSpPr>
                      <p:spPr>
                        <a:xfrm>
                          <a:off x="802300" y="1893750"/>
                          <a:ext cx="42100" cy="2345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684" h="938" extrusionOk="0">
                              <a:moveTo>
                                <a:pt x="1447" y="1"/>
                              </a:moveTo>
                              <a:cubicBezTo>
                                <a:pt x="1377" y="1"/>
                                <a:pt x="1299" y="30"/>
                                <a:pt x="1210" y="96"/>
                              </a:cubicBezTo>
                              <a:lnTo>
                                <a:pt x="1" y="780"/>
                              </a:lnTo>
                              <a:lnTo>
                                <a:pt x="316" y="938"/>
                              </a:lnTo>
                              <a:lnTo>
                                <a:pt x="1684" y="148"/>
                              </a:lnTo>
                              <a:cubicBezTo>
                                <a:pt x="1623" y="57"/>
                                <a:pt x="1544" y="1"/>
                                <a:pt x="1447" y="1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  <p:sp>
                      <p:nvSpPr>
                        <p:cNvPr id="3944" name="Google Shape;3944;p11"/>
                        <p:cNvSpPr/>
                        <p:nvPr/>
                      </p:nvSpPr>
                      <p:spPr>
                        <a:xfrm>
                          <a:off x="732600" y="1892325"/>
                          <a:ext cx="74975" cy="1263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999" h="5052" extrusionOk="0">
                              <a:moveTo>
                                <a:pt x="1559" y="0"/>
                              </a:moveTo>
                              <a:cubicBezTo>
                                <a:pt x="1320" y="0"/>
                                <a:pt x="1063" y="218"/>
                                <a:pt x="1105" y="468"/>
                              </a:cubicBezTo>
                              <a:lnTo>
                                <a:pt x="1368" y="1836"/>
                              </a:lnTo>
                              <a:lnTo>
                                <a:pt x="263" y="2678"/>
                              </a:lnTo>
                              <a:cubicBezTo>
                                <a:pt x="0" y="2888"/>
                                <a:pt x="158" y="3362"/>
                                <a:pt x="474" y="3362"/>
                              </a:cubicBezTo>
                              <a:lnTo>
                                <a:pt x="1842" y="3467"/>
                              </a:lnTo>
                              <a:lnTo>
                                <a:pt x="2315" y="4782"/>
                              </a:lnTo>
                              <a:cubicBezTo>
                                <a:pt x="2415" y="4949"/>
                                <a:pt x="2578" y="5052"/>
                                <a:pt x="2738" y="5052"/>
                              </a:cubicBezTo>
                              <a:cubicBezTo>
                                <a:pt x="2830" y="5052"/>
                                <a:pt x="2922" y="5017"/>
                                <a:pt x="2999" y="4940"/>
                              </a:cubicBezTo>
                              <a:cubicBezTo>
                                <a:pt x="2894" y="4887"/>
                                <a:pt x="2841" y="4887"/>
                                <a:pt x="2841" y="4782"/>
                              </a:cubicBezTo>
                              <a:lnTo>
                                <a:pt x="2368" y="3467"/>
                              </a:lnTo>
                              <a:lnTo>
                                <a:pt x="1000" y="3362"/>
                              </a:lnTo>
                              <a:cubicBezTo>
                                <a:pt x="684" y="3309"/>
                                <a:pt x="527" y="2888"/>
                                <a:pt x="790" y="2678"/>
                              </a:cubicBezTo>
                              <a:lnTo>
                                <a:pt x="1894" y="1836"/>
                              </a:lnTo>
                              <a:lnTo>
                                <a:pt x="1631" y="468"/>
                              </a:lnTo>
                              <a:cubicBezTo>
                                <a:pt x="1631" y="311"/>
                                <a:pt x="1631" y="205"/>
                                <a:pt x="1789" y="153"/>
                              </a:cubicBezTo>
                              <a:lnTo>
                                <a:pt x="1736" y="48"/>
                              </a:lnTo>
                              <a:cubicBezTo>
                                <a:pt x="1682" y="15"/>
                                <a:pt x="1621" y="0"/>
                                <a:pt x="1559" y="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FF">
                            <a:alpha val="59780"/>
                          </a:srgbClr>
                        </a:solidFill>
                        <a:ln>
                          <a:noFill/>
                        </a:ln>
                      </p:spPr>
                      <p:txBody>
                        <a:bodyPr spcFirstLastPara="1" wrap="square" lIns="91425" tIns="91425" rIns="91425" bIns="91425" anchor="ctr" anchorCtr="0">
                          <a:noAutofit/>
                        </a:bodyPr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/>
                        </a:p>
                      </p:txBody>
                    </p:sp>
                  </p:grpSp>
                </p:grpSp>
              </p:grpSp>
            </p:grpSp>
            <p:grpSp>
              <p:nvGrpSpPr>
                <p:cNvPr id="3945" name="Google Shape;3945;p11"/>
                <p:cNvGrpSpPr/>
                <p:nvPr/>
              </p:nvGrpSpPr>
              <p:grpSpPr>
                <a:xfrm rot="5400000">
                  <a:off x="9702783" y="-38502"/>
                  <a:ext cx="236004" cy="521100"/>
                  <a:chOff x="116495" y="4347100"/>
                  <a:chExt cx="236004" cy="521100"/>
                </a:xfrm>
              </p:grpSpPr>
              <p:grpSp>
                <p:nvGrpSpPr>
                  <p:cNvPr id="3946" name="Google Shape;3946;p11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947" name="Google Shape;3947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948" name="Google Shape;3948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949" name="Google Shape;3949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3950" name="Google Shape;3950;p11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3951" name="Google Shape;3951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952" name="Google Shape;3952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3953" name="Google Shape;3953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3954" name="Google Shape;3954;p11"/>
              <p:cNvGrpSpPr/>
              <p:nvPr/>
            </p:nvGrpSpPr>
            <p:grpSpPr>
              <a:xfrm>
                <a:off x="73845" y="987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3955" name="Google Shape;3955;p11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3956" name="Google Shape;3956;p11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957" name="Google Shape;3957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58" name="Google Shape;3958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59" name="Google Shape;3959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60" name="Google Shape;3960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961" name="Google Shape;3961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62" name="Google Shape;3962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63" name="Google Shape;3963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64" name="Google Shape;3964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965" name="Google Shape;3965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66" name="Google Shape;3966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67" name="Google Shape;3967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68" name="Google Shape;3968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969" name="Google Shape;3969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70" name="Google Shape;3970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71" name="Google Shape;3971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72" name="Google Shape;3972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3973" name="Google Shape;3973;p11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974" name="Google Shape;3974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75" name="Google Shape;3975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76" name="Google Shape;3976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77" name="Google Shape;3977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978" name="Google Shape;3978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79" name="Google Shape;3979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80" name="Google Shape;3980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81" name="Google Shape;3981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982" name="Google Shape;3982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83" name="Google Shape;3983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84" name="Google Shape;3984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85" name="Google Shape;3985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986" name="Google Shape;3986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87" name="Google Shape;3987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88" name="Google Shape;3988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89" name="Google Shape;3989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3990" name="Google Shape;3990;p11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3991" name="Google Shape;3991;p11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3992" name="Google Shape;3992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93" name="Google Shape;3993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94" name="Google Shape;3994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95" name="Google Shape;3995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3996" name="Google Shape;3996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3997" name="Google Shape;3997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98" name="Google Shape;3998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3999" name="Google Shape;3999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00" name="Google Shape;4000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01" name="Google Shape;4001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02" name="Google Shape;4002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03" name="Google Shape;4003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04" name="Google Shape;4004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05" name="Google Shape;4005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06" name="Google Shape;4006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07" name="Google Shape;4007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4008" name="Google Shape;4008;p11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4009" name="Google Shape;4009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10" name="Google Shape;4010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11" name="Google Shape;4011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12" name="Google Shape;4012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13" name="Google Shape;4013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14" name="Google Shape;4014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15" name="Google Shape;4015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16" name="Google Shape;4016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17" name="Google Shape;4017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18" name="Google Shape;4018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19" name="Google Shape;4019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20" name="Google Shape;4020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21" name="Google Shape;4021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22" name="Google Shape;4022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23" name="Google Shape;4023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24" name="Google Shape;4024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4025" name="Google Shape;4025;p11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4026" name="Google Shape;4026;p11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027" name="Google Shape;4027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028" name="Google Shape;4028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029" name="Google Shape;4029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4030" name="Google Shape;4030;p11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031" name="Google Shape;4031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032" name="Google Shape;4032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033" name="Google Shape;4033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4034" name="Google Shape;4034;p11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035" name="Google Shape;4035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036" name="Google Shape;4036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037" name="Google Shape;4037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4038" name="Google Shape;4038;p11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039" name="Google Shape;4039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040" name="Google Shape;4040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041" name="Google Shape;4041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grpSp>
            <p:nvGrpSpPr>
              <p:cNvPr id="4042" name="Google Shape;4042;p11"/>
              <p:cNvGrpSpPr/>
              <p:nvPr/>
            </p:nvGrpSpPr>
            <p:grpSpPr>
              <a:xfrm>
                <a:off x="10332320" y="145213"/>
                <a:ext cx="285829" cy="7341550"/>
                <a:chOff x="73845" y="36500"/>
                <a:chExt cx="285829" cy="7341550"/>
              </a:xfrm>
            </p:grpSpPr>
            <p:grpSp>
              <p:nvGrpSpPr>
                <p:cNvPr id="4043" name="Google Shape;4043;p11"/>
                <p:cNvGrpSpPr/>
                <p:nvPr/>
              </p:nvGrpSpPr>
              <p:grpSpPr>
                <a:xfrm>
                  <a:off x="73845" y="4538300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4044" name="Google Shape;4044;p11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4045" name="Google Shape;4045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46" name="Google Shape;4046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47" name="Google Shape;4047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48" name="Google Shape;4048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49" name="Google Shape;4049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50" name="Google Shape;4050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51" name="Google Shape;4051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52" name="Google Shape;4052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53" name="Google Shape;4053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54" name="Google Shape;4054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55" name="Google Shape;4055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56" name="Google Shape;4056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57" name="Google Shape;4057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58" name="Google Shape;4058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59" name="Google Shape;4059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60" name="Google Shape;4060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4061" name="Google Shape;4061;p11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4062" name="Google Shape;4062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63" name="Google Shape;4063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64" name="Google Shape;4064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65" name="Google Shape;4065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66" name="Google Shape;4066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67" name="Google Shape;4067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68" name="Google Shape;4068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69" name="Google Shape;4069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70" name="Google Shape;4070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71" name="Google Shape;4071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72" name="Google Shape;4072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73" name="Google Shape;4073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74" name="Google Shape;4074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75" name="Google Shape;4075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76" name="Google Shape;4076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77" name="Google Shape;4077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4078" name="Google Shape;4078;p11"/>
                <p:cNvGrpSpPr/>
                <p:nvPr/>
              </p:nvGrpSpPr>
              <p:grpSpPr>
                <a:xfrm>
                  <a:off x="73845" y="1524775"/>
                  <a:ext cx="285829" cy="2839750"/>
                  <a:chOff x="73845" y="3561500"/>
                  <a:chExt cx="285829" cy="2839750"/>
                </a:xfrm>
              </p:grpSpPr>
              <p:grpSp>
                <p:nvGrpSpPr>
                  <p:cNvPr id="4079" name="Google Shape;4079;p11"/>
                  <p:cNvGrpSpPr/>
                  <p:nvPr/>
                </p:nvGrpSpPr>
                <p:grpSpPr>
                  <a:xfrm>
                    <a:off x="73845" y="356150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4080" name="Google Shape;4080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81" name="Google Shape;4081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82" name="Google Shape;4082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83" name="Google Shape;4083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84" name="Google Shape;4084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85" name="Google Shape;4085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86" name="Google Shape;4086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87" name="Google Shape;4087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88" name="Google Shape;4088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89" name="Google Shape;4089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90" name="Google Shape;4090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91" name="Google Shape;4091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092" name="Google Shape;4092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93" name="Google Shape;4093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94" name="Google Shape;4094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95" name="Google Shape;4095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  <p:grpSp>
                <p:nvGrpSpPr>
                  <p:cNvPr id="4096" name="Google Shape;4096;p11"/>
                  <p:cNvGrpSpPr/>
                  <p:nvPr/>
                </p:nvGrpSpPr>
                <p:grpSpPr>
                  <a:xfrm>
                    <a:off x="81020" y="5094550"/>
                    <a:ext cx="278654" cy="1306700"/>
                    <a:chOff x="73845" y="3561500"/>
                    <a:chExt cx="278654" cy="1306700"/>
                  </a:xfrm>
                </p:grpSpPr>
                <p:grpSp>
                  <p:nvGrpSpPr>
                    <p:cNvPr id="4097" name="Google Shape;4097;p11"/>
                    <p:cNvGrpSpPr/>
                    <p:nvPr/>
                  </p:nvGrpSpPr>
                  <p:grpSpPr>
                    <a:xfrm>
                      <a:off x="179620" y="39543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098" name="Google Shape;4098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099" name="Google Shape;4099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00" name="Google Shape;4100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101" name="Google Shape;4101;p11"/>
                    <p:cNvGrpSpPr/>
                    <p:nvPr/>
                  </p:nvGrpSpPr>
                  <p:grpSpPr>
                    <a:xfrm>
                      <a:off x="116495" y="43471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102" name="Google Shape;4102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03" name="Google Shape;4103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04" name="Google Shape;4104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105" name="Google Shape;4105;p11"/>
                    <p:cNvGrpSpPr/>
                    <p:nvPr/>
                  </p:nvGrpSpPr>
                  <p:grpSpPr>
                    <a:xfrm>
                      <a:off x="213170" y="47399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106" name="Google Shape;4106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07" name="Google Shape;4107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08" name="Google Shape;4108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  <p:grpSp>
                  <p:nvGrpSpPr>
                    <p:cNvPr id="4109" name="Google Shape;4109;p11"/>
                    <p:cNvGrpSpPr/>
                    <p:nvPr/>
                  </p:nvGrpSpPr>
                  <p:grpSpPr>
                    <a:xfrm>
                      <a:off x="73845" y="3561500"/>
                      <a:ext cx="139329" cy="128300"/>
                      <a:chOff x="732600" y="1890325"/>
                      <a:chExt cx="138100" cy="128300"/>
                    </a:xfrm>
                  </p:grpSpPr>
                  <p:sp>
                    <p:nvSpPr>
                      <p:cNvPr id="4110" name="Google Shape;4110;p11"/>
                      <p:cNvSpPr/>
                      <p:nvPr/>
                    </p:nvSpPr>
                    <p:spPr>
                      <a:xfrm>
                        <a:off x="732600" y="1890325"/>
                        <a:ext cx="138100" cy="12752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524" h="5101" extrusionOk="0">
                            <a:moveTo>
                              <a:pt x="1431" y="1"/>
                            </a:moveTo>
                            <a:cubicBezTo>
                              <a:pt x="1188" y="1"/>
                              <a:pt x="1025" y="229"/>
                              <a:pt x="1105" y="548"/>
                            </a:cubicBezTo>
                            <a:lnTo>
                              <a:pt x="1368" y="1916"/>
                            </a:lnTo>
                            <a:lnTo>
                              <a:pt x="263" y="2758"/>
                            </a:lnTo>
                            <a:cubicBezTo>
                              <a:pt x="0" y="2968"/>
                              <a:pt x="158" y="3389"/>
                              <a:pt x="474" y="3442"/>
                            </a:cubicBezTo>
                            <a:lnTo>
                              <a:pt x="1842" y="3547"/>
                            </a:lnTo>
                            <a:lnTo>
                              <a:pt x="2315" y="4862"/>
                            </a:lnTo>
                            <a:cubicBezTo>
                              <a:pt x="2372" y="5004"/>
                              <a:pt x="2537" y="5100"/>
                              <a:pt x="2701" y="5100"/>
                            </a:cubicBezTo>
                            <a:cubicBezTo>
                              <a:pt x="2840" y="5100"/>
                              <a:pt x="2979" y="5031"/>
                              <a:pt x="3052" y="4862"/>
                            </a:cubicBezTo>
                            <a:lnTo>
                              <a:pt x="3630" y="3652"/>
                            </a:lnTo>
                            <a:lnTo>
                              <a:pt x="4998" y="3547"/>
                            </a:lnTo>
                            <a:cubicBezTo>
                              <a:pt x="5314" y="3547"/>
                              <a:pt x="5524" y="3126"/>
                              <a:pt x="5261" y="2916"/>
                            </a:cubicBezTo>
                            <a:lnTo>
                              <a:pt x="4209" y="1969"/>
                            </a:lnTo>
                            <a:lnTo>
                              <a:pt x="4630" y="601"/>
                            </a:lnTo>
                            <a:cubicBezTo>
                              <a:pt x="4716" y="343"/>
                              <a:pt x="4486" y="86"/>
                              <a:pt x="4255" y="86"/>
                            </a:cubicBezTo>
                            <a:cubicBezTo>
                              <a:pt x="4204" y="86"/>
                              <a:pt x="4152" y="99"/>
                              <a:pt x="4104" y="128"/>
                            </a:cubicBezTo>
                            <a:lnTo>
                              <a:pt x="2841" y="864"/>
                            </a:lnTo>
                            <a:lnTo>
                              <a:pt x="1684" y="75"/>
                            </a:lnTo>
                            <a:cubicBezTo>
                              <a:pt x="1595" y="24"/>
                              <a:pt x="1509" y="1"/>
                              <a:pt x="143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11" name="Google Shape;4111;p11"/>
                      <p:cNvSpPr/>
                      <p:nvPr/>
                    </p:nvSpPr>
                    <p:spPr>
                      <a:xfrm>
                        <a:off x="802300" y="1893750"/>
                        <a:ext cx="42100" cy="2345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684" h="938" extrusionOk="0">
                            <a:moveTo>
                              <a:pt x="1447" y="1"/>
                            </a:moveTo>
                            <a:cubicBezTo>
                              <a:pt x="1377" y="1"/>
                              <a:pt x="1299" y="30"/>
                              <a:pt x="1210" y="96"/>
                            </a:cubicBezTo>
                            <a:lnTo>
                              <a:pt x="1" y="780"/>
                            </a:lnTo>
                            <a:lnTo>
                              <a:pt x="316" y="938"/>
                            </a:lnTo>
                            <a:lnTo>
                              <a:pt x="1684" y="148"/>
                            </a:lnTo>
                            <a:cubicBezTo>
                              <a:pt x="1623" y="57"/>
                              <a:pt x="1544" y="1"/>
                              <a:pt x="1447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4112" name="Google Shape;4112;p11"/>
                      <p:cNvSpPr/>
                      <p:nvPr/>
                    </p:nvSpPr>
                    <p:spPr>
                      <a:xfrm>
                        <a:off x="732600" y="1892325"/>
                        <a:ext cx="74975" cy="1263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999" h="5052" extrusionOk="0">
                            <a:moveTo>
                              <a:pt x="1559" y="0"/>
                            </a:moveTo>
                            <a:cubicBezTo>
                              <a:pt x="1320" y="0"/>
                              <a:pt x="1063" y="218"/>
                              <a:pt x="1105" y="468"/>
                            </a:cubicBezTo>
                            <a:lnTo>
                              <a:pt x="1368" y="1836"/>
                            </a:lnTo>
                            <a:lnTo>
                              <a:pt x="263" y="2678"/>
                            </a:lnTo>
                            <a:cubicBezTo>
                              <a:pt x="0" y="2888"/>
                              <a:pt x="158" y="3362"/>
                              <a:pt x="474" y="3362"/>
                            </a:cubicBezTo>
                            <a:lnTo>
                              <a:pt x="1842" y="3467"/>
                            </a:lnTo>
                            <a:lnTo>
                              <a:pt x="2315" y="4782"/>
                            </a:lnTo>
                            <a:cubicBezTo>
                              <a:pt x="2415" y="4949"/>
                              <a:pt x="2578" y="5052"/>
                              <a:pt x="2738" y="5052"/>
                            </a:cubicBezTo>
                            <a:cubicBezTo>
                              <a:pt x="2830" y="5052"/>
                              <a:pt x="2922" y="5017"/>
                              <a:pt x="2999" y="4940"/>
                            </a:cubicBezTo>
                            <a:cubicBezTo>
                              <a:pt x="2894" y="4887"/>
                              <a:pt x="2841" y="4887"/>
                              <a:pt x="2841" y="4782"/>
                            </a:cubicBezTo>
                            <a:lnTo>
                              <a:pt x="2368" y="3467"/>
                            </a:lnTo>
                            <a:lnTo>
                              <a:pt x="1000" y="3362"/>
                            </a:lnTo>
                            <a:cubicBezTo>
                              <a:pt x="684" y="3309"/>
                              <a:pt x="527" y="2888"/>
                              <a:pt x="790" y="2678"/>
                            </a:cubicBezTo>
                            <a:lnTo>
                              <a:pt x="1894" y="1836"/>
                            </a:lnTo>
                            <a:lnTo>
                              <a:pt x="1631" y="468"/>
                            </a:lnTo>
                            <a:cubicBezTo>
                              <a:pt x="1631" y="311"/>
                              <a:pt x="1631" y="205"/>
                              <a:pt x="1789" y="153"/>
                            </a:cubicBezTo>
                            <a:lnTo>
                              <a:pt x="1736" y="48"/>
                            </a:lnTo>
                            <a:cubicBezTo>
                              <a:pt x="1682" y="15"/>
                              <a:pt x="1621" y="0"/>
                              <a:pt x="1559" y="0"/>
                            </a:cubicBezTo>
                            <a:close/>
                          </a:path>
                        </a:pathLst>
                      </a:custGeom>
                      <a:solidFill>
                        <a:srgbClr val="FFFFFF">
                          <a:alpha val="5978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grpSp>
              <p:nvGrpSpPr>
                <p:cNvPr id="4113" name="Google Shape;4113;p11"/>
                <p:cNvGrpSpPr/>
                <p:nvPr/>
              </p:nvGrpSpPr>
              <p:grpSpPr>
                <a:xfrm>
                  <a:off x="81020" y="36500"/>
                  <a:ext cx="278654" cy="1306700"/>
                  <a:chOff x="73845" y="3561500"/>
                  <a:chExt cx="278654" cy="1306700"/>
                </a:xfrm>
              </p:grpSpPr>
              <p:grpSp>
                <p:nvGrpSpPr>
                  <p:cNvPr id="4114" name="Google Shape;4114;p11"/>
                  <p:cNvGrpSpPr/>
                  <p:nvPr/>
                </p:nvGrpSpPr>
                <p:grpSpPr>
                  <a:xfrm>
                    <a:off x="179620" y="39543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115" name="Google Shape;4115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116" name="Google Shape;4116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117" name="Google Shape;4117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4118" name="Google Shape;4118;p11"/>
                  <p:cNvGrpSpPr/>
                  <p:nvPr/>
                </p:nvGrpSpPr>
                <p:grpSpPr>
                  <a:xfrm>
                    <a:off x="116495" y="43471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119" name="Google Shape;4119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120" name="Google Shape;4120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121" name="Google Shape;4121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4122" name="Google Shape;4122;p11"/>
                  <p:cNvGrpSpPr/>
                  <p:nvPr/>
                </p:nvGrpSpPr>
                <p:grpSpPr>
                  <a:xfrm>
                    <a:off x="213170" y="47399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123" name="Google Shape;4123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124" name="Google Shape;4124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125" name="Google Shape;4125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grpSp>
                <p:nvGrpSpPr>
                  <p:cNvPr id="4126" name="Google Shape;4126;p11"/>
                  <p:cNvGrpSpPr/>
                  <p:nvPr/>
                </p:nvGrpSpPr>
                <p:grpSpPr>
                  <a:xfrm>
                    <a:off x="73845" y="3561500"/>
                    <a:ext cx="139329" cy="128300"/>
                    <a:chOff x="732600" y="1890325"/>
                    <a:chExt cx="138100" cy="128300"/>
                  </a:xfrm>
                </p:grpSpPr>
                <p:sp>
                  <p:nvSpPr>
                    <p:cNvPr id="4127" name="Google Shape;4127;p11"/>
                    <p:cNvSpPr/>
                    <p:nvPr/>
                  </p:nvSpPr>
                  <p:spPr>
                    <a:xfrm>
                      <a:off x="732600" y="1890325"/>
                      <a:ext cx="138100" cy="12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24" h="5101" extrusionOk="0">
                          <a:moveTo>
                            <a:pt x="1431" y="1"/>
                          </a:moveTo>
                          <a:cubicBezTo>
                            <a:pt x="1188" y="1"/>
                            <a:pt x="1025" y="229"/>
                            <a:pt x="1105" y="548"/>
                          </a:cubicBezTo>
                          <a:lnTo>
                            <a:pt x="1368" y="1916"/>
                          </a:lnTo>
                          <a:lnTo>
                            <a:pt x="263" y="2758"/>
                          </a:lnTo>
                          <a:cubicBezTo>
                            <a:pt x="0" y="2968"/>
                            <a:pt x="158" y="3389"/>
                            <a:pt x="474" y="3442"/>
                          </a:cubicBezTo>
                          <a:lnTo>
                            <a:pt x="1842" y="3547"/>
                          </a:lnTo>
                          <a:lnTo>
                            <a:pt x="2315" y="4862"/>
                          </a:lnTo>
                          <a:cubicBezTo>
                            <a:pt x="2372" y="5004"/>
                            <a:pt x="2537" y="5100"/>
                            <a:pt x="2701" y="5100"/>
                          </a:cubicBezTo>
                          <a:cubicBezTo>
                            <a:pt x="2840" y="5100"/>
                            <a:pt x="2979" y="5031"/>
                            <a:pt x="3052" y="4862"/>
                          </a:cubicBezTo>
                          <a:lnTo>
                            <a:pt x="3630" y="3652"/>
                          </a:lnTo>
                          <a:lnTo>
                            <a:pt x="4998" y="3547"/>
                          </a:lnTo>
                          <a:cubicBezTo>
                            <a:pt x="5314" y="3547"/>
                            <a:pt x="5524" y="3126"/>
                            <a:pt x="5261" y="2916"/>
                          </a:cubicBezTo>
                          <a:lnTo>
                            <a:pt x="4209" y="1969"/>
                          </a:lnTo>
                          <a:lnTo>
                            <a:pt x="4630" y="601"/>
                          </a:lnTo>
                          <a:cubicBezTo>
                            <a:pt x="4716" y="343"/>
                            <a:pt x="4486" y="86"/>
                            <a:pt x="4255" y="86"/>
                          </a:cubicBezTo>
                          <a:cubicBezTo>
                            <a:pt x="4204" y="86"/>
                            <a:pt x="4152" y="99"/>
                            <a:pt x="4104" y="128"/>
                          </a:cubicBezTo>
                          <a:lnTo>
                            <a:pt x="2841" y="864"/>
                          </a:lnTo>
                          <a:lnTo>
                            <a:pt x="1684" y="75"/>
                          </a:lnTo>
                          <a:cubicBezTo>
                            <a:pt x="1595" y="24"/>
                            <a:pt x="1509" y="1"/>
                            <a:pt x="1431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128" name="Google Shape;4128;p11"/>
                    <p:cNvSpPr/>
                    <p:nvPr/>
                  </p:nvSpPr>
                  <p:spPr>
                    <a:xfrm>
                      <a:off x="802300" y="1893750"/>
                      <a:ext cx="42100" cy="234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84" h="938" extrusionOk="0">
                          <a:moveTo>
                            <a:pt x="1447" y="1"/>
                          </a:moveTo>
                          <a:cubicBezTo>
                            <a:pt x="1377" y="1"/>
                            <a:pt x="1299" y="30"/>
                            <a:pt x="1210" y="96"/>
                          </a:cubicBezTo>
                          <a:lnTo>
                            <a:pt x="1" y="780"/>
                          </a:lnTo>
                          <a:lnTo>
                            <a:pt x="316" y="938"/>
                          </a:lnTo>
                          <a:lnTo>
                            <a:pt x="1684" y="148"/>
                          </a:lnTo>
                          <a:cubicBezTo>
                            <a:pt x="1623" y="57"/>
                            <a:pt x="1544" y="1"/>
                            <a:pt x="1447" y="1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4129" name="Google Shape;4129;p11"/>
                    <p:cNvSpPr/>
                    <p:nvPr/>
                  </p:nvSpPr>
                  <p:spPr>
                    <a:xfrm>
                      <a:off x="732600" y="1892325"/>
                      <a:ext cx="74975" cy="126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99" h="5052" extrusionOk="0">
                          <a:moveTo>
                            <a:pt x="1559" y="0"/>
                          </a:moveTo>
                          <a:cubicBezTo>
                            <a:pt x="1320" y="0"/>
                            <a:pt x="1063" y="218"/>
                            <a:pt x="1105" y="468"/>
                          </a:cubicBezTo>
                          <a:lnTo>
                            <a:pt x="1368" y="1836"/>
                          </a:lnTo>
                          <a:lnTo>
                            <a:pt x="263" y="2678"/>
                          </a:lnTo>
                          <a:cubicBezTo>
                            <a:pt x="0" y="2888"/>
                            <a:pt x="158" y="3362"/>
                            <a:pt x="474" y="3362"/>
                          </a:cubicBezTo>
                          <a:lnTo>
                            <a:pt x="1842" y="3467"/>
                          </a:lnTo>
                          <a:lnTo>
                            <a:pt x="2315" y="4782"/>
                          </a:lnTo>
                          <a:cubicBezTo>
                            <a:pt x="2415" y="4949"/>
                            <a:pt x="2578" y="5052"/>
                            <a:pt x="2738" y="5052"/>
                          </a:cubicBezTo>
                          <a:cubicBezTo>
                            <a:pt x="2830" y="5052"/>
                            <a:pt x="2922" y="5017"/>
                            <a:pt x="2999" y="4940"/>
                          </a:cubicBezTo>
                          <a:cubicBezTo>
                            <a:pt x="2894" y="4887"/>
                            <a:pt x="2841" y="4887"/>
                            <a:pt x="2841" y="4782"/>
                          </a:cubicBezTo>
                          <a:lnTo>
                            <a:pt x="2368" y="3467"/>
                          </a:lnTo>
                          <a:lnTo>
                            <a:pt x="1000" y="3362"/>
                          </a:lnTo>
                          <a:cubicBezTo>
                            <a:pt x="684" y="3309"/>
                            <a:pt x="527" y="2888"/>
                            <a:pt x="790" y="2678"/>
                          </a:cubicBezTo>
                          <a:lnTo>
                            <a:pt x="1894" y="1836"/>
                          </a:lnTo>
                          <a:lnTo>
                            <a:pt x="1631" y="468"/>
                          </a:lnTo>
                          <a:cubicBezTo>
                            <a:pt x="1631" y="311"/>
                            <a:pt x="1631" y="205"/>
                            <a:pt x="1789" y="153"/>
                          </a:cubicBezTo>
                          <a:lnTo>
                            <a:pt x="1736" y="48"/>
                          </a:lnTo>
                          <a:cubicBezTo>
                            <a:pt x="1682" y="15"/>
                            <a:pt x="1621" y="0"/>
                            <a:pt x="1559" y="0"/>
                          </a:cubicBezTo>
                          <a:close/>
                        </a:path>
                      </a:pathLst>
                    </a:custGeom>
                    <a:solidFill>
                      <a:srgbClr val="FFFFFF">
                        <a:alpha val="59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</p:grpSp>
      </p:grpSp>
      <p:grpSp>
        <p:nvGrpSpPr>
          <p:cNvPr id="4130" name="Google Shape;4130;p11"/>
          <p:cNvGrpSpPr/>
          <p:nvPr/>
        </p:nvGrpSpPr>
        <p:grpSpPr>
          <a:xfrm rot="-5400000" flipH="1">
            <a:off x="9036748" y="1219161"/>
            <a:ext cx="1812706" cy="1611108"/>
            <a:chOff x="2130575" y="4054150"/>
            <a:chExt cx="1526875" cy="1369175"/>
          </a:xfrm>
        </p:grpSpPr>
        <p:sp>
          <p:nvSpPr>
            <p:cNvPr id="4131" name="Google Shape;4131;p11"/>
            <p:cNvSpPr/>
            <p:nvPr/>
          </p:nvSpPr>
          <p:spPr>
            <a:xfrm>
              <a:off x="3123500" y="4200050"/>
              <a:ext cx="422175" cy="528900"/>
            </a:xfrm>
            <a:custGeom>
              <a:avLst/>
              <a:gdLst/>
              <a:ahLst/>
              <a:cxnLst/>
              <a:rect l="l" t="t" r="r" b="b"/>
              <a:pathLst>
                <a:path w="16887" h="21156" extrusionOk="0">
                  <a:moveTo>
                    <a:pt x="13715" y="0"/>
                  </a:moveTo>
                  <a:cubicBezTo>
                    <a:pt x="13650" y="0"/>
                    <a:pt x="13585" y="3"/>
                    <a:pt x="13520" y="8"/>
                  </a:cubicBezTo>
                  <a:cubicBezTo>
                    <a:pt x="12152" y="60"/>
                    <a:pt x="11100" y="1323"/>
                    <a:pt x="11258" y="2690"/>
                  </a:cubicBezTo>
                  <a:cubicBezTo>
                    <a:pt x="11310" y="2743"/>
                    <a:pt x="11626" y="8477"/>
                    <a:pt x="8996" y="11528"/>
                  </a:cubicBezTo>
                  <a:cubicBezTo>
                    <a:pt x="7312" y="13422"/>
                    <a:pt x="3262" y="15421"/>
                    <a:pt x="1841" y="15999"/>
                  </a:cubicBezTo>
                  <a:cubicBezTo>
                    <a:pt x="579" y="16525"/>
                    <a:pt x="0" y="18051"/>
                    <a:pt x="526" y="19366"/>
                  </a:cubicBezTo>
                  <a:cubicBezTo>
                    <a:pt x="944" y="20410"/>
                    <a:pt x="2024" y="21156"/>
                    <a:pt x="3084" y="21156"/>
                  </a:cubicBezTo>
                  <a:cubicBezTo>
                    <a:pt x="3359" y="21156"/>
                    <a:pt x="3633" y="21105"/>
                    <a:pt x="3893" y="20997"/>
                  </a:cubicBezTo>
                  <a:cubicBezTo>
                    <a:pt x="4524" y="20734"/>
                    <a:pt x="10100" y="18156"/>
                    <a:pt x="12836" y="15000"/>
                  </a:cubicBezTo>
                  <a:cubicBezTo>
                    <a:pt x="16886" y="10318"/>
                    <a:pt x="16255" y="2638"/>
                    <a:pt x="16255" y="2322"/>
                  </a:cubicBezTo>
                  <a:cubicBezTo>
                    <a:pt x="16105" y="1018"/>
                    <a:pt x="15045" y="0"/>
                    <a:pt x="137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2" name="Google Shape;4132;p11"/>
            <p:cNvSpPr/>
            <p:nvPr/>
          </p:nvSpPr>
          <p:spPr>
            <a:xfrm>
              <a:off x="2130575" y="4693650"/>
              <a:ext cx="614175" cy="277850"/>
            </a:xfrm>
            <a:custGeom>
              <a:avLst/>
              <a:gdLst/>
              <a:ahLst/>
              <a:cxnLst/>
              <a:rect l="l" t="t" r="r" b="b"/>
              <a:pathLst>
                <a:path w="24567" h="11114" extrusionOk="0">
                  <a:moveTo>
                    <a:pt x="2841" y="1"/>
                  </a:moveTo>
                  <a:cubicBezTo>
                    <a:pt x="2308" y="1"/>
                    <a:pt x="1772" y="169"/>
                    <a:pt x="1316" y="516"/>
                  </a:cubicBezTo>
                  <a:cubicBezTo>
                    <a:pt x="211" y="1358"/>
                    <a:pt x="1" y="2936"/>
                    <a:pt x="842" y="3988"/>
                  </a:cubicBezTo>
                  <a:cubicBezTo>
                    <a:pt x="1053" y="4251"/>
                    <a:pt x="5787" y="10301"/>
                    <a:pt x="11889" y="11037"/>
                  </a:cubicBezTo>
                  <a:cubicBezTo>
                    <a:pt x="12371" y="11090"/>
                    <a:pt x="12872" y="11113"/>
                    <a:pt x="13381" y="11113"/>
                  </a:cubicBezTo>
                  <a:cubicBezTo>
                    <a:pt x="17482" y="11113"/>
                    <a:pt x="22164" y="9594"/>
                    <a:pt x="22726" y="9407"/>
                  </a:cubicBezTo>
                  <a:cubicBezTo>
                    <a:pt x="23988" y="8881"/>
                    <a:pt x="24567" y="7197"/>
                    <a:pt x="24094" y="5987"/>
                  </a:cubicBezTo>
                  <a:cubicBezTo>
                    <a:pt x="23760" y="4944"/>
                    <a:pt x="22731" y="4265"/>
                    <a:pt x="21663" y="4265"/>
                  </a:cubicBezTo>
                  <a:cubicBezTo>
                    <a:pt x="21385" y="4265"/>
                    <a:pt x="21104" y="4311"/>
                    <a:pt x="20832" y="4409"/>
                  </a:cubicBezTo>
                  <a:cubicBezTo>
                    <a:pt x="19561" y="4880"/>
                    <a:pt x="15972" y="5983"/>
                    <a:pt x="13346" y="5983"/>
                  </a:cubicBezTo>
                  <a:cubicBezTo>
                    <a:pt x="13038" y="5983"/>
                    <a:pt x="12744" y="5968"/>
                    <a:pt x="12468" y="5935"/>
                  </a:cubicBezTo>
                  <a:cubicBezTo>
                    <a:pt x="8470" y="5461"/>
                    <a:pt x="4945" y="990"/>
                    <a:pt x="4840" y="990"/>
                  </a:cubicBezTo>
                  <a:cubicBezTo>
                    <a:pt x="4346" y="341"/>
                    <a:pt x="3598" y="1"/>
                    <a:pt x="28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11"/>
            <p:cNvSpPr/>
            <p:nvPr/>
          </p:nvSpPr>
          <p:spPr>
            <a:xfrm>
              <a:off x="2409375" y="4054150"/>
              <a:ext cx="1248075" cy="1369175"/>
            </a:xfrm>
            <a:custGeom>
              <a:avLst/>
              <a:gdLst/>
              <a:ahLst/>
              <a:cxnLst/>
              <a:rect l="l" t="t" r="r" b="b"/>
              <a:pathLst>
                <a:path w="49923" h="54767" extrusionOk="0">
                  <a:moveTo>
                    <a:pt x="15118" y="1"/>
                  </a:moveTo>
                  <a:cubicBezTo>
                    <a:pt x="13475" y="1"/>
                    <a:pt x="11831" y="258"/>
                    <a:pt x="10259" y="793"/>
                  </a:cubicBezTo>
                  <a:cubicBezTo>
                    <a:pt x="2789" y="3371"/>
                    <a:pt x="1" y="12314"/>
                    <a:pt x="1579" y="19310"/>
                  </a:cubicBezTo>
                  <a:cubicBezTo>
                    <a:pt x="4314" y="29253"/>
                    <a:pt x="8628" y="45192"/>
                    <a:pt x="12205" y="54766"/>
                  </a:cubicBezTo>
                  <a:lnTo>
                    <a:pt x="49923" y="54766"/>
                  </a:lnTo>
                  <a:cubicBezTo>
                    <a:pt x="49923" y="54766"/>
                    <a:pt x="48345" y="50189"/>
                    <a:pt x="46398" y="45245"/>
                  </a:cubicBezTo>
                  <a:cubicBezTo>
                    <a:pt x="41296" y="32672"/>
                    <a:pt x="35404" y="20573"/>
                    <a:pt x="29196" y="8632"/>
                  </a:cubicBezTo>
                  <a:cubicBezTo>
                    <a:pt x="26657" y="3184"/>
                    <a:pt x="20896" y="1"/>
                    <a:pt x="151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11"/>
            <p:cNvSpPr/>
            <p:nvPr/>
          </p:nvSpPr>
          <p:spPr>
            <a:xfrm>
              <a:off x="2611900" y="4605225"/>
              <a:ext cx="641825" cy="388175"/>
            </a:xfrm>
            <a:custGeom>
              <a:avLst/>
              <a:gdLst/>
              <a:ahLst/>
              <a:cxnLst/>
              <a:rect l="l" t="t" r="r" b="b"/>
              <a:pathLst>
                <a:path w="25673" h="15527" extrusionOk="0">
                  <a:moveTo>
                    <a:pt x="21690" y="1"/>
                  </a:moveTo>
                  <a:cubicBezTo>
                    <a:pt x="19235" y="1"/>
                    <a:pt x="15521" y="1871"/>
                    <a:pt x="11784" y="3317"/>
                  </a:cubicBezTo>
                  <a:cubicBezTo>
                    <a:pt x="6208" y="5474"/>
                    <a:pt x="1" y="6947"/>
                    <a:pt x="1369" y="10524"/>
                  </a:cubicBezTo>
                  <a:cubicBezTo>
                    <a:pt x="2450" y="13208"/>
                    <a:pt x="7285" y="15526"/>
                    <a:pt x="11992" y="15526"/>
                  </a:cubicBezTo>
                  <a:cubicBezTo>
                    <a:pt x="13465" y="15526"/>
                    <a:pt x="14926" y="15299"/>
                    <a:pt x="16256" y="14785"/>
                  </a:cubicBezTo>
                  <a:cubicBezTo>
                    <a:pt x="21779" y="12628"/>
                    <a:pt x="25672" y="5158"/>
                    <a:pt x="24252" y="1634"/>
                  </a:cubicBezTo>
                  <a:cubicBezTo>
                    <a:pt x="23801" y="454"/>
                    <a:pt x="22898" y="1"/>
                    <a:pt x="216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11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6" name="Google Shape;4136;p11"/>
            <p:cNvSpPr/>
            <p:nvPr/>
          </p:nvSpPr>
          <p:spPr>
            <a:xfrm>
              <a:off x="2554050" y="4192525"/>
              <a:ext cx="483975" cy="427075"/>
            </a:xfrm>
            <a:custGeom>
              <a:avLst/>
              <a:gdLst/>
              <a:ahLst/>
              <a:cxnLst/>
              <a:rect l="l" t="t" r="r" b="b"/>
              <a:pathLst>
                <a:path w="19359" h="17083" extrusionOk="0">
                  <a:moveTo>
                    <a:pt x="9663" y="0"/>
                  </a:moveTo>
                  <a:cubicBezTo>
                    <a:pt x="8637" y="0"/>
                    <a:pt x="7592" y="184"/>
                    <a:pt x="6576" y="572"/>
                  </a:cubicBezTo>
                  <a:cubicBezTo>
                    <a:pt x="2157" y="2308"/>
                    <a:pt x="0" y="7200"/>
                    <a:pt x="1736" y="11619"/>
                  </a:cubicBezTo>
                  <a:cubicBezTo>
                    <a:pt x="3032" y="15021"/>
                    <a:pt x="6262" y="17082"/>
                    <a:pt x="9696" y="17082"/>
                  </a:cubicBezTo>
                  <a:cubicBezTo>
                    <a:pt x="10722" y="17082"/>
                    <a:pt x="11767" y="16898"/>
                    <a:pt x="12783" y="16511"/>
                  </a:cubicBezTo>
                  <a:cubicBezTo>
                    <a:pt x="17202" y="14775"/>
                    <a:pt x="19359" y="9830"/>
                    <a:pt x="17623" y="5464"/>
                  </a:cubicBezTo>
                  <a:cubicBezTo>
                    <a:pt x="16327" y="2062"/>
                    <a:pt x="13097" y="0"/>
                    <a:pt x="9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7" name="Google Shape;4137;p11"/>
            <p:cNvSpPr/>
            <p:nvPr/>
          </p:nvSpPr>
          <p:spPr>
            <a:xfrm>
              <a:off x="2575075" y="4317275"/>
              <a:ext cx="441925" cy="302325"/>
            </a:xfrm>
            <a:custGeom>
              <a:avLst/>
              <a:gdLst/>
              <a:ahLst/>
              <a:cxnLst/>
              <a:rect l="l" t="t" r="r" b="b"/>
              <a:pathLst>
                <a:path w="17677" h="12093" extrusionOk="0">
                  <a:moveTo>
                    <a:pt x="1106" y="0"/>
                  </a:moveTo>
                  <a:lnTo>
                    <a:pt x="1106" y="0"/>
                  </a:lnTo>
                  <a:cubicBezTo>
                    <a:pt x="159" y="2052"/>
                    <a:pt x="1" y="4419"/>
                    <a:pt x="895" y="6629"/>
                  </a:cubicBezTo>
                  <a:cubicBezTo>
                    <a:pt x="2191" y="10031"/>
                    <a:pt x="5421" y="12092"/>
                    <a:pt x="8855" y="12092"/>
                  </a:cubicBezTo>
                  <a:cubicBezTo>
                    <a:pt x="9881" y="12092"/>
                    <a:pt x="10926" y="11908"/>
                    <a:pt x="11942" y="11521"/>
                  </a:cubicBezTo>
                  <a:cubicBezTo>
                    <a:pt x="15572" y="10101"/>
                    <a:pt x="17676" y="6418"/>
                    <a:pt x="17308" y="2736"/>
                  </a:cubicBezTo>
                  <a:lnTo>
                    <a:pt x="17308" y="2736"/>
                  </a:lnTo>
                  <a:cubicBezTo>
                    <a:pt x="16887" y="5103"/>
                    <a:pt x="15309" y="7260"/>
                    <a:pt x="12311" y="8470"/>
                  </a:cubicBezTo>
                  <a:cubicBezTo>
                    <a:pt x="11202" y="8911"/>
                    <a:pt x="10140" y="9110"/>
                    <a:pt x="9142" y="9110"/>
                  </a:cubicBezTo>
                  <a:cubicBezTo>
                    <a:pt x="4312" y="9110"/>
                    <a:pt x="975" y="4447"/>
                    <a:pt x="1106" y="0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8" name="Google Shape;4138;p11"/>
            <p:cNvSpPr/>
            <p:nvPr/>
          </p:nvSpPr>
          <p:spPr>
            <a:xfrm>
              <a:off x="2697400" y="4319950"/>
              <a:ext cx="195975" cy="172200"/>
            </a:xfrm>
            <a:custGeom>
              <a:avLst/>
              <a:gdLst/>
              <a:ahLst/>
              <a:cxnLst/>
              <a:rect l="l" t="t" r="r" b="b"/>
              <a:pathLst>
                <a:path w="7839" h="6888" extrusionOk="0">
                  <a:moveTo>
                    <a:pt x="3895" y="1"/>
                  </a:moveTo>
                  <a:cubicBezTo>
                    <a:pt x="3492" y="1"/>
                    <a:pt x="3082" y="68"/>
                    <a:pt x="2683" y="209"/>
                  </a:cubicBezTo>
                  <a:cubicBezTo>
                    <a:pt x="947" y="945"/>
                    <a:pt x="0" y="2892"/>
                    <a:pt x="737" y="4680"/>
                  </a:cubicBezTo>
                  <a:cubicBezTo>
                    <a:pt x="1268" y="6070"/>
                    <a:pt x="2593" y="6888"/>
                    <a:pt x="3996" y="6888"/>
                  </a:cubicBezTo>
                  <a:cubicBezTo>
                    <a:pt x="4399" y="6888"/>
                    <a:pt x="4809" y="6820"/>
                    <a:pt x="5208" y="6679"/>
                  </a:cubicBezTo>
                  <a:cubicBezTo>
                    <a:pt x="6944" y="5943"/>
                    <a:pt x="7838" y="3944"/>
                    <a:pt x="7155" y="2208"/>
                  </a:cubicBezTo>
                  <a:cubicBezTo>
                    <a:pt x="6623" y="819"/>
                    <a:pt x="5298" y="1"/>
                    <a:pt x="38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11"/>
            <p:cNvSpPr/>
            <p:nvPr/>
          </p:nvSpPr>
          <p:spPr>
            <a:xfrm>
              <a:off x="2703975" y="4703925"/>
              <a:ext cx="168350" cy="100600"/>
            </a:xfrm>
            <a:custGeom>
              <a:avLst/>
              <a:gdLst/>
              <a:ahLst/>
              <a:cxnLst/>
              <a:rect l="l" t="t" r="r" b="b"/>
              <a:pathLst>
                <a:path w="6734" h="4024" extrusionOk="0">
                  <a:moveTo>
                    <a:pt x="6471" y="0"/>
                  </a:moveTo>
                  <a:lnTo>
                    <a:pt x="6471" y="0"/>
                  </a:lnTo>
                  <a:cubicBezTo>
                    <a:pt x="4103" y="842"/>
                    <a:pt x="1736" y="1684"/>
                    <a:pt x="0" y="2630"/>
                  </a:cubicBezTo>
                  <a:cubicBezTo>
                    <a:pt x="723" y="3506"/>
                    <a:pt x="1805" y="4023"/>
                    <a:pt x="2925" y="4023"/>
                  </a:cubicBezTo>
                  <a:cubicBezTo>
                    <a:pt x="3353" y="4023"/>
                    <a:pt x="3787" y="3948"/>
                    <a:pt x="4209" y="3788"/>
                  </a:cubicBezTo>
                  <a:cubicBezTo>
                    <a:pt x="5787" y="3209"/>
                    <a:pt x="6734" y="1578"/>
                    <a:pt x="64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11"/>
            <p:cNvSpPr/>
            <p:nvPr/>
          </p:nvSpPr>
          <p:spPr>
            <a:xfrm>
              <a:off x="2945950" y="4613175"/>
              <a:ext cx="165725" cy="97925"/>
            </a:xfrm>
            <a:custGeom>
              <a:avLst/>
              <a:gdLst/>
              <a:ahLst/>
              <a:cxnLst/>
              <a:rect l="l" t="t" r="r" b="b"/>
              <a:pathLst>
                <a:path w="6629" h="3917" extrusionOk="0">
                  <a:moveTo>
                    <a:pt x="6524" y="0"/>
                  </a:moveTo>
                  <a:lnTo>
                    <a:pt x="6524" y="0"/>
                  </a:lnTo>
                  <a:cubicBezTo>
                    <a:pt x="4577" y="474"/>
                    <a:pt x="2368" y="1421"/>
                    <a:pt x="1" y="2420"/>
                  </a:cubicBezTo>
                  <a:cubicBezTo>
                    <a:pt x="651" y="3377"/>
                    <a:pt x="1747" y="3916"/>
                    <a:pt x="2904" y="3916"/>
                  </a:cubicBezTo>
                  <a:cubicBezTo>
                    <a:pt x="3337" y="3916"/>
                    <a:pt x="3779" y="3840"/>
                    <a:pt x="4209" y="3683"/>
                  </a:cubicBezTo>
                  <a:cubicBezTo>
                    <a:pt x="5735" y="3104"/>
                    <a:pt x="6629" y="1526"/>
                    <a:pt x="6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11"/>
            <p:cNvSpPr/>
            <p:nvPr/>
          </p:nvSpPr>
          <p:spPr>
            <a:xfrm>
              <a:off x="2840750" y="4831125"/>
              <a:ext cx="316950" cy="162000"/>
            </a:xfrm>
            <a:custGeom>
              <a:avLst/>
              <a:gdLst/>
              <a:ahLst/>
              <a:cxnLst/>
              <a:rect l="l" t="t" r="r" b="b"/>
              <a:pathLst>
                <a:path w="12678" h="6480" extrusionOk="0">
                  <a:moveTo>
                    <a:pt x="8155" y="0"/>
                  </a:moveTo>
                  <a:cubicBezTo>
                    <a:pt x="7135" y="0"/>
                    <a:pt x="6099" y="187"/>
                    <a:pt x="5103" y="594"/>
                  </a:cubicBezTo>
                  <a:cubicBezTo>
                    <a:pt x="2525" y="1593"/>
                    <a:pt x="737" y="3750"/>
                    <a:pt x="0" y="6222"/>
                  </a:cubicBezTo>
                  <a:cubicBezTo>
                    <a:pt x="930" y="6388"/>
                    <a:pt x="1877" y="6480"/>
                    <a:pt x="2820" y="6480"/>
                  </a:cubicBezTo>
                  <a:cubicBezTo>
                    <a:pt x="4278" y="6480"/>
                    <a:pt x="5729" y="6260"/>
                    <a:pt x="7102" y="5749"/>
                  </a:cubicBezTo>
                  <a:cubicBezTo>
                    <a:pt x="9259" y="4907"/>
                    <a:pt x="11152" y="3224"/>
                    <a:pt x="12678" y="1277"/>
                  </a:cubicBezTo>
                  <a:cubicBezTo>
                    <a:pt x="11355" y="471"/>
                    <a:pt x="9774" y="0"/>
                    <a:pt x="8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42" name="Google Shape;4142;p11"/>
          <p:cNvGrpSpPr/>
          <p:nvPr/>
        </p:nvGrpSpPr>
        <p:grpSpPr>
          <a:xfrm rot="5400000" flipH="1">
            <a:off x="99497" y="4048144"/>
            <a:ext cx="2012900" cy="2262066"/>
            <a:chOff x="598450" y="4075425"/>
            <a:chExt cx="1178375" cy="1336050"/>
          </a:xfrm>
        </p:grpSpPr>
        <p:sp>
          <p:nvSpPr>
            <p:cNvPr id="4143" name="Google Shape;4143;p11"/>
            <p:cNvSpPr/>
            <p:nvPr/>
          </p:nvSpPr>
          <p:spPr>
            <a:xfrm>
              <a:off x="670800" y="4420925"/>
              <a:ext cx="330100" cy="413750"/>
            </a:xfrm>
            <a:custGeom>
              <a:avLst/>
              <a:gdLst/>
              <a:ahLst/>
              <a:cxnLst/>
              <a:rect l="l" t="t" r="r" b="b"/>
              <a:pathLst>
                <a:path w="13204" h="16550" extrusionOk="0">
                  <a:moveTo>
                    <a:pt x="2441" y="1"/>
                  </a:moveTo>
                  <a:cubicBezTo>
                    <a:pt x="1461" y="1"/>
                    <a:pt x="576" y="757"/>
                    <a:pt x="526" y="1746"/>
                  </a:cubicBezTo>
                  <a:cubicBezTo>
                    <a:pt x="526" y="2009"/>
                    <a:pt x="0" y="8006"/>
                    <a:pt x="3209" y="11688"/>
                  </a:cubicBezTo>
                  <a:cubicBezTo>
                    <a:pt x="5313" y="14161"/>
                    <a:pt x="9679" y="16212"/>
                    <a:pt x="10205" y="16423"/>
                  </a:cubicBezTo>
                  <a:cubicBezTo>
                    <a:pt x="10400" y="16509"/>
                    <a:pt x="10608" y="16549"/>
                    <a:pt x="10819" y="16549"/>
                  </a:cubicBezTo>
                  <a:cubicBezTo>
                    <a:pt x="11636" y="16549"/>
                    <a:pt x="12501" y="15954"/>
                    <a:pt x="12836" y="15160"/>
                  </a:cubicBezTo>
                  <a:cubicBezTo>
                    <a:pt x="13204" y="14213"/>
                    <a:pt x="12730" y="12951"/>
                    <a:pt x="11784" y="12530"/>
                  </a:cubicBezTo>
                  <a:cubicBezTo>
                    <a:pt x="10626" y="12109"/>
                    <a:pt x="7470" y="10584"/>
                    <a:pt x="6155" y="9006"/>
                  </a:cubicBezTo>
                  <a:cubicBezTo>
                    <a:pt x="4051" y="6638"/>
                    <a:pt x="4366" y="2167"/>
                    <a:pt x="4366" y="2114"/>
                  </a:cubicBezTo>
                  <a:cubicBezTo>
                    <a:pt x="4471" y="1062"/>
                    <a:pt x="3682" y="63"/>
                    <a:pt x="2630" y="10"/>
                  </a:cubicBezTo>
                  <a:cubicBezTo>
                    <a:pt x="2567" y="4"/>
                    <a:pt x="2504" y="1"/>
                    <a:pt x="24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11"/>
            <p:cNvSpPr/>
            <p:nvPr/>
          </p:nvSpPr>
          <p:spPr>
            <a:xfrm>
              <a:off x="1296775" y="4806325"/>
              <a:ext cx="480050" cy="218650"/>
            </a:xfrm>
            <a:custGeom>
              <a:avLst/>
              <a:gdLst/>
              <a:ahLst/>
              <a:cxnLst/>
              <a:rect l="l" t="t" r="r" b="b"/>
              <a:pathLst>
                <a:path w="19202" h="8746" extrusionOk="0">
                  <a:moveTo>
                    <a:pt x="16988" y="0"/>
                  </a:moveTo>
                  <a:cubicBezTo>
                    <a:pt x="16405" y="0"/>
                    <a:pt x="15831" y="258"/>
                    <a:pt x="15467" y="744"/>
                  </a:cubicBezTo>
                  <a:cubicBezTo>
                    <a:pt x="15414" y="796"/>
                    <a:pt x="12626" y="4321"/>
                    <a:pt x="9470" y="4637"/>
                  </a:cubicBezTo>
                  <a:cubicBezTo>
                    <a:pt x="9258" y="4665"/>
                    <a:pt x="9029" y="4678"/>
                    <a:pt x="8787" y="4678"/>
                  </a:cubicBezTo>
                  <a:cubicBezTo>
                    <a:pt x="6807" y="4678"/>
                    <a:pt x="3978" y="3802"/>
                    <a:pt x="2947" y="3427"/>
                  </a:cubicBezTo>
                  <a:cubicBezTo>
                    <a:pt x="2761" y="3354"/>
                    <a:pt x="2565" y="3321"/>
                    <a:pt x="2367" y="3321"/>
                  </a:cubicBezTo>
                  <a:cubicBezTo>
                    <a:pt x="1557" y="3321"/>
                    <a:pt x="718" y="3886"/>
                    <a:pt x="422" y="4689"/>
                  </a:cubicBezTo>
                  <a:cubicBezTo>
                    <a:pt x="1" y="5689"/>
                    <a:pt x="474" y="7004"/>
                    <a:pt x="1421" y="7372"/>
                  </a:cubicBezTo>
                  <a:cubicBezTo>
                    <a:pt x="1936" y="7559"/>
                    <a:pt x="5616" y="8746"/>
                    <a:pt x="8756" y="8746"/>
                  </a:cubicBezTo>
                  <a:cubicBezTo>
                    <a:pt x="9145" y="8746"/>
                    <a:pt x="9525" y="8728"/>
                    <a:pt x="9891" y="8687"/>
                  </a:cubicBezTo>
                  <a:cubicBezTo>
                    <a:pt x="14678" y="8109"/>
                    <a:pt x="18413" y="3374"/>
                    <a:pt x="18571" y="3164"/>
                  </a:cubicBezTo>
                  <a:cubicBezTo>
                    <a:pt x="19202" y="2322"/>
                    <a:pt x="19097" y="1059"/>
                    <a:pt x="18202" y="428"/>
                  </a:cubicBezTo>
                  <a:cubicBezTo>
                    <a:pt x="17846" y="139"/>
                    <a:pt x="17415" y="0"/>
                    <a:pt x="169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5" name="Google Shape;4145;p11"/>
            <p:cNvSpPr/>
            <p:nvPr/>
          </p:nvSpPr>
          <p:spPr>
            <a:xfrm>
              <a:off x="598450" y="4434950"/>
              <a:ext cx="920625" cy="976525"/>
            </a:xfrm>
            <a:custGeom>
              <a:avLst/>
              <a:gdLst/>
              <a:ahLst/>
              <a:cxnLst/>
              <a:rect l="l" t="t" r="r" b="b"/>
              <a:pathLst>
                <a:path w="36825" h="39061" extrusionOk="0">
                  <a:moveTo>
                    <a:pt x="24563" y="1"/>
                  </a:moveTo>
                  <a:cubicBezTo>
                    <a:pt x="20645" y="1"/>
                    <a:pt x="17062" y="2146"/>
                    <a:pt x="13941" y="6866"/>
                  </a:cubicBezTo>
                  <a:cubicBezTo>
                    <a:pt x="9733" y="13705"/>
                    <a:pt x="7365" y="18492"/>
                    <a:pt x="3525" y="29013"/>
                  </a:cubicBezTo>
                  <a:cubicBezTo>
                    <a:pt x="1895" y="33484"/>
                    <a:pt x="369" y="37693"/>
                    <a:pt x="1" y="39061"/>
                  </a:cubicBezTo>
                  <a:lnTo>
                    <a:pt x="28355" y="39061"/>
                  </a:lnTo>
                  <a:cubicBezTo>
                    <a:pt x="28618" y="38482"/>
                    <a:pt x="30827" y="31854"/>
                    <a:pt x="31038" y="31275"/>
                  </a:cubicBezTo>
                  <a:cubicBezTo>
                    <a:pt x="33247" y="25068"/>
                    <a:pt x="33668" y="22437"/>
                    <a:pt x="35562" y="15283"/>
                  </a:cubicBezTo>
                  <a:cubicBezTo>
                    <a:pt x="36824" y="9760"/>
                    <a:pt x="34615" y="2763"/>
                    <a:pt x="28776" y="764"/>
                  </a:cubicBezTo>
                  <a:cubicBezTo>
                    <a:pt x="27335" y="261"/>
                    <a:pt x="25929" y="1"/>
                    <a:pt x="245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6" name="Google Shape;4146;p11"/>
            <p:cNvSpPr/>
            <p:nvPr/>
          </p:nvSpPr>
          <p:spPr>
            <a:xfrm>
              <a:off x="898300" y="4737900"/>
              <a:ext cx="503725" cy="303450"/>
            </a:xfrm>
            <a:custGeom>
              <a:avLst/>
              <a:gdLst/>
              <a:ahLst/>
              <a:cxnLst/>
              <a:rect l="l" t="t" r="r" b="b"/>
              <a:pathLst>
                <a:path w="20149" h="12138" extrusionOk="0">
                  <a:moveTo>
                    <a:pt x="3061" y="1"/>
                  </a:moveTo>
                  <a:cubicBezTo>
                    <a:pt x="2109" y="1"/>
                    <a:pt x="1399" y="355"/>
                    <a:pt x="1053" y="1271"/>
                  </a:cubicBezTo>
                  <a:cubicBezTo>
                    <a:pt x="1" y="4007"/>
                    <a:pt x="3052" y="9846"/>
                    <a:pt x="7365" y="11582"/>
                  </a:cubicBezTo>
                  <a:cubicBezTo>
                    <a:pt x="8408" y="11967"/>
                    <a:pt x="9550" y="12138"/>
                    <a:pt x="10701" y="12138"/>
                  </a:cubicBezTo>
                  <a:cubicBezTo>
                    <a:pt x="14427" y="12138"/>
                    <a:pt x="18240" y="10345"/>
                    <a:pt x="19044" y="8215"/>
                  </a:cubicBezTo>
                  <a:cubicBezTo>
                    <a:pt x="20148" y="5427"/>
                    <a:pt x="15309" y="4323"/>
                    <a:pt x="10890" y="2639"/>
                  </a:cubicBezTo>
                  <a:cubicBezTo>
                    <a:pt x="7960" y="1474"/>
                    <a:pt x="5005" y="1"/>
                    <a:pt x="30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7" name="Google Shape;4147;p11"/>
            <p:cNvSpPr/>
            <p:nvPr/>
          </p:nvSpPr>
          <p:spPr>
            <a:xfrm>
              <a:off x="1232350" y="4075425"/>
              <a:ext cx="401125" cy="364875"/>
            </a:xfrm>
            <a:custGeom>
              <a:avLst/>
              <a:gdLst/>
              <a:ahLst/>
              <a:cxnLst/>
              <a:rect l="l" t="t" r="r" b="b"/>
              <a:pathLst>
                <a:path w="16045" h="14595" extrusionOk="0">
                  <a:moveTo>
                    <a:pt x="8008" y="0"/>
                  </a:moveTo>
                  <a:cubicBezTo>
                    <a:pt x="4696" y="0"/>
                    <a:pt x="1710" y="2256"/>
                    <a:pt x="947" y="5624"/>
                  </a:cubicBezTo>
                  <a:cubicBezTo>
                    <a:pt x="0" y="9517"/>
                    <a:pt x="2420" y="13462"/>
                    <a:pt x="6366" y="14409"/>
                  </a:cubicBezTo>
                  <a:cubicBezTo>
                    <a:pt x="6912" y="14534"/>
                    <a:pt x="7460" y="14595"/>
                    <a:pt x="8000" y="14595"/>
                  </a:cubicBezTo>
                  <a:cubicBezTo>
                    <a:pt x="11307" y="14595"/>
                    <a:pt x="14337" y="12337"/>
                    <a:pt x="15151" y="8991"/>
                  </a:cubicBezTo>
                  <a:cubicBezTo>
                    <a:pt x="16045" y="5045"/>
                    <a:pt x="13625" y="1100"/>
                    <a:pt x="9732" y="206"/>
                  </a:cubicBezTo>
                  <a:cubicBezTo>
                    <a:pt x="9154" y="67"/>
                    <a:pt x="8576" y="0"/>
                    <a:pt x="80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8" name="Google Shape;4148;p11"/>
            <p:cNvSpPr/>
            <p:nvPr/>
          </p:nvSpPr>
          <p:spPr>
            <a:xfrm>
              <a:off x="1011400" y="4744675"/>
              <a:ext cx="128900" cy="76425"/>
            </a:xfrm>
            <a:custGeom>
              <a:avLst/>
              <a:gdLst/>
              <a:ahLst/>
              <a:cxnLst/>
              <a:rect l="l" t="t" r="r" b="b"/>
              <a:pathLst>
                <a:path w="5156" h="3057" extrusionOk="0">
                  <a:moveTo>
                    <a:pt x="106" y="1"/>
                  </a:moveTo>
                  <a:lnTo>
                    <a:pt x="106" y="1"/>
                  </a:lnTo>
                  <a:cubicBezTo>
                    <a:pt x="1" y="1158"/>
                    <a:pt x="632" y="2368"/>
                    <a:pt x="1894" y="2894"/>
                  </a:cubicBezTo>
                  <a:cubicBezTo>
                    <a:pt x="2224" y="3004"/>
                    <a:pt x="2556" y="3056"/>
                    <a:pt x="2880" y="3056"/>
                  </a:cubicBezTo>
                  <a:cubicBezTo>
                    <a:pt x="3800" y="3056"/>
                    <a:pt x="4650" y="2634"/>
                    <a:pt x="5156" y="1895"/>
                  </a:cubicBezTo>
                  <a:cubicBezTo>
                    <a:pt x="3315" y="1106"/>
                    <a:pt x="1579" y="369"/>
                    <a:pt x="1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9" name="Google Shape;4149;p11"/>
            <p:cNvSpPr/>
            <p:nvPr/>
          </p:nvSpPr>
          <p:spPr>
            <a:xfrm>
              <a:off x="1270475" y="4369375"/>
              <a:ext cx="130225" cy="231225"/>
            </a:xfrm>
            <a:custGeom>
              <a:avLst/>
              <a:gdLst/>
              <a:ahLst/>
              <a:cxnLst/>
              <a:rect l="l" t="t" r="r" b="b"/>
              <a:pathLst>
                <a:path w="5209" h="9249" extrusionOk="0">
                  <a:moveTo>
                    <a:pt x="4070" y="1"/>
                  </a:moveTo>
                  <a:cubicBezTo>
                    <a:pt x="3868" y="1"/>
                    <a:pt x="3662" y="69"/>
                    <a:pt x="3473" y="231"/>
                  </a:cubicBezTo>
                  <a:cubicBezTo>
                    <a:pt x="2315" y="1125"/>
                    <a:pt x="1789" y="2493"/>
                    <a:pt x="1158" y="3808"/>
                  </a:cubicBezTo>
                  <a:cubicBezTo>
                    <a:pt x="580" y="5228"/>
                    <a:pt x="1" y="6649"/>
                    <a:pt x="211" y="8174"/>
                  </a:cubicBezTo>
                  <a:cubicBezTo>
                    <a:pt x="248" y="8724"/>
                    <a:pt x="770" y="9249"/>
                    <a:pt x="1315" y="9249"/>
                  </a:cubicBezTo>
                  <a:cubicBezTo>
                    <a:pt x="1552" y="9249"/>
                    <a:pt x="1793" y="9150"/>
                    <a:pt x="2000" y="8911"/>
                  </a:cubicBezTo>
                  <a:cubicBezTo>
                    <a:pt x="2894" y="7859"/>
                    <a:pt x="3368" y="6544"/>
                    <a:pt x="3894" y="5228"/>
                  </a:cubicBezTo>
                  <a:cubicBezTo>
                    <a:pt x="4420" y="3913"/>
                    <a:pt x="5209" y="2598"/>
                    <a:pt x="5209" y="1125"/>
                  </a:cubicBezTo>
                  <a:cubicBezTo>
                    <a:pt x="5209" y="578"/>
                    <a:pt x="4656" y="1"/>
                    <a:pt x="40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0" name="Google Shape;4150;p11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1" name="Google Shape;4151;p11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2" name="Google Shape;4152;p11"/>
            <p:cNvSpPr/>
            <p:nvPr/>
          </p:nvSpPr>
          <p:spPr>
            <a:xfrm>
              <a:off x="1302050" y="4205475"/>
              <a:ext cx="260425" cy="177700"/>
            </a:xfrm>
            <a:custGeom>
              <a:avLst/>
              <a:gdLst/>
              <a:ahLst/>
              <a:cxnLst/>
              <a:rect l="l" t="t" r="r" b="b"/>
              <a:pathLst>
                <a:path w="10417" h="7108" extrusionOk="0">
                  <a:moveTo>
                    <a:pt x="9785" y="1"/>
                  </a:moveTo>
                  <a:lnTo>
                    <a:pt x="9785" y="1"/>
                  </a:lnTo>
                  <a:cubicBezTo>
                    <a:pt x="9829" y="2617"/>
                    <a:pt x="7885" y="5377"/>
                    <a:pt x="5032" y="5377"/>
                  </a:cubicBezTo>
                  <a:cubicBezTo>
                    <a:pt x="4442" y="5377"/>
                    <a:pt x="3814" y="5260"/>
                    <a:pt x="3157" y="4998"/>
                  </a:cubicBezTo>
                  <a:cubicBezTo>
                    <a:pt x="1368" y="4315"/>
                    <a:pt x="474" y="2999"/>
                    <a:pt x="211" y="1632"/>
                  </a:cubicBezTo>
                  <a:lnTo>
                    <a:pt x="211" y="1632"/>
                  </a:lnTo>
                  <a:cubicBezTo>
                    <a:pt x="0" y="3789"/>
                    <a:pt x="1210" y="5998"/>
                    <a:pt x="3367" y="6787"/>
                  </a:cubicBezTo>
                  <a:cubicBezTo>
                    <a:pt x="3944" y="7003"/>
                    <a:pt x="4545" y="7107"/>
                    <a:pt x="5141" y="7107"/>
                  </a:cubicBezTo>
                  <a:cubicBezTo>
                    <a:pt x="7155" y="7107"/>
                    <a:pt x="9107" y="5923"/>
                    <a:pt x="9838" y="3894"/>
                  </a:cubicBezTo>
                  <a:cubicBezTo>
                    <a:pt x="10416" y="2631"/>
                    <a:pt x="10364" y="1158"/>
                    <a:pt x="9785" y="1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3" name="Google Shape;4153;p11"/>
            <p:cNvSpPr/>
            <p:nvPr/>
          </p:nvSpPr>
          <p:spPr>
            <a:xfrm>
              <a:off x="1375700" y="4207125"/>
              <a:ext cx="115750" cy="101975"/>
            </a:xfrm>
            <a:custGeom>
              <a:avLst/>
              <a:gdLst/>
              <a:ahLst/>
              <a:cxnLst/>
              <a:rect l="l" t="t" r="r" b="b"/>
              <a:pathLst>
                <a:path w="4630" h="4079" extrusionOk="0">
                  <a:moveTo>
                    <a:pt x="2298" y="0"/>
                  </a:moveTo>
                  <a:cubicBezTo>
                    <a:pt x="1478" y="0"/>
                    <a:pt x="703" y="497"/>
                    <a:pt x="421" y="1303"/>
                  </a:cubicBezTo>
                  <a:cubicBezTo>
                    <a:pt x="0" y="2355"/>
                    <a:pt x="526" y="3565"/>
                    <a:pt x="1578" y="3933"/>
                  </a:cubicBezTo>
                  <a:cubicBezTo>
                    <a:pt x="1825" y="4032"/>
                    <a:pt x="2080" y="4078"/>
                    <a:pt x="2332" y="4078"/>
                  </a:cubicBezTo>
                  <a:cubicBezTo>
                    <a:pt x="3152" y="4078"/>
                    <a:pt x="3927" y="3581"/>
                    <a:pt x="4209" y="2776"/>
                  </a:cubicBezTo>
                  <a:cubicBezTo>
                    <a:pt x="4630" y="1724"/>
                    <a:pt x="4103" y="514"/>
                    <a:pt x="3051" y="145"/>
                  </a:cubicBezTo>
                  <a:cubicBezTo>
                    <a:pt x="2805" y="47"/>
                    <a:pt x="2549" y="0"/>
                    <a:pt x="22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4" name="Google Shape;4154;p11"/>
            <p:cNvSpPr/>
            <p:nvPr/>
          </p:nvSpPr>
          <p:spPr>
            <a:xfrm>
              <a:off x="1198150" y="4815700"/>
              <a:ext cx="131550" cy="78525"/>
            </a:xfrm>
            <a:custGeom>
              <a:avLst/>
              <a:gdLst/>
              <a:ahLst/>
              <a:cxnLst/>
              <a:rect l="l" t="t" r="r" b="b"/>
              <a:pathLst>
                <a:path w="5262" h="3141" extrusionOk="0">
                  <a:moveTo>
                    <a:pt x="211" y="1"/>
                  </a:moveTo>
                  <a:lnTo>
                    <a:pt x="211" y="1"/>
                  </a:lnTo>
                  <a:cubicBezTo>
                    <a:pt x="1" y="1211"/>
                    <a:pt x="737" y="2473"/>
                    <a:pt x="2000" y="2946"/>
                  </a:cubicBezTo>
                  <a:cubicBezTo>
                    <a:pt x="2322" y="3078"/>
                    <a:pt x="2656" y="3141"/>
                    <a:pt x="2988" y="3141"/>
                  </a:cubicBezTo>
                  <a:cubicBezTo>
                    <a:pt x="3848" y="3141"/>
                    <a:pt x="4692" y="2721"/>
                    <a:pt x="5261" y="2000"/>
                  </a:cubicBezTo>
                  <a:cubicBezTo>
                    <a:pt x="3946" y="1316"/>
                    <a:pt x="2105" y="632"/>
                    <a:pt x="2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5" name="Google Shape;4155;p11"/>
            <p:cNvSpPr/>
            <p:nvPr/>
          </p:nvSpPr>
          <p:spPr>
            <a:xfrm>
              <a:off x="975900" y="4916025"/>
              <a:ext cx="248575" cy="125950"/>
            </a:xfrm>
            <a:custGeom>
              <a:avLst/>
              <a:gdLst/>
              <a:ahLst/>
              <a:cxnLst/>
              <a:rect l="l" t="t" r="r" b="b"/>
              <a:pathLst>
                <a:path w="9943" h="5038" extrusionOk="0">
                  <a:moveTo>
                    <a:pt x="3500" y="0"/>
                  </a:moveTo>
                  <a:cubicBezTo>
                    <a:pt x="2257" y="0"/>
                    <a:pt x="1052" y="348"/>
                    <a:pt x="0" y="985"/>
                  </a:cubicBezTo>
                  <a:cubicBezTo>
                    <a:pt x="1158" y="2458"/>
                    <a:pt x="2631" y="3773"/>
                    <a:pt x="4367" y="4457"/>
                  </a:cubicBezTo>
                  <a:cubicBezTo>
                    <a:pt x="5409" y="4848"/>
                    <a:pt x="6572" y="5037"/>
                    <a:pt x="7757" y="5037"/>
                  </a:cubicBezTo>
                  <a:cubicBezTo>
                    <a:pt x="8485" y="5037"/>
                    <a:pt x="9221" y="4965"/>
                    <a:pt x="9943" y="4825"/>
                  </a:cubicBezTo>
                  <a:cubicBezTo>
                    <a:pt x="9364" y="2879"/>
                    <a:pt x="7891" y="1248"/>
                    <a:pt x="5945" y="459"/>
                  </a:cubicBezTo>
                  <a:cubicBezTo>
                    <a:pt x="5135" y="148"/>
                    <a:pt x="4310" y="0"/>
                    <a:pt x="3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56" name="Google Shape;4156;p11"/>
          <p:cNvSpPr/>
          <p:nvPr/>
        </p:nvSpPr>
        <p:spPr>
          <a:xfrm>
            <a:off x="1043274" y="6236153"/>
            <a:ext cx="1297135" cy="615596"/>
          </a:xfrm>
          <a:custGeom>
            <a:avLst/>
            <a:gdLst/>
            <a:ahLst/>
            <a:cxnLst/>
            <a:rect l="l" t="t" r="r" b="b"/>
            <a:pathLst>
              <a:path w="24725" h="10627" extrusionOk="0">
                <a:moveTo>
                  <a:pt x="7312" y="0"/>
                </a:moveTo>
                <a:cubicBezTo>
                  <a:pt x="6681" y="0"/>
                  <a:pt x="6050" y="210"/>
                  <a:pt x="5471" y="473"/>
                </a:cubicBezTo>
                <a:cubicBezTo>
                  <a:pt x="4892" y="631"/>
                  <a:pt x="4366" y="1052"/>
                  <a:pt x="3893" y="1526"/>
                </a:cubicBezTo>
                <a:cubicBezTo>
                  <a:pt x="3420" y="1946"/>
                  <a:pt x="3104" y="2578"/>
                  <a:pt x="2894" y="3156"/>
                </a:cubicBezTo>
                <a:cubicBezTo>
                  <a:pt x="2630" y="3735"/>
                  <a:pt x="2525" y="4419"/>
                  <a:pt x="2578" y="5050"/>
                </a:cubicBezTo>
                <a:cubicBezTo>
                  <a:pt x="2630" y="5471"/>
                  <a:pt x="2736" y="5892"/>
                  <a:pt x="2788" y="6313"/>
                </a:cubicBezTo>
                <a:cubicBezTo>
                  <a:pt x="2999" y="6891"/>
                  <a:pt x="3262" y="7417"/>
                  <a:pt x="3630" y="7891"/>
                </a:cubicBezTo>
                <a:cubicBezTo>
                  <a:pt x="3157" y="7943"/>
                  <a:pt x="2736" y="8101"/>
                  <a:pt x="2262" y="8259"/>
                </a:cubicBezTo>
                <a:cubicBezTo>
                  <a:pt x="1736" y="8469"/>
                  <a:pt x="1263" y="8785"/>
                  <a:pt x="895" y="9258"/>
                </a:cubicBezTo>
                <a:cubicBezTo>
                  <a:pt x="474" y="9679"/>
                  <a:pt x="211" y="10100"/>
                  <a:pt x="0" y="10626"/>
                </a:cubicBezTo>
                <a:lnTo>
                  <a:pt x="24725" y="10626"/>
                </a:lnTo>
                <a:cubicBezTo>
                  <a:pt x="24462" y="10048"/>
                  <a:pt x="24093" y="9521"/>
                  <a:pt x="23620" y="9048"/>
                </a:cubicBezTo>
                <a:cubicBezTo>
                  <a:pt x="23304" y="8785"/>
                  <a:pt x="22883" y="8522"/>
                  <a:pt x="22568" y="8364"/>
                </a:cubicBezTo>
                <a:cubicBezTo>
                  <a:pt x="21779" y="7943"/>
                  <a:pt x="20937" y="7733"/>
                  <a:pt x="19990" y="7733"/>
                </a:cubicBezTo>
                <a:cubicBezTo>
                  <a:pt x="19622" y="7733"/>
                  <a:pt x="19201" y="7838"/>
                  <a:pt x="18885" y="7943"/>
                </a:cubicBezTo>
                <a:cubicBezTo>
                  <a:pt x="18833" y="7680"/>
                  <a:pt x="18833" y="7417"/>
                  <a:pt x="18780" y="7154"/>
                </a:cubicBezTo>
                <a:cubicBezTo>
                  <a:pt x="18517" y="6365"/>
                  <a:pt x="18096" y="5629"/>
                  <a:pt x="17465" y="5103"/>
                </a:cubicBezTo>
                <a:cubicBezTo>
                  <a:pt x="17097" y="4840"/>
                  <a:pt x="16781" y="4682"/>
                  <a:pt x="16466" y="4419"/>
                </a:cubicBezTo>
                <a:cubicBezTo>
                  <a:pt x="15677" y="3998"/>
                  <a:pt x="14887" y="3788"/>
                  <a:pt x="13941" y="3788"/>
                </a:cubicBezTo>
                <a:cubicBezTo>
                  <a:pt x="13362" y="3788"/>
                  <a:pt x="12888" y="3945"/>
                  <a:pt x="12362" y="4156"/>
                </a:cubicBezTo>
                <a:cubicBezTo>
                  <a:pt x="12310" y="3893"/>
                  <a:pt x="12310" y="3682"/>
                  <a:pt x="12257" y="3419"/>
                </a:cubicBezTo>
                <a:cubicBezTo>
                  <a:pt x="11994" y="2630"/>
                  <a:pt x="11521" y="1894"/>
                  <a:pt x="10942" y="1315"/>
                </a:cubicBezTo>
                <a:cubicBezTo>
                  <a:pt x="10626" y="1052"/>
                  <a:pt x="10258" y="789"/>
                  <a:pt x="9890" y="579"/>
                </a:cubicBezTo>
                <a:cubicBezTo>
                  <a:pt x="9101" y="210"/>
                  <a:pt x="8259" y="0"/>
                  <a:pt x="7312" y="0"/>
                </a:cubicBezTo>
                <a:close/>
              </a:path>
            </a:pathLst>
          </a:custGeom>
          <a:solidFill>
            <a:srgbClr val="7BB8EF">
              <a:alpha val="340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6150" y="806675"/>
            <a:ext cx="9019800" cy="8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525" tIns="114525" rIns="114525" bIns="1145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800"/>
              <a:buFont typeface="Amatic SC"/>
              <a:buNone/>
              <a:defRPr sz="4800" b="1">
                <a:solidFill>
                  <a:schemeClr val="accent3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Bebas Neue"/>
              <a:buNone/>
              <a:defRPr sz="4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Bebas Neue"/>
              <a:buNone/>
              <a:defRPr sz="4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Bebas Neue"/>
              <a:buNone/>
              <a:defRPr sz="4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Bebas Neue"/>
              <a:buNone/>
              <a:defRPr sz="4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Bebas Neue"/>
              <a:buNone/>
              <a:defRPr sz="4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Bebas Neue"/>
              <a:buNone/>
              <a:defRPr sz="4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Bebas Neue"/>
              <a:buNone/>
              <a:defRPr sz="4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Bebas Neue"/>
              <a:buNone/>
              <a:defRPr sz="4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6150" y="1694390"/>
            <a:ext cx="9019800" cy="50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525" tIns="114525" rIns="114525" bIns="1145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Char char="●"/>
              <a:defRPr sz="18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Char char="○"/>
              <a:defRPr sz="18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Char char="■"/>
              <a:defRPr sz="18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Char char="●"/>
              <a:defRPr sz="18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Char char="○"/>
              <a:defRPr sz="18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Char char="■"/>
              <a:defRPr sz="18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Char char="●"/>
              <a:defRPr sz="18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Char char="○"/>
              <a:defRPr sz="18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429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800"/>
              <a:buFont typeface="Quicksand Medium"/>
              <a:buChar char="■"/>
              <a:defRPr sz="18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5" r:id="rId10"/>
    <p:sldLayoutId id="2147483688" r:id="rId11"/>
    <p:sldLayoutId id="2147483690" r:id="rId12"/>
    <p:sldLayoutId id="2147483691" r:id="rId13"/>
    <p:sldLayoutId id="2147483692" r:id="rId14"/>
    <p:sldLayoutId id="2147483693" r:id="rId15"/>
    <p:sldLayoutId id="2147483699" r:id="rId1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7" name="Google Shape;9127;p53"/>
          <p:cNvSpPr txBox="1">
            <a:spLocks noGrp="1"/>
          </p:cNvSpPr>
          <p:nvPr>
            <p:ph type="ctrTitle"/>
          </p:nvPr>
        </p:nvSpPr>
        <p:spPr>
          <a:xfrm>
            <a:off x="1652700" y="2001822"/>
            <a:ext cx="7386600" cy="24528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00" dirty="0" smtClean="0"/>
              <a:t>T</a:t>
            </a:r>
            <a:r>
              <a:rPr lang="en" sz="9800" dirty="0" smtClean="0"/>
              <a:t>oán </a:t>
            </a:r>
            <a:br>
              <a:rPr lang="en" sz="9800" dirty="0" smtClean="0"/>
            </a:br>
            <a:r>
              <a:rPr lang="en" sz="9800" dirty="0" smtClean="0">
                <a:latin typeface="FS Maksim" panose="02000503000000020004" pitchFamily="2" charset="0"/>
              </a:rPr>
              <a:t>Luyện tập</a:t>
            </a:r>
            <a:endParaRPr sz="9800" dirty="0">
              <a:solidFill>
                <a:schemeClr val="accent3"/>
              </a:solidFill>
              <a:latin typeface="FS Maksim" panose="02000503000000020004" pitchFamily="2" charset="0"/>
            </a:endParaRPr>
          </a:p>
        </p:txBody>
      </p:sp>
      <p:grpSp>
        <p:nvGrpSpPr>
          <p:cNvPr id="9129" name="Google Shape;9129;p53"/>
          <p:cNvGrpSpPr/>
          <p:nvPr/>
        </p:nvGrpSpPr>
        <p:grpSpPr>
          <a:xfrm rot="10800000" flipH="1">
            <a:off x="1127533" y="2001822"/>
            <a:ext cx="1738143" cy="864768"/>
            <a:chOff x="1270725" y="4178700"/>
            <a:chExt cx="1738143" cy="864768"/>
          </a:xfrm>
        </p:grpSpPr>
        <p:sp>
          <p:nvSpPr>
            <p:cNvPr id="9130" name="Google Shape;9130;p53"/>
            <p:cNvSpPr/>
            <p:nvPr/>
          </p:nvSpPr>
          <p:spPr>
            <a:xfrm>
              <a:off x="1270725" y="4178700"/>
              <a:ext cx="1738143" cy="864768"/>
            </a:xfrm>
            <a:custGeom>
              <a:avLst/>
              <a:gdLst/>
              <a:ahLst/>
              <a:cxnLst/>
              <a:rect l="l" t="t" r="r" b="b"/>
              <a:pathLst>
                <a:path w="29689" h="14771" extrusionOk="0">
                  <a:moveTo>
                    <a:pt x="18814" y="0"/>
                  </a:moveTo>
                  <a:lnTo>
                    <a:pt x="20882" y="4036"/>
                  </a:lnTo>
                  <a:cubicBezTo>
                    <a:pt x="17937" y="4774"/>
                    <a:pt x="15257" y="5060"/>
                    <a:pt x="12873" y="5060"/>
                  </a:cubicBezTo>
                  <a:cubicBezTo>
                    <a:pt x="4700" y="5060"/>
                    <a:pt x="1" y="1702"/>
                    <a:pt x="1" y="1701"/>
                  </a:cubicBezTo>
                  <a:lnTo>
                    <a:pt x="1" y="1701"/>
                  </a:lnTo>
                  <a:cubicBezTo>
                    <a:pt x="2981" y="7532"/>
                    <a:pt x="5332" y="8518"/>
                    <a:pt x="5404" y="8540"/>
                  </a:cubicBezTo>
                  <a:lnTo>
                    <a:pt x="5404" y="8540"/>
                  </a:lnTo>
                  <a:lnTo>
                    <a:pt x="1835" y="13643"/>
                  </a:lnTo>
                  <a:cubicBezTo>
                    <a:pt x="4449" y="14444"/>
                    <a:pt x="6881" y="14770"/>
                    <a:pt x="9107" y="14770"/>
                  </a:cubicBezTo>
                  <a:cubicBezTo>
                    <a:pt x="18841" y="14770"/>
                    <a:pt x="24652" y="8539"/>
                    <a:pt x="24652" y="8539"/>
                  </a:cubicBezTo>
                  <a:lnTo>
                    <a:pt x="26753" y="12342"/>
                  </a:lnTo>
                  <a:lnTo>
                    <a:pt x="29689" y="3169"/>
                  </a:lnTo>
                  <a:lnTo>
                    <a:pt x="1881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1" name="Google Shape;9131;p53"/>
            <p:cNvSpPr/>
            <p:nvPr/>
          </p:nvSpPr>
          <p:spPr>
            <a:xfrm>
              <a:off x="1647641" y="4318975"/>
              <a:ext cx="1285063" cy="430013"/>
            </a:xfrm>
            <a:custGeom>
              <a:avLst/>
              <a:gdLst/>
              <a:ahLst/>
              <a:cxnLst/>
              <a:rect l="l" t="t" r="r" b="b"/>
              <a:pathLst>
                <a:path w="21950" h="7345" extrusionOk="0">
                  <a:moveTo>
                    <a:pt x="15750" y="1"/>
                  </a:moveTo>
                  <a:cubicBezTo>
                    <a:pt x="15572" y="1"/>
                    <a:pt x="15405" y="126"/>
                    <a:pt x="15345" y="306"/>
                  </a:cubicBezTo>
                  <a:cubicBezTo>
                    <a:pt x="15312" y="506"/>
                    <a:pt x="15445" y="740"/>
                    <a:pt x="15645" y="773"/>
                  </a:cubicBezTo>
                  <a:lnTo>
                    <a:pt x="20515" y="1807"/>
                  </a:lnTo>
                  <a:cubicBezTo>
                    <a:pt x="16441" y="4434"/>
                    <a:pt x="9975" y="6587"/>
                    <a:pt x="4390" y="6587"/>
                  </a:cubicBezTo>
                  <a:cubicBezTo>
                    <a:pt x="3025" y="6587"/>
                    <a:pt x="1713" y="6459"/>
                    <a:pt x="501" y="6177"/>
                  </a:cubicBezTo>
                  <a:cubicBezTo>
                    <a:pt x="480" y="6173"/>
                    <a:pt x="460" y="6172"/>
                    <a:pt x="439" y="6172"/>
                  </a:cubicBezTo>
                  <a:cubicBezTo>
                    <a:pt x="261" y="6172"/>
                    <a:pt x="97" y="6298"/>
                    <a:pt x="67" y="6477"/>
                  </a:cubicBezTo>
                  <a:cubicBezTo>
                    <a:pt x="1" y="6677"/>
                    <a:pt x="134" y="6911"/>
                    <a:pt x="334" y="6944"/>
                  </a:cubicBezTo>
                  <a:cubicBezTo>
                    <a:pt x="1602" y="7244"/>
                    <a:pt x="2936" y="7344"/>
                    <a:pt x="4337" y="7344"/>
                  </a:cubicBezTo>
                  <a:cubicBezTo>
                    <a:pt x="10074" y="7344"/>
                    <a:pt x="16646" y="5176"/>
                    <a:pt x="20849" y="2508"/>
                  </a:cubicBezTo>
                  <a:lnTo>
                    <a:pt x="20849" y="2508"/>
                  </a:lnTo>
                  <a:lnTo>
                    <a:pt x="19948" y="5777"/>
                  </a:lnTo>
                  <a:cubicBezTo>
                    <a:pt x="19915" y="5977"/>
                    <a:pt x="19982" y="6177"/>
                    <a:pt x="20248" y="6277"/>
                  </a:cubicBezTo>
                  <a:lnTo>
                    <a:pt x="20348" y="6277"/>
                  </a:lnTo>
                  <a:cubicBezTo>
                    <a:pt x="20515" y="6277"/>
                    <a:pt x="20682" y="6143"/>
                    <a:pt x="20749" y="5977"/>
                  </a:cubicBezTo>
                  <a:lnTo>
                    <a:pt x="21950" y="1674"/>
                  </a:lnTo>
                  <a:lnTo>
                    <a:pt x="21950" y="1640"/>
                  </a:lnTo>
                  <a:cubicBezTo>
                    <a:pt x="21920" y="1685"/>
                    <a:pt x="21903" y="1703"/>
                    <a:pt x="21894" y="1703"/>
                  </a:cubicBezTo>
                  <a:cubicBezTo>
                    <a:pt x="21883" y="1703"/>
                    <a:pt x="21883" y="1677"/>
                    <a:pt x="21883" y="1640"/>
                  </a:cubicBezTo>
                  <a:lnTo>
                    <a:pt x="21883" y="1574"/>
                  </a:lnTo>
                  <a:cubicBezTo>
                    <a:pt x="21883" y="1540"/>
                    <a:pt x="21883" y="1540"/>
                    <a:pt x="21816" y="1473"/>
                  </a:cubicBezTo>
                  <a:lnTo>
                    <a:pt x="21816" y="1440"/>
                  </a:lnTo>
                  <a:lnTo>
                    <a:pt x="21783" y="1407"/>
                  </a:lnTo>
                  <a:lnTo>
                    <a:pt x="21749" y="1340"/>
                  </a:lnTo>
                  <a:cubicBezTo>
                    <a:pt x="21683" y="1340"/>
                    <a:pt x="21683" y="1307"/>
                    <a:pt x="21649" y="1307"/>
                  </a:cubicBezTo>
                  <a:cubicBezTo>
                    <a:pt x="21649" y="1307"/>
                    <a:pt x="21616" y="1307"/>
                    <a:pt x="21616" y="1273"/>
                  </a:cubicBezTo>
                  <a:lnTo>
                    <a:pt x="15812" y="6"/>
                  </a:lnTo>
                  <a:cubicBezTo>
                    <a:pt x="15791" y="2"/>
                    <a:pt x="15771" y="1"/>
                    <a:pt x="157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2" name="Google Shape;9132;p53"/>
            <p:cNvSpPr/>
            <p:nvPr/>
          </p:nvSpPr>
          <p:spPr>
            <a:xfrm>
              <a:off x="1510234" y="4917954"/>
              <a:ext cx="543356" cy="70078"/>
            </a:xfrm>
            <a:custGeom>
              <a:avLst/>
              <a:gdLst/>
              <a:ahLst/>
              <a:cxnLst/>
              <a:rect l="l" t="t" r="r" b="b"/>
              <a:pathLst>
                <a:path w="9281" h="1197" extrusionOk="0">
                  <a:moveTo>
                    <a:pt x="8728" y="0"/>
                  </a:moveTo>
                  <a:cubicBezTo>
                    <a:pt x="8694" y="0"/>
                    <a:pt x="8657" y="5"/>
                    <a:pt x="8619" y="15"/>
                  </a:cubicBezTo>
                  <a:cubicBezTo>
                    <a:pt x="7280" y="287"/>
                    <a:pt x="5941" y="420"/>
                    <a:pt x="4598" y="420"/>
                  </a:cubicBezTo>
                  <a:cubicBezTo>
                    <a:pt x="3297" y="420"/>
                    <a:pt x="1993" y="295"/>
                    <a:pt x="680" y="49"/>
                  </a:cubicBezTo>
                  <a:cubicBezTo>
                    <a:pt x="660" y="46"/>
                    <a:pt x="640" y="45"/>
                    <a:pt x="620" y="45"/>
                  </a:cubicBezTo>
                  <a:cubicBezTo>
                    <a:pt x="194" y="45"/>
                    <a:pt x="1" y="720"/>
                    <a:pt x="480" y="816"/>
                  </a:cubicBezTo>
                  <a:cubicBezTo>
                    <a:pt x="1817" y="1071"/>
                    <a:pt x="3147" y="1196"/>
                    <a:pt x="4473" y="1196"/>
                  </a:cubicBezTo>
                  <a:cubicBezTo>
                    <a:pt x="5925" y="1196"/>
                    <a:pt x="7372" y="1046"/>
                    <a:pt x="8819" y="749"/>
                  </a:cubicBezTo>
                  <a:cubicBezTo>
                    <a:pt x="9281" y="688"/>
                    <a:pt x="9146" y="0"/>
                    <a:pt x="87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3" name="Google Shape;9133;p53"/>
            <p:cNvSpPr/>
            <p:nvPr/>
          </p:nvSpPr>
          <p:spPr>
            <a:xfrm>
              <a:off x="2083160" y="4901268"/>
              <a:ext cx="58604" cy="46895"/>
            </a:xfrm>
            <a:custGeom>
              <a:avLst/>
              <a:gdLst/>
              <a:ahLst/>
              <a:cxnLst/>
              <a:rect l="l" t="t" r="r" b="b"/>
              <a:pathLst>
                <a:path w="1001" h="801" extrusionOk="0">
                  <a:moveTo>
                    <a:pt x="501" y="0"/>
                  </a:moveTo>
                  <a:cubicBezTo>
                    <a:pt x="0" y="0"/>
                    <a:pt x="0" y="801"/>
                    <a:pt x="501" y="801"/>
                  </a:cubicBezTo>
                  <a:cubicBezTo>
                    <a:pt x="1001" y="767"/>
                    <a:pt x="1001" y="0"/>
                    <a:pt x="5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Google Shape;9127;p53"/>
          <p:cNvSpPr txBox="1">
            <a:spLocks/>
          </p:cNvSpPr>
          <p:nvPr/>
        </p:nvSpPr>
        <p:spPr>
          <a:xfrm>
            <a:off x="3586630" y="6441440"/>
            <a:ext cx="3159610" cy="736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525" tIns="114525" rIns="114525" bIns="1145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0"/>
              <a:buFont typeface="Amatic SC"/>
              <a:buNone/>
              <a:defRPr sz="106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Font typeface="Bebas Neue"/>
              <a:buNone/>
              <a:defRPr sz="6500" b="0" i="0" u="none" strike="noStrike" cap="none">
                <a:solidFill>
                  <a:srgbClr val="191919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Font typeface="Bebas Neue"/>
              <a:buNone/>
              <a:defRPr sz="6500" b="0" i="0" u="none" strike="noStrike" cap="none">
                <a:solidFill>
                  <a:srgbClr val="191919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Font typeface="Bebas Neue"/>
              <a:buNone/>
              <a:defRPr sz="6500" b="0" i="0" u="none" strike="noStrike" cap="none">
                <a:solidFill>
                  <a:srgbClr val="191919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Font typeface="Bebas Neue"/>
              <a:buNone/>
              <a:defRPr sz="6500" b="0" i="0" u="none" strike="noStrike" cap="none">
                <a:solidFill>
                  <a:srgbClr val="191919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Font typeface="Bebas Neue"/>
              <a:buNone/>
              <a:defRPr sz="6500" b="0" i="0" u="none" strike="noStrike" cap="none">
                <a:solidFill>
                  <a:srgbClr val="191919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Font typeface="Bebas Neue"/>
              <a:buNone/>
              <a:defRPr sz="6500" b="0" i="0" u="none" strike="noStrike" cap="none">
                <a:solidFill>
                  <a:srgbClr val="191919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Font typeface="Bebas Neue"/>
              <a:buNone/>
              <a:defRPr sz="6500" b="0" i="0" u="none" strike="noStrike" cap="none">
                <a:solidFill>
                  <a:srgbClr val="191919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6500"/>
              <a:buFont typeface="Bebas Neue"/>
              <a:buNone/>
              <a:defRPr sz="6500" b="0" i="0" u="none" strike="noStrike" cap="none">
                <a:solidFill>
                  <a:srgbClr val="191919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sz="8000" dirty="0" smtClean="0"/>
              <a:t>SGK/T46</a:t>
            </a:r>
            <a:endParaRPr lang="en-US" sz="8000" dirty="0">
              <a:solidFill>
                <a:schemeClr val="accent3"/>
              </a:solidFill>
              <a:latin typeface="FS Maksim" panose="020005030000000200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49" name="Google Shape;9149;p55"/>
          <p:cNvGrpSpPr/>
          <p:nvPr/>
        </p:nvGrpSpPr>
        <p:grpSpPr>
          <a:xfrm flipH="1">
            <a:off x="8473439" y="4458741"/>
            <a:ext cx="2119141" cy="2751681"/>
            <a:chOff x="598450" y="4075425"/>
            <a:chExt cx="1178375" cy="1336050"/>
          </a:xfrm>
        </p:grpSpPr>
        <p:sp>
          <p:nvSpPr>
            <p:cNvPr id="9150" name="Google Shape;9150;p55"/>
            <p:cNvSpPr/>
            <p:nvPr/>
          </p:nvSpPr>
          <p:spPr>
            <a:xfrm>
              <a:off x="670800" y="4420925"/>
              <a:ext cx="330100" cy="413750"/>
            </a:xfrm>
            <a:custGeom>
              <a:avLst/>
              <a:gdLst/>
              <a:ahLst/>
              <a:cxnLst/>
              <a:rect l="l" t="t" r="r" b="b"/>
              <a:pathLst>
                <a:path w="13204" h="16550" extrusionOk="0">
                  <a:moveTo>
                    <a:pt x="2441" y="1"/>
                  </a:moveTo>
                  <a:cubicBezTo>
                    <a:pt x="1461" y="1"/>
                    <a:pt x="576" y="757"/>
                    <a:pt x="526" y="1746"/>
                  </a:cubicBezTo>
                  <a:cubicBezTo>
                    <a:pt x="526" y="2009"/>
                    <a:pt x="0" y="8006"/>
                    <a:pt x="3209" y="11688"/>
                  </a:cubicBezTo>
                  <a:cubicBezTo>
                    <a:pt x="5313" y="14161"/>
                    <a:pt x="9679" y="16212"/>
                    <a:pt x="10205" y="16423"/>
                  </a:cubicBezTo>
                  <a:cubicBezTo>
                    <a:pt x="10400" y="16509"/>
                    <a:pt x="10608" y="16549"/>
                    <a:pt x="10819" y="16549"/>
                  </a:cubicBezTo>
                  <a:cubicBezTo>
                    <a:pt x="11636" y="16549"/>
                    <a:pt x="12501" y="15954"/>
                    <a:pt x="12836" y="15160"/>
                  </a:cubicBezTo>
                  <a:cubicBezTo>
                    <a:pt x="13204" y="14213"/>
                    <a:pt x="12730" y="12951"/>
                    <a:pt x="11784" y="12530"/>
                  </a:cubicBezTo>
                  <a:cubicBezTo>
                    <a:pt x="10626" y="12109"/>
                    <a:pt x="7470" y="10584"/>
                    <a:pt x="6155" y="9006"/>
                  </a:cubicBezTo>
                  <a:cubicBezTo>
                    <a:pt x="4051" y="6638"/>
                    <a:pt x="4366" y="2167"/>
                    <a:pt x="4366" y="2114"/>
                  </a:cubicBezTo>
                  <a:cubicBezTo>
                    <a:pt x="4471" y="1062"/>
                    <a:pt x="3682" y="63"/>
                    <a:pt x="2630" y="10"/>
                  </a:cubicBezTo>
                  <a:cubicBezTo>
                    <a:pt x="2567" y="4"/>
                    <a:pt x="2504" y="1"/>
                    <a:pt x="24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1" name="Google Shape;9151;p55"/>
            <p:cNvSpPr/>
            <p:nvPr/>
          </p:nvSpPr>
          <p:spPr>
            <a:xfrm>
              <a:off x="1296775" y="4806325"/>
              <a:ext cx="480050" cy="218650"/>
            </a:xfrm>
            <a:custGeom>
              <a:avLst/>
              <a:gdLst/>
              <a:ahLst/>
              <a:cxnLst/>
              <a:rect l="l" t="t" r="r" b="b"/>
              <a:pathLst>
                <a:path w="19202" h="8746" extrusionOk="0">
                  <a:moveTo>
                    <a:pt x="16988" y="0"/>
                  </a:moveTo>
                  <a:cubicBezTo>
                    <a:pt x="16405" y="0"/>
                    <a:pt x="15831" y="258"/>
                    <a:pt x="15467" y="744"/>
                  </a:cubicBezTo>
                  <a:cubicBezTo>
                    <a:pt x="15414" y="796"/>
                    <a:pt x="12626" y="4321"/>
                    <a:pt x="9470" y="4637"/>
                  </a:cubicBezTo>
                  <a:cubicBezTo>
                    <a:pt x="9258" y="4665"/>
                    <a:pt x="9029" y="4678"/>
                    <a:pt x="8787" y="4678"/>
                  </a:cubicBezTo>
                  <a:cubicBezTo>
                    <a:pt x="6807" y="4678"/>
                    <a:pt x="3978" y="3802"/>
                    <a:pt x="2947" y="3427"/>
                  </a:cubicBezTo>
                  <a:cubicBezTo>
                    <a:pt x="2761" y="3354"/>
                    <a:pt x="2565" y="3321"/>
                    <a:pt x="2367" y="3321"/>
                  </a:cubicBezTo>
                  <a:cubicBezTo>
                    <a:pt x="1557" y="3321"/>
                    <a:pt x="718" y="3886"/>
                    <a:pt x="422" y="4689"/>
                  </a:cubicBezTo>
                  <a:cubicBezTo>
                    <a:pt x="1" y="5689"/>
                    <a:pt x="474" y="7004"/>
                    <a:pt x="1421" y="7372"/>
                  </a:cubicBezTo>
                  <a:cubicBezTo>
                    <a:pt x="1936" y="7559"/>
                    <a:pt x="5616" y="8746"/>
                    <a:pt x="8756" y="8746"/>
                  </a:cubicBezTo>
                  <a:cubicBezTo>
                    <a:pt x="9145" y="8746"/>
                    <a:pt x="9525" y="8728"/>
                    <a:pt x="9891" y="8687"/>
                  </a:cubicBezTo>
                  <a:cubicBezTo>
                    <a:pt x="14678" y="8109"/>
                    <a:pt x="18413" y="3374"/>
                    <a:pt x="18571" y="3164"/>
                  </a:cubicBezTo>
                  <a:cubicBezTo>
                    <a:pt x="19202" y="2322"/>
                    <a:pt x="19097" y="1059"/>
                    <a:pt x="18202" y="428"/>
                  </a:cubicBezTo>
                  <a:cubicBezTo>
                    <a:pt x="17846" y="139"/>
                    <a:pt x="17415" y="0"/>
                    <a:pt x="169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2" name="Google Shape;9152;p55"/>
            <p:cNvSpPr/>
            <p:nvPr/>
          </p:nvSpPr>
          <p:spPr>
            <a:xfrm>
              <a:off x="598450" y="4434950"/>
              <a:ext cx="920625" cy="976525"/>
            </a:xfrm>
            <a:custGeom>
              <a:avLst/>
              <a:gdLst/>
              <a:ahLst/>
              <a:cxnLst/>
              <a:rect l="l" t="t" r="r" b="b"/>
              <a:pathLst>
                <a:path w="36825" h="39061" extrusionOk="0">
                  <a:moveTo>
                    <a:pt x="24563" y="1"/>
                  </a:moveTo>
                  <a:cubicBezTo>
                    <a:pt x="20645" y="1"/>
                    <a:pt x="17062" y="2146"/>
                    <a:pt x="13941" y="6866"/>
                  </a:cubicBezTo>
                  <a:cubicBezTo>
                    <a:pt x="9733" y="13705"/>
                    <a:pt x="7365" y="18492"/>
                    <a:pt x="3525" y="29013"/>
                  </a:cubicBezTo>
                  <a:cubicBezTo>
                    <a:pt x="1895" y="33484"/>
                    <a:pt x="369" y="37693"/>
                    <a:pt x="1" y="39061"/>
                  </a:cubicBezTo>
                  <a:lnTo>
                    <a:pt x="28355" y="39061"/>
                  </a:lnTo>
                  <a:cubicBezTo>
                    <a:pt x="28618" y="38482"/>
                    <a:pt x="30827" y="31854"/>
                    <a:pt x="31038" y="31275"/>
                  </a:cubicBezTo>
                  <a:cubicBezTo>
                    <a:pt x="33247" y="25068"/>
                    <a:pt x="33668" y="22437"/>
                    <a:pt x="35562" y="15283"/>
                  </a:cubicBezTo>
                  <a:cubicBezTo>
                    <a:pt x="36824" y="9760"/>
                    <a:pt x="34615" y="2763"/>
                    <a:pt x="28776" y="764"/>
                  </a:cubicBezTo>
                  <a:cubicBezTo>
                    <a:pt x="27335" y="261"/>
                    <a:pt x="25929" y="1"/>
                    <a:pt x="245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3" name="Google Shape;9153;p55"/>
            <p:cNvSpPr/>
            <p:nvPr/>
          </p:nvSpPr>
          <p:spPr>
            <a:xfrm>
              <a:off x="898300" y="4737900"/>
              <a:ext cx="503725" cy="303450"/>
            </a:xfrm>
            <a:custGeom>
              <a:avLst/>
              <a:gdLst/>
              <a:ahLst/>
              <a:cxnLst/>
              <a:rect l="l" t="t" r="r" b="b"/>
              <a:pathLst>
                <a:path w="20149" h="12138" extrusionOk="0">
                  <a:moveTo>
                    <a:pt x="3061" y="1"/>
                  </a:moveTo>
                  <a:cubicBezTo>
                    <a:pt x="2109" y="1"/>
                    <a:pt x="1399" y="355"/>
                    <a:pt x="1053" y="1271"/>
                  </a:cubicBezTo>
                  <a:cubicBezTo>
                    <a:pt x="1" y="4007"/>
                    <a:pt x="3052" y="9846"/>
                    <a:pt x="7365" y="11582"/>
                  </a:cubicBezTo>
                  <a:cubicBezTo>
                    <a:pt x="8408" y="11967"/>
                    <a:pt x="9550" y="12138"/>
                    <a:pt x="10701" y="12138"/>
                  </a:cubicBezTo>
                  <a:cubicBezTo>
                    <a:pt x="14427" y="12138"/>
                    <a:pt x="18240" y="10345"/>
                    <a:pt x="19044" y="8215"/>
                  </a:cubicBezTo>
                  <a:cubicBezTo>
                    <a:pt x="20148" y="5427"/>
                    <a:pt x="15309" y="4323"/>
                    <a:pt x="10890" y="2639"/>
                  </a:cubicBezTo>
                  <a:cubicBezTo>
                    <a:pt x="7960" y="1474"/>
                    <a:pt x="5005" y="1"/>
                    <a:pt x="30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4" name="Google Shape;9154;p55"/>
            <p:cNvSpPr/>
            <p:nvPr/>
          </p:nvSpPr>
          <p:spPr>
            <a:xfrm>
              <a:off x="1232350" y="4075425"/>
              <a:ext cx="401125" cy="364875"/>
            </a:xfrm>
            <a:custGeom>
              <a:avLst/>
              <a:gdLst/>
              <a:ahLst/>
              <a:cxnLst/>
              <a:rect l="l" t="t" r="r" b="b"/>
              <a:pathLst>
                <a:path w="16045" h="14595" extrusionOk="0">
                  <a:moveTo>
                    <a:pt x="8008" y="0"/>
                  </a:moveTo>
                  <a:cubicBezTo>
                    <a:pt x="4696" y="0"/>
                    <a:pt x="1710" y="2256"/>
                    <a:pt x="947" y="5624"/>
                  </a:cubicBezTo>
                  <a:cubicBezTo>
                    <a:pt x="0" y="9517"/>
                    <a:pt x="2420" y="13462"/>
                    <a:pt x="6366" y="14409"/>
                  </a:cubicBezTo>
                  <a:cubicBezTo>
                    <a:pt x="6912" y="14534"/>
                    <a:pt x="7460" y="14595"/>
                    <a:pt x="8000" y="14595"/>
                  </a:cubicBezTo>
                  <a:cubicBezTo>
                    <a:pt x="11307" y="14595"/>
                    <a:pt x="14337" y="12337"/>
                    <a:pt x="15151" y="8991"/>
                  </a:cubicBezTo>
                  <a:cubicBezTo>
                    <a:pt x="16045" y="5045"/>
                    <a:pt x="13625" y="1100"/>
                    <a:pt x="9732" y="206"/>
                  </a:cubicBezTo>
                  <a:cubicBezTo>
                    <a:pt x="9154" y="67"/>
                    <a:pt x="8576" y="0"/>
                    <a:pt x="80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5" name="Google Shape;9155;p55"/>
            <p:cNvSpPr/>
            <p:nvPr/>
          </p:nvSpPr>
          <p:spPr>
            <a:xfrm>
              <a:off x="1011400" y="4744675"/>
              <a:ext cx="128900" cy="76425"/>
            </a:xfrm>
            <a:custGeom>
              <a:avLst/>
              <a:gdLst/>
              <a:ahLst/>
              <a:cxnLst/>
              <a:rect l="l" t="t" r="r" b="b"/>
              <a:pathLst>
                <a:path w="5156" h="3057" extrusionOk="0">
                  <a:moveTo>
                    <a:pt x="106" y="1"/>
                  </a:moveTo>
                  <a:lnTo>
                    <a:pt x="106" y="1"/>
                  </a:lnTo>
                  <a:cubicBezTo>
                    <a:pt x="1" y="1158"/>
                    <a:pt x="632" y="2368"/>
                    <a:pt x="1894" y="2894"/>
                  </a:cubicBezTo>
                  <a:cubicBezTo>
                    <a:pt x="2224" y="3004"/>
                    <a:pt x="2556" y="3056"/>
                    <a:pt x="2880" y="3056"/>
                  </a:cubicBezTo>
                  <a:cubicBezTo>
                    <a:pt x="3800" y="3056"/>
                    <a:pt x="4650" y="2634"/>
                    <a:pt x="5156" y="1895"/>
                  </a:cubicBezTo>
                  <a:cubicBezTo>
                    <a:pt x="3315" y="1106"/>
                    <a:pt x="1579" y="369"/>
                    <a:pt x="1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6" name="Google Shape;9156;p55"/>
            <p:cNvSpPr/>
            <p:nvPr/>
          </p:nvSpPr>
          <p:spPr>
            <a:xfrm>
              <a:off x="1270475" y="4369375"/>
              <a:ext cx="130225" cy="231225"/>
            </a:xfrm>
            <a:custGeom>
              <a:avLst/>
              <a:gdLst/>
              <a:ahLst/>
              <a:cxnLst/>
              <a:rect l="l" t="t" r="r" b="b"/>
              <a:pathLst>
                <a:path w="5209" h="9249" extrusionOk="0">
                  <a:moveTo>
                    <a:pt x="4070" y="1"/>
                  </a:moveTo>
                  <a:cubicBezTo>
                    <a:pt x="3868" y="1"/>
                    <a:pt x="3662" y="69"/>
                    <a:pt x="3473" y="231"/>
                  </a:cubicBezTo>
                  <a:cubicBezTo>
                    <a:pt x="2315" y="1125"/>
                    <a:pt x="1789" y="2493"/>
                    <a:pt x="1158" y="3808"/>
                  </a:cubicBezTo>
                  <a:cubicBezTo>
                    <a:pt x="580" y="5228"/>
                    <a:pt x="1" y="6649"/>
                    <a:pt x="211" y="8174"/>
                  </a:cubicBezTo>
                  <a:cubicBezTo>
                    <a:pt x="248" y="8724"/>
                    <a:pt x="770" y="9249"/>
                    <a:pt x="1315" y="9249"/>
                  </a:cubicBezTo>
                  <a:cubicBezTo>
                    <a:pt x="1552" y="9249"/>
                    <a:pt x="1793" y="9150"/>
                    <a:pt x="2000" y="8911"/>
                  </a:cubicBezTo>
                  <a:cubicBezTo>
                    <a:pt x="2894" y="7859"/>
                    <a:pt x="3368" y="6544"/>
                    <a:pt x="3894" y="5228"/>
                  </a:cubicBezTo>
                  <a:cubicBezTo>
                    <a:pt x="4420" y="3913"/>
                    <a:pt x="5209" y="2598"/>
                    <a:pt x="5209" y="1125"/>
                  </a:cubicBezTo>
                  <a:cubicBezTo>
                    <a:pt x="5209" y="578"/>
                    <a:pt x="4656" y="1"/>
                    <a:pt x="40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7" name="Google Shape;9157;p55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8" name="Google Shape;9158;p55"/>
            <p:cNvSpPr/>
            <p:nvPr/>
          </p:nvSpPr>
          <p:spPr>
            <a:xfrm>
              <a:off x="1290200" y="4132675"/>
              <a:ext cx="286725" cy="252175"/>
            </a:xfrm>
            <a:custGeom>
              <a:avLst/>
              <a:gdLst/>
              <a:ahLst/>
              <a:cxnLst/>
              <a:rect l="l" t="t" r="r" b="b"/>
              <a:pathLst>
                <a:path w="11469" h="10087" extrusionOk="0">
                  <a:moveTo>
                    <a:pt x="5702" y="0"/>
                  </a:moveTo>
                  <a:cubicBezTo>
                    <a:pt x="3687" y="0"/>
                    <a:pt x="1732" y="1238"/>
                    <a:pt x="1000" y="3229"/>
                  </a:cubicBezTo>
                  <a:cubicBezTo>
                    <a:pt x="1" y="5806"/>
                    <a:pt x="1316" y="8752"/>
                    <a:pt x="3894" y="9752"/>
                  </a:cubicBezTo>
                  <a:cubicBezTo>
                    <a:pt x="4481" y="9979"/>
                    <a:pt x="5087" y="10087"/>
                    <a:pt x="5684" y="10087"/>
                  </a:cubicBezTo>
                  <a:cubicBezTo>
                    <a:pt x="7712" y="10087"/>
                    <a:pt x="9645" y="8849"/>
                    <a:pt x="10417" y="6858"/>
                  </a:cubicBezTo>
                  <a:cubicBezTo>
                    <a:pt x="11469" y="4228"/>
                    <a:pt x="10154" y="1335"/>
                    <a:pt x="7471" y="335"/>
                  </a:cubicBezTo>
                  <a:cubicBezTo>
                    <a:pt x="6896" y="108"/>
                    <a:pt x="6296" y="0"/>
                    <a:pt x="5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9" name="Google Shape;9159;p55"/>
            <p:cNvSpPr/>
            <p:nvPr/>
          </p:nvSpPr>
          <p:spPr>
            <a:xfrm>
              <a:off x="1302050" y="4205475"/>
              <a:ext cx="260425" cy="177700"/>
            </a:xfrm>
            <a:custGeom>
              <a:avLst/>
              <a:gdLst/>
              <a:ahLst/>
              <a:cxnLst/>
              <a:rect l="l" t="t" r="r" b="b"/>
              <a:pathLst>
                <a:path w="10417" h="7108" extrusionOk="0">
                  <a:moveTo>
                    <a:pt x="9785" y="1"/>
                  </a:moveTo>
                  <a:lnTo>
                    <a:pt x="9785" y="1"/>
                  </a:lnTo>
                  <a:cubicBezTo>
                    <a:pt x="9829" y="2617"/>
                    <a:pt x="7885" y="5377"/>
                    <a:pt x="5032" y="5377"/>
                  </a:cubicBezTo>
                  <a:cubicBezTo>
                    <a:pt x="4442" y="5377"/>
                    <a:pt x="3814" y="5260"/>
                    <a:pt x="3157" y="4998"/>
                  </a:cubicBezTo>
                  <a:cubicBezTo>
                    <a:pt x="1368" y="4315"/>
                    <a:pt x="474" y="2999"/>
                    <a:pt x="211" y="1632"/>
                  </a:cubicBezTo>
                  <a:lnTo>
                    <a:pt x="211" y="1632"/>
                  </a:lnTo>
                  <a:cubicBezTo>
                    <a:pt x="0" y="3789"/>
                    <a:pt x="1210" y="5998"/>
                    <a:pt x="3367" y="6787"/>
                  </a:cubicBezTo>
                  <a:cubicBezTo>
                    <a:pt x="3944" y="7003"/>
                    <a:pt x="4545" y="7107"/>
                    <a:pt x="5141" y="7107"/>
                  </a:cubicBezTo>
                  <a:cubicBezTo>
                    <a:pt x="7155" y="7107"/>
                    <a:pt x="9107" y="5923"/>
                    <a:pt x="9838" y="3894"/>
                  </a:cubicBezTo>
                  <a:cubicBezTo>
                    <a:pt x="10416" y="2631"/>
                    <a:pt x="10364" y="1158"/>
                    <a:pt x="9785" y="1"/>
                  </a:cubicBezTo>
                  <a:close/>
                </a:path>
              </a:pathLst>
            </a:custGeom>
            <a:solidFill>
              <a:srgbClr val="7BB8EF">
                <a:alpha val="34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0" name="Google Shape;9160;p55"/>
            <p:cNvSpPr/>
            <p:nvPr/>
          </p:nvSpPr>
          <p:spPr>
            <a:xfrm>
              <a:off x="1375700" y="4207125"/>
              <a:ext cx="115750" cy="101975"/>
            </a:xfrm>
            <a:custGeom>
              <a:avLst/>
              <a:gdLst/>
              <a:ahLst/>
              <a:cxnLst/>
              <a:rect l="l" t="t" r="r" b="b"/>
              <a:pathLst>
                <a:path w="4630" h="4079" extrusionOk="0">
                  <a:moveTo>
                    <a:pt x="2298" y="0"/>
                  </a:moveTo>
                  <a:cubicBezTo>
                    <a:pt x="1478" y="0"/>
                    <a:pt x="703" y="497"/>
                    <a:pt x="421" y="1303"/>
                  </a:cubicBezTo>
                  <a:cubicBezTo>
                    <a:pt x="0" y="2355"/>
                    <a:pt x="526" y="3565"/>
                    <a:pt x="1578" y="3933"/>
                  </a:cubicBezTo>
                  <a:cubicBezTo>
                    <a:pt x="1825" y="4032"/>
                    <a:pt x="2080" y="4078"/>
                    <a:pt x="2332" y="4078"/>
                  </a:cubicBezTo>
                  <a:cubicBezTo>
                    <a:pt x="3152" y="4078"/>
                    <a:pt x="3927" y="3581"/>
                    <a:pt x="4209" y="2776"/>
                  </a:cubicBezTo>
                  <a:cubicBezTo>
                    <a:pt x="4630" y="1724"/>
                    <a:pt x="4103" y="514"/>
                    <a:pt x="3051" y="145"/>
                  </a:cubicBezTo>
                  <a:cubicBezTo>
                    <a:pt x="2805" y="47"/>
                    <a:pt x="2549" y="0"/>
                    <a:pt x="2298" y="0"/>
                  </a:cubicBezTo>
                  <a:close/>
                </a:path>
              </a:pathLst>
            </a:custGeom>
            <a:solidFill>
              <a:srgbClr val="3E49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1" name="Google Shape;9161;p55"/>
            <p:cNvSpPr/>
            <p:nvPr/>
          </p:nvSpPr>
          <p:spPr>
            <a:xfrm>
              <a:off x="1198150" y="4815700"/>
              <a:ext cx="131550" cy="78525"/>
            </a:xfrm>
            <a:custGeom>
              <a:avLst/>
              <a:gdLst/>
              <a:ahLst/>
              <a:cxnLst/>
              <a:rect l="l" t="t" r="r" b="b"/>
              <a:pathLst>
                <a:path w="5262" h="3141" extrusionOk="0">
                  <a:moveTo>
                    <a:pt x="211" y="1"/>
                  </a:moveTo>
                  <a:lnTo>
                    <a:pt x="211" y="1"/>
                  </a:lnTo>
                  <a:cubicBezTo>
                    <a:pt x="1" y="1211"/>
                    <a:pt x="737" y="2473"/>
                    <a:pt x="2000" y="2946"/>
                  </a:cubicBezTo>
                  <a:cubicBezTo>
                    <a:pt x="2322" y="3078"/>
                    <a:pt x="2656" y="3141"/>
                    <a:pt x="2988" y="3141"/>
                  </a:cubicBezTo>
                  <a:cubicBezTo>
                    <a:pt x="3848" y="3141"/>
                    <a:pt x="4692" y="2721"/>
                    <a:pt x="5261" y="2000"/>
                  </a:cubicBezTo>
                  <a:cubicBezTo>
                    <a:pt x="3946" y="1316"/>
                    <a:pt x="2105" y="632"/>
                    <a:pt x="2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2" name="Google Shape;9162;p55"/>
            <p:cNvSpPr/>
            <p:nvPr/>
          </p:nvSpPr>
          <p:spPr>
            <a:xfrm>
              <a:off x="975900" y="4916025"/>
              <a:ext cx="248575" cy="125950"/>
            </a:xfrm>
            <a:custGeom>
              <a:avLst/>
              <a:gdLst/>
              <a:ahLst/>
              <a:cxnLst/>
              <a:rect l="l" t="t" r="r" b="b"/>
              <a:pathLst>
                <a:path w="9943" h="5038" extrusionOk="0">
                  <a:moveTo>
                    <a:pt x="3500" y="0"/>
                  </a:moveTo>
                  <a:cubicBezTo>
                    <a:pt x="2257" y="0"/>
                    <a:pt x="1052" y="348"/>
                    <a:pt x="0" y="985"/>
                  </a:cubicBezTo>
                  <a:cubicBezTo>
                    <a:pt x="1158" y="2458"/>
                    <a:pt x="2631" y="3773"/>
                    <a:pt x="4367" y="4457"/>
                  </a:cubicBezTo>
                  <a:cubicBezTo>
                    <a:pt x="5409" y="4848"/>
                    <a:pt x="6572" y="5037"/>
                    <a:pt x="7757" y="5037"/>
                  </a:cubicBezTo>
                  <a:cubicBezTo>
                    <a:pt x="8485" y="5037"/>
                    <a:pt x="9221" y="4965"/>
                    <a:pt x="9943" y="4825"/>
                  </a:cubicBezTo>
                  <a:cubicBezTo>
                    <a:pt x="9364" y="2879"/>
                    <a:pt x="7891" y="1248"/>
                    <a:pt x="5945" y="459"/>
                  </a:cubicBezTo>
                  <a:cubicBezTo>
                    <a:pt x="5135" y="148"/>
                    <a:pt x="4310" y="0"/>
                    <a:pt x="3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00" t="24803" r="29167" b="50000"/>
          <a:stretch>
            <a:fillRect/>
          </a:stretch>
        </p:blipFill>
        <p:spPr bwMode="auto">
          <a:xfrm>
            <a:off x="763178" y="1462007"/>
            <a:ext cx="7012123" cy="23741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" name="Straight Connector 24"/>
          <p:cNvCxnSpPr/>
          <p:nvPr/>
        </p:nvCxnSpPr>
        <p:spPr bwMode="auto">
          <a:xfrm>
            <a:off x="2226989" y="2487532"/>
            <a:ext cx="33528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 bwMode="auto">
          <a:xfrm>
            <a:off x="2207939" y="2346245"/>
            <a:ext cx="0" cy="33496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>
            <a:off x="5590901" y="2293857"/>
            <a:ext cx="0" cy="33496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 bwMode="auto">
          <a:xfrm>
            <a:off x="5619476" y="2487532"/>
            <a:ext cx="5334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 bwMode="auto">
          <a:xfrm>
            <a:off x="6152876" y="2327195"/>
            <a:ext cx="0" cy="3063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2049189" y="189857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1" name="TextBox 23"/>
          <p:cNvSpPr txBox="1">
            <a:spLocks noChangeArrowheads="1"/>
          </p:cNvSpPr>
          <p:nvPr/>
        </p:nvSpPr>
        <p:spPr bwMode="auto">
          <a:xfrm>
            <a:off x="5938564" y="1903332"/>
            <a:ext cx="409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2225401" y="2487532"/>
            <a:ext cx="3352800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TextBox 25"/>
          <p:cNvSpPr txBox="1">
            <a:spLocks noChangeArrowheads="1"/>
          </p:cNvSpPr>
          <p:nvPr/>
        </p:nvSpPr>
        <p:spPr bwMode="auto">
          <a:xfrm>
            <a:off x="3780357" y="2662728"/>
            <a:ext cx="609600" cy="400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000" b="1" i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</a:t>
            </a:r>
          </a:p>
        </p:txBody>
      </p:sp>
      <p:sp>
        <p:nvSpPr>
          <p:cNvPr id="34" name="TextBox 26"/>
          <p:cNvSpPr txBox="1">
            <a:spLocks noChangeArrowheads="1"/>
          </p:cNvSpPr>
          <p:nvPr/>
        </p:nvSpPr>
        <p:spPr bwMode="auto">
          <a:xfrm>
            <a:off x="5550261" y="2689962"/>
            <a:ext cx="704850" cy="369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1800" b="1" i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cm</a:t>
            </a:r>
          </a:p>
        </p:txBody>
      </p:sp>
      <p:sp>
        <p:nvSpPr>
          <p:cNvPr id="35" name="TextBox 27"/>
          <p:cNvSpPr txBox="1">
            <a:spLocks noChangeArrowheads="1"/>
          </p:cNvSpPr>
          <p:nvPr/>
        </p:nvSpPr>
        <p:spPr bwMode="auto">
          <a:xfrm>
            <a:off x="528321" y="688660"/>
            <a:ext cx="9692640" cy="646331"/>
          </a:xfrm>
          <a:prstGeom prst="rect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1a: 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Đọc, viết số đo độ dài có hai tên đơn vị đo:</a:t>
            </a:r>
          </a:p>
        </p:txBody>
      </p:sp>
      <p:sp>
        <p:nvSpPr>
          <p:cNvPr id="36" name="TextBox 28"/>
          <p:cNvSpPr txBox="1">
            <a:spLocks noChangeArrowheads="1"/>
          </p:cNvSpPr>
          <p:nvPr/>
        </p:nvSpPr>
        <p:spPr bwMode="auto">
          <a:xfrm>
            <a:off x="521923" y="4165584"/>
            <a:ext cx="77360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Đoạn thẳng AB đo được:  1m và 9cm</a:t>
            </a:r>
          </a:p>
        </p:txBody>
      </p:sp>
      <p:sp>
        <p:nvSpPr>
          <p:cNvPr id="37" name="TextBox 30"/>
          <p:cNvSpPr txBox="1">
            <a:spLocks noChangeArrowheads="1"/>
          </p:cNvSpPr>
          <p:nvPr/>
        </p:nvSpPr>
        <p:spPr bwMode="auto">
          <a:xfrm>
            <a:off x="1792317" y="5083508"/>
            <a:ext cx="49862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Viết tắt là </a:t>
            </a:r>
            <a:r>
              <a:rPr lang="en-US" altLang="en-US" sz="3600" b="1" i="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1m 9cm </a:t>
            </a:r>
            <a:endParaRPr lang="en-US" alt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8" name="TextBox 4095"/>
          <p:cNvSpPr txBox="1">
            <a:spLocks noChangeArrowheads="1"/>
          </p:cNvSpPr>
          <p:nvPr/>
        </p:nvSpPr>
        <p:spPr bwMode="auto">
          <a:xfrm>
            <a:off x="1020229" y="5915805"/>
            <a:ext cx="76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Đọc là </a:t>
            </a:r>
            <a:r>
              <a:rPr lang="en-US" altLang="en-US" sz="3600" b="1" i="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mét chín xăng – ti – mét</a:t>
            </a:r>
            <a:endParaRPr lang="en-US" altLang="en-US" sz="36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>
            <a:off x="5601061" y="2488803"/>
            <a:ext cx="552450" cy="9525"/>
          </a:xfrm>
          <a:prstGeom prst="line">
            <a:avLst/>
          </a:prstGeom>
          <a:ln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2" name="Freeform 68"/>
          <p:cNvSpPr>
            <a:spLocks noChangeArrowheads="1"/>
          </p:cNvSpPr>
          <p:nvPr/>
        </p:nvSpPr>
        <p:spPr bwMode="auto">
          <a:xfrm>
            <a:off x="2244768" y="2554207"/>
            <a:ext cx="3305493" cy="104458"/>
          </a:xfrm>
          <a:custGeom>
            <a:avLst/>
            <a:gdLst>
              <a:gd name="T0" fmla="*/ 0 w 1862667"/>
              <a:gd name="T1" fmla="*/ 0 h 251178"/>
              <a:gd name="T2" fmla="*/ 2147483646 w 1862667"/>
              <a:gd name="T3" fmla="*/ 228396 h 251178"/>
              <a:gd name="T4" fmla="*/ 2147483646 w 1862667"/>
              <a:gd name="T5" fmla="*/ 31503 h 251178"/>
              <a:gd name="T6" fmla="*/ 0 60000 65536"/>
              <a:gd name="T7" fmla="*/ 0 60000 65536"/>
              <a:gd name="T8" fmla="*/ 0 60000 65536"/>
              <a:gd name="T9" fmla="*/ 0 w 1862667"/>
              <a:gd name="T10" fmla="*/ 0 h 251178"/>
              <a:gd name="T11" fmla="*/ 1862667 w 1862667"/>
              <a:gd name="T12" fmla="*/ 251178 h 2511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62667" h="251178">
                <a:moveTo>
                  <a:pt x="0" y="0"/>
                </a:moveTo>
                <a:cubicBezTo>
                  <a:pt x="306211" y="119945"/>
                  <a:pt x="612423" y="239890"/>
                  <a:pt x="922867" y="245534"/>
                </a:cubicBezTo>
                <a:cubicBezTo>
                  <a:pt x="1233311" y="251178"/>
                  <a:pt x="1547989" y="142522"/>
                  <a:pt x="1862667" y="33867"/>
                </a:cubicBezTo>
              </a:path>
            </a:pathLst>
          </a:custGeom>
          <a:noFill/>
          <a:ln w="19050" cap="rnd" cmpd="sng">
            <a:solidFill>
              <a:schemeClr val="bg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68"/>
          <p:cNvSpPr>
            <a:spLocks noChangeArrowheads="1"/>
          </p:cNvSpPr>
          <p:nvPr/>
        </p:nvSpPr>
        <p:spPr bwMode="auto">
          <a:xfrm>
            <a:off x="5638028" y="2546675"/>
            <a:ext cx="529315" cy="144064"/>
          </a:xfrm>
          <a:custGeom>
            <a:avLst/>
            <a:gdLst>
              <a:gd name="T0" fmla="*/ 0 w 1862667"/>
              <a:gd name="T1" fmla="*/ 0 h 251178"/>
              <a:gd name="T2" fmla="*/ 527109528 w 1862667"/>
              <a:gd name="T3" fmla="*/ 76132 h 251178"/>
              <a:gd name="T4" fmla="*/ 527109528 w 1862667"/>
              <a:gd name="T5" fmla="*/ 10501 h 251178"/>
              <a:gd name="T6" fmla="*/ 0 60000 65536"/>
              <a:gd name="T7" fmla="*/ 0 60000 65536"/>
              <a:gd name="T8" fmla="*/ 0 60000 65536"/>
              <a:gd name="T9" fmla="*/ 0 w 1862667"/>
              <a:gd name="T10" fmla="*/ 0 h 251178"/>
              <a:gd name="T11" fmla="*/ 1862667 w 1862667"/>
              <a:gd name="T12" fmla="*/ 251178 h 2511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62667" h="251178">
                <a:moveTo>
                  <a:pt x="0" y="0"/>
                </a:moveTo>
                <a:cubicBezTo>
                  <a:pt x="306211" y="119945"/>
                  <a:pt x="612423" y="239890"/>
                  <a:pt x="922867" y="245534"/>
                </a:cubicBezTo>
                <a:cubicBezTo>
                  <a:pt x="1233311" y="251178"/>
                  <a:pt x="1547989" y="142522"/>
                  <a:pt x="1862667" y="33867"/>
                </a:cubicBezTo>
              </a:path>
            </a:pathLst>
          </a:custGeom>
          <a:noFill/>
          <a:ln w="19050" cap="rnd" cmpd="sng">
            <a:solidFill>
              <a:schemeClr val="bg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3" grpId="0"/>
      <p:bldP spid="34" grpId="0"/>
      <p:bldP spid="36" grpId="0"/>
      <p:bldP spid="37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588671" y="609557"/>
            <a:ext cx="9354820" cy="584775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1b: Viết số thích hợp vào chỗ chấm (theo mẫu): 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919399" y="1588250"/>
            <a:ext cx="3106518" cy="584775"/>
          </a:xfrm>
          <a:prstGeom prst="rect">
            <a:avLst/>
          </a:prstGeom>
          <a:solidFill>
            <a:srgbClr val="96F6BB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3m 2dm = 32dm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5782749" y="1619494"/>
            <a:ext cx="11719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Mẫu: </a:t>
            </a: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6264291" y="2757637"/>
            <a:ext cx="459241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3m 2cm </a:t>
            </a:r>
            <a:r>
              <a:rPr lang="en-US" altLang="en-US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….cm</a:t>
            </a:r>
            <a:endParaRPr lang="en-US" altLang="en-US" b="1" i="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6259530" y="3462487"/>
            <a:ext cx="405332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4m 7dm = </a:t>
            </a:r>
            <a:r>
              <a:rPr lang="en-US" altLang="en-US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….dm</a:t>
            </a:r>
            <a:endParaRPr lang="en-US" altLang="en-US" b="1" i="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6299217" y="4137175"/>
            <a:ext cx="37368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4m 7cm </a:t>
            </a:r>
            <a:r>
              <a:rPr lang="en-US" altLang="en-US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….cm</a:t>
            </a:r>
            <a:endParaRPr lang="en-US" altLang="en-US" b="1" i="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>
            <a:off x="6259529" y="4897587"/>
            <a:ext cx="420051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9m 3cm </a:t>
            </a:r>
            <a:r>
              <a:rPr lang="en-US" altLang="en-US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….cm</a:t>
            </a:r>
            <a:endParaRPr lang="en-US" altLang="en-US" b="1" i="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6299217" y="5572275"/>
            <a:ext cx="40183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9m 3dm = </a:t>
            </a:r>
            <a:r>
              <a:rPr lang="en-US" altLang="en-US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….dm</a:t>
            </a:r>
            <a:endParaRPr lang="en-US" altLang="en-US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25"/>
          <p:cNvSpPr txBox="1">
            <a:spLocks noChangeArrowheads="1"/>
          </p:cNvSpPr>
          <p:nvPr/>
        </p:nvSpPr>
        <p:spPr bwMode="auto">
          <a:xfrm>
            <a:off x="500723" y="2235148"/>
            <a:ext cx="5282026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8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3m 4dm =                         = ......dm</a:t>
            </a:r>
            <a:endParaRPr lang="en-US" altLang="en-US" sz="2800" dirty="0" smtClean="0"/>
          </a:p>
        </p:txBody>
      </p:sp>
      <p:sp>
        <p:nvSpPr>
          <p:cNvPr id="19" name="TextBox 26"/>
          <p:cNvSpPr txBox="1">
            <a:spLocks noChangeArrowheads="1"/>
          </p:cNvSpPr>
          <p:nvPr/>
        </p:nvSpPr>
        <p:spPr bwMode="auto">
          <a:xfrm>
            <a:off x="2093082" y="2233762"/>
            <a:ext cx="1095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30dm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27"/>
          <p:cNvSpPr txBox="1">
            <a:spLocks noChangeArrowheads="1"/>
          </p:cNvSpPr>
          <p:nvPr/>
        </p:nvSpPr>
        <p:spPr bwMode="auto">
          <a:xfrm>
            <a:off x="3095968" y="2235350"/>
            <a:ext cx="1264604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+ 4dm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9"/>
          <p:cNvSpPr txBox="1">
            <a:spLocks noChangeArrowheads="1"/>
          </p:cNvSpPr>
          <p:nvPr/>
        </p:nvSpPr>
        <p:spPr bwMode="auto">
          <a:xfrm>
            <a:off x="500723" y="3334281"/>
            <a:ext cx="5282026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8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3m 4cm =                         = ...... cm</a:t>
            </a:r>
            <a:endParaRPr lang="en-US" altLang="en-US" sz="2800" dirty="0" smtClean="0"/>
          </a:p>
        </p:txBody>
      </p:sp>
      <p:sp>
        <p:nvSpPr>
          <p:cNvPr id="22" name="TextBox 30"/>
          <p:cNvSpPr txBox="1">
            <a:spLocks noChangeArrowheads="1"/>
          </p:cNvSpPr>
          <p:nvPr/>
        </p:nvSpPr>
        <p:spPr bwMode="auto">
          <a:xfrm>
            <a:off x="2119310" y="3333984"/>
            <a:ext cx="12824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300cm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Box 31"/>
          <p:cNvSpPr txBox="1">
            <a:spLocks noChangeArrowheads="1"/>
          </p:cNvSpPr>
          <p:nvPr/>
        </p:nvSpPr>
        <p:spPr bwMode="auto">
          <a:xfrm>
            <a:off x="3188457" y="3345204"/>
            <a:ext cx="1221079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+ 4cm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33" y="4495482"/>
            <a:ext cx="3118121" cy="218997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65025" y="1649805"/>
            <a:ext cx="2095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làm: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140" name="Google Shape;9140;p54"/>
          <p:cNvGrpSpPr/>
          <p:nvPr/>
        </p:nvGrpSpPr>
        <p:grpSpPr>
          <a:xfrm>
            <a:off x="9338251" y="186944"/>
            <a:ext cx="1210479" cy="745567"/>
            <a:chOff x="697099" y="962399"/>
            <a:chExt cx="1127075" cy="700326"/>
          </a:xfrm>
        </p:grpSpPr>
        <p:sp>
          <p:nvSpPr>
            <p:cNvPr id="9141" name="Google Shape;9141;p54"/>
            <p:cNvSpPr/>
            <p:nvPr/>
          </p:nvSpPr>
          <p:spPr>
            <a:xfrm>
              <a:off x="864100" y="962850"/>
              <a:ext cx="781225" cy="699875"/>
            </a:xfrm>
            <a:custGeom>
              <a:avLst/>
              <a:gdLst/>
              <a:ahLst/>
              <a:cxnLst/>
              <a:rect l="l" t="t" r="r" b="b"/>
              <a:pathLst>
                <a:path w="31249" h="27995" extrusionOk="0">
                  <a:moveTo>
                    <a:pt x="15625" y="0"/>
                  </a:moveTo>
                  <a:cubicBezTo>
                    <a:pt x="12294" y="0"/>
                    <a:pt x="8944" y="1169"/>
                    <a:pt x="6261" y="3560"/>
                  </a:cubicBezTo>
                  <a:cubicBezTo>
                    <a:pt x="527" y="8715"/>
                    <a:pt x="1" y="17605"/>
                    <a:pt x="5209" y="23392"/>
                  </a:cubicBezTo>
                  <a:cubicBezTo>
                    <a:pt x="7967" y="26431"/>
                    <a:pt x="11778" y="27995"/>
                    <a:pt x="15613" y="27995"/>
                  </a:cubicBezTo>
                  <a:cubicBezTo>
                    <a:pt x="18947" y="27995"/>
                    <a:pt x="22297" y="26813"/>
                    <a:pt x="24988" y="24391"/>
                  </a:cubicBezTo>
                  <a:cubicBezTo>
                    <a:pt x="30775" y="19236"/>
                    <a:pt x="31248" y="10346"/>
                    <a:pt x="26040" y="4612"/>
                  </a:cubicBezTo>
                  <a:cubicBezTo>
                    <a:pt x="23304" y="1565"/>
                    <a:pt x="19477" y="0"/>
                    <a:pt x="156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2" name="Google Shape;9142;p54"/>
            <p:cNvSpPr/>
            <p:nvPr/>
          </p:nvSpPr>
          <p:spPr>
            <a:xfrm>
              <a:off x="906200" y="962399"/>
              <a:ext cx="618125" cy="533950"/>
            </a:xfrm>
            <a:custGeom>
              <a:avLst/>
              <a:gdLst/>
              <a:ahLst/>
              <a:cxnLst/>
              <a:rect l="l" t="t" r="r" b="b"/>
              <a:pathLst>
                <a:path w="24725" h="21358" extrusionOk="0">
                  <a:moveTo>
                    <a:pt x="15308" y="0"/>
                  </a:moveTo>
                  <a:cubicBezTo>
                    <a:pt x="14256" y="1210"/>
                    <a:pt x="13257" y="2420"/>
                    <a:pt x="12152" y="3578"/>
                  </a:cubicBezTo>
                  <a:cubicBezTo>
                    <a:pt x="8312" y="7786"/>
                    <a:pt x="3946" y="11363"/>
                    <a:pt x="0" y="15414"/>
                  </a:cubicBezTo>
                  <a:cubicBezTo>
                    <a:pt x="158" y="17465"/>
                    <a:pt x="895" y="19517"/>
                    <a:pt x="1999" y="21358"/>
                  </a:cubicBezTo>
                  <a:cubicBezTo>
                    <a:pt x="8680" y="19569"/>
                    <a:pt x="14467" y="15045"/>
                    <a:pt x="19517" y="10416"/>
                  </a:cubicBezTo>
                  <a:cubicBezTo>
                    <a:pt x="21358" y="8733"/>
                    <a:pt x="23146" y="6892"/>
                    <a:pt x="24725" y="4998"/>
                  </a:cubicBezTo>
                  <a:cubicBezTo>
                    <a:pt x="24567" y="4840"/>
                    <a:pt x="24514" y="4735"/>
                    <a:pt x="24356" y="4577"/>
                  </a:cubicBezTo>
                  <a:cubicBezTo>
                    <a:pt x="21937" y="1894"/>
                    <a:pt x="18675" y="316"/>
                    <a:pt x="153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3" name="Google Shape;9143;p54"/>
            <p:cNvSpPr/>
            <p:nvPr/>
          </p:nvSpPr>
          <p:spPr>
            <a:xfrm>
              <a:off x="1015350" y="1150450"/>
              <a:ext cx="589200" cy="510300"/>
            </a:xfrm>
            <a:custGeom>
              <a:avLst/>
              <a:gdLst/>
              <a:ahLst/>
              <a:cxnLst/>
              <a:rect l="l" t="t" r="r" b="b"/>
              <a:pathLst>
                <a:path w="23568" h="20412" extrusionOk="0">
                  <a:moveTo>
                    <a:pt x="21989" y="1"/>
                  </a:moveTo>
                  <a:cubicBezTo>
                    <a:pt x="18307" y="6208"/>
                    <a:pt x="11468" y="11153"/>
                    <a:pt x="5314" y="14309"/>
                  </a:cubicBezTo>
                  <a:cubicBezTo>
                    <a:pt x="3578" y="15204"/>
                    <a:pt x="1789" y="15993"/>
                    <a:pt x="1" y="16782"/>
                  </a:cubicBezTo>
                  <a:cubicBezTo>
                    <a:pt x="2473" y="18939"/>
                    <a:pt x="5419" y="20201"/>
                    <a:pt x="8417" y="20412"/>
                  </a:cubicBezTo>
                  <a:cubicBezTo>
                    <a:pt x="9206" y="19886"/>
                    <a:pt x="9995" y="19412"/>
                    <a:pt x="10785" y="18886"/>
                  </a:cubicBezTo>
                  <a:cubicBezTo>
                    <a:pt x="14414" y="16308"/>
                    <a:pt x="17991" y="13415"/>
                    <a:pt x="20727" y="9943"/>
                  </a:cubicBezTo>
                  <a:cubicBezTo>
                    <a:pt x="21779" y="8576"/>
                    <a:pt x="22726" y="7050"/>
                    <a:pt x="23568" y="5472"/>
                  </a:cubicBezTo>
                  <a:cubicBezTo>
                    <a:pt x="23410" y="3578"/>
                    <a:pt x="22884" y="1737"/>
                    <a:pt x="219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4" name="Google Shape;9144;p54"/>
            <p:cNvSpPr/>
            <p:nvPr/>
          </p:nvSpPr>
          <p:spPr>
            <a:xfrm>
              <a:off x="697099" y="1048550"/>
              <a:ext cx="1127075" cy="578875"/>
            </a:xfrm>
            <a:custGeom>
              <a:avLst/>
              <a:gdLst/>
              <a:ahLst/>
              <a:cxnLst/>
              <a:rect l="l" t="t" r="r" b="b"/>
              <a:pathLst>
                <a:path w="45083" h="23155" extrusionOk="0">
                  <a:moveTo>
                    <a:pt x="40506" y="0"/>
                  </a:moveTo>
                  <a:cubicBezTo>
                    <a:pt x="38520" y="0"/>
                    <a:pt x="35877" y="447"/>
                    <a:pt x="32826" y="1289"/>
                  </a:cubicBezTo>
                  <a:cubicBezTo>
                    <a:pt x="33825" y="2446"/>
                    <a:pt x="34562" y="3709"/>
                    <a:pt x="35245" y="5129"/>
                  </a:cubicBezTo>
                  <a:cubicBezTo>
                    <a:pt x="35298" y="5234"/>
                    <a:pt x="35298" y="5339"/>
                    <a:pt x="35351" y="5392"/>
                  </a:cubicBezTo>
                  <a:cubicBezTo>
                    <a:pt x="35351" y="5392"/>
                    <a:pt x="32983" y="8443"/>
                    <a:pt x="23409" y="12967"/>
                  </a:cubicBezTo>
                  <a:cubicBezTo>
                    <a:pt x="14158" y="17336"/>
                    <a:pt x="10280" y="17386"/>
                    <a:pt x="10057" y="17386"/>
                  </a:cubicBezTo>
                  <a:cubicBezTo>
                    <a:pt x="10052" y="17386"/>
                    <a:pt x="10049" y="17386"/>
                    <a:pt x="10048" y="17386"/>
                  </a:cubicBezTo>
                  <a:cubicBezTo>
                    <a:pt x="9995" y="17333"/>
                    <a:pt x="9995" y="17176"/>
                    <a:pt x="9942" y="17123"/>
                  </a:cubicBezTo>
                  <a:cubicBezTo>
                    <a:pt x="9259" y="15650"/>
                    <a:pt x="8627" y="14177"/>
                    <a:pt x="8417" y="12652"/>
                  </a:cubicBezTo>
                  <a:cubicBezTo>
                    <a:pt x="3156" y="16334"/>
                    <a:pt x="0" y="19858"/>
                    <a:pt x="842" y="21805"/>
                  </a:cubicBezTo>
                  <a:cubicBezTo>
                    <a:pt x="1299" y="22718"/>
                    <a:pt x="2612" y="23154"/>
                    <a:pt x="4571" y="23154"/>
                  </a:cubicBezTo>
                  <a:cubicBezTo>
                    <a:pt x="6671" y="23154"/>
                    <a:pt x="9514" y="22652"/>
                    <a:pt x="12836" y="21700"/>
                  </a:cubicBezTo>
                  <a:cubicBezTo>
                    <a:pt x="16518" y="20647"/>
                    <a:pt x="20726" y="19069"/>
                    <a:pt x="25093" y="17070"/>
                  </a:cubicBezTo>
                  <a:cubicBezTo>
                    <a:pt x="29669" y="14966"/>
                    <a:pt x="33667" y="12652"/>
                    <a:pt x="36824" y="10390"/>
                  </a:cubicBezTo>
                  <a:cubicBezTo>
                    <a:pt x="42084" y="6707"/>
                    <a:pt x="45083" y="3288"/>
                    <a:pt x="44241" y="1394"/>
                  </a:cubicBezTo>
                  <a:cubicBezTo>
                    <a:pt x="43820" y="447"/>
                    <a:pt x="42492" y="0"/>
                    <a:pt x="40506" y="0"/>
                  </a:cubicBezTo>
                  <a:close/>
                </a:path>
              </a:pathLst>
            </a:custGeom>
            <a:solidFill>
              <a:srgbClr val="A75CD4">
                <a:alpha val="60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Rectangle 28"/>
          <p:cNvSpPr/>
          <p:nvPr/>
        </p:nvSpPr>
        <p:spPr>
          <a:xfrm>
            <a:off x="4681798" y="2234417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endParaRPr lang="en-US" alt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524679" y="3324291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304</a:t>
            </a:r>
            <a:endParaRPr lang="en-US" alt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063444" y="2748351"/>
            <a:ext cx="8436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302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86192" y="3437108"/>
            <a:ext cx="6931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155388" y="4137175"/>
            <a:ext cx="9314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407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155388" y="4897586"/>
            <a:ext cx="9314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903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286192" y="5576870"/>
            <a:ext cx="7394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0" grpId="0"/>
      <p:bldP spid="21" grpId="0" animBg="1"/>
      <p:bldP spid="22" grpId="0"/>
      <p:bldP spid="23" grpId="0"/>
      <p:bldP spid="25" grpId="0"/>
      <p:bldP spid="29" grpId="0"/>
      <p:bldP spid="30" grpId="0"/>
      <p:bldP spid="31" grpId="0"/>
      <p:bldP spid="32" grpId="0"/>
      <p:bldP spid="33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5" name="Google Shape;9295;p62"/>
          <p:cNvSpPr/>
          <p:nvPr/>
        </p:nvSpPr>
        <p:spPr>
          <a:xfrm>
            <a:off x="2905865" y="1209040"/>
            <a:ext cx="1503575" cy="1742210"/>
          </a:xfrm>
          <a:custGeom>
            <a:avLst/>
            <a:gdLst/>
            <a:ahLst/>
            <a:cxnLst/>
            <a:rect l="l" t="t" r="r" b="b"/>
            <a:pathLst>
              <a:path w="21531" h="26097" extrusionOk="0">
                <a:moveTo>
                  <a:pt x="11539" y="491"/>
                </a:moveTo>
                <a:cubicBezTo>
                  <a:pt x="13574" y="491"/>
                  <a:pt x="15382" y="1222"/>
                  <a:pt x="16237" y="2767"/>
                </a:cubicBezTo>
                <a:cubicBezTo>
                  <a:pt x="15495" y="3016"/>
                  <a:pt x="14773" y="3123"/>
                  <a:pt x="14065" y="3123"/>
                </a:cubicBezTo>
                <a:cubicBezTo>
                  <a:pt x="12455" y="3123"/>
                  <a:pt x="10914" y="2571"/>
                  <a:pt x="9374" y="1888"/>
                </a:cubicBezTo>
                <a:cubicBezTo>
                  <a:pt x="8495" y="2976"/>
                  <a:pt x="7344" y="3666"/>
                  <a:pt x="6131" y="4294"/>
                </a:cubicBezTo>
                <a:cubicBezTo>
                  <a:pt x="6193" y="2850"/>
                  <a:pt x="8014" y="988"/>
                  <a:pt x="9834" y="653"/>
                </a:cubicBezTo>
                <a:cubicBezTo>
                  <a:pt x="10409" y="545"/>
                  <a:pt x="10983" y="491"/>
                  <a:pt x="11539" y="491"/>
                </a:cubicBezTo>
                <a:close/>
                <a:moveTo>
                  <a:pt x="17869" y="6365"/>
                </a:moveTo>
                <a:cubicBezTo>
                  <a:pt x="17890" y="6449"/>
                  <a:pt x="17911" y="6512"/>
                  <a:pt x="17952" y="6596"/>
                </a:cubicBezTo>
                <a:cubicBezTo>
                  <a:pt x="17806" y="6617"/>
                  <a:pt x="17660" y="6658"/>
                  <a:pt x="17471" y="6721"/>
                </a:cubicBezTo>
                <a:cubicBezTo>
                  <a:pt x="17471" y="6658"/>
                  <a:pt x="17450" y="6617"/>
                  <a:pt x="17429" y="6554"/>
                </a:cubicBezTo>
                <a:cubicBezTo>
                  <a:pt x="17576" y="6470"/>
                  <a:pt x="17701" y="6428"/>
                  <a:pt x="17869" y="6365"/>
                </a:cubicBezTo>
                <a:close/>
                <a:moveTo>
                  <a:pt x="18152" y="5073"/>
                </a:moveTo>
                <a:cubicBezTo>
                  <a:pt x="18320" y="5073"/>
                  <a:pt x="18486" y="5104"/>
                  <a:pt x="18601" y="5173"/>
                </a:cubicBezTo>
                <a:cubicBezTo>
                  <a:pt x="19313" y="5612"/>
                  <a:pt x="19271" y="6951"/>
                  <a:pt x="18580" y="7453"/>
                </a:cubicBezTo>
                <a:cubicBezTo>
                  <a:pt x="18452" y="7539"/>
                  <a:pt x="18278" y="7586"/>
                  <a:pt x="18082" y="7586"/>
                </a:cubicBezTo>
                <a:cubicBezTo>
                  <a:pt x="17798" y="7586"/>
                  <a:pt x="17467" y="7488"/>
                  <a:pt x="17157" y="7265"/>
                </a:cubicBezTo>
                <a:cubicBezTo>
                  <a:pt x="17848" y="7181"/>
                  <a:pt x="18413" y="7119"/>
                  <a:pt x="18434" y="6407"/>
                </a:cubicBezTo>
                <a:cubicBezTo>
                  <a:pt x="18434" y="5842"/>
                  <a:pt x="17952" y="5821"/>
                  <a:pt x="17450" y="5675"/>
                </a:cubicBezTo>
                <a:cubicBezTo>
                  <a:pt x="17555" y="5466"/>
                  <a:pt x="17597" y="5173"/>
                  <a:pt x="17764" y="5131"/>
                </a:cubicBezTo>
                <a:cubicBezTo>
                  <a:pt x="17877" y="5093"/>
                  <a:pt x="18015" y="5073"/>
                  <a:pt x="18152" y="5073"/>
                </a:cubicBezTo>
                <a:close/>
                <a:moveTo>
                  <a:pt x="4938" y="7600"/>
                </a:moveTo>
                <a:cubicBezTo>
                  <a:pt x="4980" y="7600"/>
                  <a:pt x="5001" y="7767"/>
                  <a:pt x="5043" y="7893"/>
                </a:cubicBezTo>
                <a:cubicBezTo>
                  <a:pt x="4896" y="7893"/>
                  <a:pt x="4771" y="7893"/>
                  <a:pt x="4666" y="7851"/>
                </a:cubicBezTo>
                <a:cubicBezTo>
                  <a:pt x="4624" y="7851"/>
                  <a:pt x="4603" y="7684"/>
                  <a:pt x="4624" y="7684"/>
                </a:cubicBezTo>
                <a:cubicBezTo>
                  <a:pt x="4729" y="7663"/>
                  <a:pt x="4833" y="7600"/>
                  <a:pt x="4938" y="7600"/>
                </a:cubicBezTo>
                <a:close/>
                <a:moveTo>
                  <a:pt x="4671" y="6214"/>
                </a:moveTo>
                <a:cubicBezTo>
                  <a:pt x="4691" y="6214"/>
                  <a:pt x="4710" y="6215"/>
                  <a:pt x="4729" y="6219"/>
                </a:cubicBezTo>
                <a:cubicBezTo>
                  <a:pt x="5126" y="6324"/>
                  <a:pt x="4875" y="6721"/>
                  <a:pt x="4917" y="7014"/>
                </a:cubicBezTo>
                <a:cubicBezTo>
                  <a:pt x="4499" y="7161"/>
                  <a:pt x="4038" y="7286"/>
                  <a:pt x="4080" y="7809"/>
                </a:cubicBezTo>
                <a:cubicBezTo>
                  <a:pt x="4143" y="8332"/>
                  <a:pt x="4666" y="8374"/>
                  <a:pt x="5126" y="8500"/>
                </a:cubicBezTo>
                <a:cubicBezTo>
                  <a:pt x="4906" y="8585"/>
                  <a:pt x="4700" y="8627"/>
                  <a:pt x="4512" y="8627"/>
                </a:cubicBezTo>
                <a:cubicBezTo>
                  <a:pt x="4146" y="8627"/>
                  <a:pt x="3848" y="8469"/>
                  <a:pt x="3641" y="8165"/>
                </a:cubicBezTo>
                <a:cubicBezTo>
                  <a:pt x="3327" y="7684"/>
                  <a:pt x="3369" y="7035"/>
                  <a:pt x="3766" y="6617"/>
                </a:cubicBezTo>
                <a:cubicBezTo>
                  <a:pt x="3829" y="6554"/>
                  <a:pt x="3871" y="6512"/>
                  <a:pt x="3955" y="6491"/>
                </a:cubicBezTo>
                <a:cubicBezTo>
                  <a:pt x="4183" y="6396"/>
                  <a:pt x="4464" y="6214"/>
                  <a:pt x="4671" y="6214"/>
                </a:cubicBezTo>
                <a:close/>
                <a:moveTo>
                  <a:pt x="9688" y="2644"/>
                </a:moveTo>
                <a:cubicBezTo>
                  <a:pt x="9794" y="2644"/>
                  <a:pt x="9903" y="2677"/>
                  <a:pt x="10022" y="2746"/>
                </a:cubicBezTo>
                <a:cubicBezTo>
                  <a:pt x="11362" y="3394"/>
                  <a:pt x="12763" y="3666"/>
                  <a:pt x="14228" y="3666"/>
                </a:cubicBezTo>
                <a:cubicBezTo>
                  <a:pt x="14730" y="3666"/>
                  <a:pt x="15191" y="3604"/>
                  <a:pt x="15693" y="3562"/>
                </a:cubicBezTo>
                <a:cubicBezTo>
                  <a:pt x="15986" y="3499"/>
                  <a:pt x="16300" y="3478"/>
                  <a:pt x="16697" y="3415"/>
                </a:cubicBezTo>
                <a:cubicBezTo>
                  <a:pt x="16802" y="3834"/>
                  <a:pt x="16906" y="4210"/>
                  <a:pt x="16927" y="4608"/>
                </a:cubicBezTo>
                <a:cubicBezTo>
                  <a:pt x="16948" y="5131"/>
                  <a:pt x="16969" y="5675"/>
                  <a:pt x="16927" y="6198"/>
                </a:cubicBezTo>
                <a:cubicBezTo>
                  <a:pt x="16739" y="8395"/>
                  <a:pt x="15839" y="10153"/>
                  <a:pt x="13893" y="11324"/>
                </a:cubicBezTo>
                <a:cubicBezTo>
                  <a:pt x="13349" y="11659"/>
                  <a:pt x="12743" y="11659"/>
                  <a:pt x="12136" y="11722"/>
                </a:cubicBezTo>
                <a:cubicBezTo>
                  <a:pt x="11923" y="11739"/>
                  <a:pt x="11711" y="11748"/>
                  <a:pt x="11501" y="11748"/>
                </a:cubicBezTo>
                <a:cubicBezTo>
                  <a:pt x="10186" y="11748"/>
                  <a:pt x="8933" y="11412"/>
                  <a:pt x="7742" y="10780"/>
                </a:cubicBezTo>
                <a:cubicBezTo>
                  <a:pt x="5942" y="9860"/>
                  <a:pt x="4917" y="7328"/>
                  <a:pt x="5608" y="5445"/>
                </a:cubicBezTo>
                <a:cubicBezTo>
                  <a:pt x="5649" y="5277"/>
                  <a:pt x="5796" y="5131"/>
                  <a:pt x="5963" y="5047"/>
                </a:cubicBezTo>
                <a:cubicBezTo>
                  <a:pt x="7135" y="4440"/>
                  <a:pt x="8244" y="3708"/>
                  <a:pt x="9227" y="2850"/>
                </a:cubicBezTo>
                <a:cubicBezTo>
                  <a:pt x="9388" y="2714"/>
                  <a:pt x="9535" y="2644"/>
                  <a:pt x="9688" y="2644"/>
                </a:cubicBezTo>
                <a:close/>
                <a:moveTo>
                  <a:pt x="10336" y="12245"/>
                </a:moveTo>
                <a:cubicBezTo>
                  <a:pt x="10985" y="12245"/>
                  <a:pt x="11571" y="12266"/>
                  <a:pt x="12261" y="12266"/>
                </a:cubicBezTo>
                <a:cubicBezTo>
                  <a:pt x="11998" y="12915"/>
                  <a:pt x="11616" y="13229"/>
                  <a:pt x="11212" y="13229"/>
                </a:cubicBezTo>
                <a:cubicBezTo>
                  <a:pt x="11199" y="13229"/>
                  <a:pt x="11186" y="13229"/>
                  <a:pt x="11173" y="13228"/>
                </a:cubicBezTo>
                <a:cubicBezTo>
                  <a:pt x="10587" y="13187"/>
                  <a:pt x="10525" y="12705"/>
                  <a:pt x="10336" y="12245"/>
                </a:cubicBezTo>
                <a:close/>
                <a:moveTo>
                  <a:pt x="8267" y="11658"/>
                </a:moveTo>
                <a:cubicBezTo>
                  <a:pt x="8273" y="11658"/>
                  <a:pt x="8279" y="11659"/>
                  <a:pt x="8286" y="11659"/>
                </a:cubicBezTo>
                <a:cubicBezTo>
                  <a:pt x="8746" y="11722"/>
                  <a:pt x="9206" y="11889"/>
                  <a:pt x="9604" y="12140"/>
                </a:cubicBezTo>
                <a:cubicBezTo>
                  <a:pt x="9813" y="12266"/>
                  <a:pt x="9897" y="12622"/>
                  <a:pt x="10043" y="12873"/>
                </a:cubicBezTo>
                <a:cubicBezTo>
                  <a:pt x="10211" y="13103"/>
                  <a:pt x="10336" y="13396"/>
                  <a:pt x="10546" y="13542"/>
                </a:cubicBezTo>
                <a:cubicBezTo>
                  <a:pt x="10734" y="13675"/>
                  <a:pt x="10957" y="13738"/>
                  <a:pt x="11188" y="13738"/>
                </a:cubicBezTo>
                <a:cubicBezTo>
                  <a:pt x="11650" y="13738"/>
                  <a:pt x="12143" y="13486"/>
                  <a:pt x="12450" y="13040"/>
                </a:cubicBezTo>
                <a:cubicBezTo>
                  <a:pt x="12533" y="12915"/>
                  <a:pt x="12617" y="12789"/>
                  <a:pt x="12659" y="12663"/>
                </a:cubicBezTo>
                <a:cubicBezTo>
                  <a:pt x="12784" y="12371"/>
                  <a:pt x="12973" y="12203"/>
                  <a:pt x="13307" y="12140"/>
                </a:cubicBezTo>
                <a:cubicBezTo>
                  <a:pt x="13684" y="12057"/>
                  <a:pt x="14040" y="11868"/>
                  <a:pt x="14500" y="11680"/>
                </a:cubicBezTo>
                <a:cubicBezTo>
                  <a:pt x="15149" y="12203"/>
                  <a:pt x="15818" y="12768"/>
                  <a:pt x="16488" y="13312"/>
                </a:cubicBezTo>
                <a:cubicBezTo>
                  <a:pt x="16760" y="13542"/>
                  <a:pt x="16823" y="13835"/>
                  <a:pt x="16592" y="14149"/>
                </a:cubicBezTo>
                <a:cubicBezTo>
                  <a:pt x="16341" y="14463"/>
                  <a:pt x="16174" y="14798"/>
                  <a:pt x="15902" y="15153"/>
                </a:cubicBezTo>
                <a:cubicBezTo>
                  <a:pt x="15337" y="14881"/>
                  <a:pt x="14772" y="14588"/>
                  <a:pt x="14103" y="14212"/>
                </a:cubicBezTo>
                <a:lnTo>
                  <a:pt x="14103" y="14212"/>
                </a:lnTo>
                <a:cubicBezTo>
                  <a:pt x="14207" y="15425"/>
                  <a:pt x="14312" y="16451"/>
                  <a:pt x="14437" y="17560"/>
                </a:cubicBezTo>
                <a:cubicBezTo>
                  <a:pt x="12219" y="17727"/>
                  <a:pt x="10022" y="17853"/>
                  <a:pt x="7742" y="17978"/>
                </a:cubicBezTo>
                <a:cubicBezTo>
                  <a:pt x="7763" y="16911"/>
                  <a:pt x="7637" y="15823"/>
                  <a:pt x="7930" y="14777"/>
                </a:cubicBezTo>
                <a:cubicBezTo>
                  <a:pt x="8014" y="14463"/>
                  <a:pt x="7951" y="14254"/>
                  <a:pt x="7763" y="13982"/>
                </a:cubicBezTo>
                <a:cubicBezTo>
                  <a:pt x="7135" y="14358"/>
                  <a:pt x="6507" y="14714"/>
                  <a:pt x="5859" y="15112"/>
                </a:cubicBezTo>
                <a:cubicBezTo>
                  <a:pt x="5566" y="14672"/>
                  <a:pt x="5336" y="14296"/>
                  <a:pt x="5043" y="13877"/>
                </a:cubicBezTo>
                <a:cubicBezTo>
                  <a:pt x="5838" y="13333"/>
                  <a:pt x="6591" y="12810"/>
                  <a:pt x="7344" y="12287"/>
                </a:cubicBezTo>
                <a:cubicBezTo>
                  <a:pt x="7449" y="12245"/>
                  <a:pt x="7533" y="12182"/>
                  <a:pt x="7616" y="12140"/>
                </a:cubicBezTo>
                <a:cubicBezTo>
                  <a:pt x="7839" y="11978"/>
                  <a:pt x="8063" y="11658"/>
                  <a:pt x="8267" y="11658"/>
                </a:cubicBezTo>
                <a:close/>
                <a:moveTo>
                  <a:pt x="13045" y="18181"/>
                </a:moveTo>
                <a:cubicBezTo>
                  <a:pt x="13537" y="18181"/>
                  <a:pt x="13981" y="18196"/>
                  <a:pt x="14333" y="18229"/>
                </a:cubicBezTo>
                <a:cubicBezTo>
                  <a:pt x="14605" y="19171"/>
                  <a:pt x="14835" y="20133"/>
                  <a:pt x="15128" y="21158"/>
                </a:cubicBezTo>
                <a:cubicBezTo>
                  <a:pt x="14070" y="21398"/>
                  <a:pt x="13089" y="21599"/>
                  <a:pt x="12038" y="21599"/>
                </a:cubicBezTo>
                <a:cubicBezTo>
                  <a:pt x="11987" y="21599"/>
                  <a:pt x="11936" y="21599"/>
                  <a:pt x="11885" y="21598"/>
                </a:cubicBezTo>
                <a:cubicBezTo>
                  <a:pt x="11738" y="21033"/>
                  <a:pt x="11613" y="20468"/>
                  <a:pt x="11487" y="19903"/>
                </a:cubicBezTo>
                <a:cubicBezTo>
                  <a:pt x="11466" y="19777"/>
                  <a:pt x="11487" y="19631"/>
                  <a:pt x="11424" y="19526"/>
                </a:cubicBezTo>
                <a:cubicBezTo>
                  <a:pt x="11362" y="19422"/>
                  <a:pt x="11257" y="19317"/>
                  <a:pt x="11173" y="19213"/>
                </a:cubicBezTo>
                <a:cubicBezTo>
                  <a:pt x="11048" y="19317"/>
                  <a:pt x="10859" y="19401"/>
                  <a:pt x="10838" y="19526"/>
                </a:cubicBezTo>
                <a:cubicBezTo>
                  <a:pt x="10671" y="20301"/>
                  <a:pt x="10420" y="20970"/>
                  <a:pt x="10043" y="21682"/>
                </a:cubicBezTo>
                <a:cubicBezTo>
                  <a:pt x="9388" y="21682"/>
                  <a:pt x="8769" y="21691"/>
                  <a:pt x="8139" y="21691"/>
                </a:cubicBezTo>
                <a:cubicBezTo>
                  <a:pt x="7823" y="21691"/>
                  <a:pt x="7505" y="21689"/>
                  <a:pt x="7177" y="21682"/>
                </a:cubicBezTo>
                <a:cubicBezTo>
                  <a:pt x="7302" y="20677"/>
                  <a:pt x="7407" y="19694"/>
                  <a:pt x="7512" y="18731"/>
                </a:cubicBezTo>
                <a:cubicBezTo>
                  <a:pt x="8250" y="18429"/>
                  <a:pt x="11049" y="18181"/>
                  <a:pt x="13045" y="18181"/>
                </a:cubicBezTo>
                <a:close/>
                <a:moveTo>
                  <a:pt x="11623" y="1"/>
                </a:moveTo>
                <a:cubicBezTo>
                  <a:pt x="11324" y="1"/>
                  <a:pt x="11021" y="17"/>
                  <a:pt x="10713" y="47"/>
                </a:cubicBezTo>
                <a:cubicBezTo>
                  <a:pt x="8202" y="319"/>
                  <a:pt x="6591" y="1720"/>
                  <a:pt x="5670" y="4001"/>
                </a:cubicBezTo>
                <a:cubicBezTo>
                  <a:pt x="5440" y="4545"/>
                  <a:pt x="5252" y="5131"/>
                  <a:pt x="5043" y="5675"/>
                </a:cubicBezTo>
                <a:cubicBezTo>
                  <a:pt x="3683" y="5863"/>
                  <a:pt x="2867" y="6700"/>
                  <a:pt x="3013" y="7705"/>
                </a:cubicBezTo>
                <a:cubicBezTo>
                  <a:pt x="3140" y="8615"/>
                  <a:pt x="3822" y="9097"/>
                  <a:pt x="5003" y="9097"/>
                </a:cubicBezTo>
                <a:cubicBezTo>
                  <a:pt x="5179" y="9097"/>
                  <a:pt x="5367" y="9086"/>
                  <a:pt x="5566" y="9065"/>
                </a:cubicBezTo>
                <a:cubicBezTo>
                  <a:pt x="6089" y="9964"/>
                  <a:pt x="6717" y="10780"/>
                  <a:pt x="7825" y="11324"/>
                </a:cubicBezTo>
                <a:cubicBezTo>
                  <a:pt x="6696" y="12245"/>
                  <a:pt x="5566" y="12915"/>
                  <a:pt x="4415" y="13710"/>
                </a:cubicBezTo>
                <a:cubicBezTo>
                  <a:pt x="4499" y="13919"/>
                  <a:pt x="4582" y="14107"/>
                  <a:pt x="4687" y="14337"/>
                </a:cubicBezTo>
                <a:cubicBezTo>
                  <a:pt x="4038" y="14881"/>
                  <a:pt x="3348" y="15446"/>
                  <a:pt x="2678" y="16011"/>
                </a:cubicBezTo>
                <a:cubicBezTo>
                  <a:pt x="2286" y="16306"/>
                  <a:pt x="1881" y="16498"/>
                  <a:pt x="1423" y="16498"/>
                </a:cubicBezTo>
                <a:cubicBezTo>
                  <a:pt x="1295" y="16498"/>
                  <a:pt x="1162" y="16483"/>
                  <a:pt x="1025" y="16451"/>
                </a:cubicBezTo>
                <a:cubicBezTo>
                  <a:pt x="837" y="16430"/>
                  <a:pt x="670" y="16430"/>
                  <a:pt x="502" y="16388"/>
                </a:cubicBezTo>
                <a:cubicBezTo>
                  <a:pt x="457" y="16383"/>
                  <a:pt x="410" y="16380"/>
                  <a:pt x="365" y="16380"/>
                </a:cubicBezTo>
                <a:cubicBezTo>
                  <a:pt x="202" y="16380"/>
                  <a:pt x="54" y="16426"/>
                  <a:pt x="21" y="16639"/>
                </a:cubicBezTo>
                <a:cubicBezTo>
                  <a:pt x="0" y="16869"/>
                  <a:pt x="230" y="16890"/>
                  <a:pt x="439" y="16890"/>
                </a:cubicBezTo>
                <a:cubicBezTo>
                  <a:pt x="732" y="16911"/>
                  <a:pt x="1046" y="16953"/>
                  <a:pt x="1527" y="16974"/>
                </a:cubicBezTo>
                <a:cubicBezTo>
                  <a:pt x="1130" y="17371"/>
                  <a:pt x="858" y="17601"/>
                  <a:pt x="544" y="17915"/>
                </a:cubicBezTo>
                <a:cubicBezTo>
                  <a:pt x="758" y="18003"/>
                  <a:pt x="872" y="18050"/>
                  <a:pt x="957" y="18050"/>
                </a:cubicBezTo>
                <a:cubicBezTo>
                  <a:pt x="1054" y="18050"/>
                  <a:pt x="1111" y="17987"/>
                  <a:pt x="1235" y="17853"/>
                </a:cubicBezTo>
                <a:lnTo>
                  <a:pt x="1862" y="17225"/>
                </a:lnTo>
                <a:cubicBezTo>
                  <a:pt x="2155" y="18145"/>
                  <a:pt x="2176" y="18229"/>
                  <a:pt x="2490" y="18334"/>
                </a:cubicBezTo>
                <a:cubicBezTo>
                  <a:pt x="2469" y="17936"/>
                  <a:pt x="2427" y="17560"/>
                  <a:pt x="2364" y="17225"/>
                </a:cubicBezTo>
                <a:cubicBezTo>
                  <a:pt x="2281" y="16869"/>
                  <a:pt x="2385" y="16618"/>
                  <a:pt x="2678" y="16409"/>
                </a:cubicBezTo>
                <a:cubicBezTo>
                  <a:pt x="3348" y="15928"/>
                  <a:pt x="4038" y="15404"/>
                  <a:pt x="4729" y="14902"/>
                </a:cubicBezTo>
                <a:cubicBezTo>
                  <a:pt x="4875" y="14819"/>
                  <a:pt x="5022" y="14777"/>
                  <a:pt x="5189" y="14714"/>
                </a:cubicBezTo>
                <a:cubicBezTo>
                  <a:pt x="5294" y="14840"/>
                  <a:pt x="5398" y="14923"/>
                  <a:pt x="5440" y="15028"/>
                </a:cubicBezTo>
                <a:cubicBezTo>
                  <a:pt x="5657" y="15437"/>
                  <a:pt x="5763" y="15618"/>
                  <a:pt x="5949" y="15618"/>
                </a:cubicBezTo>
                <a:cubicBezTo>
                  <a:pt x="6087" y="15618"/>
                  <a:pt x="6268" y="15519"/>
                  <a:pt x="6570" y="15342"/>
                </a:cubicBezTo>
                <a:cubicBezTo>
                  <a:pt x="6863" y="15195"/>
                  <a:pt x="7114" y="15007"/>
                  <a:pt x="7491" y="14798"/>
                </a:cubicBezTo>
                <a:lnTo>
                  <a:pt x="7491" y="14798"/>
                </a:lnTo>
                <a:cubicBezTo>
                  <a:pt x="7449" y="15635"/>
                  <a:pt x="7449" y="16346"/>
                  <a:pt x="7428" y="17037"/>
                </a:cubicBezTo>
                <a:cubicBezTo>
                  <a:pt x="7407" y="17518"/>
                  <a:pt x="7219" y="17978"/>
                  <a:pt x="7135" y="18459"/>
                </a:cubicBezTo>
                <a:cubicBezTo>
                  <a:pt x="6968" y="19485"/>
                  <a:pt x="6905" y="20531"/>
                  <a:pt x="6758" y="21577"/>
                </a:cubicBezTo>
                <a:cubicBezTo>
                  <a:pt x="6696" y="21912"/>
                  <a:pt x="6758" y="22142"/>
                  <a:pt x="7009" y="22309"/>
                </a:cubicBezTo>
                <a:cubicBezTo>
                  <a:pt x="7428" y="22246"/>
                  <a:pt x="7846" y="22205"/>
                  <a:pt x="8369" y="22142"/>
                </a:cubicBezTo>
                <a:lnTo>
                  <a:pt x="8369" y="22142"/>
                </a:lnTo>
                <a:cubicBezTo>
                  <a:pt x="8181" y="23376"/>
                  <a:pt x="7972" y="24506"/>
                  <a:pt x="7700" y="25490"/>
                </a:cubicBezTo>
                <a:cubicBezTo>
                  <a:pt x="7559" y="25612"/>
                  <a:pt x="7406" y="25643"/>
                  <a:pt x="7251" y="25643"/>
                </a:cubicBezTo>
                <a:cubicBezTo>
                  <a:pt x="7086" y="25643"/>
                  <a:pt x="6919" y="25608"/>
                  <a:pt x="6761" y="25608"/>
                </a:cubicBezTo>
                <a:cubicBezTo>
                  <a:pt x="6583" y="25608"/>
                  <a:pt x="6416" y="25653"/>
                  <a:pt x="6277" y="25845"/>
                </a:cubicBezTo>
                <a:cubicBezTo>
                  <a:pt x="6340" y="25908"/>
                  <a:pt x="6361" y="26013"/>
                  <a:pt x="6403" y="26013"/>
                </a:cubicBezTo>
                <a:cubicBezTo>
                  <a:pt x="6947" y="26076"/>
                  <a:pt x="7470" y="26096"/>
                  <a:pt x="8035" y="26096"/>
                </a:cubicBezTo>
                <a:cubicBezTo>
                  <a:pt x="8097" y="26096"/>
                  <a:pt x="8265" y="25887"/>
                  <a:pt x="8265" y="25783"/>
                </a:cubicBezTo>
                <a:cubicBezTo>
                  <a:pt x="8139" y="24736"/>
                  <a:pt x="8600" y="23774"/>
                  <a:pt x="8767" y="22770"/>
                </a:cubicBezTo>
                <a:cubicBezTo>
                  <a:pt x="8821" y="22301"/>
                  <a:pt x="8937" y="22221"/>
                  <a:pt x="9316" y="22221"/>
                </a:cubicBezTo>
                <a:cubicBezTo>
                  <a:pt x="9377" y="22221"/>
                  <a:pt x="9445" y="22223"/>
                  <a:pt x="9520" y="22226"/>
                </a:cubicBezTo>
                <a:cubicBezTo>
                  <a:pt x="9855" y="22246"/>
                  <a:pt x="10190" y="22246"/>
                  <a:pt x="10546" y="22288"/>
                </a:cubicBezTo>
                <a:cubicBezTo>
                  <a:pt x="10713" y="21682"/>
                  <a:pt x="10901" y="21138"/>
                  <a:pt x="11090" y="20573"/>
                </a:cubicBezTo>
                <a:lnTo>
                  <a:pt x="11236" y="20573"/>
                </a:lnTo>
                <a:cubicBezTo>
                  <a:pt x="11341" y="21138"/>
                  <a:pt x="11445" y="21682"/>
                  <a:pt x="11550" y="22246"/>
                </a:cubicBezTo>
                <a:cubicBezTo>
                  <a:pt x="12115" y="22226"/>
                  <a:pt x="12575" y="22184"/>
                  <a:pt x="13119" y="22121"/>
                </a:cubicBezTo>
                <a:cubicBezTo>
                  <a:pt x="13203" y="22832"/>
                  <a:pt x="13287" y="23460"/>
                  <a:pt x="13328" y="24088"/>
                </a:cubicBezTo>
                <a:cubicBezTo>
                  <a:pt x="13370" y="24548"/>
                  <a:pt x="13391" y="25008"/>
                  <a:pt x="13433" y="25469"/>
                </a:cubicBezTo>
                <a:cubicBezTo>
                  <a:pt x="13489" y="25900"/>
                  <a:pt x="13613" y="25995"/>
                  <a:pt x="13984" y="25995"/>
                </a:cubicBezTo>
                <a:cubicBezTo>
                  <a:pt x="14027" y="25995"/>
                  <a:pt x="14074" y="25994"/>
                  <a:pt x="14123" y="25992"/>
                </a:cubicBezTo>
                <a:cubicBezTo>
                  <a:pt x="14437" y="25992"/>
                  <a:pt x="14730" y="25992"/>
                  <a:pt x="15002" y="25950"/>
                </a:cubicBezTo>
                <a:cubicBezTo>
                  <a:pt x="15316" y="25887"/>
                  <a:pt x="15672" y="25866"/>
                  <a:pt x="15693" y="25385"/>
                </a:cubicBezTo>
                <a:cubicBezTo>
                  <a:pt x="15584" y="25339"/>
                  <a:pt x="15476" y="25321"/>
                  <a:pt x="15369" y="25321"/>
                </a:cubicBezTo>
                <a:cubicBezTo>
                  <a:pt x="15072" y="25321"/>
                  <a:pt x="14776" y="25451"/>
                  <a:pt x="14471" y="25451"/>
                </a:cubicBezTo>
                <a:cubicBezTo>
                  <a:pt x="14290" y="25451"/>
                  <a:pt x="14105" y="25406"/>
                  <a:pt x="13914" y="25259"/>
                </a:cubicBezTo>
                <a:cubicBezTo>
                  <a:pt x="13810" y="24276"/>
                  <a:pt x="13705" y="23167"/>
                  <a:pt x="13600" y="22037"/>
                </a:cubicBezTo>
                <a:cubicBezTo>
                  <a:pt x="14333" y="21933"/>
                  <a:pt x="14981" y="21807"/>
                  <a:pt x="15735" y="21682"/>
                </a:cubicBezTo>
                <a:cubicBezTo>
                  <a:pt x="15693" y="21410"/>
                  <a:pt x="15672" y="21179"/>
                  <a:pt x="15609" y="20949"/>
                </a:cubicBezTo>
                <a:cubicBezTo>
                  <a:pt x="15421" y="20238"/>
                  <a:pt x="15211" y="19526"/>
                  <a:pt x="15044" y="18836"/>
                </a:cubicBezTo>
                <a:cubicBezTo>
                  <a:pt x="14981" y="18648"/>
                  <a:pt x="14877" y="18417"/>
                  <a:pt x="14960" y="18250"/>
                </a:cubicBezTo>
                <a:cubicBezTo>
                  <a:pt x="15170" y="17748"/>
                  <a:pt x="14981" y="17288"/>
                  <a:pt x="14960" y="16806"/>
                </a:cubicBezTo>
                <a:cubicBezTo>
                  <a:pt x="14898" y="16283"/>
                  <a:pt x="14751" y="15802"/>
                  <a:pt x="14898" y="15112"/>
                </a:cubicBezTo>
                <a:lnTo>
                  <a:pt x="14898" y="15112"/>
                </a:lnTo>
                <a:cubicBezTo>
                  <a:pt x="15232" y="15342"/>
                  <a:pt x="15484" y="15530"/>
                  <a:pt x="15714" y="15718"/>
                </a:cubicBezTo>
                <a:cubicBezTo>
                  <a:pt x="15852" y="15829"/>
                  <a:pt x="15957" y="15886"/>
                  <a:pt x="16052" y="15886"/>
                </a:cubicBezTo>
                <a:cubicBezTo>
                  <a:pt x="16172" y="15886"/>
                  <a:pt x="16275" y="15792"/>
                  <a:pt x="16404" y="15593"/>
                </a:cubicBezTo>
                <a:cubicBezTo>
                  <a:pt x="16530" y="15404"/>
                  <a:pt x="16655" y="15195"/>
                  <a:pt x="16823" y="14965"/>
                </a:cubicBezTo>
                <a:lnTo>
                  <a:pt x="18057" y="16179"/>
                </a:lnTo>
                <a:cubicBezTo>
                  <a:pt x="18706" y="16848"/>
                  <a:pt x="19501" y="17392"/>
                  <a:pt x="19271" y="18522"/>
                </a:cubicBezTo>
                <a:cubicBezTo>
                  <a:pt x="19271" y="18585"/>
                  <a:pt x="19522" y="18689"/>
                  <a:pt x="19626" y="18794"/>
                </a:cubicBezTo>
                <a:cubicBezTo>
                  <a:pt x="19668" y="18689"/>
                  <a:pt x="19794" y="18564"/>
                  <a:pt x="19794" y="18459"/>
                </a:cubicBezTo>
                <a:cubicBezTo>
                  <a:pt x="19794" y="18250"/>
                  <a:pt x="19773" y="18020"/>
                  <a:pt x="19731" y="17622"/>
                </a:cubicBezTo>
                <a:lnTo>
                  <a:pt x="19731" y="17622"/>
                </a:lnTo>
                <a:cubicBezTo>
                  <a:pt x="20045" y="17894"/>
                  <a:pt x="20191" y="18062"/>
                  <a:pt x="20401" y="18208"/>
                </a:cubicBezTo>
                <a:cubicBezTo>
                  <a:pt x="20435" y="18226"/>
                  <a:pt x="20491" y="18236"/>
                  <a:pt x="20551" y="18236"/>
                </a:cubicBezTo>
                <a:cubicBezTo>
                  <a:pt x="20636" y="18236"/>
                  <a:pt x="20728" y="18215"/>
                  <a:pt x="20777" y="18166"/>
                </a:cubicBezTo>
                <a:cubicBezTo>
                  <a:pt x="20840" y="18125"/>
                  <a:pt x="20819" y="17915"/>
                  <a:pt x="20777" y="17811"/>
                </a:cubicBezTo>
                <a:cubicBezTo>
                  <a:pt x="20714" y="17706"/>
                  <a:pt x="20547" y="17622"/>
                  <a:pt x="20421" y="17518"/>
                </a:cubicBezTo>
                <a:cubicBezTo>
                  <a:pt x="20798" y="17288"/>
                  <a:pt x="21468" y="17622"/>
                  <a:pt x="21530" y="16890"/>
                </a:cubicBezTo>
                <a:cubicBezTo>
                  <a:pt x="21447" y="16848"/>
                  <a:pt x="21363" y="16806"/>
                  <a:pt x="21321" y="16806"/>
                </a:cubicBezTo>
                <a:cubicBezTo>
                  <a:pt x="20659" y="16869"/>
                  <a:pt x="20266" y="16932"/>
                  <a:pt x="19977" y="16932"/>
                </a:cubicBezTo>
                <a:cubicBezTo>
                  <a:pt x="19401" y="16932"/>
                  <a:pt x="19243" y="16681"/>
                  <a:pt x="18183" y="15676"/>
                </a:cubicBezTo>
                <a:cubicBezTo>
                  <a:pt x="18015" y="15551"/>
                  <a:pt x="17890" y="15425"/>
                  <a:pt x="17764" y="15279"/>
                </a:cubicBezTo>
                <a:cubicBezTo>
                  <a:pt x="17513" y="15007"/>
                  <a:pt x="17346" y="14756"/>
                  <a:pt x="17136" y="14484"/>
                </a:cubicBezTo>
                <a:lnTo>
                  <a:pt x="17346" y="14275"/>
                </a:lnTo>
                <a:cubicBezTo>
                  <a:pt x="17848" y="13877"/>
                  <a:pt x="17869" y="13835"/>
                  <a:pt x="17408" y="13459"/>
                </a:cubicBezTo>
                <a:cubicBezTo>
                  <a:pt x="16760" y="12894"/>
                  <a:pt x="16111" y="12329"/>
                  <a:pt x="15463" y="11785"/>
                </a:cubicBezTo>
                <a:cubicBezTo>
                  <a:pt x="15316" y="11659"/>
                  <a:pt x="15191" y="11534"/>
                  <a:pt x="14981" y="11345"/>
                </a:cubicBezTo>
                <a:cubicBezTo>
                  <a:pt x="16153" y="10508"/>
                  <a:pt x="16655" y="9274"/>
                  <a:pt x="17178" y="8102"/>
                </a:cubicBezTo>
                <a:cubicBezTo>
                  <a:pt x="17364" y="8113"/>
                  <a:pt x="17534" y="8119"/>
                  <a:pt x="17691" y="8119"/>
                </a:cubicBezTo>
                <a:cubicBezTo>
                  <a:pt x="19054" y="8119"/>
                  <a:pt x="19380" y="7690"/>
                  <a:pt x="19605" y="6470"/>
                </a:cubicBezTo>
                <a:cubicBezTo>
                  <a:pt x="19689" y="6114"/>
                  <a:pt x="19543" y="5654"/>
                  <a:pt x="19354" y="5298"/>
                </a:cubicBezTo>
                <a:cubicBezTo>
                  <a:pt x="18957" y="4566"/>
                  <a:pt x="18204" y="4545"/>
                  <a:pt x="17513" y="4524"/>
                </a:cubicBezTo>
                <a:cubicBezTo>
                  <a:pt x="17136" y="2683"/>
                  <a:pt x="16467" y="1699"/>
                  <a:pt x="14898" y="842"/>
                </a:cubicBezTo>
                <a:cubicBezTo>
                  <a:pt x="13882" y="242"/>
                  <a:pt x="12787" y="1"/>
                  <a:pt x="116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1137920" y="3154055"/>
            <a:ext cx="33528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dirty="0">
                <a:solidFill>
                  <a:srgbClr val="FF0000"/>
                </a:solidFill>
                <a:latin typeface="Patrick Hand" panose="00000500000000000000" pitchFamily="2" charset="0"/>
              </a:rPr>
              <a:t>Muốn đổi số đo độ dài có hai đơn vị thành số đo độ dài có một đơn vị ta làm như thế nào?</a:t>
            </a:r>
          </a:p>
        </p:txBody>
      </p:sp>
      <p:sp>
        <p:nvSpPr>
          <p:cNvPr id="6" name="Rectangle 5"/>
          <p:cNvSpPr/>
          <p:nvPr/>
        </p:nvSpPr>
        <p:spPr>
          <a:xfrm>
            <a:off x="5222240" y="2268052"/>
            <a:ext cx="46431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dirty="0">
                <a:latin typeface="Patrick Hand" panose="00000500000000000000" pitchFamily="2" charset="0"/>
              </a:rPr>
              <a:t> </a:t>
            </a:r>
            <a:r>
              <a:rPr lang="en-US" altLang="en-US" sz="3600" dirty="0" smtClean="0">
                <a:latin typeface="Patrick Hand" panose="00000500000000000000" pitchFamily="2" charset="0"/>
              </a:rPr>
              <a:t>  </a:t>
            </a:r>
            <a:r>
              <a:rPr lang="en-US" altLang="en-US" sz="3600" dirty="0" smtClean="0">
                <a:solidFill>
                  <a:schemeClr val="accent2">
                    <a:lumMod val="50000"/>
                  </a:schemeClr>
                </a:solidFill>
                <a:latin typeface="Patrick Hand" panose="00000500000000000000" pitchFamily="2" charset="0"/>
              </a:rPr>
              <a:t>Muốn </a:t>
            </a:r>
            <a:r>
              <a:rPr lang="en-US" altLang="en-US" sz="3600" dirty="0">
                <a:solidFill>
                  <a:schemeClr val="accent2">
                    <a:lumMod val="50000"/>
                  </a:schemeClr>
                </a:solidFill>
                <a:latin typeface="Patrick Hand" panose="00000500000000000000" pitchFamily="2" charset="0"/>
              </a:rPr>
              <a:t>đổi số đo độ dài có hai đơn vị thành số đo độ dài có một đơn vị nào đó, </a:t>
            </a:r>
            <a:r>
              <a:rPr lang="en-US" altLang="en-US" sz="3600" dirty="0">
                <a:solidFill>
                  <a:schemeClr val="accent3">
                    <a:lumMod val="75000"/>
                  </a:schemeClr>
                </a:solidFill>
                <a:latin typeface="Patrick Hand" panose="00000500000000000000" pitchFamily="2" charset="0"/>
              </a:rPr>
              <a:t>ta đổi từng thành phần của số đo độ dài có hai đơn vị ra đơn vị cần đổi</a:t>
            </a:r>
            <a:r>
              <a:rPr lang="en-US" altLang="en-US" sz="3600" dirty="0">
                <a:solidFill>
                  <a:srgbClr val="FF0000"/>
                </a:solidFill>
                <a:latin typeface="Patrick Hand" panose="00000500000000000000" pitchFamily="2" charset="0"/>
              </a:rPr>
              <a:t>,</a:t>
            </a:r>
            <a:r>
              <a:rPr lang="en-US" altLang="en-US" sz="3600" dirty="0">
                <a:solidFill>
                  <a:srgbClr val="0033CC"/>
                </a:solidFill>
                <a:latin typeface="Patrick Hand" panose="00000500000000000000" pitchFamily="2" charset="0"/>
              </a:rPr>
              <a:t> </a:t>
            </a:r>
            <a:r>
              <a:rPr lang="en-US" altLang="en-US" sz="3600" dirty="0">
                <a:solidFill>
                  <a:srgbClr val="FF0000"/>
                </a:solidFill>
                <a:latin typeface="Patrick Hand" panose="00000500000000000000" pitchFamily="2" charset="0"/>
              </a:rPr>
              <a:t>sau đó cộng các thành phần đã được đổi với nhau.</a:t>
            </a:r>
            <a:endParaRPr lang="en-US" sz="3600" dirty="0">
              <a:solidFill>
                <a:srgbClr val="FF0000"/>
              </a:solidFill>
              <a:latin typeface="Patrick Hand" panose="000005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300;p63"/>
          <p:cNvSpPr txBox="1">
            <a:spLocks noGrp="1"/>
          </p:cNvSpPr>
          <p:nvPr>
            <p:ph type="title"/>
          </p:nvPr>
        </p:nvSpPr>
        <p:spPr>
          <a:xfrm>
            <a:off x="3510891" y="1699254"/>
            <a:ext cx="3413174" cy="69490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spcFirstLastPara="1" wrap="square" lIns="114525" tIns="114525" rIns="114525" bIns="114525" anchor="ctr" anchorCtr="0">
            <a:noAutofit/>
          </a:bodyPr>
          <a:lstStyle/>
          <a:p>
            <a:pPr lvl="0"/>
            <a:r>
              <a:rPr lang="en-US" sz="6000" dirty="0">
                <a:solidFill>
                  <a:schemeClr val="accent3">
                    <a:lumMod val="50000"/>
                  </a:schemeClr>
                </a:solidFill>
              </a:rPr>
              <a:t>B</a:t>
            </a:r>
            <a:r>
              <a:rPr lang="en" sz="6000" dirty="0">
                <a:solidFill>
                  <a:schemeClr val="accent3">
                    <a:lumMod val="50000"/>
                  </a:schemeClr>
                </a:solidFill>
              </a:rPr>
              <a:t>ài </a:t>
            </a:r>
            <a:r>
              <a:rPr lang="en" sz="6000" dirty="0" smtClean="0">
                <a:solidFill>
                  <a:schemeClr val="accent3">
                    <a:lumMod val="50000"/>
                  </a:schemeClr>
                </a:solidFill>
              </a:rPr>
              <a:t>2: Tính:</a:t>
            </a:r>
            <a:endParaRPr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707935" y="2788503"/>
            <a:ext cx="16510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13dam</a:t>
            </a:r>
            <a:endParaRPr lang="en-US" altLang="en-US" sz="3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514865" y="2806065"/>
            <a:ext cx="33517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8dam </a:t>
            </a: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600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5dam  </a:t>
            </a:r>
            <a:r>
              <a:rPr lang="en-US" altLang="en-US" sz="3600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635000" y="3479165"/>
            <a:ext cx="52408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57hm </a:t>
            </a: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3600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28hm </a:t>
            </a: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endParaRPr lang="en-US" alt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3"/>
              <p:cNvSpPr txBox="1">
                <a:spLocks noChangeArrowheads="1"/>
              </p:cNvSpPr>
              <p:nvPr/>
            </p:nvSpPr>
            <p:spPr bwMode="auto">
              <a:xfrm>
                <a:off x="574675" y="4034670"/>
                <a:ext cx="3743325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i="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12km </a:t>
                </a:r>
                <a14:m>
                  <m:oMath xmlns:m="http://schemas.openxmlformats.org/officeDocument/2006/math">
                    <m:r>
                      <a:rPr lang="en-US" altLang="en-US" sz="36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</m:oMath>
                </a14:m>
                <a:r>
                  <a:rPr lang="en-US" altLang="en-US" sz="3600" b="1" i="0" dirty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</a:t>
                </a:r>
                <a:r>
                  <a:rPr lang="en-US" altLang="en-US" sz="3600" b="1" i="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= </a:t>
                </a:r>
                <a:r>
                  <a:rPr lang="en-US" altLang="en-US" sz="3600" b="1" i="0" dirty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 </a:t>
                </a:r>
                <a:endParaRPr lang="en-US" altLang="en-US" sz="36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4675" y="4034670"/>
                <a:ext cx="3743325" cy="646331"/>
              </a:xfrm>
              <a:prstGeom prst="rect">
                <a:avLst/>
              </a:prstGeom>
              <a:blipFill>
                <a:blip r:embed="rId2"/>
                <a:stretch>
                  <a:fillRect l="-4886" t="-16038" b="-3396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5665153" y="2777490"/>
            <a:ext cx="467522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720m </a:t>
            </a: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600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43m </a:t>
            </a: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5707380" y="3425190"/>
            <a:ext cx="5360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403cm – </a:t>
            </a:r>
            <a:r>
              <a:rPr lang="en-US" altLang="en-US" sz="3600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52cm </a:t>
            </a: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en-US" sz="3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5727700" y="4072890"/>
            <a:ext cx="37992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27mm </a:t>
            </a:r>
            <a:r>
              <a:rPr lang="en-US" altLang="en-US" sz="3600" b="1" i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=</a:t>
            </a:r>
            <a:endParaRPr lang="en-US" altLang="en-US" sz="3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784050" y="3484424"/>
            <a:ext cx="18776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29hm</a:t>
            </a:r>
            <a:r>
              <a:rPr lang="en-US" altLang="en-US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3797342" y="4039929"/>
            <a:ext cx="15616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48km</a:t>
            </a:r>
            <a:r>
              <a:rPr lang="en-US" altLang="en-US" sz="36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8583126" y="2705736"/>
            <a:ext cx="173459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763m</a:t>
            </a:r>
            <a:endParaRPr lang="en-US" altLang="en-US" sz="3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8939011" y="3423821"/>
            <a:ext cx="19171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351cm</a:t>
            </a:r>
            <a:endParaRPr lang="en-US" altLang="en-US" sz="3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8199492" y="4071521"/>
            <a:ext cx="140555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9mm</a:t>
            </a:r>
            <a:endParaRPr lang="en-US" altLang="en-US" sz="3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51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Download premium vector of Rectangle gold frame on minimal patterned  background vector by Nunny about cedar, decorative frame, cedar leaf,  advertisement, and at… | Powerpoint background design, Poster background  design, Background desig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0691813" cy="756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100557" y="2436919"/>
            <a:ext cx="8487198" cy="3079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529" b="1" dirty="0">
                <a:solidFill>
                  <a:schemeClr val="accent2">
                    <a:lumMod val="50000"/>
                  </a:schemeClr>
                </a:solidFill>
              </a:rPr>
              <a:t>6m 3cm .... 7m           </a:t>
            </a:r>
            <a:r>
              <a:rPr lang="en-US" altLang="en-US" sz="3529" b="1" dirty="0" smtClean="0">
                <a:solidFill>
                  <a:schemeClr val="accent2">
                    <a:lumMod val="50000"/>
                  </a:schemeClr>
                </a:solidFill>
              </a:rPr>
              <a:t>5m </a:t>
            </a:r>
            <a:r>
              <a:rPr lang="en-US" altLang="en-US" sz="3529" b="1" dirty="0">
                <a:solidFill>
                  <a:schemeClr val="accent2">
                    <a:lumMod val="50000"/>
                  </a:schemeClr>
                </a:solidFill>
              </a:rPr>
              <a:t>6cm .... 5m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529" b="1" dirty="0">
                <a:solidFill>
                  <a:schemeClr val="accent2">
                    <a:lumMod val="50000"/>
                  </a:schemeClr>
                </a:solidFill>
              </a:rPr>
              <a:t>6m 3cm .... 6m           </a:t>
            </a:r>
            <a:r>
              <a:rPr lang="en-US" altLang="en-US" sz="3529" b="1" dirty="0" smtClean="0">
                <a:solidFill>
                  <a:schemeClr val="accent2">
                    <a:lumMod val="50000"/>
                  </a:schemeClr>
                </a:solidFill>
              </a:rPr>
              <a:t>5m </a:t>
            </a:r>
            <a:r>
              <a:rPr lang="en-US" altLang="en-US" sz="3529" b="1" dirty="0">
                <a:solidFill>
                  <a:schemeClr val="accent2">
                    <a:lumMod val="50000"/>
                  </a:schemeClr>
                </a:solidFill>
              </a:rPr>
              <a:t>6cm .... 6m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529" b="1" dirty="0">
                <a:solidFill>
                  <a:schemeClr val="accent2">
                    <a:lumMod val="50000"/>
                  </a:schemeClr>
                </a:solidFill>
              </a:rPr>
              <a:t>6m 3cm .... 630cm     </a:t>
            </a:r>
            <a:r>
              <a:rPr lang="en-US" altLang="en-US" sz="3529" b="1" dirty="0" smtClean="0">
                <a:solidFill>
                  <a:schemeClr val="accent2">
                    <a:lumMod val="50000"/>
                  </a:schemeClr>
                </a:solidFill>
              </a:rPr>
              <a:t>5m </a:t>
            </a:r>
            <a:r>
              <a:rPr lang="en-US" altLang="en-US" sz="3529" b="1" dirty="0">
                <a:solidFill>
                  <a:schemeClr val="accent2">
                    <a:lumMod val="50000"/>
                  </a:schemeClr>
                </a:solidFill>
              </a:rPr>
              <a:t>6cm .... 506cm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529" b="1" dirty="0">
                <a:solidFill>
                  <a:schemeClr val="accent2">
                    <a:lumMod val="50000"/>
                  </a:schemeClr>
                </a:solidFill>
              </a:rPr>
              <a:t>6m 3cm .... 603cm     </a:t>
            </a:r>
            <a:r>
              <a:rPr lang="en-US" altLang="en-US" sz="3529" b="1" dirty="0" smtClean="0">
                <a:solidFill>
                  <a:schemeClr val="accent2">
                    <a:lumMod val="50000"/>
                  </a:schemeClr>
                </a:solidFill>
              </a:rPr>
              <a:t>5m </a:t>
            </a:r>
            <a:r>
              <a:rPr lang="en-US" altLang="en-US" sz="3529" b="1" dirty="0">
                <a:solidFill>
                  <a:schemeClr val="accent2">
                    <a:lumMod val="50000"/>
                  </a:schemeClr>
                </a:solidFill>
              </a:rPr>
              <a:t>6cm .... 560cm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814826" y="1428538"/>
            <a:ext cx="7058660" cy="635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529" b="1" dirty="0">
                <a:solidFill>
                  <a:srgbClr val="0070C0"/>
                </a:solidFill>
              </a:rPr>
              <a:t>Điền dấu &gt;; &lt;; = vào chỗ trống: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2895135" y="2284519"/>
            <a:ext cx="86406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altLang="en-US" sz="54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976414" y="3053273"/>
            <a:ext cx="86406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altLang="en-US" sz="54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2895134" y="3887889"/>
            <a:ext cx="86406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altLang="en-US" sz="54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935774" y="4702089"/>
            <a:ext cx="86406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en-US" sz="54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7375694" y="2284519"/>
            <a:ext cx="86406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altLang="en-US" sz="54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7329507" y="3061231"/>
            <a:ext cx="86406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altLang="en-US" sz="54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352600" y="3900403"/>
            <a:ext cx="86406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en-US" sz="54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11960" y="4674149"/>
            <a:ext cx="86406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i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altLang="en-US" sz="54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5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9" name="Google Shape;9929;p86"/>
          <p:cNvSpPr txBox="1">
            <a:spLocks noGrp="1"/>
          </p:cNvSpPr>
          <p:nvPr>
            <p:ph type="ctrTitle"/>
          </p:nvPr>
        </p:nvSpPr>
        <p:spPr>
          <a:xfrm>
            <a:off x="2841294" y="1441993"/>
            <a:ext cx="5009100" cy="1467000"/>
          </a:xfrm>
          <a:prstGeom prst="rect">
            <a:avLst/>
          </a:prstGeom>
        </p:spPr>
        <p:txBody>
          <a:bodyPr spcFirstLastPara="1" wrap="square" lIns="114525" tIns="114525" rIns="114525" bIns="1145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THANKS</a:t>
            </a:r>
            <a:endParaRPr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680" y="3535680"/>
            <a:ext cx="5872480" cy="36273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l About Me Sheets for Pre-K by Slidesgo">
  <a:themeElements>
    <a:clrScheme name="Simple Light">
      <a:dk1>
        <a:srgbClr val="4C4C4C"/>
      </a:dk1>
      <a:lt1>
        <a:srgbClr val="FFFFFF"/>
      </a:lt1>
      <a:dk2>
        <a:srgbClr val="FFFFFF"/>
      </a:dk2>
      <a:lt2>
        <a:srgbClr val="FFC71F"/>
      </a:lt2>
      <a:accent1>
        <a:srgbClr val="FBE6A5"/>
      </a:accent1>
      <a:accent2>
        <a:srgbClr val="70DB87"/>
      </a:accent2>
      <a:accent3>
        <a:srgbClr val="7BB8EF"/>
      </a:accent3>
      <a:accent4>
        <a:srgbClr val="FDB1CD"/>
      </a:accent4>
      <a:accent5>
        <a:srgbClr val="A75CD4"/>
      </a:accent5>
      <a:accent6>
        <a:srgbClr val="FFFFFF"/>
      </a:accent6>
      <a:hlink>
        <a:srgbClr val="4C4C4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6" ma:contentTypeDescription="Tạo tài liệu mới." ma:contentTypeScope="" ma:versionID="87c8ff4362d582bc038683c518361262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f57f0239bd0e529817d977ecc418a6bf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946701-C7C6-406A-B19A-FA7F6D26A466}"/>
</file>

<file path=customXml/itemProps2.xml><?xml version="1.0" encoding="utf-8"?>
<ds:datastoreItem xmlns:ds="http://schemas.openxmlformats.org/officeDocument/2006/customXml" ds:itemID="{F58CB653-58B3-41C3-9E0F-E67635FAB63B}"/>
</file>

<file path=customXml/itemProps3.xml><?xml version="1.0" encoding="utf-8"?>
<ds:datastoreItem xmlns:ds="http://schemas.openxmlformats.org/officeDocument/2006/customXml" ds:itemID="{3290628B-A4BA-4D90-8498-E138CA1053CB}"/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295</Words>
  <Application>Microsoft Office PowerPoint</Application>
  <PresentationFormat>Custom</PresentationFormat>
  <Paragraphs>62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Cambria Math</vt:lpstr>
      <vt:lpstr>Amatic SC</vt:lpstr>
      <vt:lpstr>Times New Roman</vt:lpstr>
      <vt:lpstr>Arial</vt:lpstr>
      <vt:lpstr>FS Maksim</vt:lpstr>
      <vt:lpstr>Patrick Hand</vt:lpstr>
      <vt:lpstr>Quicksand Medium</vt:lpstr>
      <vt:lpstr>Quicksand</vt:lpstr>
      <vt:lpstr>Bebas Neue</vt:lpstr>
      <vt:lpstr>All About Me Sheets for Pre-K by Slidesgo</vt:lpstr>
      <vt:lpstr>Toán  Luyện tập</vt:lpstr>
      <vt:lpstr>PowerPoint Presentation</vt:lpstr>
      <vt:lpstr>PowerPoint Presentation</vt:lpstr>
      <vt:lpstr>PowerPoint Presentation</vt:lpstr>
      <vt:lpstr>Bài 2: Tính:</vt:lpstr>
      <vt:lpstr>PowerPoint Presentation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 Luyện tập</dc:title>
  <cp:lastModifiedBy>Phạm Thị Hạnh</cp:lastModifiedBy>
  <cp:revision>10</cp:revision>
  <dcterms:modified xsi:type="dcterms:W3CDTF">2021-10-15T10:24:37Z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