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7.xml" ContentType="application/vnd.openxmlformats-officedocument.presentationml.notesSlide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82" r:id="rId2"/>
    <p:sldId id="284" r:id="rId3"/>
    <p:sldId id="346" r:id="rId4"/>
    <p:sldId id="347" r:id="rId5"/>
    <p:sldId id="335" r:id="rId6"/>
    <p:sldId id="336" r:id="rId7"/>
    <p:sldId id="337" r:id="rId8"/>
    <p:sldId id="338" r:id="rId9"/>
    <p:sldId id="339" r:id="rId10"/>
    <p:sldId id="340" r:id="rId11"/>
    <p:sldId id="341" r:id="rId12"/>
    <p:sldId id="348" r:id="rId13"/>
    <p:sldId id="349" r:id="rId14"/>
    <p:sldId id="350" r:id="rId15"/>
    <p:sldId id="351" r:id="rId16"/>
    <p:sldId id="352" r:id="rId17"/>
    <p:sldId id="303" r:id="rId18"/>
    <p:sldId id="353" r:id="rId19"/>
    <p:sldId id="354" r:id="rId20"/>
    <p:sldId id="355" r:id="rId21"/>
    <p:sldId id="323" r:id="rId22"/>
    <p:sldId id="327" r:id="rId23"/>
    <p:sldId id="329" r:id="rId24"/>
    <p:sldId id="356" r:id="rId25"/>
    <p:sldId id="357" r:id="rId26"/>
    <p:sldId id="358" r:id="rId27"/>
    <p:sldId id="359" r:id="rId28"/>
    <p:sldId id="271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24E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-2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6D6017-F619-4EF7-A109-8129F9F3F188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92A7C9-FA3A-4719-915F-C5E744630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6965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幻灯片图像占位符 1">
            <a:extLst>
              <a:ext uri="{FF2B5EF4-FFF2-40B4-BE49-F238E27FC236}">
                <a16:creationId xmlns:a16="http://schemas.microsoft.com/office/drawing/2014/main" id="{DC796E4B-2B7E-489F-A8D2-E3E429EA655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备注占位符 2">
            <a:extLst>
              <a:ext uri="{FF2B5EF4-FFF2-40B4-BE49-F238E27FC236}">
                <a16:creationId xmlns:a16="http://schemas.microsoft.com/office/drawing/2014/main" id="{55F502A1-85F6-4BE3-A199-D478C0F56A1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1508" name="灯片编号占位符 3">
            <a:extLst>
              <a:ext uri="{FF2B5EF4-FFF2-40B4-BE49-F238E27FC236}">
                <a16:creationId xmlns:a16="http://schemas.microsoft.com/office/drawing/2014/main" id="{B96260CC-2845-44AC-A26D-C7DFE7A180C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0EDEFBB-1DDD-404F-93F9-AA4731C6B9B6}" type="slidenum">
              <a:rPr lang="zh-CN" altLang="en-US"/>
              <a:pPr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D8C9D8-DDF2-44BB-ACD9-8A082CC8A143}" type="slidenum">
              <a:rPr lang="en-US" altLang="en-US" smtClean="0"/>
              <a:pPr/>
              <a:t>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64267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308D958-6E12-4E84-8D36-329A03D20685}" type="slidenum">
              <a:rPr lang="en-US" altLang="en-US">
                <a:solidFill>
                  <a:srgbClr val="000000"/>
                </a:solidFill>
              </a:rPr>
              <a:pPr/>
              <a:t>6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88656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4559C84-F1C1-48A8-A2E3-F8BB8A718EFE}" type="slidenum">
              <a:rPr lang="en-US" altLang="en-US">
                <a:solidFill>
                  <a:srgbClr val="000000"/>
                </a:solidFill>
              </a:rPr>
              <a:pPr/>
              <a:t>8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3362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A078547-4508-4779-A516-A30929FB0138}" type="slidenum">
              <a:rPr lang="en-US" altLang="en-US">
                <a:solidFill>
                  <a:srgbClr val="000000"/>
                </a:solidFill>
              </a:rPr>
              <a:pPr/>
              <a:t>10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59180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B7E604E-33F1-4E12-919B-D09740904943}" type="slidenum">
              <a:rPr lang="en-US" altLang="en-US">
                <a:solidFill>
                  <a:srgbClr val="000000"/>
                </a:solidFill>
              </a:rPr>
              <a:pPr/>
              <a:t>11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10547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>
            <a:extLst>
              <a:ext uri="{FF2B5EF4-FFF2-40B4-BE49-F238E27FC236}">
                <a16:creationId xmlns:a16="http://schemas.microsoft.com/office/drawing/2014/main" id="{54D1D918-780E-47AC-B443-F8C9DAFDBBB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>
            <a:extLst>
              <a:ext uri="{FF2B5EF4-FFF2-40B4-BE49-F238E27FC236}">
                <a16:creationId xmlns:a16="http://schemas.microsoft.com/office/drawing/2014/main" id="{72C38719-5FB7-4CC1-9B55-CC93A22547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0484" name="Slide Number Placeholder 3">
            <a:extLst>
              <a:ext uri="{FF2B5EF4-FFF2-40B4-BE49-F238E27FC236}">
                <a16:creationId xmlns:a16="http://schemas.microsoft.com/office/drawing/2014/main" id="{2C19BE1D-EA7F-48BB-8E78-DCD04506F371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fld id="{BAB5C543-4377-4CEA-A0C6-3DF772A700F7}" type="slidenum">
              <a:rPr lang="en-US" altLang="en-US" sz="1200"/>
              <a:pPr algn="r"/>
              <a:t>23</a:t>
            </a:fld>
            <a:endParaRPr lang="en-US" alt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F8C04-8B5A-46C0-9039-8593346A12F4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3513C-E692-4CDF-9E55-75CBE6EF72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5623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F8C04-8B5A-46C0-9039-8593346A12F4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3513C-E692-4CDF-9E55-75CBE6EF72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5191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F8C04-8B5A-46C0-9039-8593346A12F4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3513C-E692-4CDF-9E55-75CBE6EF72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8127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BA496-AB61-4613-A2D0-C84B00E4CD11}"/>
              </a:ext>
            </a:extLst>
          </p:cNvPr>
          <p:cNvSpPr>
            <a:spLocks noGrp="1"/>
          </p:cNvSpPr>
          <p:nvPr>
            <p:ph type="title" sz="quarter"/>
          </p:nvPr>
        </p:nvSpPr>
        <p:spPr>
          <a:xfrm>
            <a:off x="609600" y="228600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F1A8FA-EC70-46A2-AF8A-86BE8C076251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71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434711-DF5B-40AB-93E3-69B96B0DD02B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71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5946B56-73A5-4B63-84E4-3AD5B8AC63A8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609600" y="3924300"/>
            <a:ext cx="5384800" cy="2171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14173AA-6087-48B0-8FCC-39270DDE4C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97600" y="3924300"/>
            <a:ext cx="5384800" cy="2171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EFAC1D7-4BF2-4866-90B6-D02EDA4C1E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0FE30E0-9ABA-43B5-ADDC-B8228B4D06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7E664EF-1B9C-4958-9B67-0706D16EE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094E1B4B-FB0D-43A0-AE04-EF5AA570AB4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50996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bg>
      <p:bgPr>
        <a:solidFill>
          <a:srgbClr val="9BC8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: 形状 6">
            <a:extLst>
              <a:ext uri="{FF2B5EF4-FFF2-40B4-BE49-F238E27FC236}">
                <a16:creationId xmlns:a16="http://schemas.microsoft.com/office/drawing/2014/main" id="{EFB03FA6-FCAB-4D48-A1AA-0C4369923FBA}"/>
              </a:ext>
            </a:extLst>
          </p:cNvPr>
          <p:cNvSpPr/>
          <p:nvPr userDrawn="1"/>
        </p:nvSpPr>
        <p:spPr>
          <a:xfrm>
            <a:off x="-327025" y="115888"/>
            <a:ext cx="12860338" cy="6742112"/>
          </a:xfrm>
          <a:custGeom>
            <a:avLst/>
            <a:gdLst>
              <a:gd name="connsiteX0" fmla="*/ 6430193 w 12860386"/>
              <a:gd name="connsiteY0" fmla="*/ 0 h 6741885"/>
              <a:gd name="connsiteX1" fmla="*/ 12860386 w 12860386"/>
              <a:gd name="connsiteY1" fmla="*/ 6519723 h 6741885"/>
              <a:gd name="connsiteX2" fmla="*/ 12854846 w 12860386"/>
              <a:gd name="connsiteY2" fmla="*/ 6741885 h 6741885"/>
              <a:gd name="connsiteX3" fmla="*/ 5540 w 12860386"/>
              <a:gd name="connsiteY3" fmla="*/ 6741885 h 6741885"/>
              <a:gd name="connsiteX4" fmla="*/ 0 w 12860386"/>
              <a:gd name="connsiteY4" fmla="*/ 6519723 h 6741885"/>
              <a:gd name="connsiteX5" fmla="*/ 6430193 w 12860386"/>
              <a:gd name="connsiteY5" fmla="*/ 0 h 6741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860386" h="6741885">
                <a:moveTo>
                  <a:pt x="6430193" y="0"/>
                </a:moveTo>
                <a:cubicBezTo>
                  <a:pt x="9981491" y="0"/>
                  <a:pt x="12860386" y="2918979"/>
                  <a:pt x="12860386" y="6519723"/>
                </a:cubicBezTo>
                <a:lnTo>
                  <a:pt x="12854846" y="6741885"/>
                </a:lnTo>
                <a:lnTo>
                  <a:pt x="5540" y="6741885"/>
                </a:lnTo>
                <a:lnTo>
                  <a:pt x="0" y="6519723"/>
                </a:lnTo>
                <a:cubicBezTo>
                  <a:pt x="0" y="2918979"/>
                  <a:pt x="2878895" y="0"/>
                  <a:pt x="6430193" y="0"/>
                </a:cubicBezTo>
                <a:close/>
              </a:path>
            </a:pathLst>
          </a:custGeom>
          <a:solidFill>
            <a:srgbClr val="DDF4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013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pic>
        <p:nvPicPr>
          <p:cNvPr id="3" name="图片 7">
            <a:extLst>
              <a:ext uri="{FF2B5EF4-FFF2-40B4-BE49-F238E27FC236}">
                <a16:creationId xmlns:a16="http://schemas.microsoft.com/office/drawing/2014/main" id="{0E2D9983-176E-44E9-9922-A7AD9F26623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4438" y="277813"/>
            <a:ext cx="3246437" cy="182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4150547"/>
      </p:ext>
    </p:extLst>
  </p:cSld>
  <p:clrMapOvr>
    <a:masterClrMapping/>
  </p:clrMapOvr>
  <p:transition spd="slow" advClick="0" advTm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F8C04-8B5A-46C0-9039-8593346A12F4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3513C-E692-4CDF-9E55-75CBE6EF72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8290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F8C04-8B5A-46C0-9039-8593346A12F4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3513C-E692-4CDF-9E55-75CBE6EF72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9546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F8C04-8B5A-46C0-9039-8593346A12F4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3513C-E692-4CDF-9E55-75CBE6EF72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2501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F8C04-8B5A-46C0-9039-8593346A12F4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3513C-E692-4CDF-9E55-75CBE6EF72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1247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F8C04-8B5A-46C0-9039-8593346A12F4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3513C-E692-4CDF-9E55-75CBE6EF72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1048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F8C04-8B5A-46C0-9039-8593346A12F4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3513C-E692-4CDF-9E55-75CBE6EF72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9678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F8C04-8B5A-46C0-9039-8593346A12F4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3513C-E692-4CDF-9E55-75CBE6EF72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3163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F8C04-8B5A-46C0-9039-8593346A12F4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3513C-E692-4CDF-9E55-75CBE6EF72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2541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5F8C04-8B5A-46C0-9039-8593346A12F4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C3513C-E692-4CDF-9E55-75CBE6EF72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510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emf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image" Target="../media/image2.emf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3" Type="http://schemas.openxmlformats.org/officeDocument/2006/relationships/image" Target="../media/image22.png"/><Relationship Id="rId7" Type="http://schemas.openxmlformats.org/officeDocument/2006/relationships/image" Target="../media/image19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11" Type="http://schemas.openxmlformats.org/officeDocument/2006/relationships/image" Target="../media/image31.png"/><Relationship Id="rId5" Type="http://schemas.openxmlformats.org/officeDocument/2006/relationships/image" Target="../media/image29.png"/><Relationship Id="rId10" Type="http://schemas.openxmlformats.org/officeDocument/2006/relationships/image" Target="../media/image18.gif"/><Relationship Id="rId4" Type="http://schemas.openxmlformats.org/officeDocument/2006/relationships/image" Target="../media/image13.jpeg"/><Relationship Id="rId9" Type="http://schemas.openxmlformats.org/officeDocument/2006/relationships/image" Target="../media/image21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audio" Target="../media/audio4.wav"/><Relationship Id="rId7" Type="http://schemas.openxmlformats.org/officeDocument/2006/relationships/image" Target="../media/image30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11" Type="http://schemas.openxmlformats.org/officeDocument/2006/relationships/image" Target="../media/image18.gif"/><Relationship Id="rId5" Type="http://schemas.openxmlformats.org/officeDocument/2006/relationships/image" Target="../media/image13.jpeg"/><Relationship Id="rId10" Type="http://schemas.openxmlformats.org/officeDocument/2006/relationships/image" Target="../media/image21.gif"/><Relationship Id="rId4" Type="http://schemas.openxmlformats.org/officeDocument/2006/relationships/image" Target="../media/image22.png"/><Relationship Id="rId9" Type="http://schemas.openxmlformats.org/officeDocument/2006/relationships/image" Target="../media/image26.gi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image" Target="../media/image33.jpg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32.png"/><Relationship Id="rId4" Type="http://schemas.openxmlformats.org/officeDocument/2006/relationships/oleObject" Target="../embeddings/oleObject1.bin"/><Relationship Id="rId9" Type="http://schemas.openxmlformats.org/officeDocument/2006/relationships/oleObject" Target="../embeddings/oleObject5.bin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gif"/><Relationship Id="rId3" Type="http://schemas.openxmlformats.org/officeDocument/2006/relationships/image" Target="../media/image34.gif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gif"/><Relationship Id="rId9" Type="http://schemas.openxmlformats.org/officeDocument/2006/relationships/image" Target="../media/image40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wm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image" Target="../media/image13.jpeg"/><Relationship Id="rId7" Type="http://schemas.openxmlformats.org/officeDocument/2006/relationships/image" Target="../media/image17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1.gif"/><Relationship Id="rId5" Type="http://schemas.openxmlformats.org/officeDocument/2006/relationships/image" Target="../media/image15.png"/><Relationship Id="rId10" Type="http://schemas.openxmlformats.org/officeDocument/2006/relationships/image" Target="../media/image20.gif"/><Relationship Id="rId4" Type="http://schemas.openxmlformats.org/officeDocument/2006/relationships/image" Target="../media/image14.png"/><Relationship Id="rId9" Type="http://schemas.openxmlformats.org/officeDocument/2006/relationships/image" Target="../media/image19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2.wav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audio" Target="../media/audio4.wav"/><Relationship Id="rId4" Type="http://schemas.openxmlformats.org/officeDocument/2006/relationships/audio" Target="../media/audio3.wav"/><Relationship Id="rId9" Type="http://schemas.openxmlformats.org/officeDocument/2006/relationships/image" Target="../media/image25.w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13" Type="http://schemas.openxmlformats.org/officeDocument/2006/relationships/image" Target="../media/image14.png"/><Relationship Id="rId3" Type="http://schemas.openxmlformats.org/officeDocument/2006/relationships/image" Target="../media/image22.png"/><Relationship Id="rId7" Type="http://schemas.openxmlformats.org/officeDocument/2006/relationships/image" Target="../media/image20.gif"/><Relationship Id="rId12" Type="http://schemas.openxmlformats.org/officeDocument/2006/relationships/image" Target="../media/image18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21.gif"/><Relationship Id="rId5" Type="http://schemas.openxmlformats.org/officeDocument/2006/relationships/image" Target="../media/image15.png"/><Relationship Id="rId10" Type="http://schemas.openxmlformats.org/officeDocument/2006/relationships/image" Target="../media/image26.gif"/><Relationship Id="rId4" Type="http://schemas.openxmlformats.org/officeDocument/2006/relationships/image" Target="../media/image13.jpeg"/><Relationship Id="rId9" Type="http://schemas.openxmlformats.org/officeDocument/2006/relationships/image" Target="../media/image19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wmf"/><Relationship Id="rId3" Type="http://schemas.openxmlformats.org/officeDocument/2006/relationships/audio" Target="../media/audio3.wav"/><Relationship Id="rId7" Type="http://schemas.openxmlformats.org/officeDocument/2006/relationships/image" Target="../media/image2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2.png"/><Relationship Id="rId4" Type="http://schemas.openxmlformats.org/officeDocument/2006/relationships/audio" Target="../media/audio4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image" Target="../media/image22.png"/><Relationship Id="rId7" Type="http://schemas.openxmlformats.org/officeDocument/2006/relationships/image" Target="../media/image20.gif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18.gif"/><Relationship Id="rId5" Type="http://schemas.openxmlformats.org/officeDocument/2006/relationships/image" Target="../media/image15.png"/><Relationship Id="rId10" Type="http://schemas.openxmlformats.org/officeDocument/2006/relationships/image" Target="../media/image21.gif"/><Relationship Id="rId4" Type="http://schemas.openxmlformats.org/officeDocument/2006/relationships/image" Target="../media/image13.jpeg"/><Relationship Id="rId9" Type="http://schemas.openxmlformats.org/officeDocument/2006/relationships/image" Target="../media/image26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wmf"/><Relationship Id="rId3" Type="http://schemas.openxmlformats.org/officeDocument/2006/relationships/audio" Target="../media/audio3.wav"/><Relationship Id="rId7" Type="http://schemas.openxmlformats.org/officeDocument/2006/relationships/image" Target="../media/image2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2.png"/><Relationship Id="rId4" Type="http://schemas.openxmlformats.org/officeDocument/2006/relationships/audio" Target="../media/audio4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图片 4">
            <a:extLst>
              <a:ext uri="{FF2B5EF4-FFF2-40B4-BE49-F238E27FC236}">
                <a16:creationId xmlns:a16="http://schemas.microsoft.com/office/drawing/2014/main" id="{B875DAA2-1C7B-4A7D-B942-F4B26E5304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0738" y="4395788"/>
            <a:ext cx="2936875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AF796F6-327D-4D8A-AE3E-73B555C13E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6563" y="2697163"/>
            <a:ext cx="723900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E1D17AB-2E90-4151-A6DE-630BCA0ED0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8563" y="1682750"/>
            <a:ext cx="725487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4B20DDB-06DE-48B8-8831-2D30F2A4C7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1600" y="4297363"/>
            <a:ext cx="803275" cy="104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F755F8D-46B9-4D5F-9BB4-1FB6E66AED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0125" y="4297363"/>
            <a:ext cx="817563" cy="102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727D775C-CCD9-42DE-B837-0EDC004A52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3250" y="4297363"/>
            <a:ext cx="950913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WordArt 4">
            <a:extLst>
              <a:ext uri="{FF2B5EF4-FFF2-40B4-BE49-F238E27FC236}">
                <a16:creationId xmlns:a16="http://schemas.microsoft.com/office/drawing/2014/main" id="{C0F27CEC-D914-4774-A673-1901BFAAE18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722813" y="3132138"/>
            <a:ext cx="3038475" cy="377825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en-US" sz="3713" b="1" kern="10" dirty="0"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rgbClr val="00B050"/>
                </a:solidFill>
                <a:cs typeface="Times New Roman" panose="02020603050405020304" pitchFamily="18" charset="0"/>
              </a:rPr>
              <a:t>MÔN TOÁN </a:t>
            </a:r>
          </a:p>
        </p:txBody>
      </p:sp>
      <p:pic>
        <p:nvPicPr>
          <p:cNvPr id="7" name="Giai Điệu Vui Tươi giúp cải thiện tâm trạng Nhạc không lời thư giãn (mp3cut.net)">
            <a:hlinkClick r:id="" action="ppaction://media"/>
            <a:extLst>
              <a:ext uri="{FF2B5EF4-FFF2-40B4-BE49-F238E27FC236}">
                <a16:creationId xmlns:a16="http://schemas.microsoft.com/office/drawing/2014/main" id="{4C303F26-AF42-495E-9585-F122DB4399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06500" y="1808163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1" name="WordArt 294">
            <a:extLst>
              <a:ext uri="{FF2B5EF4-FFF2-40B4-BE49-F238E27FC236}">
                <a16:creationId xmlns:a16="http://schemas.microsoft.com/office/drawing/2014/main" id="{60C2F6D6-C20D-48CC-9EA9-27709BA427F5}"/>
              </a:ext>
            </a:extLst>
          </p:cNvPr>
          <p:cNvSpPr>
            <a:spLocks noChangeShapeType="1" noTextEdit="1"/>
          </p:cNvSpPr>
          <p:nvPr/>
        </p:nvSpPr>
        <p:spPr bwMode="auto">
          <a:xfrm>
            <a:off x="2238703" y="1535113"/>
            <a:ext cx="7457747" cy="9604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324"/>
              </a:avLst>
            </a:prstTxWarp>
          </a:bodyPr>
          <a:lstStyle/>
          <a:p>
            <a:pPr algn="ctr"/>
            <a:r>
              <a:rPr lang="vi-VN" sz="854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TRƯỜNG TIỂU HỌC GIANG BIÊN</a:t>
            </a:r>
            <a:endParaRPr lang="en-US" sz="854" b="1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5467"/>
    </mc:Choice>
    <mc:Fallback xmlns="">
      <p:transition advTm="354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100"/>
            <a:ext cx="12192000" cy="6896100"/>
          </a:xfrm>
          <a:prstGeom prst="rect">
            <a:avLst/>
          </a:prstGeom>
        </p:spPr>
      </p:pic>
      <p:pic>
        <p:nvPicPr>
          <p:cNvPr id="25602" name="Picture 2" descr="C:\Users\ADMIN\Desktop\game_scree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850" y="0"/>
            <a:ext cx="9258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Kết quả hình ảnh cho nobita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100" y="1554366"/>
            <a:ext cx="685800" cy="167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8" descr="Kết quả hình ảnh cho fish box carto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9987" y="2057202"/>
            <a:ext cx="685800" cy="109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6" descr="C:\Users\ADMIN\Desktop\Doreamon cau ca\giphy (4)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14089" y="3533389"/>
            <a:ext cx="607219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7" descr="C:\Users\ADMIN\Desktop\Doreamon cau ca\animated-tropical-fish-5-2.gi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4" y="4136231"/>
            <a:ext cx="60007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8" descr="C:\Users\ADMIN\Desktop\Doreamon cau ca\largemouth_bass_swimming_hg_clr1.gif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138053" y="4582120"/>
            <a:ext cx="1054894" cy="110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 descr="C:\Users\ADMIN\Desktop\Doreamon cau ca\animated-emperor-fish.gif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1" y="3390901"/>
            <a:ext cx="771525" cy="971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 descr="C:\Users\ADMIN\Desktop\Dore 2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1265" y="1750427"/>
            <a:ext cx="883444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" name="Straight Connector 15"/>
          <p:cNvCxnSpPr/>
          <p:nvPr/>
        </p:nvCxnSpPr>
        <p:spPr>
          <a:xfrm>
            <a:off x="6438905" y="2114550"/>
            <a:ext cx="1600199" cy="1915716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2422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6945E-18 2.83951E-6 L 1.12708 0.00339 " pathEditMode="relative" rAng="0" ptsTypes="AA">
                                      <p:cBhvr>
                                        <p:cTn id="18" dur="27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54" y="154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93889E-18 0.02253 L 1.16667 0.0071 " pathEditMode="relative" rAng="0" ptsTypes="AA">
                                      <p:cBhvr>
                                        <p:cTn id="20" dur="37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3" y="-772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xit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7" dur="22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21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3914E-6 -4.3951E-8 L -0.25376 -0.31668 " pathEditMode="relative" rAng="0" ptsTypes="AA">
                                      <p:cBhvr>
                                        <p:cTn id="30" dur="2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88" y="-158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23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100"/>
            <a:ext cx="12192000" cy="6896100"/>
          </a:xfrm>
          <a:prstGeom prst="rect">
            <a:avLst/>
          </a:prstGeom>
        </p:spPr>
      </p:pic>
      <p:pic>
        <p:nvPicPr>
          <p:cNvPr id="26626" name="Picture 2" descr="C:\Users\ADMIN\Desktop\game_scree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850" y="0"/>
            <a:ext cx="92583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ết quả hình ảnh cho nobita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100" y="1554366"/>
            <a:ext cx="685800" cy="167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8" descr="Kết quả hình ảnh cho fish box carto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9987" y="2057202"/>
            <a:ext cx="685800" cy="109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7" descr="C:\Users\ADMIN\Desktop\Doreamon cau ca\animated-tropical-fish-5-2.gif">
            <a:hlinkClick r:id="rId8" action="ppaction://hlinksldjump"/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4" y="4136231"/>
            <a:ext cx="60007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8" descr="C:\Users\ADMIN\Desktop\Doreamon cau ca\largemouth_bass_swimming_hg_clr1.gif">
            <a:hlinkClick r:id="rId8" action="ppaction://hlinksldjump"/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138053" y="4582120"/>
            <a:ext cx="1054894" cy="110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 descr="C:\Users\ADMIN\Desktop\Doreamon cau ca\animated-emperor-fish.gif">
            <a:hlinkClick r:id="rId8" action="ppaction://hlinksldjump"/>
          </p:cNvPr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1" y="3390901"/>
            <a:ext cx="771525" cy="971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 descr="C:\Users\ADMIN\Desktop\Dore 2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1265" y="1750427"/>
            <a:ext cx="883444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215999" y="-113313"/>
            <a:ext cx="5186325" cy="9501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5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405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405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5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 !</a:t>
            </a:r>
            <a:endParaRPr lang="en-US" sz="405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03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6945E-18 2.83951E-6 L 1.12708 0.00339 " pathEditMode="relative" rAng="0" ptsTypes="AA">
                                      <p:cBhvr>
                                        <p:cTn id="18" dur="27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54" y="154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93889E-18 0.02253 L 1.16667 0.0071 " pathEditMode="relative" rAng="0" ptsTypes="AA">
                                      <p:cBhvr>
                                        <p:cTn id="20" dur="37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3" y="-772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xit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80F3C4B-C4A9-4398-9A0D-F9B46B8980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7997" y="10424"/>
            <a:ext cx="12446183" cy="8094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1E35BE77-C43E-4DFF-8CEF-FC8B852123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8560" y="167223"/>
            <a:ext cx="8606845" cy="658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15000"/>
              </a:lnSpc>
            </a:pPr>
            <a:r>
              <a:rPr lang="en-US" altLang="en-US" sz="3200" b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Thứ</a:t>
            </a:r>
            <a:r>
              <a:rPr lang="en-US" altLang="en-US" sz="3200" b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hai</a:t>
            </a:r>
            <a:r>
              <a:rPr lang="en-US" altLang="en-US" sz="3200" b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ngày</a:t>
            </a:r>
            <a:r>
              <a:rPr lang="en-US" altLang="en-US" sz="3200" b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8 </a:t>
            </a:r>
            <a:r>
              <a:rPr lang="en-US" altLang="en-US" sz="3200" b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tháng</a:t>
            </a:r>
            <a:r>
              <a:rPr lang="en-US" altLang="en-US" sz="3200" b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11 </a:t>
            </a:r>
            <a:r>
              <a:rPr lang="en-US" altLang="en-US" sz="3200" b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năm</a:t>
            </a:r>
            <a:r>
              <a:rPr lang="en-US" altLang="en-US" sz="3200" b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2021</a:t>
            </a:r>
            <a:endParaRPr lang="en-US" altLang="en-US" sz="2000" dirty="0">
              <a:solidFill>
                <a:schemeClr val="bg1"/>
              </a:solidFill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E5CCC76A-2699-4BC1-A400-022360CB89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92202"/>
            <a:ext cx="11115039" cy="1224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15000"/>
              </a:lnSpc>
            </a:pPr>
            <a:r>
              <a:rPr lang="vi-VN" altLang="en-US" sz="3200" b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                        </a:t>
            </a:r>
            <a:r>
              <a:rPr lang="en-US" altLang="en-US" sz="3200" b="1" u="sng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Toán</a:t>
            </a:r>
            <a:endParaRPr lang="vi-VN" altLang="en-US" sz="3200" b="1" u="sng" dirty="0">
              <a:solidFill>
                <a:schemeClr val="bg1"/>
              </a:solidFill>
              <a:latin typeface="HP001 5H" panose="020B0603050302020204" pitchFamily="34" charset="0"/>
              <a:cs typeface="HP001 5H" panose="020B0603050302020204" pitchFamily="34" charset="0"/>
            </a:endParaRPr>
          </a:p>
          <a:p>
            <a:pPr eaLnBrk="1" hangingPunct="1">
              <a:lnSpc>
                <a:spcPct val="115000"/>
              </a:lnSpc>
            </a:pPr>
            <a:r>
              <a:rPr lang="vi-VN" altLang="en-US" sz="3200" b="1" u="sng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Bài</a:t>
            </a:r>
            <a:r>
              <a:rPr lang="vi-VN" altLang="en-US" sz="3200" b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:      </a:t>
            </a:r>
            <a:r>
              <a:rPr lang="vi-VN" altLang="en-US" sz="3200" b="1" dirty="0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Bảng nhân 8</a:t>
            </a:r>
            <a:endParaRPr lang="en-US" altLang="en-US" sz="2000" dirty="0">
              <a:solidFill>
                <a:srgbClr val="FF0000"/>
              </a:solidFill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9438AC39-780F-477E-A898-48B79BBC45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0960" y="2310983"/>
            <a:ext cx="8606845" cy="658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15000"/>
              </a:lnSpc>
            </a:pPr>
            <a:r>
              <a:rPr lang="vi-VN" altLang="en-US" sz="3200" b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Hoạt động 1; Lập bảng nhân 8</a:t>
            </a:r>
            <a:endParaRPr lang="en-US" altLang="en-US" sz="2000" dirty="0">
              <a:solidFill>
                <a:schemeClr val="bg1"/>
              </a:solidFill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00DDBAD-D815-4A33-9109-0C54EF8ED032}"/>
              </a:ext>
            </a:extLst>
          </p:cNvPr>
          <p:cNvGrpSpPr/>
          <p:nvPr/>
        </p:nvGrpSpPr>
        <p:grpSpPr>
          <a:xfrm>
            <a:off x="449555" y="4942496"/>
            <a:ext cx="5646445" cy="962094"/>
            <a:chOff x="1171498" y="3139875"/>
            <a:chExt cx="5646445" cy="962094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B818BD13-8289-4D01-8BDC-4DDEF5D09DBA}"/>
                </a:ext>
              </a:extLst>
            </p:cNvPr>
            <p:cNvGrpSpPr/>
            <p:nvPr/>
          </p:nvGrpSpPr>
          <p:grpSpPr>
            <a:xfrm>
              <a:off x="1171498" y="3139875"/>
              <a:ext cx="5646445" cy="962094"/>
              <a:chOff x="2350682" y="1779652"/>
              <a:chExt cx="5646445" cy="962094"/>
            </a:xfrm>
          </p:grpSpPr>
          <p:sp>
            <p:nvSpPr>
              <p:cNvPr id="12" name="Rectangle 17">
                <a:extLst>
                  <a:ext uri="{FF2B5EF4-FFF2-40B4-BE49-F238E27FC236}">
                    <a16:creationId xmlns:a16="http://schemas.microsoft.com/office/drawing/2014/main" id="{85EE425C-ED4A-4147-B551-22E30231CE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4692858" y="-562524"/>
                <a:ext cx="962094" cy="5646445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1pPr>
                <a:lvl2pPr marL="742950" indent="-28575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4000" baseline="-25000"/>
              </a:p>
            </p:txBody>
          </p:sp>
          <p:sp>
            <p:nvSpPr>
              <p:cNvPr id="13" name="Oval 18">
                <a:extLst>
                  <a:ext uri="{FF2B5EF4-FFF2-40B4-BE49-F238E27FC236}">
                    <a16:creationId xmlns:a16="http://schemas.microsoft.com/office/drawing/2014/main" id="{90EF2E26-FD3C-45FF-9578-682A9A4205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7295230" y="1999134"/>
                <a:ext cx="600173" cy="571608"/>
              </a:xfrm>
              <a:prstGeom prst="ellipse">
                <a:avLst/>
              </a:prstGeom>
              <a:solidFill>
                <a:srgbClr val="007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1pPr>
                <a:lvl2pPr marL="742950" indent="-28575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4400" baseline="-25000"/>
              </a:p>
            </p:txBody>
          </p:sp>
          <p:sp>
            <p:nvSpPr>
              <p:cNvPr id="14" name="Oval 18">
                <a:extLst>
                  <a:ext uri="{FF2B5EF4-FFF2-40B4-BE49-F238E27FC236}">
                    <a16:creationId xmlns:a16="http://schemas.microsoft.com/office/drawing/2014/main" id="{95789CF2-CE62-4366-9063-DC0F8BCFCE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6586577" y="2000509"/>
                <a:ext cx="600173" cy="571608"/>
              </a:xfrm>
              <a:prstGeom prst="ellipse">
                <a:avLst/>
              </a:prstGeom>
              <a:solidFill>
                <a:srgbClr val="007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1pPr>
                <a:lvl2pPr marL="742950" indent="-28575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4400" baseline="-25000"/>
              </a:p>
            </p:txBody>
          </p:sp>
          <p:sp>
            <p:nvSpPr>
              <p:cNvPr id="15" name="Oval 18">
                <a:extLst>
                  <a:ext uri="{FF2B5EF4-FFF2-40B4-BE49-F238E27FC236}">
                    <a16:creationId xmlns:a16="http://schemas.microsoft.com/office/drawing/2014/main" id="{0E6A4002-A3E5-41C4-BEF6-768ADD2B74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4471518" y="1999139"/>
                <a:ext cx="600173" cy="571608"/>
              </a:xfrm>
              <a:prstGeom prst="ellipse">
                <a:avLst/>
              </a:prstGeom>
              <a:solidFill>
                <a:srgbClr val="007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1pPr>
                <a:lvl2pPr marL="742950" indent="-28575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4400" baseline="-25000"/>
              </a:p>
            </p:txBody>
          </p:sp>
          <p:sp>
            <p:nvSpPr>
              <p:cNvPr id="16" name="Oval 18">
                <a:extLst>
                  <a:ext uri="{FF2B5EF4-FFF2-40B4-BE49-F238E27FC236}">
                    <a16:creationId xmlns:a16="http://schemas.microsoft.com/office/drawing/2014/main" id="{2F7D5412-8618-4415-94D5-0D58423E5E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3777295" y="1999139"/>
                <a:ext cx="600173" cy="571608"/>
              </a:xfrm>
              <a:prstGeom prst="ellipse">
                <a:avLst/>
              </a:prstGeom>
              <a:solidFill>
                <a:srgbClr val="007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1pPr>
                <a:lvl2pPr marL="742950" indent="-28575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4400" baseline="-25000"/>
              </a:p>
            </p:txBody>
          </p:sp>
          <p:sp>
            <p:nvSpPr>
              <p:cNvPr id="17" name="Oval 18">
                <a:extLst>
                  <a:ext uri="{FF2B5EF4-FFF2-40B4-BE49-F238E27FC236}">
                    <a16:creationId xmlns:a16="http://schemas.microsoft.com/office/drawing/2014/main" id="{BB2208AE-2074-4332-B298-3C533052F8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5165740" y="1999137"/>
                <a:ext cx="600173" cy="571608"/>
              </a:xfrm>
              <a:prstGeom prst="ellipse">
                <a:avLst/>
              </a:prstGeom>
              <a:solidFill>
                <a:srgbClr val="007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1pPr>
                <a:lvl2pPr marL="742950" indent="-28575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4400" baseline="-25000"/>
              </a:p>
            </p:txBody>
          </p:sp>
          <p:sp>
            <p:nvSpPr>
              <p:cNvPr id="18" name="Oval 18">
                <a:extLst>
                  <a:ext uri="{FF2B5EF4-FFF2-40B4-BE49-F238E27FC236}">
                    <a16:creationId xmlns:a16="http://schemas.microsoft.com/office/drawing/2014/main" id="{AB8DCC9D-EA09-4B52-A3FC-E64730EB60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3083072" y="1988101"/>
                <a:ext cx="600173" cy="571608"/>
              </a:xfrm>
              <a:prstGeom prst="ellipse">
                <a:avLst/>
              </a:prstGeom>
              <a:solidFill>
                <a:srgbClr val="007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1pPr>
                <a:lvl2pPr marL="742950" indent="-28575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4400" baseline="-25000"/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9E05B4B1-7E6A-4B81-A15D-9C06796141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2401361" y="1970471"/>
                <a:ext cx="600173" cy="571608"/>
              </a:xfrm>
              <a:prstGeom prst="ellipse">
                <a:avLst/>
              </a:prstGeom>
              <a:solidFill>
                <a:srgbClr val="007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1pPr>
                <a:lvl2pPr marL="742950" indent="-28575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4400" baseline="-25000" dirty="0"/>
              </a:p>
            </p:txBody>
          </p:sp>
        </p:grpSp>
        <p:sp>
          <p:nvSpPr>
            <p:cNvPr id="11" name="Oval 18">
              <a:extLst>
                <a:ext uri="{FF2B5EF4-FFF2-40B4-BE49-F238E27FC236}">
                  <a16:creationId xmlns:a16="http://schemas.microsoft.com/office/drawing/2014/main" id="{569D7155-CB3F-4A32-B500-75455AA41F3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4673990" y="3359358"/>
              <a:ext cx="600173" cy="571608"/>
            </a:xfrm>
            <a:prstGeom prst="ellipse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rgbClr val="0000FF"/>
                  </a:solidFill>
                  <a:latin typeface=".VnTime" panose="020B7200000000000000" pitchFamily="34" charset="0"/>
                </a:defRPr>
              </a:lvl1pPr>
              <a:lvl2pPr marL="742950" indent="-285750" eaLnBrk="0" hangingPunct="0">
                <a:defRPr sz="2400">
                  <a:solidFill>
                    <a:srgbClr val="0000FF"/>
                  </a:solidFill>
                  <a:latin typeface=".VnTime" panose="020B7200000000000000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0000FF"/>
                  </a:solidFill>
                  <a:latin typeface=".VnTime" panose="020B7200000000000000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0000FF"/>
                  </a:solidFill>
                  <a:latin typeface=".VnTime" panose="020B7200000000000000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0000FF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.VnTime" panose="020B7200000000000000" pitchFamily="34" charset="0"/>
                </a:defRPr>
              </a:lvl9pPr>
            </a:lstStyle>
            <a:p>
              <a:pPr eaLnBrk="1" hangingPunct="1"/>
              <a:endParaRPr lang="en-US" altLang="en-US" sz="4400" baseline="-25000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BBDD1670-17A4-4C6F-A7EC-E9C0D5F1E0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900702" y="2959794"/>
            <a:ext cx="1001721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r>
              <a:rPr lang="vi-VN" altLang="en-US" sz="3600" b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       </a:t>
            </a:r>
            <a:r>
              <a:rPr lang="en-US" altLang="en-US" sz="3600" b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8 </a:t>
            </a:r>
            <a:r>
              <a:rPr lang="en-US" altLang="en-US" sz="3600" b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chấm</a:t>
            </a:r>
            <a:r>
              <a:rPr lang="en-US" altLang="en-US" sz="3600" b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tròn</a:t>
            </a:r>
            <a:r>
              <a:rPr lang="en-US" altLang="en-US" sz="3600" b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được</a:t>
            </a:r>
            <a:r>
              <a:rPr lang="en-US" altLang="en-US" sz="3600" b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lấy</a:t>
            </a:r>
            <a:r>
              <a:rPr lang="en-US" altLang="en-US" sz="3600" b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mấy</a:t>
            </a:r>
            <a:r>
              <a:rPr lang="en-US" altLang="en-US" sz="3600" b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lần</a:t>
            </a:r>
            <a:r>
              <a:rPr lang="en-US" altLang="en-US" sz="3600" b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6ABF29A-6A5F-490B-8AC2-EEBC8E2125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804942" y="3624793"/>
            <a:ext cx="1050511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/>
            <a:r>
              <a:rPr lang="en-US" altLang="en-US" sz="3600" b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8 </a:t>
            </a:r>
            <a:r>
              <a:rPr lang="en-US" altLang="en-US" sz="3600" b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chấm</a:t>
            </a:r>
            <a:r>
              <a:rPr lang="en-US" altLang="en-US" sz="3600" b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tròn</a:t>
            </a:r>
            <a:r>
              <a:rPr lang="en-US" altLang="en-US" sz="3600" b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được</a:t>
            </a:r>
            <a:r>
              <a:rPr lang="en-US" altLang="en-US" sz="3600" b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lấy</a:t>
            </a:r>
            <a:r>
              <a:rPr lang="en-US" altLang="en-US" sz="3600" b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1 </a:t>
            </a:r>
            <a:r>
              <a:rPr lang="en-US" altLang="en-US" sz="3600" b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lần</a:t>
            </a:r>
            <a:r>
              <a:rPr lang="en-US" altLang="en-US" sz="3600" b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D80E99F-D9AA-49A0-B3D6-2BE209F7AF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08384" y="4202601"/>
            <a:ext cx="61722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/>
            <a:r>
              <a:rPr lang="en-US" altLang="en-US" sz="4000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8 được lấy 1 lần, ta viết: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6F9C246-D0E2-4F99-B5DC-3E17267E749D}"/>
              </a:ext>
            </a:extLst>
          </p:cNvPr>
          <p:cNvSpPr/>
          <p:nvPr/>
        </p:nvSpPr>
        <p:spPr>
          <a:xfrm>
            <a:off x="7518925" y="5207000"/>
            <a:ext cx="237917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x 1 = 8</a:t>
            </a:r>
          </a:p>
        </p:txBody>
      </p:sp>
      <p:sp>
        <p:nvSpPr>
          <p:cNvPr id="24" name="AutoShape 20">
            <a:extLst>
              <a:ext uri="{FF2B5EF4-FFF2-40B4-BE49-F238E27FC236}">
                <a16:creationId xmlns:a16="http://schemas.microsoft.com/office/drawing/2014/main" id="{F9E5E946-5FD6-4900-BF86-6AC5D3D460FE}"/>
              </a:ext>
            </a:extLst>
          </p:cNvPr>
          <p:cNvSpPr>
            <a:spLocks/>
          </p:cNvSpPr>
          <p:nvPr/>
        </p:nvSpPr>
        <p:spPr bwMode="auto">
          <a:xfrm>
            <a:off x="6195234" y="4917751"/>
            <a:ext cx="280104" cy="962095"/>
          </a:xfrm>
          <a:prstGeom prst="rightBrace">
            <a:avLst>
              <a:gd name="adj1" fmla="val 116667"/>
              <a:gd name="adj2" fmla="val 50000"/>
            </a:avLst>
          </a:prstGeom>
          <a:noFill/>
          <a:ln w="9525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FF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4439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1" grpId="0"/>
      <p:bldP spid="22" grpId="0"/>
      <p:bldP spid="23" grpId="0"/>
      <p:bldP spid="2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F131140-2766-4FAE-824D-1F87DF94E8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7997" y="10424"/>
            <a:ext cx="12446183" cy="8094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577131CD-5792-4CCC-95D9-24D0B4B475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8560" y="167223"/>
            <a:ext cx="8606845" cy="658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15000"/>
              </a:lnSpc>
            </a:pPr>
            <a:r>
              <a:rPr lang="en-US" altLang="en-US" sz="3200" b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Thứ</a:t>
            </a:r>
            <a:r>
              <a:rPr lang="en-US" altLang="en-US" sz="3200" b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hai</a:t>
            </a:r>
            <a:r>
              <a:rPr lang="en-US" altLang="en-US" sz="3200" b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ngày</a:t>
            </a:r>
            <a:r>
              <a:rPr lang="en-US" altLang="en-US" sz="3200" b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8 </a:t>
            </a:r>
            <a:r>
              <a:rPr lang="en-US" altLang="en-US" sz="3200" b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tháng</a:t>
            </a:r>
            <a:r>
              <a:rPr lang="en-US" altLang="en-US" sz="3200" b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11 </a:t>
            </a:r>
            <a:r>
              <a:rPr lang="en-US" altLang="en-US" sz="3200" b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năm</a:t>
            </a:r>
            <a:r>
              <a:rPr lang="en-US" altLang="en-US" sz="3200" b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2021</a:t>
            </a:r>
            <a:endParaRPr lang="en-US" altLang="en-US" sz="2000" dirty="0">
              <a:solidFill>
                <a:schemeClr val="bg1"/>
              </a:solidFill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  <p:sp>
        <p:nvSpPr>
          <p:cNvPr id="6" name="Rectangle 12">
            <a:extLst>
              <a:ext uri="{FF2B5EF4-FFF2-40B4-BE49-F238E27FC236}">
                <a16:creationId xmlns:a16="http://schemas.microsoft.com/office/drawing/2014/main" id="{91EA5D5F-C5C7-4A76-A3E3-DF5D257B0D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92202"/>
            <a:ext cx="11115039" cy="1224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15000"/>
              </a:lnSpc>
            </a:pPr>
            <a:r>
              <a:rPr lang="vi-VN" altLang="en-US" sz="3200" b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                        </a:t>
            </a:r>
            <a:r>
              <a:rPr lang="en-US" altLang="en-US" sz="3200" b="1" u="sng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Toán</a:t>
            </a:r>
            <a:endParaRPr lang="vi-VN" altLang="en-US" sz="3200" b="1" u="sng" dirty="0">
              <a:solidFill>
                <a:schemeClr val="bg1"/>
              </a:solidFill>
              <a:latin typeface="HP001 5H" panose="020B0603050302020204" pitchFamily="34" charset="0"/>
              <a:cs typeface="HP001 5H" panose="020B0603050302020204" pitchFamily="34" charset="0"/>
            </a:endParaRPr>
          </a:p>
          <a:p>
            <a:pPr eaLnBrk="1" hangingPunct="1">
              <a:lnSpc>
                <a:spcPct val="115000"/>
              </a:lnSpc>
            </a:pPr>
            <a:r>
              <a:rPr lang="vi-VN" altLang="en-US" sz="3200" b="1" u="sng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Bài</a:t>
            </a:r>
            <a:r>
              <a:rPr lang="vi-VN" altLang="en-US" sz="3200" b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:      </a:t>
            </a:r>
            <a:r>
              <a:rPr lang="vi-VN" altLang="en-US" sz="3200" b="1" dirty="0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Bảng nhân 8</a:t>
            </a:r>
            <a:endParaRPr lang="en-US" altLang="en-US" sz="2000" dirty="0">
              <a:solidFill>
                <a:srgbClr val="FF0000"/>
              </a:solidFill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1E62EC-A2CA-4209-900B-DF90D98104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76889" y="2218001"/>
            <a:ext cx="1233680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r>
              <a:rPr lang="vi-VN" altLang="en-US" sz="3200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 </a:t>
            </a:r>
            <a:r>
              <a:rPr lang="en-US" altLang="en-US" sz="3200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8 được lấy 2 lần, </a:t>
            </a:r>
            <a:r>
              <a:rPr lang="en-US" altLang="en-US" sz="3200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viết</a:t>
            </a:r>
            <a:r>
              <a:rPr lang="en-US" altLang="en-US" sz="3200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thành</a:t>
            </a:r>
            <a:r>
              <a:rPr lang="en-US" altLang="en-US" sz="3200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phép</a:t>
            </a:r>
            <a:r>
              <a:rPr lang="en-US" altLang="en-US" sz="3200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nhân</a:t>
            </a:r>
            <a:r>
              <a:rPr lang="en-US" altLang="en-US" sz="3200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như</a:t>
            </a:r>
            <a:r>
              <a:rPr lang="en-US" altLang="en-US" sz="3200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thế</a:t>
            </a:r>
            <a:r>
              <a:rPr lang="en-US" altLang="en-US" sz="3200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nào</a:t>
            </a:r>
            <a:r>
              <a:rPr lang="en-US" altLang="en-US" sz="3200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?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A6901A1-DA1C-4E5C-9072-8A1A51FA9BDE}"/>
              </a:ext>
            </a:extLst>
          </p:cNvPr>
          <p:cNvGrpSpPr/>
          <p:nvPr/>
        </p:nvGrpSpPr>
        <p:grpSpPr>
          <a:xfrm>
            <a:off x="114959" y="2975934"/>
            <a:ext cx="5646445" cy="962094"/>
            <a:chOff x="1171498" y="3139875"/>
            <a:chExt cx="5646445" cy="962094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47C76D1-3DFF-4A41-8FAB-B06F95287524}"/>
                </a:ext>
              </a:extLst>
            </p:cNvPr>
            <p:cNvGrpSpPr/>
            <p:nvPr/>
          </p:nvGrpSpPr>
          <p:grpSpPr>
            <a:xfrm>
              <a:off x="1171498" y="3139875"/>
              <a:ext cx="5646445" cy="962094"/>
              <a:chOff x="2350682" y="1779652"/>
              <a:chExt cx="5646445" cy="962094"/>
            </a:xfrm>
          </p:grpSpPr>
          <p:sp>
            <p:nvSpPr>
              <p:cNvPr id="11" name="Rectangle 17">
                <a:extLst>
                  <a:ext uri="{FF2B5EF4-FFF2-40B4-BE49-F238E27FC236}">
                    <a16:creationId xmlns:a16="http://schemas.microsoft.com/office/drawing/2014/main" id="{67E98764-B2B0-4583-85B0-9FA15FFFC9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4692858" y="-562524"/>
                <a:ext cx="962094" cy="5646445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1pPr>
                <a:lvl2pPr marL="742950" indent="-28575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4000" baseline="-25000"/>
              </a:p>
            </p:txBody>
          </p:sp>
          <p:sp>
            <p:nvSpPr>
              <p:cNvPr id="12" name="Oval 18">
                <a:extLst>
                  <a:ext uri="{FF2B5EF4-FFF2-40B4-BE49-F238E27FC236}">
                    <a16:creationId xmlns:a16="http://schemas.microsoft.com/office/drawing/2014/main" id="{F07428D1-798A-4030-B762-AC0014B7E1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7295230" y="1999134"/>
                <a:ext cx="600173" cy="571608"/>
              </a:xfrm>
              <a:prstGeom prst="ellipse">
                <a:avLst/>
              </a:prstGeom>
              <a:solidFill>
                <a:srgbClr val="007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1pPr>
                <a:lvl2pPr marL="742950" indent="-28575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4400" baseline="-25000"/>
              </a:p>
            </p:txBody>
          </p:sp>
          <p:sp>
            <p:nvSpPr>
              <p:cNvPr id="13" name="Oval 18">
                <a:extLst>
                  <a:ext uri="{FF2B5EF4-FFF2-40B4-BE49-F238E27FC236}">
                    <a16:creationId xmlns:a16="http://schemas.microsoft.com/office/drawing/2014/main" id="{86678497-DFF3-4550-A080-50550868F4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6586577" y="2000509"/>
                <a:ext cx="600173" cy="571608"/>
              </a:xfrm>
              <a:prstGeom prst="ellipse">
                <a:avLst/>
              </a:prstGeom>
              <a:solidFill>
                <a:srgbClr val="007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1pPr>
                <a:lvl2pPr marL="742950" indent="-28575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4400" baseline="-25000"/>
              </a:p>
            </p:txBody>
          </p:sp>
          <p:sp>
            <p:nvSpPr>
              <p:cNvPr id="14" name="Oval 18">
                <a:extLst>
                  <a:ext uri="{FF2B5EF4-FFF2-40B4-BE49-F238E27FC236}">
                    <a16:creationId xmlns:a16="http://schemas.microsoft.com/office/drawing/2014/main" id="{DCAF7DBF-382E-4F33-856C-C1DB90DB61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4471518" y="1999139"/>
                <a:ext cx="600173" cy="571608"/>
              </a:xfrm>
              <a:prstGeom prst="ellipse">
                <a:avLst/>
              </a:prstGeom>
              <a:solidFill>
                <a:srgbClr val="007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1pPr>
                <a:lvl2pPr marL="742950" indent="-28575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4400" baseline="-25000"/>
              </a:p>
            </p:txBody>
          </p:sp>
          <p:sp>
            <p:nvSpPr>
              <p:cNvPr id="15" name="Oval 18">
                <a:extLst>
                  <a:ext uri="{FF2B5EF4-FFF2-40B4-BE49-F238E27FC236}">
                    <a16:creationId xmlns:a16="http://schemas.microsoft.com/office/drawing/2014/main" id="{92233723-216C-4F49-A689-9837E298E1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3777295" y="1999139"/>
                <a:ext cx="600173" cy="571608"/>
              </a:xfrm>
              <a:prstGeom prst="ellipse">
                <a:avLst/>
              </a:prstGeom>
              <a:solidFill>
                <a:srgbClr val="007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1pPr>
                <a:lvl2pPr marL="742950" indent="-28575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4400" baseline="-25000"/>
              </a:p>
            </p:txBody>
          </p:sp>
          <p:sp>
            <p:nvSpPr>
              <p:cNvPr id="16" name="Oval 18">
                <a:extLst>
                  <a:ext uri="{FF2B5EF4-FFF2-40B4-BE49-F238E27FC236}">
                    <a16:creationId xmlns:a16="http://schemas.microsoft.com/office/drawing/2014/main" id="{0F3347BC-D0B6-4C21-A7FB-7322E1D0A4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5165740" y="1999137"/>
                <a:ext cx="600173" cy="571608"/>
              </a:xfrm>
              <a:prstGeom prst="ellipse">
                <a:avLst/>
              </a:prstGeom>
              <a:solidFill>
                <a:srgbClr val="007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1pPr>
                <a:lvl2pPr marL="742950" indent="-28575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4400" baseline="-25000"/>
              </a:p>
            </p:txBody>
          </p:sp>
          <p:sp>
            <p:nvSpPr>
              <p:cNvPr id="17" name="Oval 18">
                <a:extLst>
                  <a:ext uri="{FF2B5EF4-FFF2-40B4-BE49-F238E27FC236}">
                    <a16:creationId xmlns:a16="http://schemas.microsoft.com/office/drawing/2014/main" id="{F1F15761-ABC1-4B05-8DE9-8EECD1EF9D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3083072" y="1988101"/>
                <a:ext cx="600173" cy="571608"/>
              </a:xfrm>
              <a:prstGeom prst="ellipse">
                <a:avLst/>
              </a:prstGeom>
              <a:solidFill>
                <a:srgbClr val="007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1pPr>
                <a:lvl2pPr marL="742950" indent="-28575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4400" baseline="-25000"/>
              </a:p>
            </p:txBody>
          </p:sp>
          <p:sp>
            <p:nvSpPr>
              <p:cNvPr id="18" name="Oval 18">
                <a:extLst>
                  <a:ext uri="{FF2B5EF4-FFF2-40B4-BE49-F238E27FC236}">
                    <a16:creationId xmlns:a16="http://schemas.microsoft.com/office/drawing/2014/main" id="{FA9C2BC4-F387-4CF3-97FD-18D4F3CBB3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2401361" y="1970471"/>
                <a:ext cx="600173" cy="571608"/>
              </a:xfrm>
              <a:prstGeom prst="ellipse">
                <a:avLst/>
              </a:prstGeom>
              <a:solidFill>
                <a:srgbClr val="007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1pPr>
                <a:lvl2pPr marL="742950" indent="-28575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4400" baseline="-25000" dirty="0"/>
              </a:p>
            </p:txBody>
          </p:sp>
        </p:grpSp>
        <p:sp>
          <p:nvSpPr>
            <p:cNvPr id="10" name="Oval 18">
              <a:extLst>
                <a:ext uri="{FF2B5EF4-FFF2-40B4-BE49-F238E27FC236}">
                  <a16:creationId xmlns:a16="http://schemas.microsoft.com/office/drawing/2014/main" id="{3D43A4AC-33B2-44AB-9B4D-2C0201001B0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4673990" y="3359358"/>
              <a:ext cx="600173" cy="571608"/>
            </a:xfrm>
            <a:prstGeom prst="ellipse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rgbClr val="0000FF"/>
                  </a:solidFill>
                  <a:latin typeface=".VnTime" panose="020B7200000000000000" pitchFamily="34" charset="0"/>
                </a:defRPr>
              </a:lvl1pPr>
              <a:lvl2pPr marL="742950" indent="-285750" eaLnBrk="0" hangingPunct="0">
                <a:defRPr sz="2400">
                  <a:solidFill>
                    <a:srgbClr val="0000FF"/>
                  </a:solidFill>
                  <a:latin typeface=".VnTime" panose="020B7200000000000000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0000FF"/>
                  </a:solidFill>
                  <a:latin typeface=".VnTime" panose="020B7200000000000000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0000FF"/>
                  </a:solidFill>
                  <a:latin typeface=".VnTime" panose="020B7200000000000000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0000FF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.VnTime" panose="020B7200000000000000" pitchFamily="34" charset="0"/>
                </a:defRPr>
              </a:lvl9pPr>
            </a:lstStyle>
            <a:p>
              <a:pPr eaLnBrk="1" hangingPunct="1"/>
              <a:endParaRPr lang="en-US" altLang="en-US" sz="4400" baseline="-2500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483F0D4-BC5D-4345-84E3-980B3F90465A}"/>
              </a:ext>
            </a:extLst>
          </p:cNvPr>
          <p:cNvGrpSpPr/>
          <p:nvPr/>
        </p:nvGrpSpPr>
        <p:grpSpPr>
          <a:xfrm>
            <a:off x="114959" y="4234573"/>
            <a:ext cx="5646445" cy="962094"/>
            <a:chOff x="1171498" y="3139875"/>
            <a:chExt cx="5646445" cy="962094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8A5489D6-580C-4BDB-BAA7-9CC988B9AA5D}"/>
                </a:ext>
              </a:extLst>
            </p:cNvPr>
            <p:cNvGrpSpPr/>
            <p:nvPr/>
          </p:nvGrpSpPr>
          <p:grpSpPr>
            <a:xfrm>
              <a:off x="1171498" y="3139875"/>
              <a:ext cx="5646445" cy="962094"/>
              <a:chOff x="2350682" y="1779652"/>
              <a:chExt cx="5646445" cy="962094"/>
            </a:xfrm>
          </p:grpSpPr>
          <p:sp>
            <p:nvSpPr>
              <p:cNvPr id="22" name="Rectangle 17">
                <a:extLst>
                  <a:ext uri="{FF2B5EF4-FFF2-40B4-BE49-F238E27FC236}">
                    <a16:creationId xmlns:a16="http://schemas.microsoft.com/office/drawing/2014/main" id="{7F02B8F0-8CBD-4F79-A423-DEC7DACF87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4692858" y="-562524"/>
                <a:ext cx="962094" cy="5646445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1pPr>
                <a:lvl2pPr marL="742950" indent="-28575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4000" baseline="-25000" dirty="0"/>
              </a:p>
            </p:txBody>
          </p:sp>
          <p:sp>
            <p:nvSpPr>
              <p:cNvPr id="23" name="Oval 18">
                <a:extLst>
                  <a:ext uri="{FF2B5EF4-FFF2-40B4-BE49-F238E27FC236}">
                    <a16:creationId xmlns:a16="http://schemas.microsoft.com/office/drawing/2014/main" id="{2B45647E-B12A-4665-B208-1EE318D838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7295230" y="1999134"/>
                <a:ext cx="600173" cy="571608"/>
              </a:xfrm>
              <a:prstGeom prst="ellipse">
                <a:avLst/>
              </a:prstGeom>
              <a:solidFill>
                <a:srgbClr val="007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1pPr>
                <a:lvl2pPr marL="742950" indent="-28575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4400" baseline="-25000"/>
              </a:p>
            </p:txBody>
          </p:sp>
          <p:sp>
            <p:nvSpPr>
              <p:cNvPr id="24" name="Oval 18">
                <a:extLst>
                  <a:ext uri="{FF2B5EF4-FFF2-40B4-BE49-F238E27FC236}">
                    <a16:creationId xmlns:a16="http://schemas.microsoft.com/office/drawing/2014/main" id="{A168A258-23D1-4BA6-BA0B-FFD9DAD0A2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6586577" y="2000509"/>
                <a:ext cx="600173" cy="571608"/>
              </a:xfrm>
              <a:prstGeom prst="ellipse">
                <a:avLst/>
              </a:prstGeom>
              <a:solidFill>
                <a:srgbClr val="007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1pPr>
                <a:lvl2pPr marL="742950" indent="-28575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4400" baseline="-25000"/>
              </a:p>
            </p:txBody>
          </p:sp>
          <p:sp>
            <p:nvSpPr>
              <p:cNvPr id="25" name="Oval 18">
                <a:extLst>
                  <a:ext uri="{FF2B5EF4-FFF2-40B4-BE49-F238E27FC236}">
                    <a16:creationId xmlns:a16="http://schemas.microsoft.com/office/drawing/2014/main" id="{B9E4E236-DE2F-42F6-B5CB-E66520F614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4471518" y="1999139"/>
                <a:ext cx="600173" cy="571608"/>
              </a:xfrm>
              <a:prstGeom prst="ellipse">
                <a:avLst/>
              </a:prstGeom>
              <a:solidFill>
                <a:srgbClr val="007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1pPr>
                <a:lvl2pPr marL="742950" indent="-28575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4400" baseline="-25000"/>
              </a:p>
            </p:txBody>
          </p:sp>
          <p:sp>
            <p:nvSpPr>
              <p:cNvPr id="26" name="Oval 18">
                <a:extLst>
                  <a:ext uri="{FF2B5EF4-FFF2-40B4-BE49-F238E27FC236}">
                    <a16:creationId xmlns:a16="http://schemas.microsoft.com/office/drawing/2014/main" id="{A5F9DB7A-8048-4188-89FD-4AF0A95158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3777295" y="1999139"/>
                <a:ext cx="600173" cy="571608"/>
              </a:xfrm>
              <a:prstGeom prst="ellipse">
                <a:avLst/>
              </a:prstGeom>
              <a:solidFill>
                <a:srgbClr val="007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1pPr>
                <a:lvl2pPr marL="742950" indent="-28575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4400" baseline="-25000"/>
              </a:p>
            </p:txBody>
          </p:sp>
          <p:sp>
            <p:nvSpPr>
              <p:cNvPr id="27" name="Oval 18">
                <a:extLst>
                  <a:ext uri="{FF2B5EF4-FFF2-40B4-BE49-F238E27FC236}">
                    <a16:creationId xmlns:a16="http://schemas.microsoft.com/office/drawing/2014/main" id="{05F627D3-2D75-41D7-A5AB-6426ED80BA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5165740" y="1999137"/>
                <a:ext cx="600173" cy="571608"/>
              </a:xfrm>
              <a:prstGeom prst="ellipse">
                <a:avLst/>
              </a:prstGeom>
              <a:solidFill>
                <a:srgbClr val="007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1pPr>
                <a:lvl2pPr marL="742950" indent="-28575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4400" baseline="-25000"/>
              </a:p>
            </p:txBody>
          </p:sp>
          <p:sp>
            <p:nvSpPr>
              <p:cNvPr id="28" name="Oval 18">
                <a:extLst>
                  <a:ext uri="{FF2B5EF4-FFF2-40B4-BE49-F238E27FC236}">
                    <a16:creationId xmlns:a16="http://schemas.microsoft.com/office/drawing/2014/main" id="{8C0272F5-905D-49FE-85CF-3225BC4229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3083072" y="1988101"/>
                <a:ext cx="600173" cy="571608"/>
              </a:xfrm>
              <a:prstGeom prst="ellipse">
                <a:avLst/>
              </a:prstGeom>
              <a:solidFill>
                <a:srgbClr val="007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1pPr>
                <a:lvl2pPr marL="742950" indent="-28575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4400" baseline="-25000"/>
              </a:p>
            </p:txBody>
          </p:sp>
          <p:sp>
            <p:nvSpPr>
              <p:cNvPr id="29" name="Oval 18">
                <a:extLst>
                  <a:ext uri="{FF2B5EF4-FFF2-40B4-BE49-F238E27FC236}">
                    <a16:creationId xmlns:a16="http://schemas.microsoft.com/office/drawing/2014/main" id="{60513322-5940-407A-8E39-3F0013D747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2401361" y="1970471"/>
                <a:ext cx="600173" cy="571608"/>
              </a:xfrm>
              <a:prstGeom prst="ellipse">
                <a:avLst/>
              </a:prstGeom>
              <a:solidFill>
                <a:srgbClr val="007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1pPr>
                <a:lvl2pPr marL="742950" indent="-28575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4400" baseline="-25000" dirty="0"/>
              </a:p>
            </p:txBody>
          </p:sp>
        </p:grpSp>
        <p:sp>
          <p:nvSpPr>
            <p:cNvPr id="21" name="Oval 18">
              <a:extLst>
                <a:ext uri="{FF2B5EF4-FFF2-40B4-BE49-F238E27FC236}">
                  <a16:creationId xmlns:a16="http://schemas.microsoft.com/office/drawing/2014/main" id="{CA668B97-2804-428D-A850-6B1A051D88C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4673990" y="3359358"/>
              <a:ext cx="600173" cy="571608"/>
            </a:xfrm>
            <a:prstGeom prst="ellipse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rgbClr val="0000FF"/>
                  </a:solidFill>
                  <a:latin typeface=".VnTime" panose="020B7200000000000000" pitchFamily="34" charset="0"/>
                </a:defRPr>
              </a:lvl1pPr>
              <a:lvl2pPr marL="742950" indent="-285750" eaLnBrk="0" hangingPunct="0">
                <a:defRPr sz="2400">
                  <a:solidFill>
                    <a:srgbClr val="0000FF"/>
                  </a:solidFill>
                  <a:latin typeface=".VnTime" panose="020B7200000000000000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0000FF"/>
                  </a:solidFill>
                  <a:latin typeface=".VnTime" panose="020B7200000000000000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0000FF"/>
                  </a:solidFill>
                  <a:latin typeface=".VnTime" panose="020B7200000000000000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0000FF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.VnTime" panose="020B7200000000000000" pitchFamily="34" charset="0"/>
                </a:defRPr>
              </a:lvl9pPr>
            </a:lstStyle>
            <a:p>
              <a:pPr eaLnBrk="1" hangingPunct="1"/>
              <a:endParaRPr lang="en-US" altLang="en-US" sz="4400" baseline="-25000"/>
            </a:p>
          </p:txBody>
        </p:sp>
      </p:grpSp>
      <p:sp>
        <p:nvSpPr>
          <p:cNvPr id="30" name="AutoShape 20">
            <a:extLst>
              <a:ext uri="{FF2B5EF4-FFF2-40B4-BE49-F238E27FC236}">
                <a16:creationId xmlns:a16="http://schemas.microsoft.com/office/drawing/2014/main" id="{86F94501-5A5E-4B78-8969-D88283229D97}"/>
              </a:ext>
            </a:extLst>
          </p:cNvPr>
          <p:cNvSpPr>
            <a:spLocks/>
          </p:cNvSpPr>
          <p:nvPr/>
        </p:nvSpPr>
        <p:spPr bwMode="auto">
          <a:xfrm>
            <a:off x="5844703" y="2975933"/>
            <a:ext cx="119217" cy="2209857"/>
          </a:xfrm>
          <a:prstGeom prst="rightBrace">
            <a:avLst>
              <a:gd name="adj1" fmla="val 116667"/>
              <a:gd name="adj2" fmla="val 50000"/>
            </a:avLst>
          </a:prstGeom>
          <a:noFill/>
          <a:ln w="9525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FF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EE3AF49-E2A4-4694-A240-31998D4345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6783" y="2831460"/>
            <a:ext cx="6172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/>
            <a:r>
              <a:rPr lang="en-US" altLang="en-US" sz="3600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8 được lấy 2 lần, ta có: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FE96325-18B9-481A-94BE-3F453C7605E0}"/>
              </a:ext>
            </a:extLst>
          </p:cNvPr>
          <p:cNvSpPr/>
          <p:nvPr/>
        </p:nvSpPr>
        <p:spPr>
          <a:xfrm>
            <a:off x="6461760" y="3632028"/>
            <a:ext cx="28046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3600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8 </a:t>
            </a:r>
            <a:r>
              <a:rPr lang="vi-VN" altLang="en-US" sz="3600" dirty="0">
                <a:solidFill>
                  <a:schemeClr val="bg1"/>
                </a:solidFill>
                <a:latin typeface="+mj-lt"/>
                <a:cs typeface="HP001 5H" panose="020B0603050302020204" pitchFamily="34" charset="0"/>
              </a:rPr>
              <a:t>x</a:t>
            </a:r>
            <a:r>
              <a:rPr lang="en-US" altLang="en-US" sz="3600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2 =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2142567-0377-4FBE-B733-064A87123D94}"/>
              </a:ext>
            </a:extLst>
          </p:cNvPr>
          <p:cNvSpPr/>
          <p:nvPr/>
        </p:nvSpPr>
        <p:spPr>
          <a:xfrm>
            <a:off x="8503494" y="3601547"/>
            <a:ext cx="29061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3600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8 + 8 =</a:t>
            </a:r>
            <a:r>
              <a:rPr lang="vi-VN" altLang="en-US" sz="3600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16</a:t>
            </a:r>
            <a:endParaRPr lang="en-US" altLang="en-US" sz="3600" dirty="0">
              <a:solidFill>
                <a:schemeClr val="bg1"/>
              </a:solidFill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F3011577-DCB1-412A-93C7-363567F8F5FB}"/>
              </a:ext>
            </a:extLst>
          </p:cNvPr>
          <p:cNvSpPr/>
          <p:nvPr/>
        </p:nvSpPr>
        <p:spPr>
          <a:xfrm>
            <a:off x="6779050" y="4263008"/>
            <a:ext cx="49023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3600" dirty="0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Vậy :     8 </a:t>
            </a:r>
            <a:r>
              <a:rPr lang="vi-VN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US" sz="3600" dirty="0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2 = 16</a:t>
            </a:r>
          </a:p>
        </p:txBody>
      </p:sp>
    </p:spTree>
    <p:extLst>
      <p:ext uri="{BB962C8B-B14F-4D97-AF65-F5344CB8AC3E}">
        <p14:creationId xmlns:p14="http://schemas.microsoft.com/office/powerpoint/2010/main" val="1939690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30" grpId="0" animBg="1"/>
      <p:bldP spid="31" grpId="0"/>
      <p:bldP spid="32" grpId="0"/>
      <p:bldP spid="3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06F74E6-DA3D-4B3A-A80C-9089874C1F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7997" y="30744"/>
            <a:ext cx="12446183" cy="8094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B7E8EE0E-4ADE-4F80-9C37-598A922ABE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8560" y="167223"/>
            <a:ext cx="8606845" cy="658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15000"/>
              </a:lnSpc>
            </a:pPr>
            <a:r>
              <a:rPr lang="en-US" altLang="en-US" sz="3200" b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Thứ</a:t>
            </a:r>
            <a:r>
              <a:rPr lang="en-US" altLang="en-US" sz="3200" b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hai</a:t>
            </a:r>
            <a:r>
              <a:rPr lang="en-US" altLang="en-US" sz="3200" b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ngày</a:t>
            </a:r>
            <a:r>
              <a:rPr lang="en-US" altLang="en-US" sz="3200" b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8 </a:t>
            </a:r>
            <a:r>
              <a:rPr lang="en-US" altLang="en-US" sz="3200" b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tháng</a:t>
            </a:r>
            <a:r>
              <a:rPr lang="en-US" altLang="en-US" sz="3200" b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11 </a:t>
            </a:r>
            <a:r>
              <a:rPr lang="en-US" altLang="en-US" sz="3200" b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năm</a:t>
            </a:r>
            <a:r>
              <a:rPr lang="en-US" altLang="en-US" sz="3200" b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2021</a:t>
            </a:r>
            <a:endParaRPr lang="en-US" altLang="en-US" sz="2000" dirty="0">
              <a:solidFill>
                <a:schemeClr val="bg1"/>
              </a:solidFill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F06235C3-0573-4104-8890-50680E386D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92202"/>
            <a:ext cx="11115039" cy="1224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15000"/>
              </a:lnSpc>
            </a:pPr>
            <a:r>
              <a:rPr lang="vi-VN" altLang="en-US" sz="3200" b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                        </a:t>
            </a:r>
            <a:r>
              <a:rPr lang="en-US" altLang="en-US" sz="3200" b="1" u="sng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Toán</a:t>
            </a:r>
            <a:endParaRPr lang="vi-VN" altLang="en-US" sz="3200" b="1" u="sng" dirty="0">
              <a:solidFill>
                <a:schemeClr val="bg1"/>
              </a:solidFill>
              <a:latin typeface="HP001 5H" panose="020B0603050302020204" pitchFamily="34" charset="0"/>
              <a:cs typeface="HP001 5H" panose="020B0603050302020204" pitchFamily="34" charset="0"/>
            </a:endParaRPr>
          </a:p>
          <a:p>
            <a:pPr eaLnBrk="1" hangingPunct="1">
              <a:lnSpc>
                <a:spcPct val="115000"/>
              </a:lnSpc>
            </a:pPr>
            <a:r>
              <a:rPr lang="vi-VN" altLang="en-US" sz="3200" b="1" u="sng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Bài</a:t>
            </a:r>
            <a:r>
              <a:rPr lang="vi-VN" altLang="en-US" sz="3200" b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:      </a:t>
            </a:r>
            <a:r>
              <a:rPr lang="vi-VN" altLang="en-US" sz="3200" b="1" dirty="0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Bảng nhân 8</a:t>
            </a:r>
            <a:endParaRPr lang="en-US" altLang="en-US" sz="2000" dirty="0">
              <a:solidFill>
                <a:srgbClr val="FF0000"/>
              </a:solidFill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7DF064-25A8-498F-8B61-ABE950B34B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58345" y="2178467"/>
            <a:ext cx="117696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/>
            <a:r>
              <a:rPr lang="en-US" altLang="en-US" sz="3600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8 được </a:t>
            </a:r>
            <a:r>
              <a:rPr lang="en-US" altLang="en-US" sz="3600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lấy</a:t>
            </a:r>
            <a:r>
              <a:rPr lang="en-US" altLang="en-US" sz="3600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3 lần, </a:t>
            </a:r>
            <a:r>
              <a:rPr lang="en-US" altLang="en-US" sz="3600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viết</a:t>
            </a:r>
            <a:r>
              <a:rPr lang="en-US" altLang="en-US" sz="3600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thành</a:t>
            </a:r>
            <a:r>
              <a:rPr lang="en-US" altLang="en-US" sz="3600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phép</a:t>
            </a:r>
            <a:r>
              <a:rPr lang="en-US" altLang="en-US" sz="3600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nhân</a:t>
            </a:r>
            <a:r>
              <a:rPr lang="en-US" altLang="en-US" sz="3600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như</a:t>
            </a:r>
            <a:r>
              <a:rPr lang="en-US" altLang="en-US" sz="3600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thế</a:t>
            </a:r>
            <a:r>
              <a:rPr lang="en-US" altLang="en-US" sz="3600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nào</a:t>
            </a:r>
            <a:r>
              <a:rPr lang="en-US" altLang="en-US" sz="3600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?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B4040E9-B123-4F2E-99A3-7C47283508CA}"/>
              </a:ext>
            </a:extLst>
          </p:cNvPr>
          <p:cNvGrpSpPr/>
          <p:nvPr/>
        </p:nvGrpSpPr>
        <p:grpSpPr>
          <a:xfrm>
            <a:off x="114959" y="2914978"/>
            <a:ext cx="5646445" cy="962094"/>
            <a:chOff x="1171498" y="3139875"/>
            <a:chExt cx="5646445" cy="962094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8E208075-B04F-4926-B2D3-1EA7D13529FD}"/>
                </a:ext>
              </a:extLst>
            </p:cNvPr>
            <p:cNvGrpSpPr/>
            <p:nvPr/>
          </p:nvGrpSpPr>
          <p:grpSpPr>
            <a:xfrm>
              <a:off x="1171498" y="3139875"/>
              <a:ext cx="5646445" cy="962094"/>
              <a:chOff x="2350682" y="1779652"/>
              <a:chExt cx="5646445" cy="962094"/>
            </a:xfrm>
          </p:grpSpPr>
          <p:sp>
            <p:nvSpPr>
              <p:cNvPr id="12" name="Rectangle 17">
                <a:extLst>
                  <a:ext uri="{FF2B5EF4-FFF2-40B4-BE49-F238E27FC236}">
                    <a16:creationId xmlns:a16="http://schemas.microsoft.com/office/drawing/2014/main" id="{D4749E25-B35D-45A9-99EB-A7DAD55154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4692858" y="-562524"/>
                <a:ext cx="962094" cy="5646445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1pPr>
                <a:lvl2pPr marL="742950" indent="-28575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4000" baseline="-25000"/>
              </a:p>
            </p:txBody>
          </p:sp>
          <p:sp>
            <p:nvSpPr>
              <p:cNvPr id="13" name="Oval 18">
                <a:extLst>
                  <a:ext uri="{FF2B5EF4-FFF2-40B4-BE49-F238E27FC236}">
                    <a16:creationId xmlns:a16="http://schemas.microsoft.com/office/drawing/2014/main" id="{8AEFB76B-78AD-492F-B9D1-4D1F08A63C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7295230" y="1999134"/>
                <a:ext cx="600173" cy="571608"/>
              </a:xfrm>
              <a:prstGeom prst="ellipse">
                <a:avLst/>
              </a:prstGeom>
              <a:solidFill>
                <a:srgbClr val="007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1pPr>
                <a:lvl2pPr marL="742950" indent="-28575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4400" baseline="-25000"/>
              </a:p>
            </p:txBody>
          </p:sp>
          <p:sp>
            <p:nvSpPr>
              <p:cNvPr id="14" name="Oval 18">
                <a:extLst>
                  <a:ext uri="{FF2B5EF4-FFF2-40B4-BE49-F238E27FC236}">
                    <a16:creationId xmlns:a16="http://schemas.microsoft.com/office/drawing/2014/main" id="{BE178C51-C180-468B-9D05-9C774F2126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6586577" y="2000509"/>
                <a:ext cx="600173" cy="571608"/>
              </a:xfrm>
              <a:prstGeom prst="ellipse">
                <a:avLst/>
              </a:prstGeom>
              <a:solidFill>
                <a:srgbClr val="007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1pPr>
                <a:lvl2pPr marL="742950" indent="-28575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4400" baseline="-25000"/>
              </a:p>
            </p:txBody>
          </p:sp>
          <p:sp>
            <p:nvSpPr>
              <p:cNvPr id="15" name="Oval 18">
                <a:extLst>
                  <a:ext uri="{FF2B5EF4-FFF2-40B4-BE49-F238E27FC236}">
                    <a16:creationId xmlns:a16="http://schemas.microsoft.com/office/drawing/2014/main" id="{7EAE1134-1C9F-4205-ADFB-E12F566F7D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4471518" y="1999139"/>
                <a:ext cx="600173" cy="571608"/>
              </a:xfrm>
              <a:prstGeom prst="ellipse">
                <a:avLst/>
              </a:prstGeom>
              <a:solidFill>
                <a:srgbClr val="007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1pPr>
                <a:lvl2pPr marL="742950" indent="-28575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4400" baseline="-25000"/>
              </a:p>
            </p:txBody>
          </p:sp>
          <p:sp>
            <p:nvSpPr>
              <p:cNvPr id="16" name="Oval 18">
                <a:extLst>
                  <a:ext uri="{FF2B5EF4-FFF2-40B4-BE49-F238E27FC236}">
                    <a16:creationId xmlns:a16="http://schemas.microsoft.com/office/drawing/2014/main" id="{A3CCF087-A283-4A44-9D69-31A475BC60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3777295" y="1999139"/>
                <a:ext cx="600173" cy="571608"/>
              </a:xfrm>
              <a:prstGeom prst="ellipse">
                <a:avLst/>
              </a:prstGeom>
              <a:solidFill>
                <a:srgbClr val="007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1pPr>
                <a:lvl2pPr marL="742950" indent="-28575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4400" baseline="-25000"/>
              </a:p>
            </p:txBody>
          </p:sp>
          <p:sp>
            <p:nvSpPr>
              <p:cNvPr id="17" name="Oval 18">
                <a:extLst>
                  <a:ext uri="{FF2B5EF4-FFF2-40B4-BE49-F238E27FC236}">
                    <a16:creationId xmlns:a16="http://schemas.microsoft.com/office/drawing/2014/main" id="{9127672B-C250-45D1-9E74-467DD46645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5165740" y="1999137"/>
                <a:ext cx="600173" cy="571608"/>
              </a:xfrm>
              <a:prstGeom prst="ellipse">
                <a:avLst/>
              </a:prstGeom>
              <a:solidFill>
                <a:srgbClr val="007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1pPr>
                <a:lvl2pPr marL="742950" indent="-28575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4400" baseline="-25000"/>
              </a:p>
            </p:txBody>
          </p:sp>
          <p:sp>
            <p:nvSpPr>
              <p:cNvPr id="18" name="Oval 18">
                <a:extLst>
                  <a:ext uri="{FF2B5EF4-FFF2-40B4-BE49-F238E27FC236}">
                    <a16:creationId xmlns:a16="http://schemas.microsoft.com/office/drawing/2014/main" id="{F23E6E88-A62C-4355-8D4D-3C7C626A25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3083072" y="1988101"/>
                <a:ext cx="600173" cy="571608"/>
              </a:xfrm>
              <a:prstGeom prst="ellipse">
                <a:avLst/>
              </a:prstGeom>
              <a:solidFill>
                <a:srgbClr val="007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1pPr>
                <a:lvl2pPr marL="742950" indent="-28575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4400" baseline="-25000"/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D633FD86-E8DC-4113-9C56-1C32BBC4B9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2401361" y="1970471"/>
                <a:ext cx="600173" cy="571608"/>
              </a:xfrm>
              <a:prstGeom prst="ellipse">
                <a:avLst/>
              </a:prstGeom>
              <a:solidFill>
                <a:srgbClr val="007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1pPr>
                <a:lvl2pPr marL="742950" indent="-28575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4400" baseline="-25000" dirty="0"/>
              </a:p>
            </p:txBody>
          </p:sp>
        </p:grpSp>
        <p:sp>
          <p:nvSpPr>
            <p:cNvPr id="11" name="Oval 18">
              <a:extLst>
                <a:ext uri="{FF2B5EF4-FFF2-40B4-BE49-F238E27FC236}">
                  <a16:creationId xmlns:a16="http://schemas.microsoft.com/office/drawing/2014/main" id="{C8DDA4B6-7024-4832-BA2C-F3B16270878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4673990" y="3359358"/>
              <a:ext cx="600173" cy="571608"/>
            </a:xfrm>
            <a:prstGeom prst="ellipse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rgbClr val="0000FF"/>
                  </a:solidFill>
                  <a:latin typeface=".VnTime" panose="020B7200000000000000" pitchFamily="34" charset="0"/>
                </a:defRPr>
              </a:lvl1pPr>
              <a:lvl2pPr marL="742950" indent="-285750" eaLnBrk="0" hangingPunct="0">
                <a:defRPr sz="2400">
                  <a:solidFill>
                    <a:srgbClr val="0000FF"/>
                  </a:solidFill>
                  <a:latin typeface=".VnTime" panose="020B7200000000000000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0000FF"/>
                  </a:solidFill>
                  <a:latin typeface=".VnTime" panose="020B7200000000000000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0000FF"/>
                  </a:solidFill>
                  <a:latin typeface=".VnTime" panose="020B7200000000000000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0000FF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.VnTime" panose="020B7200000000000000" pitchFamily="34" charset="0"/>
                </a:defRPr>
              </a:lvl9pPr>
            </a:lstStyle>
            <a:p>
              <a:pPr eaLnBrk="1" hangingPunct="1"/>
              <a:endParaRPr lang="en-US" altLang="en-US" sz="4400" baseline="-25000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F1834C6-B0A5-4CF7-9A7A-150C2C0D03EE}"/>
              </a:ext>
            </a:extLst>
          </p:cNvPr>
          <p:cNvGrpSpPr/>
          <p:nvPr/>
        </p:nvGrpSpPr>
        <p:grpSpPr>
          <a:xfrm>
            <a:off x="151353" y="4326704"/>
            <a:ext cx="5646445" cy="962094"/>
            <a:chOff x="1171498" y="3139875"/>
            <a:chExt cx="5646445" cy="962094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57CA7E6F-F637-4750-9624-141237EF74C3}"/>
                </a:ext>
              </a:extLst>
            </p:cNvPr>
            <p:cNvGrpSpPr/>
            <p:nvPr/>
          </p:nvGrpSpPr>
          <p:grpSpPr>
            <a:xfrm>
              <a:off x="1171498" y="3139875"/>
              <a:ext cx="5646445" cy="962094"/>
              <a:chOff x="2350682" y="1779652"/>
              <a:chExt cx="5646445" cy="962094"/>
            </a:xfrm>
          </p:grpSpPr>
          <p:sp>
            <p:nvSpPr>
              <p:cNvPr id="23" name="Rectangle 17">
                <a:extLst>
                  <a:ext uri="{FF2B5EF4-FFF2-40B4-BE49-F238E27FC236}">
                    <a16:creationId xmlns:a16="http://schemas.microsoft.com/office/drawing/2014/main" id="{46FA875D-1688-45A5-80E9-C551981025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4692858" y="-562524"/>
                <a:ext cx="962094" cy="5646445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1pPr>
                <a:lvl2pPr marL="742950" indent="-28575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4000" baseline="-25000"/>
              </a:p>
            </p:txBody>
          </p:sp>
          <p:sp>
            <p:nvSpPr>
              <p:cNvPr id="24" name="Oval 18">
                <a:extLst>
                  <a:ext uri="{FF2B5EF4-FFF2-40B4-BE49-F238E27FC236}">
                    <a16:creationId xmlns:a16="http://schemas.microsoft.com/office/drawing/2014/main" id="{5F8BEA66-A5BA-4EBD-AB79-666C4CC644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7295230" y="1999134"/>
                <a:ext cx="600173" cy="571608"/>
              </a:xfrm>
              <a:prstGeom prst="ellipse">
                <a:avLst/>
              </a:prstGeom>
              <a:solidFill>
                <a:srgbClr val="007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1pPr>
                <a:lvl2pPr marL="742950" indent="-28575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4400" baseline="-25000"/>
              </a:p>
            </p:txBody>
          </p:sp>
          <p:sp>
            <p:nvSpPr>
              <p:cNvPr id="25" name="Oval 18">
                <a:extLst>
                  <a:ext uri="{FF2B5EF4-FFF2-40B4-BE49-F238E27FC236}">
                    <a16:creationId xmlns:a16="http://schemas.microsoft.com/office/drawing/2014/main" id="{EB9300B3-6332-451F-8838-EB7BBAD343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6586577" y="2000509"/>
                <a:ext cx="600173" cy="571608"/>
              </a:xfrm>
              <a:prstGeom prst="ellipse">
                <a:avLst/>
              </a:prstGeom>
              <a:solidFill>
                <a:srgbClr val="007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1pPr>
                <a:lvl2pPr marL="742950" indent="-28575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4400" baseline="-25000"/>
              </a:p>
            </p:txBody>
          </p:sp>
          <p:sp>
            <p:nvSpPr>
              <p:cNvPr id="26" name="Oval 18">
                <a:extLst>
                  <a:ext uri="{FF2B5EF4-FFF2-40B4-BE49-F238E27FC236}">
                    <a16:creationId xmlns:a16="http://schemas.microsoft.com/office/drawing/2014/main" id="{97F7DE9F-C427-438F-B72F-D8D15BE0C6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4471518" y="1999139"/>
                <a:ext cx="600173" cy="571608"/>
              </a:xfrm>
              <a:prstGeom prst="ellipse">
                <a:avLst/>
              </a:prstGeom>
              <a:solidFill>
                <a:srgbClr val="007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1pPr>
                <a:lvl2pPr marL="742950" indent="-28575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4400" baseline="-25000"/>
              </a:p>
            </p:txBody>
          </p:sp>
          <p:sp>
            <p:nvSpPr>
              <p:cNvPr id="27" name="Oval 18">
                <a:extLst>
                  <a:ext uri="{FF2B5EF4-FFF2-40B4-BE49-F238E27FC236}">
                    <a16:creationId xmlns:a16="http://schemas.microsoft.com/office/drawing/2014/main" id="{DCCA0A80-15BB-4E59-AADA-B1E3D68ADD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3777295" y="1999139"/>
                <a:ext cx="600173" cy="571608"/>
              </a:xfrm>
              <a:prstGeom prst="ellipse">
                <a:avLst/>
              </a:prstGeom>
              <a:solidFill>
                <a:srgbClr val="007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1pPr>
                <a:lvl2pPr marL="742950" indent="-28575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4400" baseline="-25000"/>
              </a:p>
            </p:txBody>
          </p:sp>
          <p:sp>
            <p:nvSpPr>
              <p:cNvPr id="28" name="Oval 18">
                <a:extLst>
                  <a:ext uri="{FF2B5EF4-FFF2-40B4-BE49-F238E27FC236}">
                    <a16:creationId xmlns:a16="http://schemas.microsoft.com/office/drawing/2014/main" id="{771AE902-FFCA-4D0E-BEBE-111773C7C2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5165740" y="1999137"/>
                <a:ext cx="600173" cy="571608"/>
              </a:xfrm>
              <a:prstGeom prst="ellipse">
                <a:avLst/>
              </a:prstGeom>
              <a:solidFill>
                <a:srgbClr val="007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1pPr>
                <a:lvl2pPr marL="742950" indent="-28575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4400" baseline="-25000"/>
              </a:p>
            </p:txBody>
          </p:sp>
          <p:sp>
            <p:nvSpPr>
              <p:cNvPr id="29" name="Oval 18">
                <a:extLst>
                  <a:ext uri="{FF2B5EF4-FFF2-40B4-BE49-F238E27FC236}">
                    <a16:creationId xmlns:a16="http://schemas.microsoft.com/office/drawing/2014/main" id="{580F27FF-427F-4A17-9371-9D4E1392B9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3083072" y="1988101"/>
                <a:ext cx="600173" cy="571608"/>
              </a:xfrm>
              <a:prstGeom prst="ellipse">
                <a:avLst/>
              </a:prstGeom>
              <a:solidFill>
                <a:srgbClr val="007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1pPr>
                <a:lvl2pPr marL="742950" indent="-28575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4400" baseline="-25000"/>
              </a:p>
            </p:txBody>
          </p:sp>
          <p:sp>
            <p:nvSpPr>
              <p:cNvPr id="30" name="Oval 18">
                <a:extLst>
                  <a:ext uri="{FF2B5EF4-FFF2-40B4-BE49-F238E27FC236}">
                    <a16:creationId xmlns:a16="http://schemas.microsoft.com/office/drawing/2014/main" id="{79F0B845-C987-46CD-B752-C24B9E3D19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2401361" y="1970471"/>
                <a:ext cx="600173" cy="571608"/>
              </a:xfrm>
              <a:prstGeom prst="ellipse">
                <a:avLst/>
              </a:prstGeom>
              <a:solidFill>
                <a:srgbClr val="007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1pPr>
                <a:lvl2pPr marL="742950" indent="-28575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4400" baseline="-25000" dirty="0"/>
              </a:p>
            </p:txBody>
          </p:sp>
        </p:grpSp>
        <p:sp>
          <p:nvSpPr>
            <p:cNvPr id="22" name="Oval 18">
              <a:extLst>
                <a:ext uri="{FF2B5EF4-FFF2-40B4-BE49-F238E27FC236}">
                  <a16:creationId xmlns:a16="http://schemas.microsoft.com/office/drawing/2014/main" id="{98632C78-AD69-4ADF-9ED7-1ECC3CC671C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4673990" y="3359358"/>
              <a:ext cx="600173" cy="571608"/>
            </a:xfrm>
            <a:prstGeom prst="ellipse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rgbClr val="0000FF"/>
                  </a:solidFill>
                  <a:latin typeface=".VnTime" panose="020B7200000000000000" pitchFamily="34" charset="0"/>
                </a:defRPr>
              </a:lvl1pPr>
              <a:lvl2pPr marL="742950" indent="-285750" eaLnBrk="0" hangingPunct="0">
                <a:defRPr sz="2400">
                  <a:solidFill>
                    <a:srgbClr val="0000FF"/>
                  </a:solidFill>
                  <a:latin typeface=".VnTime" panose="020B7200000000000000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0000FF"/>
                  </a:solidFill>
                  <a:latin typeface=".VnTime" panose="020B7200000000000000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0000FF"/>
                  </a:solidFill>
                  <a:latin typeface=".VnTime" panose="020B7200000000000000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0000FF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.VnTime" panose="020B7200000000000000" pitchFamily="34" charset="0"/>
                </a:defRPr>
              </a:lvl9pPr>
            </a:lstStyle>
            <a:p>
              <a:pPr eaLnBrk="1" hangingPunct="1"/>
              <a:endParaRPr lang="en-US" altLang="en-US" sz="4400" baseline="-2500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44A9852-FAA0-4B28-B416-FE5B2A7A48A2}"/>
              </a:ext>
            </a:extLst>
          </p:cNvPr>
          <p:cNvGrpSpPr/>
          <p:nvPr/>
        </p:nvGrpSpPr>
        <p:grpSpPr>
          <a:xfrm>
            <a:off x="151354" y="5565713"/>
            <a:ext cx="5646445" cy="962094"/>
            <a:chOff x="1171498" y="3139875"/>
            <a:chExt cx="5646445" cy="962094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C18A3D79-C319-42DD-BAD8-0F4993586447}"/>
                </a:ext>
              </a:extLst>
            </p:cNvPr>
            <p:cNvGrpSpPr/>
            <p:nvPr/>
          </p:nvGrpSpPr>
          <p:grpSpPr>
            <a:xfrm>
              <a:off x="1171498" y="3139875"/>
              <a:ext cx="5646445" cy="962094"/>
              <a:chOff x="2350682" y="1779652"/>
              <a:chExt cx="5646445" cy="962094"/>
            </a:xfrm>
          </p:grpSpPr>
          <p:sp>
            <p:nvSpPr>
              <p:cNvPr id="34" name="Rectangle 17">
                <a:extLst>
                  <a:ext uri="{FF2B5EF4-FFF2-40B4-BE49-F238E27FC236}">
                    <a16:creationId xmlns:a16="http://schemas.microsoft.com/office/drawing/2014/main" id="{2F708B4A-4389-4F7B-810E-1C4C06EAB3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4692858" y="-562524"/>
                <a:ext cx="962094" cy="5646445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1pPr>
                <a:lvl2pPr marL="742950" indent="-28575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4000" baseline="-25000" dirty="0"/>
              </a:p>
            </p:txBody>
          </p:sp>
          <p:sp>
            <p:nvSpPr>
              <p:cNvPr id="35" name="Oval 18">
                <a:extLst>
                  <a:ext uri="{FF2B5EF4-FFF2-40B4-BE49-F238E27FC236}">
                    <a16:creationId xmlns:a16="http://schemas.microsoft.com/office/drawing/2014/main" id="{DD16F4C0-4A07-44EA-BBFA-599881DAFA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7295230" y="1999134"/>
                <a:ext cx="600173" cy="571608"/>
              </a:xfrm>
              <a:prstGeom prst="ellipse">
                <a:avLst/>
              </a:prstGeom>
              <a:solidFill>
                <a:srgbClr val="007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1pPr>
                <a:lvl2pPr marL="742950" indent="-28575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4400" baseline="-25000"/>
              </a:p>
            </p:txBody>
          </p:sp>
          <p:sp>
            <p:nvSpPr>
              <p:cNvPr id="36" name="Oval 18">
                <a:extLst>
                  <a:ext uri="{FF2B5EF4-FFF2-40B4-BE49-F238E27FC236}">
                    <a16:creationId xmlns:a16="http://schemas.microsoft.com/office/drawing/2014/main" id="{2E708A87-BDA2-43E5-B787-760ED95BA6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6586577" y="2000509"/>
                <a:ext cx="600173" cy="571608"/>
              </a:xfrm>
              <a:prstGeom prst="ellipse">
                <a:avLst/>
              </a:prstGeom>
              <a:solidFill>
                <a:srgbClr val="007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1pPr>
                <a:lvl2pPr marL="742950" indent="-28575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4400" baseline="-25000"/>
              </a:p>
            </p:txBody>
          </p:sp>
          <p:sp>
            <p:nvSpPr>
              <p:cNvPr id="37" name="Oval 18">
                <a:extLst>
                  <a:ext uri="{FF2B5EF4-FFF2-40B4-BE49-F238E27FC236}">
                    <a16:creationId xmlns:a16="http://schemas.microsoft.com/office/drawing/2014/main" id="{9659348F-A3AF-4A5F-A008-A2E86658BC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4471518" y="1999139"/>
                <a:ext cx="600173" cy="571608"/>
              </a:xfrm>
              <a:prstGeom prst="ellipse">
                <a:avLst/>
              </a:prstGeom>
              <a:solidFill>
                <a:srgbClr val="007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1pPr>
                <a:lvl2pPr marL="742950" indent="-28575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4400" baseline="-25000"/>
              </a:p>
            </p:txBody>
          </p:sp>
          <p:sp>
            <p:nvSpPr>
              <p:cNvPr id="38" name="Oval 18">
                <a:extLst>
                  <a:ext uri="{FF2B5EF4-FFF2-40B4-BE49-F238E27FC236}">
                    <a16:creationId xmlns:a16="http://schemas.microsoft.com/office/drawing/2014/main" id="{35B55940-8A51-4D2D-A90D-7F2DF644B7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3777295" y="1999139"/>
                <a:ext cx="600173" cy="571608"/>
              </a:xfrm>
              <a:prstGeom prst="ellipse">
                <a:avLst/>
              </a:prstGeom>
              <a:solidFill>
                <a:srgbClr val="007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1pPr>
                <a:lvl2pPr marL="742950" indent="-28575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4400" baseline="-25000"/>
              </a:p>
            </p:txBody>
          </p:sp>
          <p:sp>
            <p:nvSpPr>
              <p:cNvPr id="39" name="Oval 18">
                <a:extLst>
                  <a:ext uri="{FF2B5EF4-FFF2-40B4-BE49-F238E27FC236}">
                    <a16:creationId xmlns:a16="http://schemas.microsoft.com/office/drawing/2014/main" id="{F75B905E-27C9-4B37-9AA1-77C068B51D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5165740" y="1999137"/>
                <a:ext cx="600173" cy="571608"/>
              </a:xfrm>
              <a:prstGeom prst="ellipse">
                <a:avLst/>
              </a:prstGeom>
              <a:solidFill>
                <a:srgbClr val="007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1pPr>
                <a:lvl2pPr marL="742950" indent="-28575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4400" baseline="-25000"/>
              </a:p>
            </p:txBody>
          </p:sp>
          <p:sp>
            <p:nvSpPr>
              <p:cNvPr id="40" name="Oval 18">
                <a:extLst>
                  <a:ext uri="{FF2B5EF4-FFF2-40B4-BE49-F238E27FC236}">
                    <a16:creationId xmlns:a16="http://schemas.microsoft.com/office/drawing/2014/main" id="{9D7E9FE9-58A7-4C2B-91BE-E787685F4D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3083072" y="1988101"/>
                <a:ext cx="600173" cy="571608"/>
              </a:xfrm>
              <a:prstGeom prst="ellipse">
                <a:avLst/>
              </a:prstGeom>
              <a:solidFill>
                <a:srgbClr val="007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1pPr>
                <a:lvl2pPr marL="742950" indent="-28575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4400" baseline="-25000"/>
              </a:p>
            </p:txBody>
          </p:sp>
          <p:sp>
            <p:nvSpPr>
              <p:cNvPr id="41" name="Oval 18">
                <a:extLst>
                  <a:ext uri="{FF2B5EF4-FFF2-40B4-BE49-F238E27FC236}">
                    <a16:creationId xmlns:a16="http://schemas.microsoft.com/office/drawing/2014/main" id="{09765759-9143-40D9-9F96-9080EE63F5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2401361" y="1970471"/>
                <a:ext cx="600173" cy="571608"/>
              </a:xfrm>
              <a:prstGeom prst="ellipse">
                <a:avLst/>
              </a:prstGeom>
              <a:solidFill>
                <a:srgbClr val="007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1pPr>
                <a:lvl2pPr marL="742950" indent="-28575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4400" baseline="-25000" dirty="0"/>
              </a:p>
            </p:txBody>
          </p:sp>
        </p:grpSp>
        <p:sp>
          <p:nvSpPr>
            <p:cNvPr id="33" name="Oval 18">
              <a:extLst>
                <a:ext uri="{FF2B5EF4-FFF2-40B4-BE49-F238E27FC236}">
                  <a16:creationId xmlns:a16="http://schemas.microsoft.com/office/drawing/2014/main" id="{9A845EE9-61CD-4DCC-8D46-08600279324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4673990" y="3359358"/>
              <a:ext cx="600173" cy="571608"/>
            </a:xfrm>
            <a:prstGeom prst="ellipse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rgbClr val="0000FF"/>
                  </a:solidFill>
                  <a:latin typeface=".VnTime" panose="020B7200000000000000" pitchFamily="34" charset="0"/>
                </a:defRPr>
              </a:lvl1pPr>
              <a:lvl2pPr marL="742950" indent="-285750" eaLnBrk="0" hangingPunct="0">
                <a:defRPr sz="2400">
                  <a:solidFill>
                    <a:srgbClr val="0000FF"/>
                  </a:solidFill>
                  <a:latin typeface=".VnTime" panose="020B7200000000000000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0000FF"/>
                  </a:solidFill>
                  <a:latin typeface=".VnTime" panose="020B7200000000000000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0000FF"/>
                  </a:solidFill>
                  <a:latin typeface=".VnTime" panose="020B7200000000000000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0000FF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.VnTime" panose="020B7200000000000000" pitchFamily="34" charset="0"/>
                </a:defRPr>
              </a:lvl9pPr>
            </a:lstStyle>
            <a:p>
              <a:pPr eaLnBrk="1" hangingPunct="1"/>
              <a:endParaRPr lang="en-US" altLang="en-US" sz="4400" baseline="-25000"/>
            </a:p>
          </p:txBody>
        </p:sp>
      </p:grpSp>
      <p:sp>
        <p:nvSpPr>
          <p:cNvPr id="42" name="AutoShape 20">
            <a:extLst>
              <a:ext uri="{FF2B5EF4-FFF2-40B4-BE49-F238E27FC236}">
                <a16:creationId xmlns:a16="http://schemas.microsoft.com/office/drawing/2014/main" id="{92AC366D-2EA4-4004-979D-A318D2F98599}"/>
              </a:ext>
            </a:extLst>
          </p:cNvPr>
          <p:cNvSpPr>
            <a:spLocks/>
          </p:cNvSpPr>
          <p:nvPr/>
        </p:nvSpPr>
        <p:spPr bwMode="auto">
          <a:xfrm>
            <a:off x="5839132" y="2945453"/>
            <a:ext cx="318411" cy="3683954"/>
          </a:xfrm>
          <a:prstGeom prst="rightBrace">
            <a:avLst>
              <a:gd name="adj1" fmla="val 116667"/>
              <a:gd name="adj2" fmla="val 50000"/>
            </a:avLst>
          </a:prstGeom>
          <a:noFill/>
          <a:ln w="9525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FF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4E40301-DFCC-484E-935C-FE311A0487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5854" y="3194000"/>
            <a:ext cx="6172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r>
              <a:rPr lang="en-US" altLang="en-US" sz="3600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8 được lấy 3 lần, ta có: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5833E3DB-021E-4707-AD29-62901A65E973}"/>
              </a:ext>
            </a:extLst>
          </p:cNvPr>
          <p:cNvSpPr/>
          <p:nvPr/>
        </p:nvSpPr>
        <p:spPr>
          <a:xfrm>
            <a:off x="6440732" y="4257992"/>
            <a:ext cx="21344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3600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8 </a:t>
            </a:r>
            <a:r>
              <a:rPr lang="vi-VN" alt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US" sz="3600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3 =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EBA3580-0DAD-4401-8AC0-BFDCA80FB7F9}"/>
              </a:ext>
            </a:extLst>
          </p:cNvPr>
          <p:cNvSpPr/>
          <p:nvPr/>
        </p:nvSpPr>
        <p:spPr>
          <a:xfrm>
            <a:off x="7975600" y="4237414"/>
            <a:ext cx="4000085" cy="669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3600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8 + 8 + 8 =</a:t>
            </a:r>
            <a:r>
              <a:rPr lang="vi-VN" altLang="en-US" sz="3600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24</a:t>
            </a:r>
            <a:endParaRPr lang="en-US" altLang="en-US" sz="3600" dirty="0">
              <a:solidFill>
                <a:schemeClr val="bg1"/>
              </a:solidFill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E0B8095A-35D5-4F7D-919F-854710BF44AB}"/>
              </a:ext>
            </a:extLst>
          </p:cNvPr>
          <p:cNvSpPr/>
          <p:nvPr/>
        </p:nvSpPr>
        <p:spPr>
          <a:xfrm>
            <a:off x="6269465" y="4950075"/>
            <a:ext cx="59225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3600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Vậy:           8 </a:t>
            </a:r>
            <a:r>
              <a:rPr lang="vi-VN" alt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US" sz="3600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3 = 24</a:t>
            </a:r>
          </a:p>
        </p:txBody>
      </p:sp>
    </p:spTree>
    <p:extLst>
      <p:ext uri="{BB962C8B-B14F-4D97-AF65-F5344CB8AC3E}">
        <p14:creationId xmlns:p14="http://schemas.microsoft.com/office/powerpoint/2010/main" val="929047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42" grpId="0" animBg="1"/>
      <p:bldP spid="43" grpId="0"/>
      <p:bldP spid="44" grpId="0"/>
      <p:bldP spid="45" grpId="0"/>
      <p:bldP spid="4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48F963A-639F-4F8F-8250-E96D45EC03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7997" y="30744"/>
            <a:ext cx="12446183" cy="8094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2B1BC408-B8FB-4051-AF21-39CC0BEA18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8560" y="167223"/>
            <a:ext cx="8606845" cy="658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15000"/>
              </a:lnSpc>
            </a:pPr>
            <a:r>
              <a:rPr lang="en-US" altLang="en-US" sz="3200" b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Thứ</a:t>
            </a:r>
            <a:r>
              <a:rPr lang="en-US" altLang="en-US" sz="3200" b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hai</a:t>
            </a:r>
            <a:r>
              <a:rPr lang="en-US" altLang="en-US" sz="3200" b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ngày</a:t>
            </a:r>
            <a:r>
              <a:rPr lang="en-US" altLang="en-US" sz="3200" b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8 </a:t>
            </a:r>
            <a:r>
              <a:rPr lang="en-US" altLang="en-US" sz="3200" b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tháng</a:t>
            </a:r>
            <a:r>
              <a:rPr lang="en-US" altLang="en-US" sz="3200" b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11 </a:t>
            </a:r>
            <a:r>
              <a:rPr lang="en-US" altLang="en-US" sz="3200" b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năm</a:t>
            </a:r>
            <a:r>
              <a:rPr lang="en-US" altLang="en-US" sz="3200" b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2021</a:t>
            </a:r>
            <a:endParaRPr lang="en-US" altLang="en-US" sz="2000" dirty="0">
              <a:solidFill>
                <a:schemeClr val="bg1"/>
              </a:solidFill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  <p:sp>
        <p:nvSpPr>
          <p:cNvPr id="6" name="Rectangle 12">
            <a:extLst>
              <a:ext uri="{FF2B5EF4-FFF2-40B4-BE49-F238E27FC236}">
                <a16:creationId xmlns:a16="http://schemas.microsoft.com/office/drawing/2014/main" id="{BBA3AD83-65D1-4F16-A3A1-EF7CA86B31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92202"/>
            <a:ext cx="11115039" cy="1224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15000"/>
              </a:lnSpc>
            </a:pPr>
            <a:r>
              <a:rPr lang="vi-VN" altLang="en-US" sz="3200" b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                        </a:t>
            </a:r>
            <a:r>
              <a:rPr lang="en-US" altLang="en-US" sz="3200" b="1" u="sng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Toán</a:t>
            </a:r>
            <a:endParaRPr lang="vi-VN" altLang="en-US" sz="3200" b="1" u="sng" dirty="0">
              <a:solidFill>
                <a:schemeClr val="bg1"/>
              </a:solidFill>
              <a:latin typeface="HP001 5H" panose="020B0603050302020204" pitchFamily="34" charset="0"/>
              <a:cs typeface="HP001 5H" panose="020B0603050302020204" pitchFamily="34" charset="0"/>
            </a:endParaRPr>
          </a:p>
          <a:p>
            <a:pPr eaLnBrk="1" hangingPunct="1">
              <a:lnSpc>
                <a:spcPct val="115000"/>
              </a:lnSpc>
            </a:pPr>
            <a:r>
              <a:rPr lang="vi-VN" altLang="en-US" sz="3200" b="1" u="sng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Bài</a:t>
            </a:r>
            <a:r>
              <a:rPr lang="vi-VN" altLang="en-US" sz="3200" b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:      </a:t>
            </a:r>
            <a:r>
              <a:rPr lang="vi-VN" altLang="en-US" sz="3200" b="1" dirty="0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Bảng nhân 8</a:t>
            </a:r>
            <a:endParaRPr lang="en-US" altLang="en-US" sz="2000" dirty="0">
              <a:solidFill>
                <a:srgbClr val="FF0000"/>
              </a:solidFill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  <p:grpSp>
        <p:nvGrpSpPr>
          <p:cNvPr id="7" name="Group 2">
            <a:extLst>
              <a:ext uri="{FF2B5EF4-FFF2-40B4-BE49-F238E27FC236}">
                <a16:creationId xmlns:a16="http://schemas.microsoft.com/office/drawing/2014/main" id="{349CFDBD-074A-445C-9480-C7B293F1F018}"/>
              </a:ext>
            </a:extLst>
          </p:cNvPr>
          <p:cNvGrpSpPr>
            <a:grpSpLocks/>
          </p:cNvGrpSpPr>
          <p:nvPr/>
        </p:nvGrpSpPr>
        <p:grpSpPr bwMode="auto">
          <a:xfrm>
            <a:off x="133506" y="2191786"/>
            <a:ext cx="3512427" cy="709120"/>
            <a:chOff x="192" y="1344"/>
            <a:chExt cx="1860" cy="288"/>
          </a:xfrm>
        </p:grpSpPr>
        <p:grpSp>
          <p:nvGrpSpPr>
            <p:cNvPr id="8" name="Group 3">
              <a:extLst>
                <a:ext uri="{FF2B5EF4-FFF2-40B4-BE49-F238E27FC236}">
                  <a16:creationId xmlns:a16="http://schemas.microsoft.com/office/drawing/2014/main" id="{97A9B89C-9A63-4C69-83BD-D745FEB0AA2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2" y="1344"/>
              <a:ext cx="1536" cy="288"/>
              <a:chOff x="192" y="1344"/>
              <a:chExt cx="1536" cy="288"/>
            </a:xfrm>
          </p:grpSpPr>
          <p:sp>
            <p:nvSpPr>
              <p:cNvPr id="10" name="Rectangle 4">
                <a:extLst>
                  <a:ext uri="{FF2B5EF4-FFF2-40B4-BE49-F238E27FC236}">
                    <a16:creationId xmlns:a16="http://schemas.microsoft.com/office/drawing/2014/main" id="{812D8DB9-FFF4-4B56-A231-0AB30CC9CA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2" y="1344"/>
                <a:ext cx="1536" cy="288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rgbClr val="FFFF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" name="Oval 5">
                <a:extLst>
                  <a:ext uri="{FF2B5EF4-FFF2-40B4-BE49-F238E27FC236}">
                    <a16:creationId xmlns:a16="http://schemas.microsoft.com/office/drawing/2014/main" id="{F0BE3C4E-D8A2-4E7B-8FCD-495EDE8001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9" y="1422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" name="Oval 6">
                <a:extLst>
                  <a:ext uri="{FF2B5EF4-FFF2-40B4-BE49-F238E27FC236}">
                    <a16:creationId xmlns:a16="http://schemas.microsoft.com/office/drawing/2014/main" id="{B64F236C-A96E-423B-AE70-7528807828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" y="1422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" name="Oval 7">
                <a:extLst>
                  <a:ext uri="{FF2B5EF4-FFF2-40B4-BE49-F238E27FC236}">
                    <a16:creationId xmlns:a16="http://schemas.microsoft.com/office/drawing/2014/main" id="{8F8D036C-B436-4F84-9035-A8E7A4BDCB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86" y="1422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" name="Oval 8">
                <a:extLst>
                  <a:ext uri="{FF2B5EF4-FFF2-40B4-BE49-F238E27FC236}">
                    <a16:creationId xmlns:a16="http://schemas.microsoft.com/office/drawing/2014/main" id="{9DFBF0A0-A282-41AE-8DE9-BBDF40FFB7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7" y="1422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" name="Oval 9">
                <a:extLst>
                  <a:ext uri="{FF2B5EF4-FFF2-40B4-BE49-F238E27FC236}">
                    <a16:creationId xmlns:a16="http://schemas.microsoft.com/office/drawing/2014/main" id="{6123263B-965C-45CF-A0D1-272C34C73E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96" y="1422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" name="Oval 10">
                <a:extLst>
                  <a:ext uri="{FF2B5EF4-FFF2-40B4-BE49-F238E27FC236}">
                    <a16:creationId xmlns:a16="http://schemas.microsoft.com/office/drawing/2014/main" id="{290200C9-54EF-41FE-A0FC-85C8FAF364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75" y="1422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" name="Oval 11">
                <a:extLst>
                  <a:ext uri="{FF2B5EF4-FFF2-40B4-BE49-F238E27FC236}">
                    <a16:creationId xmlns:a16="http://schemas.microsoft.com/office/drawing/2014/main" id="{7EE486AF-6A44-4925-B89C-26E2557ABE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64" y="1422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" name="Oval 12">
                <a:extLst>
                  <a:ext uri="{FF2B5EF4-FFF2-40B4-BE49-F238E27FC236}">
                    <a16:creationId xmlns:a16="http://schemas.microsoft.com/office/drawing/2014/main" id="{52FD9194-CFB4-492F-AEB3-94783B5749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54" y="1422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9" name="AutoShape 13">
              <a:extLst>
                <a:ext uri="{FF2B5EF4-FFF2-40B4-BE49-F238E27FC236}">
                  <a16:creationId xmlns:a16="http://schemas.microsoft.com/office/drawing/2014/main" id="{00CF0FE2-4FC3-4109-916F-C5103C4322E5}"/>
                </a:ext>
              </a:extLst>
            </p:cNvPr>
            <p:cNvSpPr>
              <a:spLocks/>
            </p:cNvSpPr>
            <p:nvPr/>
          </p:nvSpPr>
          <p:spPr bwMode="auto">
            <a:xfrm>
              <a:off x="2004" y="1344"/>
              <a:ext cx="48" cy="288"/>
            </a:xfrm>
            <a:prstGeom prst="rightBrace">
              <a:avLst>
                <a:gd name="adj1" fmla="val 50000"/>
                <a:gd name="adj2" fmla="val 50000"/>
              </a:avLst>
            </a:prstGeom>
            <a:noFill/>
            <a:ln w="9525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9" name="Group 14">
            <a:extLst>
              <a:ext uri="{FF2B5EF4-FFF2-40B4-BE49-F238E27FC236}">
                <a16:creationId xmlns:a16="http://schemas.microsoft.com/office/drawing/2014/main" id="{D9453463-A78C-4ECA-941B-388CAF5C61D7}"/>
              </a:ext>
            </a:extLst>
          </p:cNvPr>
          <p:cNvGrpSpPr>
            <a:grpSpLocks/>
          </p:cNvGrpSpPr>
          <p:nvPr/>
        </p:nvGrpSpPr>
        <p:grpSpPr bwMode="auto">
          <a:xfrm>
            <a:off x="172523" y="3261338"/>
            <a:ext cx="3487685" cy="1304922"/>
            <a:chOff x="192" y="1968"/>
            <a:chExt cx="1860" cy="672"/>
          </a:xfrm>
        </p:grpSpPr>
        <p:grpSp>
          <p:nvGrpSpPr>
            <p:cNvPr id="20" name="Group 15">
              <a:extLst>
                <a:ext uri="{FF2B5EF4-FFF2-40B4-BE49-F238E27FC236}">
                  <a16:creationId xmlns:a16="http://schemas.microsoft.com/office/drawing/2014/main" id="{3506C452-EDAF-4A13-9F6D-0A1C7459DFB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2" y="1968"/>
              <a:ext cx="1536" cy="648"/>
              <a:chOff x="192" y="1968"/>
              <a:chExt cx="1536" cy="648"/>
            </a:xfrm>
          </p:grpSpPr>
          <p:sp>
            <p:nvSpPr>
              <p:cNvPr id="22" name="Rectangle 16">
                <a:extLst>
                  <a:ext uri="{FF2B5EF4-FFF2-40B4-BE49-F238E27FC236}">
                    <a16:creationId xmlns:a16="http://schemas.microsoft.com/office/drawing/2014/main" id="{8FCF2EE5-5800-4B28-9E05-3E737890F2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2" y="1968"/>
                <a:ext cx="1536" cy="288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rgbClr val="FFFF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" name="Oval 17">
                <a:extLst>
                  <a:ext uri="{FF2B5EF4-FFF2-40B4-BE49-F238E27FC236}">
                    <a16:creationId xmlns:a16="http://schemas.microsoft.com/office/drawing/2014/main" id="{7830207D-3677-41AF-BB0A-D0FF66B68D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9" y="2046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" name="Oval 18">
                <a:extLst>
                  <a:ext uri="{FF2B5EF4-FFF2-40B4-BE49-F238E27FC236}">
                    <a16:creationId xmlns:a16="http://schemas.microsoft.com/office/drawing/2014/main" id="{D5B181BA-C9F7-4D4F-AD23-C055DB6ACF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" y="2046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" name="Oval 19">
                <a:extLst>
                  <a:ext uri="{FF2B5EF4-FFF2-40B4-BE49-F238E27FC236}">
                    <a16:creationId xmlns:a16="http://schemas.microsoft.com/office/drawing/2014/main" id="{56673290-D31A-426C-A27F-BC3DF491AF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86" y="2046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" name="Oval 20">
                <a:extLst>
                  <a:ext uri="{FF2B5EF4-FFF2-40B4-BE49-F238E27FC236}">
                    <a16:creationId xmlns:a16="http://schemas.microsoft.com/office/drawing/2014/main" id="{9DB2A45B-76EC-49E5-AB53-94C7083824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7" y="2046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" name="Oval 21">
                <a:extLst>
                  <a:ext uri="{FF2B5EF4-FFF2-40B4-BE49-F238E27FC236}">
                    <a16:creationId xmlns:a16="http://schemas.microsoft.com/office/drawing/2014/main" id="{2244E04C-B83F-4C03-8B19-461ECE3652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96" y="2046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" name="Oval 22">
                <a:extLst>
                  <a:ext uri="{FF2B5EF4-FFF2-40B4-BE49-F238E27FC236}">
                    <a16:creationId xmlns:a16="http://schemas.microsoft.com/office/drawing/2014/main" id="{116AE789-B85E-48F5-90C9-04164246B7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75" y="2046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" name="Oval 23">
                <a:extLst>
                  <a:ext uri="{FF2B5EF4-FFF2-40B4-BE49-F238E27FC236}">
                    <a16:creationId xmlns:a16="http://schemas.microsoft.com/office/drawing/2014/main" id="{65FC653E-7EF3-4985-B70D-9B45615AB3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64" y="2046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" name="Oval 24">
                <a:extLst>
                  <a:ext uri="{FF2B5EF4-FFF2-40B4-BE49-F238E27FC236}">
                    <a16:creationId xmlns:a16="http://schemas.microsoft.com/office/drawing/2014/main" id="{940518F4-A554-4EA2-8CE5-120CEACA65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54" y="2046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" name="Rectangle 25">
                <a:extLst>
                  <a:ext uri="{FF2B5EF4-FFF2-40B4-BE49-F238E27FC236}">
                    <a16:creationId xmlns:a16="http://schemas.microsoft.com/office/drawing/2014/main" id="{F14BF82D-EA58-4030-B7E5-46BB449DD6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2" y="2328"/>
                <a:ext cx="1536" cy="288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rgbClr val="FFFF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" name="Oval 26">
                <a:extLst>
                  <a:ext uri="{FF2B5EF4-FFF2-40B4-BE49-F238E27FC236}">
                    <a16:creationId xmlns:a16="http://schemas.microsoft.com/office/drawing/2014/main" id="{F6CD91A2-F051-4BBC-B330-A045F1A8EE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9" y="2406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" name="Oval 27">
                <a:extLst>
                  <a:ext uri="{FF2B5EF4-FFF2-40B4-BE49-F238E27FC236}">
                    <a16:creationId xmlns:a16="http://schemas.microsoft.com/office/drawing/2014/main" id="{AE9BD381-F6DD-4A56-B63E-C45763F6DF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" y="2406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" name="Oval 28">
                <a:extLst>
                  <a:ext uri="{FF2B5EF4-FFF2-40B4-BE49-F238E27FC236}">
                    <a16:creationId xmlns:a16="http://schemas.microsoft.com/office/drawing/2014/main" id="{8249345C-B065-4F99-91FD-A7C8F6101C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86" y="2406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" name="Oval 29">
                <a:extLst>
                  <a:ext uri="{FF2B5EF4-FFF2-40B4-BE49-F238E27FC236}">
                    <a16:creationId xmlns:a16="http://schemas.microsoft.com/office/drawing/2014/main" id="{426AB4F5-BA2B-4BCB-8C50-DDC7EB06D1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7" y="2406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" name="Oval 30">
                <a:extLst>
                  <a:ext uri="{FF2B5EF4-FFF2-40B4-BE49-F238E27FC236}">
                    <a16:creationId xmlns:a16="http://schemas.microsoft.com/office/drawing/2014/main" id="{4547544A-CA42-475C-B104-8385BBC2E6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96" y="2406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" name="Oval 31">
                <a:extLst>
                  <a:ext uri="{FF2B5EF4-FFF2-40B4-BE49-F238E27FC236}">
                    <a16:creationId xmlns:a16="http://schemas.microsoft.com/office/drawing/2014/main" id="{A16F688E-EE72-4C90-ABC5-890260B6D1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75" y="2406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" name="Oval 32">
                <a:extLst>
                  <a:ext uri="{FF2B5EF4-FFF2-40B4-BE49-F238E27FC236}">
                    <a16:creationId xmlns:a16="http://schemas.microsoft.com/office/drawing/2014/main" id="{000227D0-1CDA-4B2C-8612-92AA847908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64" y="2406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" name="Oval 33">
                <a:extLst>
                  <a:ext uri="{FF2B5EF4-FFF2-40B4-BE49-F238E27FC236}">
                    <a16:creationId xmlns:a16="http://schemas.microsoft.com/office/drawing/2014/main" id="{C21A79C3-FFB1-4909-8FB3-7269F0B346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54" y="2406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1" name="AutoShape 34">
              <a:extLst>
                <a:ext uri="{FF2B5EF4-FFF2-40B4-BE49-F238E27FC236}">
                  <a16:creationId xmlns:a16="http://schemas.microsoft.com/office/drawing/2014/main" id="{8C15BD2A-6424-47A9-8E50-A83DB85C231B}"/>
                </a:ext>
              </a:extLst>
            </p:cNvPr>
            <p:cNvSpPr>
              <a:spLocks/>
            </p:cNvSpPr>
            <p:nvPr/>
          </p:nvSpPr>
          <p:spPr bwMode="auto">
            <a:xfrm>
              <a:off x="2004" y="1968"/>
              <a:ext cx="48" cy="672"/>
            </a:xfrm>
            <a:prstGeom prst="rightBrace">
              <a:avLst>
                <a:gd name="adj1" fmla="val 116667"/>
                <a:gd name="adj2" fmla="val 50000"/>
              </a:avLst>
            </a:prstGeom>
            <a:noFill/>
            <a:ln w="9525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0" name="Group 35">
            <a:extLst>
              <a:ext uri="{FF2B5EF4-FFF2-40B4-BE49-F238E27FC236}">
                <a16:creationId xmlns:a16="http://schemas.microsoft.com/office/drawing/2014/main" id="{974D1E9E-BCE7-4BB4-924F-0278DFE11054}"/>
              </a:ext>
            </a:extLst>
          </p:cNvPr>
          <p:cNvGrpSpPr>
            <a:grpSpLocks/>
          </p:cNvGrpSpPr>
          <p:nvPr/>
        </p:nvGrpSpPr>
        <p:grpSpPr bwMode="auto">
          <a:xfrm>
            <a:off x="163550" y="4900468"/>
            <a:ext cx="3589287" cy="1926555"/>
            <a:chOff x="192" y="2928"/>
            <a:chExt cx="1860" cy="1056"/>
          </a:xfrm>
        </p:grpSpPr>
        <p:grpSp>
          <p:nvGrpSpPr>
            <p:cNvPr id="41" name="Group 36">
              <a:extLst>
                <a:ext uri="{FF2B5EF4-FFF2-40B4-BE49-F238E27FC236}">
                  <a16:creationId xmlns:a16="http://schemas.microsoft.com/office/drawing/2014/main" id="{A42BB81A-AC81-4848-9FF7-0BA68C354B9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2" y="2952"/>
              <a:ext cx="1536" cy="1008"/>
              <a:chOff x="192" y="2952"/>
              <a:chExt cx="1536" cy="1008"/>
            </a:xfrm>
          </p:grpSpPr>
          <p:sp>
            <p:nvSpPr>
              <p:cNvPr id="43" name="Rectangle 37">
                <a:extLst>
                  <a:ext uri="{FF2B5EF4-FFF2-40B4-BE49-F238E27FC236}">
                    <a16:creationId xmlns:a16="http://schemas.microsoft.com/office/drawing/2014/main" id="{7D6FB6A1-E459-4974-9AF0-B7D80ECD89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2" y="2952"/>
                <a:ext cx="1536" cy="288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rgbClr val="FFFF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" name="Oval 38">
                <a:extLst>
                  <a:ext uri="{FF2B5EF4-FFF2-40B4-BE49-F238E27FC236}">
                    <a16:creationId xmlns:a16="http://schemas.microsoft.com/office/drawing/2014/main" id="{6A113614-77DF-4DDF-B9FA-42B06853D6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9" y="3030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" name="Oval 39">
                <a:extLst>
                  <a:ext uri="{FF2B5EF4-FFF2-40B4-BE49-F238E27FC236}">
                    <a16:creationId xmlns:a16="http://schemas.microsoft.com/office/drawing/2014/main" id="{F13A011C-7CBD-45F2-AE2F-D66F696A2B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" y="3030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" name="Oval 40">
                <a:extLst>
                  <a:ext uri="{FF2B5EF4-FFF2-40B4-BE49-F238E27FC236}">
                    <a16:creationId xmlns:a16="http://schemas.microsoft.com/office/drawing/2014/main" id="{24929AB2-452C-44F0-A703-D68F081892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86" y="3030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" name="Oval 41">
                <a:extLst>
                  <a:ext uri="{FF2B5EF4-FFF2-40B4-BE49-F238E27FC236}">
                    <a16:creationId xmlns:a16="http://schemas.microsoft.com/office/drawing/2014/main" id="{27133589-1099-46A3-93D5-AB5126FB56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7" y="3030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" name="Oval 42">
                <a:extLst>
                  <a:ext uri="{FF2B5EF4-FFF2-40B4-BE49-F238E27FC236}">
                    <a16:creationId xmlns:a16="http://schemas.microsoft.com/office/drawing/2014/main" id="{EFCBCA35-D582-4162-A51D-44C30729A2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96" y="3030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" name="Oval 43">
                <a:extLst>
                  <a:ext uri="{FF2B5EF4-FFF2-40B4-BE49-F238E27FC236}">
                    <a16:creationId xmlns:a16="http://schemas.microsoft.com/office/drawing/2014/main" id="{6453F1BA-CCD1-4818-9340-1E0725A37B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75" y="3030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" name="Oval 44">
                <a:extLst>
                  <a:ext uri="{FF2B5EF4-FFF2-40B4-BE49-F238E27FC236}">
                    <a16:creationId xmlns:a16="http://schemas.microsoft.com/office/drawing/2014/main" id="{1A0A6B2F-5DBC-4126-90FD-8667719EAD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64" y="3030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" name="Oval 45">
                <a:extLst>
                  <a:ext uri="{FF2B5EF4-FFF2-40B4-BE49-F238E27FC236}">
                    <a16:creationId xmlns:a16="http://schemas.microsoft.com/office/drawing/2014/main" id="{5D7A2F2E-722F-4346-A03D-46C2799C03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54" y="3030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" name="Rectangle 46">
                <a:extLst>
                  <a:ext uri="{FF2B5EF4-FFF2-40B4-BE49-F238E27FC236}">
                    <a16:creationId xmlns:a16="http://schemas.microsoft.com/office/drawing/2014/main" id="{3CDA4B92-438F-43F8-8CB3-9C023FC7BF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2" y="3312"/>
                <a:ext cx="1536" cy="288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rgbClr val="FFFF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" name="Oval 47">
                <a:extLst>
                  <a:ext uri="{FF2B5EF4-FFF2-40B4-BE49-F238E27FC236}">
                    <a16:creationId xmlns:a16="http://schemas.microsoft.com/office/drawing/2014/main" id="{A11B01BA-E0B0-43B0-8C69-EA86BE24EA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9" y="3390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" name="Oval 48">
                <a:extLst>
                  <a:ext uri="{FF2B5EF4-FFF2-40B4-BE49-F238E27FC236}">
                    <a16:creationId xmlns:a16="http://schemas.microsoft.com/office/drawing/2014/main" id="{64430630-590B-4D01-ADA7-70404095AE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" y="3390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" name="Oval 49">
                <a:extLst>
                  <a:ext uri="{FF2B5EF4-FFF2-40B4-BE49-F238E27FC236}">
                    <a16:creationId xmlns:a16="http://schemas.microsoft.com/office/drawing/2014/main" id="{DB0974DC-E32B-48BE-B535-69A1402B6F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86" y="3390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" name="Oval 50">
                <a:extLst>
                  <a:ext uri="{FF2B5EF4-FFF2-40B4-BE49-F238E27FC236}">
                    <a16:creationId xmlns:a16="http://schemas.microsoft.com/office/drawing/2014/main" id="{CC3EE0E2-F5B8-4A25-BF08-893732C704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7" y="3390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7" name="Oval 51">
                <a:extLst>
                  <a:ext uri="{FF2B5EF4-FFF2-40B4-BE49-F238E27FC236}">
                    <a16:creationId xmlns:a16="http://schemas.microsoft.com/office/drawing/2014/main" id="{44C1E07F-C444-4AB7-B912-52015FBAD1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96" y="3390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8" name="Oval 52">
                <a:extLst>
                  <a:ext uri="{FF2B5EF4-FFF2-40B4-BE49-F238E27FC236}">
                    <a16:creationId xmlns:a16="http://schemas.microsoft.com/office/drawing/2014/main" id="{733E864C-1ACE-4F07-998A-737377B642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75" y="3390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" name="Oval 53">
                <a:extLst>
                  <a:ext uri="{FF2B5EF4-FFF2-40B4-BE49-F238E27FC236}">
                    <a16:creationId xmlns:a16="http://schemas.microsoft.com/office/drawing/2014/main" id="{037A32FA-C64B-4859-B824-E10C563920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64" y="3390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" name="Oval 54">
                <a:extLst>
                  <a:ext uri="{FF2B5EF4-FFF2-40B4-BE49-F238E27FC236}">
                    <a16:creationId xmlns:a16="http://schemas.microsoft.com/office/drawing/2014/main" id="{FB581608-F506-49DB-81C2-D041971DAF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54" y="3390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" name="Rectangle 55">
                <a:extLst>
                  <a:ext uri="{FF2B5EF4-FFF2-40B4-BE49-F238E27FC236}">
                    <a16:creationId xmlns:a16="http://schemas.microsoft.com/office/drawing/2014/main" id="{A341E9C7-1D4C-47CD-B760-294DB67324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2" y="3672"/>
                <a:ext cx="1536" cy="288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rgbClr val="FFFF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" name="Oval 56">
                <a:extLst>
                  <a:ext uri="{FF2B5EF4-FFF2-40B4-BE49-F238E27FC236}">
                    <a16:creationId xmlns:a16="http://schemas.microsoft.com/office/drawing/2014/main" id="{632734E5-5E71-42B0-9901-B005F6E25A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9" y="3750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" name="Oval 57">
                <a:extLst>
                  <a:ext uri="{FF2B5EF4-FFF2-40B4-BE49-F238E27FC236}">
                    <a16:creationId xmlns:a16="http://schemas.microsoft.com/office/drawing/2014/main" id="{56435148-DD9A-4FF1-AA18-DA3406F4CF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" y="3750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" name="Oval 58">
                <a:extLst>
                  <a:ext uri="{FF2B5EF4-FFF2-40B4-BE49-F238E27FC236}">
                    <a16:creationId xmlns:a16="http://schemas.microsoft.com/office/drawing/2014/main" id="{B141D04A-2604-4890-B5FA-4505C771B1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86" y="3750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" name="Oval 59">
                <a:extLst>
                  <a:ext uri="{FF2B5EF4-FFF2-40B4-BE49-F238E27FC236}">
                    <a16:creationId xmlns:a16="http://schemas.microsoft.com/office/drawing/2014/main" id="{DA7A52AA-9313-4E74-BFDC-9BB704CE81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7" y="3750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" name="Oval 60">
                <a:extLst>
                  <a:ext uri="{FF2B5EF4-FFF2-40B4-BE49-F238E27FC236}">
                    <a16:creationId xmlns:a16="http://schemas.microsoft.com/office/drawing/2014/main" id="{F8CC14A4-739A-4543-A1F8-EFD6E2C6A9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96" y="3750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" name="Oval 61">
                <a:extLst>
                  <a:ext uri="{FF2B5EF4-FFF2-40B4-BE49-F238E27FC236}">
                    <a16:creationId xmlns:a16="http://schemas.microsoft.com/office/drawing/2014/main" id="{07B63832-5906-454C-8F90-03F642BB90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75" y="3750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8" name="Oval 62">
                <a:extLst>
                  <a:ext uri="{FF2B5EF4-FFF2-40B4-BE49-F238E27FC236}">
                    <a16:creationId xmlns:a16="http://schemas.microsoft.com/office/drawing/2014/main" id="{D028F9C1-9F98-4C24-9424-2A84C1BF19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64" y="3750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9" name="Oval 63">
                <a:extLst>
                  <a:ext uri="{FF2B5EF4-FFF2-40B4-BE49-F238E27FC236}">
                    <a16:creationId xmlns:a16="http://schemas.microsoft.com/office/drawing/2014/main" id="{0E834F79-E3FA-494A-A1E5-DD2FA6860C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54" y="3750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42" name="AutoShape 64">
              <a:extLst>
                <a:ext uri="{FF2B5EF4-FFF2-40B4-BE49-F238E27FC236}">
                  <a16:creationId xmlns:a16="http://schemas.microsoft.com/office/drawing/2014/main" id="{510F0CF8-CEBE-4A20-ACE2-4D80CE5A51E3}"/>
                </a:ext>
              </a:extLst>
            </p:cNvPr>
            <p:cNvSpPr>
              <a:spLocks/>
            </p:cNvSpPr>
            <p:nvPr/>
          </p:nvSpPr>
          <p:spPr bwMode="auto">
            <a:xfrm>
              <a:off x="2004" y="2928"/>
              <a:ext cx="48" cy="1056"/>
            </a:xfrm>
            <a:prstGeom prst="rightBrace">
              <a:avLst>
                <a:gd name="adj1" fmla="val 183333"/>
                <a:gd name="adj2" fmla="val 50000"/>
              </a:avLst>
            </a:prstGeom>
            <a:noFill/>
            <a:ln w="9525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0" name="Text Box 65">
            <a:extLst>
              <a:ext uri="{FF2B5EF4-FFF2-40B4-BE49-F238E27FC236}">
                <a16:creationId xmlns:a16="http://schemas.microsoft.com/office/drawing/2014/main" id="{E10B43AF-ABD7-404A-9858-2015E6F0A3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1285" y="2049898"/>
            <a:ext cx="4236896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8 </a:t>
            </a:r>
            <a:r>
              <a:rPr lang="en-US" altLang="en-US" sz="2800" b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được</a:t>
            </a:r>
            <a:r>
              <a:rPr lang="en-US" altLang="en-US" sz="2800" b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lấy</a:t>
            </a:r>
            <a:r>
              <a:rPr lang="en-US" altLang="en-US" sz="2800" b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1 </a:t>
            </a:r>
            <a:r>
              <a:rPr lang="en-US" altLang="en-US" sz="2800" b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lần</a:t>
            </a:r>
            <a:r>
              <a:rPr lang="en-US" altLang="en-US" sz="2800" b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, ta </a:t>
            </a:r>
            <a:r>
              <a:rPr lang="en-US" altLang="en-US" sz="2800" b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viết</a:t>
            </a:r>
            <a:r>
              <a:rPr lang="en-US" altLang="en-US" sz="2800" b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:</a:t>
            </a:r>
          </a:p>
          <a:p>
            <a:pPr>
              <a:spcBef>
                <a:spcPct val="50000"/>
              </a:spcBef>
            </a:pPr>
            <a:r>
              <a:rPr lang="en-US" altLang="en-US" sz="2800" b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     8 </a:t>
            </a:r>
            <a:r>
              <a:rPr lang="vi-VN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</a:t>
            </a:r>
            <a:r>
              <a:rPr lang="en-US" altLang="en-US" sz="2800" b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1 = 8</a:t>
            </a:r>
          </a:p>
        </p:txBody>
      </p:sp>
      <p:sp>
        <p:nvSpPr>
          <p:cNvPr id="71" name="Text Box 66">
            <a:extLst>
              <a:ext uri="{FF2B5EF4-FFF2-40B4-BE49-F238E27FC236}">
                <a16:creationId xmlns:a16="http://schemas.microsoft.com/office/drawing/2014/main" id="{8D52DF2D-EBD3-4115-AECA-83D0B21944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0800" y="3108960"/>
            <a:ext cx="4216400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8 </a:t>
            </a:r>
            <a:r>
              <a:rPr lang="en-US" altLang="en-US" sz="2800" b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được</a:t>
            </a:r>
            <a:r>
              <a:rPr lang="en-US" altLang="en-US" sz="2800" b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lấy</a:t>
            </a:r>
            <a:r>
              <a:rPr lang="en-US" altLang="en-US" sz="2800" b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2 </a:t>
            </a:r>
            <a:r>
              <a:rPr lang="en-US" altLang="en-US" sz="2800" b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lần</a:t>
            </a:r>
            <a:r>
              <a:rPr lang="en-US" altLang="en-US" sz="2800" b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, ta </a:t>
            </a:r>
            <a:r>
              <a:rPr lang="en-US" altLang="en-US" sz="2800" b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có</a:t>
            </a:r>
            <a:r>
              <a:rPr lang="en-US" altLang="en-US" sz="2800" b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:</a:t>
            </a:r>
          </a:p>
          <a:p>
            <a:pPr>
              <a:spcBef>
                <a:spcPct val="50000"/>
              </a:spcBef>
            </a:pPr>
            <a:r>
              <a:rPr lang="vi-VN" altLang="en-US" sz="2800" b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    </a:t>
            </a:r>
            <a:r>
              <a:rPr lang="en-US" altLang="en-US" sz="2800" b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8 </a:t>
            </a:r>
            <a:r>
              <a:rPr lang="vi-VN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US" sz="2800" b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2 =</a:t>
            </a:r>
            <a:r>
              <a:rPr lang="vi-VN" altLang="en-US" sz="2800" b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16</a:t>
            </a:r>
            <a:endParaRPr lang="en-US" altLang="en-US" sz="2800" b="1" dirty="0">
              <a:solidFill>
                <a:schemeClr val="bg1"/>
              </a:solidFill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  <p:sp>
        <p:nvSpPr>
          <p:cNvPr id="72" name="Text Box 67">
            <a:extLst>
              <a:ext uri="{FF2B5EF4-FFF2-40B4-BE49-F238E27FC236}">
                <a16:creationId xmlns:a16="http://schemas.microsoft.com/office/drawing/2014/main" id="{5E018802-3B53-4A8B-B9F4-A124933E4B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4918" y="4211311"/>
            <a:ext cx="335098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Vậy</a:t>
            </a:r>
            <a:r>
              <a:rPr lang="en-US" altLang="en-US" sz="28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:    </a:t>
            </a:r>
            <a:r>
              <a:rPr lang="en-US" altLang="en-US" sz="2800" b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8 </a:t>
            </a:r>
            <a:r>
              <a:rPr lang="vi-VN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US" sz="2800" b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2 = 16</a:t>
            </a:r>
            <a:endParaRPr lang="en-US" altLang="en-US" sz="2800" dirty="0">
              <a:solidFill>
                <a:schemeClr val="bg1"/>
              </a:solidFill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  <p:sp>
        <p:nvSpPr>
          <p:cNvPr id="73" name="Text Box 68">
            <a:extLst>
              <a:ext uri="{FF2B5EF4-FFF2-40B4-BE49-F238E27FC236}">
                <a16:creationId xmlns:a16="http://schemas.microsoft.com/office/drawing/2014/main" id="{CBF535D5-0A9F-4E11-886C-FDBF655E85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9354" y="4958081"/>
            <a:ext cx="4236896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8 </a:t>
            </a:r>
            <a:r>
              <a:rPr lang="en-US" altLang="en-US" sz="2800" b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được</a:t>
            </a:r>
            <a:r>
              <a:rPr lang="en-US" altLang="en-US" sz="2800" b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lấy</a:t>
            </a:r>
            <a:r>
              <a:rPr lang="en-US" altLang="en-US" sz="2800" b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3 </a:t>
            </a:r>
            <a:r>
              <a:rPr lang="en-US" altLang="en-US" sz="2800" b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lần</a:t>
            </a:r>
            <a:r>
              <a:rPr lang="en-US" altLang="en-US" sz="2800" b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, ta </a:t>
            </a:r>
            <a:r>
              <a:rPr lang="en-US" altLang="en-US" sz="2800" b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có</a:t>
            </a:r>
            <a:r>
              <a:rPr lang="en-US" altLang="en-US" sz="2800" b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:</a:t>
            </a:r>
          </a:p>
          <a:p>
            <a:pPr>
              <a:spcBef>
                <a:spcPct val="50000"/>
              </a:spcBef>
            </a:pPr>
            <a:r>
              <a:rPr lang="vi-VN" altLang="en-US" sz="2800" b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     </a:t>
            </a:r>
            <a:r>
              <a:rPr lang="en-US" altLang="en-US" sz="2800" b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8 </a:t>
            </a:r>
            <a:r>
              <a:rPr lang="vi-VN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US" sz="2800" b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3 = </a:t>
            </a:r>
            <a:r>
              <a:rPr lang="vi-VN" altLang="en-US" sz="2800" b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24</a:t>
            </a:r>
            <a:endParaRPr lang="en-US" altLang="en-US" sz="2800" b="1" dirty="0">
              <a:solidFill>
                <a:schemeClr val="bg1"/>
              </a:solidFill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  <p:sp>
        <p:nvSpPr>
          <p:cNvPr id="74" name="Text Box 70">
            <a:extLst>
              <a:ext uri="{FF2B5EF4-FFF2-40B4-BE49-F238E27FC236}">
                <a16:creationId xmlns:a16="http://schemas.microsoft.com/office/drawing/2014/main" id="{15CE0B5C-102A-4AAC-8B21-8F01782FCB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6449" y="6250127"/>
            <a:ext cx="312192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Vậy</a:t>
            </a:r>
            <a:r>
              <a:rPr lang="en-US" altLang="en-US" sz="2800" b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:  8  3 = 24</a:t>
            </a:r>
            <a:endParaRPr lang="en-US" altLang="en-US" sz="2800" dirty="0">
              <a:solidFill>
                <a:schemeClr val="bg1"/>
              </a:solidFill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  <p:sp>
        <p:nvSpPr>
          <p:cNvPr id="75" name="Text Box 72">
            <a:extLst>
              <a:ext uri="{FF2B5EF4-FFF2-40B4-BE49-F238E27FC236}">
                <a16:creationId xmlns:a16="http://schemas.microsoft.com/office/drawing/2014/main" id="{C642FC6C-177C-43A6-A970-BE0DAB9D75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40233" y="1431075"/>
            <a:ext cx="212137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x 1 = 8</a:t>
            </a:r>
          </a:p>
        </p:txBody>
      </p:sp>
      <p:sp>
        <p:nvSpPr>
          <p:cNvPr id="76" name="Text Box 73">
            <a:extLst>
              <a:ext uri="{FF2B5EF4-FFF2-40B4-BE49-F238E27FC236}">
                <a16:creationId xmlns:a16="http://schemas.microsoft.com/office/drawing/2014/main" id="{711D8D6B-C67F-4B5E-AE68-D40B7CF9C3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81500" y="1959832"/>
            <a:ext cx="286213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vi-VN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x 2 </a:t>
            </a:r>
            <a:r>
              <a:rPr lang="en-US" alt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</p:txBody>
      </p:sp>
      <p:sp>
        <p:nvSpPr>
          <p:cNvPr id="77" name="Text Box 74">
            <a:extLst>
              <a:ext uri="{FF2B5EF4-FFF2-40B4-BE49-F238E27FC236}">
                <a16:creationId xmlns:a16="http://schemas.microsoft.com/office/drawing/2014/main" id="{111919E6-3614-4D96-B98C-DEE6AA1CE5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4382" y="2516167"/>
            <a:ext cx="236886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vi-VN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x 3 = 24</a:t>
            </a:r>
          </a:p>
        </p:txBody>
      </p:sp>
      <p:sp>
        <p:nvSpPr>
          <p:cNvPr id="78" name="AutoShape 76">
            <a:extLst>
              <a:ext uri="{FF2B5EF4-FFF2-40B4-BE49-F238E27FC236}">
                <a16:creationId xmlns:a16="http://schemas.microsoft.com/office/drawing/2014/main" id="{045621C2-A398-4056-A265-E54A6B634F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51490" y="1508910"/>
            <a:ext cx="284109" cy="646330"/>
          </a:xfrm>
          <a:prstGeom prst="curvedLeftArrow">
            <a:avLst>
              <a:gd name="adj1" fmla="val 51111"/>
              <a:gd name="adj2" fmla="val 102222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" name="AutoShape 76">
            <a:extLst>
              <a:ext uri="{FF2B5EF4-FFF2-40B4-BE49-F238E27FC236}">
                <a16:creationId xmlns:a16="http://schemas.microsoft.com/office/drawing/2014/main" id="{85B8DC1A-B510-4ECC-B62E-45B15E5040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07587" y="2301636"/>
            <a:ext cx="284109" cy="646330"/>
          </a:xfrm>
          <a:prstGeom prst="curvedLeftArrow">
            <a:avLst>
              <a:gd name="adj1" fmla="val 51111"/>
              <a:gd name="adj2" fmla="val 102222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" name="Text Box 77">
            <a:extLst>
              <a:ext uri="{FF2B5EF4-FFF2-40B4-BE49-F238E27FC236}">
                <a16:creationId xmlns:a16="http://schemas.microsoft.com/office/drawing/2014/main" id="{D4B6F664-9FC2-489B-85FE-4A7933553E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86160" y="1513840"/>
            <a:ext cx="85238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+ 8</a:t>
            </a:r>
          </a:p>
        </p:txBody>
      </p:sp>
      <p:sp>
        <p:nvSpPr>
          <p:cNvPr id="81" name="Text Box 77">
            <a:extLst>
              <a:ext uri="{FF2B5EF4-FFF2-40B4-BE49-F238E27FC236}">
                <a16:creationId xmlns:a16="http://schemas.microsoft.com/office/drawing/2014/main" id="{FF8E5BFC-2E4C-4156-9335-C5DBBFEE34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1337" y="2233846"/>
            <a:ext cx="85883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+ 8</a:t>
            </a:r>
          </a:p>
        </p:txBody>
      </p:sp>
      <p:sp>
        <p:nvSpPr>
          <p:cNvPr id="82" name="Text Box 89">
            <a:extLst>
              <a:ext uri="{FF2B5EF4-FFF2-40B4-BE49-F238E27FC236}">
                <a16:creationId xmlns:a16="http://schemas.microsoft.com/office/drawing/2014/main" id="{DD5D033A-0C99-4EB5-8C68-64D6B8C77A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55822" y="3102406"/>
            <a:ext cx="236886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x 4 = 32</a:t>
            </a:r>
          </a:p>
        </p:txBody>
      </p:sp>
      <p:sp>
        <p:nvSpPr>
          <p:cNvPr id="83" name="Text Box 90">
            <a:extLst>
              <a:ext uri="{FF2B5EF4-FFF2-40B4-BE49-F238E27FC236}">
                <a16:creationId xmlns:a16="http://schemas.microsoft.com/office/drawing/2014/main" id="{3F04CC11-7E9E-44FC-9838-DFB9AB7505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88903" y="3668683"/>
            <a:ext cx="236886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x 5 = 40  </a:t>
            </a:r>
          </a:p>
        </p:txBody>
      </p:sp>
      <p:sp>
        <p:nvSpPr>
          <p:cNvPr id="84" name="Text Box 91">
            <a:extLst>
              <a:ext uri="{FF2B5EF4-FFF2-40B4-BE49-F238E27FC236}">
                <a16:creationId xmlns:a16="http://schemas.microsoft.com/office/drawing/2014/main" id="{3C2D8655-0A35-45EC-AFD2-6FAD4C3BE8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10320" y="4267200"/>
            <a:ext cx="221696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x 6 = 48</a:t>
            </a:r>
          </a:p>
        </p:txBody>
      </p:sp>
      <p:sp>
        <p:nvSpPr>
          <p:cNvPr id="85" name="Text Box 92">
            <a:extLst>
              <a:ext uri="{FF2B5EF4-FFF2-40B4-BE49-F238E27FC236}">
                <a16:creationId xmlns:a16="http://schemas.microsoft.com/office/drawing/2014/main" id="{38C0CD31-9CFE-4E3E-9496-4C8F21DFE2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25163" y="4824974"/>
            <a:ext cx="224418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x 7 = 56</a:t>
            </a:r>
            <a:r>
              <a:rPr lang="vi-VN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6" name="Text Box 94">
            <a:extLst>
              <a:ext uri="{FF2B5EF4-FFF2-40B4-BE49-F238E27FC236}">
                <a16:creationId xmlns:a16="http://schemas.microsoft.com/office/drawing/2014/main" id="{F921D6E6-9A12-408D-9F09-74FFE4E77F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98521" y="5833815"/>
            <a:ext cx="246737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x 9 = 72</a:t>
            </a:r>
          </a:p>
        </p:txBody>
      </p:sp>
      <p:sp>
        <p:nvSpPr>
          <p:cNvPr id="87" name="Text Box 95">
            <a:extLst>
              <a:ext uri="{FF2B5EF4-FFF2-40B4-BE49-F238E27FC236}">
                <a16:creationId xmlns:a16="http://schemas.microsoft.com/office/drawing/2014/main" id="{802FFB74-931D-4B25-B879-BB53110C47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96463" y="6399175"/>
            <a:ext cx="236886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x 10 = 80</a:t>
            </a:r>
          </a:p>
        </p:txBody>
      </p:sp>
      <p:sp>
        <p:nvSpPr>
          <p:cNvPr id="88" name="Text Box 95">
            <a:extLst>
              <a:ext uri="{FF2B5EF4-FFF2-40B4-BE49-F238E27FC236}">
                <a16:creationId xmlns:a16="http://schemas.microsoft.com/office/drawing/2014/main" id="{9082ABB1-49CF-4FD1-B6B1-D450A39A9B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06623" y="5322215"/>
            <a:ext cx="236886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x </a:t>
            </a:r>
            <a:r>
              <a:rPr lang="vi-VN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vi-VN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64</a:t>
            </a:r>
            <a:endParaRPr lang="en-US" alt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7544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 animBg="1"/>
      <p:bldP spid="79" grpId="0" animBg="1"/>
      <p:bldP spid="80" grpId="0"/>
      <p:bldP spid="81" grpId="0"/>
      <p:bldP spid="82" grpId="0"/>
      <p:bldP spid="83" grpId="0"/>
      <p:bldP spid="84" grpId="0"/>
      <p:bldP spid="85" grpId="0"/>
      <p:bldP spid="86" grpId="0"/>
      <p:bldP spid="87" grpId="0"/>
      <p:bldP spid="8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143EB38-9CDB-4F5A-8EB3-98FB9B96E7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7997" y="30744"/>
            <a:ext cx="12446183" cy="8094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9A2D9DBD-6826-45A3-ACDC-8E3AFC0C88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8560" y="167223"/>
            <a:ext cx="8606845" cy="658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15000"/>
              </a:lnSpc>
            </a:pPr>
            <a:r>
              <a:rPr lang="en-US" altLang="en-US" sz="3200" b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Thứ</a:t>
            </a:r>
            <a:r>
              <a:rPr lang="en-US" altLang="en-US" sz="3200" b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hai</a:t>
            </a:r>
            <a:r>
              <a:rPr lang="en-US" altLang="en-US" sz="3200" b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ngày</a:t>
            </a:r>
            <a:r>
              <a:rPr lang="en-US" altLang="en-US" sz="3200" b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8 </a:t>
            </a:r>
            <a:r>
              <a:rPr lang="en-US" altLang="en-US" sz="3200" b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tháng</a:t>
            </a:r>
            <a:r>
              <a:rPr lang="en-US" altLang="en-US" sz="3200" b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11 </a:t>
            </a:r>
            <a:r>
              <a:rPr lang="en-US" altLang="en-US" sz="3200" b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năm</a:t>
            </a:r>
            <a:r>
              <a:rPr lang="en-US" altLang="en-US" sz="3200" b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2021</a:t>
            </a:r>
            <a:endParaRPr lang="en-US" altLang="en-US" sz="2000" dirty="0">
              <a:solidFill>
                <a:schemeClr val="bg1"/>
              </a:solidFill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  <p:sp>
        <p:nvSpPr>
          <p:cNvPr id="6" name="Rectangle 12">
            <a:extLst>
              <a:ext uri="{FF2B5EF4-FFF2-40B4-BE49-F238E27FC236}">
                <a16:creationId xmlns:a16="http://schemas.microsoft.com/office/drawing/2014/main" id="{3F0D596C-9860-4846-A63F-80CFA605ED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92202"/>
            <a:ext cx="11115039" cy="1224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15000"/>
              </a:lnSpc>
            </a:pPr>
            <a:r>
              <a:rPr lang="vi-VN" altLang="en-US" sz="3200" b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                        </a:t>
            </a:r>
            <a:r>
              <a:rPr lang="en-US" altLang="en-US" sz="3200" b="1" u="sng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Toán</a:t>
            </a:r>
            <a:endParaRPr lang="vi-VN" altLang="en-US" sz="3200" b="1" u="sng" dirty="0">
              <a:solidFill>
                <a:schemeClr val="bg1"/>
              </a:solidFill>
              <a:latin typeface="HP001 5H" panose="020B0603050302020204" pitchFamily="34" charset="0"/>
              <a:cs typeface="HP001 5H" panose="020B0603050302020204" pitchFamily="34" charset="0"/>
            </a:endParaRPr>
          </a:p>
          <a:p>
            <a:pPr eaLnBrk="1" hangingPunct="1">
              <a:lnSpc>
                <a:spcPct val="115000"/>
              </a:lnSpc>
            </a:pPr>
            <a:r>
              <a:rPr lang="vi-VN" altLang="en-US" sz="3200" b="1" u="sng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Bài</a:t>
            </a:r>
            <a:r>
              <a:rPr lang="vi-VN" altLang="en-US" sz="3200" b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:      </a:t>
            </a:r>
            <a:r>
              <a:rPr lang="vi-VN" altLang="en-US" sz="3200" b="1" dirty="0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Bảng nhân 8</a:t>
            </a:r>
            <a:endParaRPr lang="en-US" altLang="en-US" sz="2000" dirty="0">
              <a:solidFill>
                <a:srgbClr val="FF0000"/>
              </a:solidFill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  <p:sp>
        <p:nvSpPr>
          <p:cNvPr id="7" name="TextBox 80">
            <a:extLst>
              <a:ext uri="{FF2B5EF4-FFF2-40B4-BE49-F238E27FC236}">
                <a16:creationId xmlns:a16="http://schemas.microsoft.com/office/drawing/2014/main" id="{658E377F-1813-4254-BAF4-BD7B8574C3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9946" y="2080571"/>
            <a:ext cx="500859" cy="501675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</a:p>
          <a:p>
            <a:pPr eaLnBrk="1" hangingPunct="1"/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</a:p>
          <a:p>
            <a:pPr eaLnBrk="1" hangingPunct="1"/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</a:p>
          <a:p>
            <a:pPr eaLnBrk="1" hangingPunct="1"/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  <a:p>
            <a:pPr eaLnBrk="1" hangingPunct="1"/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 </a:t>
            </a:r>
          </a:p>
          <a:p>
            <a:pPr eaLnBrk="1" hangingPunct="1"/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</a:p>
          <a:p>
            <a:pPr eaLnBrk="1" hangingPunct="1"/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</a:p>
          <a:p>
            <a:pPr eaLnBrk="1" hangingPunct="1"/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</a:p>
          <a:p>
            <a:pPr eaLnBrk="1" hangingPunct="1"/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</a:p>
          <a:p>
            <a:pPr eaLnBrk="1" hangingPunct="1"/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8" name="TextBox 80">
            <a:extLst>
              <a:ext uri="{FF2B5EF4-FFF2-40B4-BE49-F238E27FC236}">
                <a16:creationId xmlns:a16="http://schemas.microsoft.com/office/drawing/2014/main" id="{A1ECA60E-10DC-4F4C-B988-6F77BD6032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9582" y="1989137"/>
            <a:ext cx="500859" cy="501675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</a:t>
            </a:r>
          </a:p>
          <a:p>
            <a:pPr eaLnBrk="1" hangingPunct="1"/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</a:t>
            </a:r>
          </a:p>
          <a:p>
            <a:pPr eaLnBrk="1" hangingPunct="1"/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</a:t>
            </a:r>
          </a:p>
          <a:p>
            <a:pPr eaLnBrk="1" hangingPunct="1"/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  <a:p>
            <a:pPr eaLnBrk="1" hangingPunct="1"/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 </a:t>
            </a:r>
          </a:p>
          <a:p>
            <a:pPr eaLnBrk="1" hangingPunct="1"/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</a:t>
            </a:r>
          </a:p>
          <a:p>
            <a:pPr eaLnBrk="1" hangingPunct="1"/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</a:t>
            </a:r>
          </a:p>
          <a:p>
            <a:pPr eaLnBrk="1" hangingPunct="1"/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</a:t>
            </a:r>
          </a:p>
          <a:p>
            <a:pPr eaLnBrk="1" hangingPunct="1"/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</a:t>
            </a:r>
          </a:p>
          <a:p>
            <a:pPr eaLnBrk="1" hangingPunct="1"/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9" name="TextBox 80">
            <a:extLst>
              <a:ext uri="{FF2B5EF4-FFF2-40B4-BE49-F238E27FC236}">
                <a16:creationId xmlns:a16="http://schemas.microsoft.com/office/drawing/2014/main" id="{4E8FACA7-CDA7-4BD7-BE88-EC3F3D6F13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4283" y="2029772"/>
            <a:ext cx="713587" cy="501675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</a:p>
          <a:p>
            <a:pPr eaLnBrk="1" hangingPunct="1"/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</a:p>
          <a:p>
            <a:pPr eaLnBrk="1" hangingPunct="1"/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</a:p>
          <a:p>
            <a:pPr eaLnBrk="1" hangingPunct="1"/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  <a:p>
            <a:pPr eaLnBrk="1" hangingPunct="1"/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 </a:t>
            </a:r>
          </a:p>
          <a:p>
            <a:pPr eaLnBrk="1" hangingPunct="1"/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</a:p>
          <a:p>
            <a:pPr eaLnBrk="1" hangingPunct="1"/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</a:t>
            </a:r>
          </a:p>
          <a:p>
            <a:pPr eaLnBrk="1" hangingPunct="1"/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</a:p>
          <a:p>
            <a:pPr eaLnBrk="1" hangingPunct="1"/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</a:t>
            </a:r>
          </a:p>
          <a:p>
            <a:pPr eaLnBrk="1" hangingPunct="1"/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10" name="TextBox 80">
            <a:extLst>
              <a:ext uri="{FF2B5EF4-FFF2-40B4-BE49-F238E27FC236}">
                <a16:creationId xmlns:a16="http://schemas.microsoft.com/office/drawing/2014/main" id="{C773169B-807C-42A8-A80A-D4834D64B4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3631" y="2039936"/>
            <a:ext cx="500859" cy="501675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</a:p>
          <a:p>
            <a:pPr eaLnBrk="1" hangingPunct="1"/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  <a:p>
            <a:pPr eaLnBrk="1" hangingPunct="1"/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</a:p>
          <a:p>
            <a:pPr eaLnBrk="1" hangingPunct="1"/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  <a:p>
            <a:pPr eaLnBrk="1" hangingPunct="1"/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 </a:t>
            </a:r>
          </a:p>
          <a:p>
            <a:pPr eaLnBrk="1" hangingPunct="1"/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</a:p>
          <a:p>
            <a:pPr eaLnBrk="1" hangingPunct="1"/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</a:p>
          <a:p>
            <a:pPr eaLnBrk="1" hangingPunct="1"/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</a:p>
          <a:p>
            <a:pPr eaLnBrk="1" hangingPunct="1"/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</a:p>
          <a:p>
            <a:pPr eaLnBrk="1" hangingPunct="1"/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11" name="TextBox 80">
            <a:extLst>
              <a:ext uri="{FF2B5EF4-FFF2-40B4-BE49-F238E27FC236}">
                <a16:creationId xmlns:a16="http://schemas.microsoft.com/office/drawing/2014/main" id="{2513FAE9-25F0-4E98-9AF2-5595EA8EAB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34170" y="1968811"/>
            <a:ext cx="690565" cy="507831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</a:p>
          <a:p>
            <a:pPr eaLnBrk="1" hangingPunct="1"/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 </a:t>
            </a:r>
          </a:p>
          <a:p>
            <a:pPr eaLnBrk="1" hangingPunct="1"/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 </a:t>
            </a:r>
          </a:p>
          <a:p>
            <a:pPr eaLnBrk="1" hangingPunct="1"/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</a:t>
            </a:r>
          </a:p>
          <a:p>
            <a:pPr eaLnBrk="1" hangingPunct="1"/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 </a:t>
            </a:r>
          </a:p>
          <a:p>
            <a:pPr eaLnBrk="1" hangingPunct="1"/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 </a:t>
            </a:r>
          </a:p>
          <a:p>
            <a:pPr eaLnBrk="1" hangingPunct="1"/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56</a:t>
            </a:r>
          </a:p>
          <a:p>
            <a:pPr eaLnBrk="1" hangingPunct="1"/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64</a:t>
            </a:r>
          </a:p>
          <a:p>
            <a:pPr eaLnBrk="1" hangingPunct="1"/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</a:t>
            </a:r>
          </a:p>
          <a:p>
            <a:pPr eaLnBrk="1" hangingPunct="1"/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</a:t>
            </a:r>
          </a:p>
        </p:txBody>
      </p:sp>
      <p:sp>
        <p:nvSpPr>
          <p:cNvPr id="12" name="AutoShape 75">
            <a:extLst>
              <a:ext uri="{FF2B5EF4-FFF2-40B4-BE49-F238E27FC236}">
                <a16:creationId xmlns:a16="http://schemas.microsoft.com/office/drawing/2014/main" id="{C3272EBC-17B6-4798-95D6-49EFA7649E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4735" y="2183980"/>
            <a:ext cx="284109" cy="719939"/>
          </a:xfrm>
          <a:prstGeom prst="curvedLeftArrow">
            <a:avLst>
              <a:gd name="adj1" fmla="val 51111"/>
              <a:gd name="adj2" fmla="val 102222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AutoShape 75">
            <a:extLst>
              <a:ext uri="{FF2B5EF4-FFF2-40B4-BE49-F238E27FC236}">
                <a16:creationId xmlns:a16="http://schemas.microsoft.com/office/drawing/2014/main" id="{3DA58BE4-0817-4F97-A903-8EBB7C486D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90002" y="2774909"/>
            <a:ext cx="284109" cy="719939"/>
          </a:xfrm>
          <a:prstGeom prst="curvedLeftArrow">
            <a:avLst>
              <a:gd name="adj1" fmla="val 51111"/>
              <a:gd name="adj2" fmla="val 102222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Text Box 77">
            <a:extLst>
              <a:ext uri="{FF2B5EF4-FFF2-40B4-BE49-F238E27FC236}">
                <a16:creationId xmlns:a16="http://schemas.microsoft.com/office/drawing/2014/main" id="{2DEA97AD-53BA-484F-9126-037698A909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4633" y="2192728"/>
            <a:ext cx="85883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+ 8</a:t>
            </a:r>
          </a:p>
        </p:txBody>
      </p:sp>
      <p:sp>
        <p:nvSpPr>
          <p:cNvPr id="15" name="Text Box 77">
            <a:extLst>
              <a:ext uri="{FF2B5EF4-FFF2-40B4-BE49-F238E27FC236}">
                <a16:creationId xmlns:a16="http://schemas.microsoft.com/office/drawing/2014/main" id="{DA4A0F9A-0D1A-48A4-9C98-9B964E94AF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8620" y="2763337"/>
            <a:ext cx="85883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+ 8</a:t>
            </a:r>
          </a:p>
        </p:txBody>
      </p:sp>
    </p:spTree>
    <p:extLst>
      <p:ext uri="{BB962C8B-B14F-4D97-AF65-F5344CB8AC3E}">
        <p14:creationId xmlns:p14="http://schemas.microsoft.com/office/powerpoint/2010/main" val="3575630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 animBg="1"/>
      <p:bldP spid="13" grpId="0" animBg="1"/>
      <p:bldP spid="14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832" name="Text Box 72">
            <a:extLst>
              <a:ext uri="{FF2B5EF4-FFF2-40B4-BE49-F238E27FC236}">
                <a16:creationId xmlns:a16="http://schemas.microsoft.com/office/drawing/2014/main" id="{D158CD8B-5BA2-4A84-8AE4-C948F0B8E2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72550" y="4057651"/>
            <a:ext cx="533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b="1">
                <a:latin typeface="Arial" panose="020B0604020202020204" pitchFamily="34" charset="0"/>
              </a:rPr>
              <a:t> </a:t>
            </a:r>
            <a:endParaRPr lang="en-US" altLang="en-US" b="1">
              <a:solidFill>
                <a:srgbClr val="FF9900"/>
              </a:solidFill>
              <a:latin typeface="Arial" panose="020B0604020202020204" pitchFamily="34" charset="0"/>
            </a:endParaRPr>
          </a:p>
        </p:txBody>
      </p:sp>
      <p:sp>
        <p:nvSpPr>
          <p:cNvPr id="117833" name="Text Box 73">
            <a:extLst>
              <a:ext uri="{FF2B5EF4-FFF2-40B4-BE49-F238E27FC236}">
                <a16:creationId xmlns:a16="http://schemas.microsoft.com/office/drawing/2014/main" id="{73A18AB4-ABBE-4B33-8B88-F264E6B8A9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72550" y="4895851"/>
            <a:ext cx="533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b="1">
                <a:latin typeface="Arial" panose="020B0604020202020204" pitchFamily="34" charset="0"/>
              </a:rPr>
              <a:t> </a:t>
            </a:r>
            <a:endParaRPr lang="en-US" altLang="en-US" b="1">
              <a:solidFill>
                <a:srgbClr val="FF9900"/>
              </a:solidFill>
              <a:latin typeface="Arial" panose="020B0604020202020204" pitchFamily="34" charset="0"/>
            </a:endParaRPr>
          </a:p>
        </p:txBody>
      </p:sp>
      <p:sp>
        <p:nvSpPr>
          <p:cNvPr id="117834" name="Text Box 74">
            <a:extLst>
              <a:ext uri="{FF2B5EF4-FFF2-40B4-BE49-F238E27FC236}">
                <a16:creationId xmlns:a16="http://schemas.microsoft.com/office/drawing/2014/main" id="{C07D5FF2-6701-45E8-8F0B-4B4DD3F43B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72550" y="5295901"/>
            <a:ext cx="533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b="1">
                <a:latin typeface="Arial" panose="020B0604020202020204" pitchFamily="34" charset="0"/>
              </a:rPr>
              <a:t> </a:t>
            </a:r>
            <a:endParaRPr lang="en-US" altLang="en-US" b="1">
              <a:solidFill>
                <a:srgbClr val="FF9900"/>
              </a:solidFill>
              <a:latin typeface="Arial" panose="020B0604020202020204" pitchFamily="34" charset="0"/>
            </a:endParaRPr>
          </a:p>
        </p:txBody>
      </p:sp>
      <p:sp>
        <p:nvSpPr>
          <p:cNvPr id="117840" name="Text Box 80">
            <a:extLst>
              <a:ext uri="{FF2B5EF4-FFF2-40B4-BE49-F238E27FC236}">
                <a16:creationId xmlns:a16="http://schemas.microsoft.com/office/drawing/2014/main" id="{D11A47C0-EAE0-4B95-BD1F-0F766F5347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90825" y="305068"/>
            <a:ext cx="457200" cy="6247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  <a:p>
            <a:r>
              <a:rPr lang="en-US" alt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  <a:p>
            <a:r>
              <a:rPr lang="en-US" alt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  <a:p>
            <a:r>
              <a:rPr lang="en-US" alt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  <a:p>
            <a:r>
              <a:rPr lang="en-US" alt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  <a:p>
            <a:r>
              <a:rPr lang="en-US" alt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  <a:p>
            <a:r>
              <a:rPr lang="en-US" alt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  <a:p>
            <a:r>
              <a:rPr lang="en-US" alt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  <a:p>
            <a:r>
              <a:rPr lang="en-US" alt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  <a:p>
            <a:r>
              <a:rPr lang="en-US" alt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17841" name="Text Box 81">
            <a:extLst>
              <a:ext uri="{FF2B5EF4-FFF2-40B4-BE49-F238E27FC236}">
                <a16:creationId xmlns:a16="http://schemas.microsoft.com/office/drawing/2014/main" id="{11C3B1B3-638C-47F8-870B-2B056CDCDF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0925" y="305068"/>
            <a:ext cx="457200" cy="6247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  <a:p>
            <a:r>
              <a:rPr lang="en-US" alt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  <a:p>
            <a:r>
              <a:rPr lang="en-US" alt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  <a:p>
            <a:r>
              <a:rPr lang="en-US" alt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  <a:p>
            <a:r>
              <a:rPr lang="en-US" alt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  <a:p>
            <a:r>
              <a:rPr lang="en-US" alt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  <a:p>
            <a:r>
              <a:rPr lang="en-US" alt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  <a:p>
            <a:r>
              <a:rPr lang="en-US" alt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  <a:p>
            <a:r>
              <a:rPr lang="en-US" alt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  <a:p>
            <a:r>
              <a:rPr lang="en-US" alt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17842" name="Text Box 82">
            <a:extLst>
              <a:ext uri="{FF2B5EF4-FFF2-40B4-BE49-F238E27FC236}">
                <a16:creationId xmlns:a16="http://schemas.microsoft.com/office/drawing/2014/main" id="{39F8C265-41CE-4085-84B3-2DBAC1CBA3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68427" y="305068"/>
            <a:ext cx="962577" cy="6247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  <a:p>
            <a:r>
              <a:rPr lang="en-US" alt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r>
              <a:rPr lang="en-US" alt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  <a:p>
            <a:r>
              <a:rPr lang="en-US" alt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  <a:p>
            <a:r>
              <a:rPr lang="en-US" alt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  <a:p>
            <a:r>
              <a:rPr lang="en-US" alt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  <a:p>
            <a:r>
              <a:rPr lang="en-US" alt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  <a:p>
            <a:r>
              <a:rPr lang="en-US" alt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  <a:p>
            <a:r>
              <a:rPr lang="en-US" alt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  <a:p>
            <a:r>
              <a:rPr lang="en-US" alt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117843" name="Text Box 83">
            <a:extLst>
              <a:ext uri="{FF2B5EF4-FFF2-40B4-BE49-F238E27FC236}">
                <a16:creationId xmlns:a16="http://schemas.microsoft.com/office/drawing/2014/main" id="{37CF06EB-2690-4599-9AD7-BD9B617B3E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31004" y="403762"/>
            <a:ext cx="721933" cy="6247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  <a:p>
            <a:r>
              <a:rPr lang="en-US" alt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  <a:p>
            <a:r>
              <a:rPr lang="en-US" alt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  <a:p>
            <a:r>
              <a:rPr lang="en-US" alt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  <a:p>
            <a:r>
              <a:rPr lang="en-US" alt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  <a:p>
            <a:r>
              <a:rPr lang="en-US" alt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  <a:p>
            <a:r>
              <a:rPr lang="en-US" alt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  <a:p>
            <a:r>
              <a:rPr lang="en-US" alt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  <a:p>
            <a:r>
              <a:rPr lang="en-US" alt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  <a:p>
            <a:r>
              <a:rPr lang="en-US" alt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117844" name="Text Box 84">
            <a:extLst>
              <a:ext uri="{FF2B5EF4-FFF2-40B4-BE49-F238E27FC236}">
                <a16:creationId xmlns:a16="http://schemas.microsoft.com/office/drawing/2014/main" id="{FEAADBA2-B362-41C7-96B0-E68A07B4C8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77904" y="305068"/>
            <a:ext cx="723900" cy="6247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  <a:p>
            <a:r>
              <a:rPr lang="en-US" alt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  <a:p>
            <a:r>
              <a:rPr lang="en-US" alt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</a:p>
          <a:p>
            <a:r>
              <a:rPr lang="en-US" alt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</a:t>
            </a:r>
          </a:p>
          <a:p>
            <a:r>
              <a:rPr lang="en-US" alt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</a:p>
          <a:p>
            <a:r>
              <a:rPr lang="en-US" alt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r>
          </a:p>
          <a:p>
            <a:r>
              <a:rPr lang="en-US" alt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56</a:t>
            </a:r>
          </a:p>
          <a:p>
            <a:r>
              <a:rPr lang="en-US" alt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64</a:t>
            </a:r>
          </a:p>
          <a:p>
            <a:r>
              <a:rPr lang="en-US" alt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</a:t>
            </a:r>
          </a:p>
          <a:p>
            <a:r>
              <a:rPr lang="en-US" alt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</a:t>
            </a:r>
          </a:p>
        </p:txBody>
      </p:sp>
      <p:graphicFrame>
        <p:nvGraphicFramePr>
          <p:cNvPr id="117845" name="Object 85">
            <a:extLst>
              <a:ext uri="{FF2B5EF4-FFF2-40B4-BE49-F238E27FC236}">
                <a16:creationId xmlns:a16="http://schemas.microsoft.com/office/drawing/2014/main" id="{5275D74C-6BDB-440B-B6DB-993A4D633878}"/>
              </a:ext>
            </a:extLst>
          </p:cNvPr>
          <p:cNvGraphicFramePr>
            <a:graphicFrameLocks noGrp="1" noChangeAspect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2852273620"/>
              </p:ext>
            </p:extLst>
          </p:nvPr>
        </p:nvGraphicFramePr>
        <p:xfrm>
          <a:off x="6134796" y="1555258"/>
          <a:ext cx="1030558" cy="6738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20" name="Bitmap Image" r:id="rId4" imgW="743054" imgH="638264" progId="Paint.Picture">
                  <p:embed/>
                </p:oleObj>
              </mc:Choice>
              <mc:Fallback>
                <p:oleObj name="Bitmap Image" r:id="rId4" imgW="743054" imgH="638264" progId="Paint.Picture">
                  <p:embed/>
                  <p:pic>
                    <p:nvPicPr>
                      <p:cNvPr id="117845" name="Object 85">
                        <a:extLst>
                          <a:ext uri="{FF2B5EF4-FFF2-40B4-BE49-F238E27FC236}">
                            <a16:creationId xmlns:a16="http://schemas.microsoft.com/office/drawing/2014/main" id="{5275D74C-6BDB-440B-B6DB-993A4D63387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34796" y="1555258"/>
                        <a:ext cx="1030558" cy="67382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7846" name="Object 86">
            <a:extLst>
              <a:ext uri="{FF2B5EF4-FFF2-40B4-BE49-F238E27FC236}">
                <a16:creationId xmlns:a16="http://schemas.microsoft.com/office/drawing/2014/main" id="{1CA8B727-9A72-4C3B-B40F-5F0B1AAFF4A0}"/>
              </a:ext>
            </a:extLst>
          </p:cNvPr>
          <p:cNvGraphicFramePr>
            <a:graphicFrameLocks noGrp="1" noChangeAspect="1"/>
          </p:cNvGraphicFramePr>
          <p:nvPr>
            <p:ph sz="quarter" idx="2"/>
            <p:extLst>
              <p:ext uri="{D42A27DB-BD31-4B8C-83A1-F6EECF244321}">
                <p14:modId xmlns:p14="http://schemas.microsoft.com/office/powerpoint/2010/main" val="3351131300"/>
              </p:ext>
            </p:extLst>
          </p:nvPr>
        </p:nvGraphicFramePr>
        <p:xfrm>
          <a:off x="6096000" y="206374"/>
          <a:ext cx="905804" cy="8741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21" name="Bitmap Image" r:id="rId6" imgW="743054" imgH="638264" progId="Paint.Picture">
                  <p:embed/>
                </p:oleObj>
              </mc:Choice>
              <mc:Fallback>
                <p:oleObj name="Bitmap Image" r:id="rId6" imgW="743054" imgH="638264" progId="Paint.Picture">
                  <p:embed/>
                  <p:pic>
                    <p:nvPicPr>
                      <p:cNvPr id="117846" name="Object 86">
                        <a:extLst>
                          <a:ext uri="{FF2B5EF4-FFF2-40B4-BE49-F238E27FC236}">
                            <a16:creationId xmlns:a16="http://schemas.microsoft.com/office/drawing/2014/main" id="{1CA8B727-9A72-4C3B-B40F-5F0B1AAFF4A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0" y="206374"/>
                        <a:ext cx="905804" cy="87413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7847" name="Object 87">
            <a:extLst>
              <a:ext uri="{FF2B5EF4-FFF2-40B4-BE49-F238E27FC236}">
                <a16:creationId xmlns:a16="http://schemas.microsoft.com/office/drawing/2014/main" id="{26901EE7-B96C-42EC-A638-132B3E6A05D0}"/>
              </a:ext>
            </a:extLst>
          </p:cNvPr>
          <p:cNvGraphicFramePr>
            <a:graphicFrameLocks noGrp="1" noChangeAspect="1"/>
          </p:cNvGraphicFramePr>
          <p:nvPr>
            <p:ph sz="quarter" idx="3"/>
            <p:extLst>
              <p:ext uri="{D42A27DB-BD31-4B8C-83A1-F6EECF244321}">
                <p14:modId xmlns:p14="http://schemas.microsoft.com/office/powerpoint/2010/main" val="2067598390"/>
              </p:ext>
            </p:extLst>
          </p:nvPr>
        </p:nvGraphicFramePr>
        <p:xfrm>
          <a:off x="6210998" y="5295901"/>
          <a:ext cx="742950" cy="638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22" name="Bitmap Image" r:id="rId7" imgW="743054" imgH="638264" progId="Paint.Picture">
                  <p:embed/>
                </p:oleObj>
              </mc:Choice>
              <mc:Fallback>
                <p:oleObj name="Bitmap Image" r:id="rId7" imgW="743054" imgH="638264" progId="Paint.Picture">
                  <p:embed/>
                  <p:pic>
                    <p:nvPicPr>
                      <p:cNvPr id="117847" name="Object 87">
                        <a:extLst>
                          <a:ext uri="{FF2B5EF4-FFF2-40B4-BE49-F238E27FC236}">
                            <a16:creationId xmlns:a16="http://schemas.microsoft.com/office/drawing/2014/main" id="{26901EE7-B96C-42EC-A638-132B3E6A05D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10998" y="5295901"/>
                        <a:ext cx="742950" cy="638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7848" name="Object 88">
            <a:extLst>
              <a:ext uri="{FF2B5EF4-FFF2-40B4-BE49-F238E27FC236}">
                <a16:creationId xmlns:a16="http://schemas.microsoft.com/office/drawing/2014/main" id="{C253A531-A8DD-48C6-95BF-F3E548AB3320}"/>
              </a:ext>
            </a:extLst>
          </p:cNvPr>
          <p:cNvGraphicFramePr>
            <a:graphicFrameLocks noGrp="1" noChangeAspect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2826910745"/>
              </p:ext>
            </p:extLst>
          </p:nvPr>
        </p:nvGraphicFramePr>
        <p:xfrm>
          <a:off x="6268379" y="3990742"/>
          <a:ext cx="742950" cy="638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23" name="Bitmap Image" r:id="rId8" imgW="743054" imgH="638264" progId="Paint.Picture">
                  <p:embed/>
                </p:oleObj>
              </mc:Choice>
              <mc:Fallback>
                <p:oleObj name="Bitmap Image" r:id="rId8" imgW="743054" imgH="638264" progId="Paint.Picture">
                  <p:embed/>
                  <p:pic>
                    <p:nvPicPr>
                      <p:cNvPr id="117848" name="Object 88">
                        <a:extLst>
                          <a:ext uri="{FF2B5EF4-FFF2-40B4-BE49-F238E27FC236}">
                            <a16:creationId xmlns:a16="http://schemas.microsoft.com/office/drawing/2014/main" id="{C253A531-A8DD-48C6-95BF-F3E548AB332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68379" y="3990742"/>
                        <a:ext cx="742950" cy="638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7849" name="Object 89">
            <a:extLst>
              <a:ext uri="{FF2B5EF4-FFF2-40B4-BE49-F238E27FC236}">
                <a16:creationId xmlns:a16="http://schemas.microsoft.com/office/drawing/2014/main" id="{E09FB073-BEDD-47E2-A81E-36D5B1B3C4C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42107622"/>
              </p:ext>
            </p:extLst>
          </p:nvPr>
        </p:nvGraphicFramePr>
        <p:xfrm>
          <a:off x="6325760" y="2841099"/>
          <a:ext cx="742950" cy="638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24" name="Bitmap Image" r:id="rId9" imgW="743054" imgH="638264" progId="Paint.Picture">
                  <p:embed/>
                </p:oleObj>
              </mc:Choice>
              <mc:Fallback>
                <p:oleObj name="Bitmap Image" r:id="rId9" imgW="743054" imgH="638264" progId="Paint.Picture">
                  <p:embed/>
                  <p:pic>
                    <p:nvPicPr>
                      <p:cNvPr id="117849" name="Object 89">
                        <a:extLst>
                          <a:ext uri="{FF2B5EF4-FFF2-40B4-BE49-F238E27FC236}">
                            <a16:creationId xmlns:a16="http://schemas.microsoft.com/office/drawing/2014/main" id="{E09FB073-BEDD-47E2-A81E-36D5B1B3C4C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25760" y="2841099"/>
                        <a:ext cx="742950" cy="638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86">
            <a:extLst>
              <a:ext uri="{FF2B5EF4-FFF2-40B4-BE49-F238E27FC236}">
                <a16:creationId xmlns:a16="http://schemas.microsoft.com/office/drawing/2014/main" id="{13B817C9-AA81-441B-AA9E-CE7548FA2B9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18895447"/>
              </p:ext>
            </p:extLst>
          </p:nvPr>
        </p:nvGraphicFramePr>
        <p:xfrm>
          <a:off x="2597681" y="984197"/>
          <a:ext cx="766152" cy="739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25" name="Bitmap Image" r:id="rId6" imgW="743054" imgH="638264" progId="Paint.Picture">
                  <p:embed/>
                </p:oleObj>
              </mc:Choice>
              <mc:Fallback>
                <p:oleObj name="Bitmap Image" r:id="rId6" imgW="743054" imgH="638264" progId="Paint.Picture">
                  <p:embed/>
                  <p:pic>
                    <p:nvPicPr>
                      <p:cNvPr id="17" name="Object 86">
                        <a:extLst>
                          <a:ext uri="{FF2B5EF4-FFF2-40B4-BE49-F238E27FC236}">
                            <a16:creationId xmlns:a16="http://schemas.microsoft.com/office/drawing/2014/main" id="{13B817C9-AA81-441B-AA9E-CE7548FA2B9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7681" y="984197"/>
                        <a:ext cx="766152" cy="739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86">
            <a:extLst>
              <a:ext uri="{FF2B5EF4-FFF2-40B4-BE49-F238E27FC236}">
                <a16:creationId xmlns:a16="http://schemas.microsoft.com/office/drawing/2014/main" id="{11771C5B-EFF7-4F75-AB39-0332D09EB00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09105085"/>
              </p:ext>
            </p:extLst>
          </p:nvPr>
        </p:nvGraphicFramePr>
        <p:xfrm>
          <a:off x="4377014" y="2229084"/>
          <a:ext cx="766152" cy="739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26" name="Bitmap Image" r:id="rId6" imgW="743054" imgH="638264" progId="Paint.Picture">
                  <p:embed/>
                </p:oleObj>
              </mc:Choice>
              <mc:Fallback>
                <p:oleObj name="Bitmap Image" r:id="rId6" imgW="743054" imgH="638264" progId="Paint.Picture">
                  <p:embed/>
                  <p:pic>
                    <p:nvPicPr>
                      <p:cNvPr id="18" name="Object 86">
                        <a:extLst>
                          <a:ext uri="{FF2B5EF4-FFF2-40B4-BE49-F238E27FC236}">
                            <a16:creationId xmlns:a16="http://schemas.microsoft.com/office/drawing/2014/main" id="{11771C5B-EFF7-4F75-AB39-0332D09EB00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77014" y="2229084"/>
                        <a:ext cx="766152" cy="739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86">
            <a:extLst>
              <a:ext uri="{FF2B5EF4-FFF2-40B4-BE49-F238E27FC236}">
                <a16:creationId xmlns:a16="http://schemas.microsoft.com/office/drawing/2014/main" id="{FD829BEC-BB0B-47D2-A458-7C7DBB68AB8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47834059"/>
              </p:ext>
            </p:extLst>
          </p:nvPr>
        </p:nvGraphicFramePr>
        <p:xfrm>
          <a:off x="2612812" y="3398883"/>
          <a:ext cx="766152" cy="739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27" name="Bitmap Image" r:id="rId6" imgW="743054" imgH="638264" progId="Paint.Picture">
                  <p:embed/>
                </p:oleObj>
              </mc:Choice>
              <mc:Fallback>
                <p:oleObj name="Bitmap Image" r:id="rId6" imgW="743054" imgH="638264" progId="Paint.Picture">
                  <p:embed/>
                  <p:pic>
                    <p:nvPicPr>
                      <p:cNvPr id="19" name="Object 86">
                        <a:extLst>
                          <a:ext uri="{FF2B5EF4-FFF2-40B4-BE49-F238E27FC236}">
                            <a16:creationId xmlns:a16="http://schemas.microsoft.com/office/drawing/2014/main" id="{FD829BEC-BB0B-47D2-A458-7C7DBB68AB8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12812" y="3398883"/>
                        <a:ext cx="766152" cy="739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86">
            <a:extLst>
              <a:ext uri="{FF2B5EF4-FFF2-40B4-BE49-F238E27FC236}">
                <a16:creationId xmlns:a16="http://schemas.microsoft.com/office/drawing/2014/main" id="{A85FAA4C-E589-4AE2-A78A-4CDC131BC52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2229516"/>
              </p:ext>
            </p:extLst>
          </p:nvPr>
        </p:nvGraphicFramePr>
        <p:xfrm>
          <a:off x="4345043" y="4570699"/>
          <a:ext cx="766152" cy="739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28" name="Bitmap Image" r:id="rId6" imgW="743054" imgH="638264" progId="Paint.Picture">
                  <p:embed/>
                </p:oleObj>
              </mc:Choice>
              <mc:Fallback>
                <p:oleObj name="Bitmap Image" r:id="rId6" imgW="743054" imgH="638264" progId="Paint.Picture">
                  <p:embed/>
                  <p:pic>
                    <p:nvPicPr>
                      <p:cNvPr id="20" name="Object 86">
                        <a:extLst>
                          <a:ext uri="{FF2B5EF4-FFF2-40B4-BE49-F238E27FC236}">
                            <a16:creationId xmlns:a16="http://schemas.microsoft.com/office/drawing/2014/main" id="{A85FAA4C-E589-4AE2-A78A-4CDC131BC52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45043" y="4570699"/>
                        <a:ext cx="766152" cy="739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86">
            <a:extLst>
              <a:ext uri="{FF2B5EF4-FFF2-40B4-BE49-F238E27FC236}">
                <a16:creationId xmlns:a16="http://schemas.microsoft.com/office/drawing/2014/main" id="{DB60DE5D-2B85-4589-BFBB-439317163BC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19934601"/>
              </p:ext>
            </p:extLst>
          </p:nvPr>
        </p:nvGraphicFramePr>
        <p:xfrm>
          <a:off x="2655545" y="5847088"/>
          <a:ext cx="766152" cy="739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29" name="Bitmap Image" r:id="rId6" imgW="743054" imgH="638264" progId="Paint.Picture">
                  <p:embed/>
                </p:oleObj>
              </mc:Choice>
              <mc:Fallback>
                <p:oleObj name="Bitmap Image" r:id="rId6" imgW="743054" imgH="638264" progId="Paint.Picture">
                  <p:embed/>
                  <p:pic>
                    <p:nvPicPr>
                      <p:cNvPr id="21" name="Object 86">
                        <a:extLst>
                          <a:ext uri="{FF2B5EF4-FFF2-40B4-BE49-F238E27FC236}">
                            <a16:creationId xmlns:a16="http://schemas.microsoft.com/office/drawing/2014/main" id="{DB60DE5D-2B85-4589-BFBB-439317163BC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55545" y="5847088"/>
                        <a:ext cx="766152" cy="739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90016507"/>
      </p:ext>
    </p:extLst>
  </p:cSld>
  <p:clrMapOvr>
    <a:masterClrMapping/>
  </p:clrMapOvr>
  <p:transition spd="med" advTm="25323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1178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7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6" dur="2000"/>
                                        <p:tgtEl>
                                          <p:spTgt spid="1178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7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6" dur="2000"/>
                                        <p:tgtEl>
                                          <p:spTgt spid="1178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7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6" dur="2000"/>
                                        <p:tgtEl>
                                          <p:spTgt spid="1178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7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6" dur="2000"/>
                                        <p:tgtEl>
                                          <p:spTgt spid="1178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7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E755D98-5C50-4256-BEDD-CA1FD259D7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7997" y="30744"/>
            <a:ext cx="12446183" cy="8094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98500AFD-C889-4BAC-A81C-C86BD1E16E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8560" y="167223"/>
            <a:ext cx="8606845" cy="658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15000"/>
              </a:lnSpc>
            </a:pPr>
            <a:r>
              <a:rPr lang="en-US" altLang="en-US" sz="3200" b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Thứ</a:t>
            </a:r>
            <a:r>
              <a:rPr lang="en-US" altLang="en-US" sz="3200" b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hai</a:t>
            </a:r>
            <a:r>
              <a:rPr lang="en-US" altLang="en-US" sz="3200" b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ngày</a:t>
            </a:r>
            <a:r>
              <a:rPr lang="en-US" altLang="en-US" sz="3200" b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8 </a:t>
            </a:r>
            <a:r>
              <a:rPr lang="en-US" altLang="en-US" sz="3200" b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tháng</a:t>
            </a:r>
            <a:r>
              <a:rPr lang="en-US" altLang="en-US" sz="3200" b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11 </a:t>
            </a:r>
            <a:r>
              <a:rPr lang="en-US" altLang="en-US" sz="3200" b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năm</a:t>
            </a:r>
            <a:r>
              <a:rPr lang="en-US" altLang="en-US" sz="3200" b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2021</a:t>
            </a:r>
            <a:endParaRPr lang="en-US" altLang="en-US" sz="2000" dirty="0">
              <a:solidFill>
                <a:schemeClr val="bg1"/>
              </a:solidFill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id="{70C038F4-CABF-4A7E-9450-91163A26BA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92202"/>
            <a:ext cx="11115039" cy="1224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15000"/>
              </a:lnSpc>
            </a:pPr>
            <a:r>
              <a:rPr lang="vi-VN" altLang="en-US" sz="3200" b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                        </a:t>
            </a:r>
            <a:r>
              <a:rPr lang="en-US" altLang="en-US" sz="3200" b="1" u="sng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Toán</a:t>
            </a:r>
            <a:endParaRPr lang="vi-VN" altLang="en-US" sz="3200" b="1" u="sng" dirty="0">
              <a:solidFill>
                <a:schemeClr val="bg1"/>
              </a:solidFill>
              <a:latin typeface="HP001 5H" panose="020B0603050302020204" pitchFamily="34" charset="0"/>
              <a:cs typeface="HP001 5H" panose="020B0603050302020204" pitchFamily="34" charset="0"/>
            </a:endParaRPr>
          </a:p>
          <a:p>
            <a:pPr eaLnBrk="1" hangingPunct="1">
              <a:lnSpc>
                <a:spcPct val="115000"/>
              </a:lnSpc>
            </a:pPr>
            <a:r>
              <a:rPr lang="vi-VN" altLang="en-US" sz="3200" b="1" u="sng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Bài</a:t>
            </a:r>
            <a:r>
              <a:rPr lang="vi-VN" altLang="en-US" sz="3200" b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:      </a:t>
            </a:r>
            <a:r>
              <a:rPr lang="vi-VN" altLang="en-US" sz="3200" b="1" dirty="0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Bảng nhân 8</a:t>
            </a:r>
            <a:endParaRPr lang="en-US" altLang="en-US" sz="2000" dirty="0">
              <a:solidFill>
                <a:srgbClr val="FF0000"/>
              </a:solidFill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  <p:sp>
        <p:nvSpPr>
          <p:cNvPr id="10" name="TextBox 3">
            <a:extLst>
              <a:ext uri="{FF2B5EF4-FFF2-40B4-BE49-F238E27FC236}">
                <a16:creationId xmlns:a16="http://schemas.microsoft.com/office/drawing/2014/main" id="{31ADADF5-6164-4E60-B8C9-46D3960A95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0" y="2351587"/>
            <a:ext cx="4648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r>
              <a:rPr lang="vi-VN" altLang="en-US" sz="3600" u="sng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Bài</a:t>
            </a:r>
            <a:r>
              <a:rPr lang="en-US" altLang="en-US" sz="3600" b="1" u="sng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1</a:t>
            </a:r>
            <a:r>
              <a:rPr lang="en-US" altLang="en-US" sz="3600" b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.Tính </a:t>
            </a:r>
            <a:r>
              <a:rPr lang="en-US" altLang="en-US" sz="3600" b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nhẩm</a:t>
            </a:r>
            <a:r>
              <a:rPr lang="en-US" altLang="en-US" sz="3600" b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:</a:t>
            </a:r>
          </a:p>
        </p:txBody>
      </p:sp>
      <p:sp>
        <p:nvSpPr>
          <p:cNvPr id="11" name="TextBox 4">
            <a:extLst>
              <a:ext uri="{FF2B5EF4-FFF2-40B4-BE49-F238E27FC236}">
                <a16:creationId xmlns:a16="http://schemas.microsoft.com/office/drawing/2014/main" id="{CB19CF7D-4066-4B50-8E67-1C8AD43905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211105"/>
            <a:ext cx="184785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x 3 =</a:t>
            </a:r>
          </a:p>
          <a:p>
            <a:pPr eaLnBrk="1" hangingPunct="1"/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x 5 = </a:t>
            </a:r>
          </a:p>
          <a:p>
            <a:pPr eaLnBrk="1" hangingPunct="1"/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x 8 =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70A3E04-03B2-466C-97DA-C58E60121BDE}"/>
              </a:ext>
            </a:extLst>
          </p:cNvPr>
          <p:cNvSpPr txBox="1"/>
          <p:nvPr/>
        </p:nvSpPr>
        <p:spPr>
          <a:xfrm>
            <a:off x="1572324" y="3156208"/>
            <a:ext cx="8663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E39B7CA-4CF3-46F2-A20C-8BB0B17D3ABC}"/>
              </a:ext>
            </a:extLst>
          </p:cNvPr>
          <p:cNvSpPr txBox="1"/>
          <p:nvPr/>
        </p:nvSpPr>
        <p:spPr>
          <a:xfrm>
            <a:off x="1623123" y="3792884"/>
            <a:ext cx="8663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F81F775-B89F-4AAF-B99F-C1E03BEB2C29}"/>
              </a:ext>
            </a:extLst>
          </p:cNvPr>
          <p:cNvSpPr txBox="1"/>
          <p:nvPr/>
        </p:nvSpPr>
        <p:spPr>
          <a:xfrm>
            <a:off x="1538194" y="4415303"/>
            <a:ext cx="8663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64</a:t>
            </a:r>
          </a:p>
        </p:txBody>
      </p:sp>
      <p:sp>
        <p:nvSpPr>
          <p:cNvPr id="15" name="TextBox 5">
            <a:extLst>
              <a:ext uri="{FF2B5EF4-FFF2-40B4-BE49-F238E27FC236}">
                <a16:creationId xmlns:a16="http://schemas.microsoft.com/office/drawing/2014/main" id="{D872E04E-C48B-4AF2-8E05-EFE97179C2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5602" y="3231424"/>
            <a:ext cx="19812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x 2   =</a:t>
            </a:r>
          </a:p>
          <a:p>
            <a:pPr eaLnBrk="1" hangingPunct="1"/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x 6   = </a:t>
            </a:r>
          </a:p>
          <a:p>
            <a:pPr eaLnBrk="1" hangingPunct="1"/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x 10 =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A5E632A-C974-4B76-9684-D304EC4C06FD}"/>
              </a:ext>
            </a:extLst>
          </p:cNvPr>
          <p:cNvSpPr txBox="1"/>
          <p:nvPr/>
        </p:nvSpPr>
        <p:spPr>
          <a:xfrm>
            <a:off x="4747707" y="3232409"/>
            <a:ext cx="8663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1F51FBC-0432-4868-A9C3-FC18B337640B}"/>
              </a:ext>
            </a:extLst>
          </p:cNvPr>
          <p:cNvSpPr txBox="1"/>
          <p:nvPr/>
        </p:nvSpPr>
        <p:spPr>
          <a:xfrm>
            <a:off x="4784601" y="3839277"/>
            <a:ext cx="8663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34988E2-44FC-4892-A710-01D0279853F2}"/>
              </a:ext>
            </a:extLst>
          </p:cNvPr>
          <p:cNvSpPr txBox="1"/>
          <p:nvPr/>
        </p:nvSpPr>
        <p:spPr>
          <a:xfrm>
            <a:off x="4808878" y="4456942"/>
            <a:ext cx="8663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</a:t>
            </a:r>
          </a:p>
        </p:txBody>
      </p:sp>
      <p:sp>
        <p:nvSpPr>
          <p:cNvPr id="19" name="TextBox 6">
            <a:extLst>
              <a:ext uri="{FF2B5EF4-FFF2-40B4-BE49-F238E27FC236}">
                <a16:creationId xmlns:a16="http://schemas.microsoft.com/office/drawing/2014/main" id="{23522250-6756-4C54-8005-1504D1A3A8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6523" y="3233012"/>
            <a:ext cx="18669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x 4 =</a:t>
            </a:r>
          </a:p>
          <a:p>
            <a:pPr eaLnBrk="1" hangingPunct="1"/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x 7 = </a:t>
            </a:r>
          </a:p>
          <a:p>
            <a:pPr eaLnBrk="1" hangingPunct="1"/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x 9 =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C74B754-C979-4F09-BC84-DAF2CAE49CF9}"/>
              </a:ext>
            </a:extLst>
          </p:cNvPr>
          <p:cNvSpPr txBox="1"/>
          <p:nvPr/>
        </p:nvSpPr>
        <p:spPr>
          <a:xfrm>
            <a:off x="7598272" y="3181376"/>
            <a:ext cx="8663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D381292-97CB-422C-BE61-D9267C6A5CD5}"/>
              </a:ext>
            </a:extLst>
          </p:cNvPr>
          <p:cNvSpPr txBox="1"/>
          <p:nvPr/>
        </p:nvSpPr>
        <p:spPr>
          <a:xfrm>
            <a:off x="7564303" y="3811076"/>
            <a:ext cx="8663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56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92926A8-341E-463A-A83C-9829EEA1698E}"/>
              </a:ext>
            </a:extLst>
          </p:cNvPr>
          <p:cNvSpPr txBox="1"/>
          <p:nvPr/>
        </p:nvSpPr>
        <p:spPr>
          <a:xfrm>
            <a:off x="7547472" y="4401774"/>
            <a:ext cx="8663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</a:t>
            </a:r>
          </a:p>
        </p:txBody>
      </p:sp>
      <p:sp>
        <p:nvSpPr>
          <p:cNvPr id="23" name="TextBox 7">
            <a:extLst>
              <a:ext uri="{FF2B5EF4-FFF2-40B4-BE49-F238E27FC236}">
                <a16:creationId xmlns:a16="http://schemas.microsoft.com/office/drawing/2014/main" id="{680A4DF5-F16A-4A27-BF50-5485D7D4FB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70001" y="3296977"/>
            <a:ext cx="20955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x 1 =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C269A3E-75B9-4B9A-9D02-FC0EE3902D9D}"/>
              </a:ext>
            </a:extLst>
          </p:cNvPr>
          <p:cNvSpPr/>
          <p:nvPr/>
        </p:nvSpPr>
        <p:spPr>
          <a:xfrm>
            <a:off x="8903729" y="3819933"/>
            <a:ext cx="226695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x 8 = </a:t>
            </a:r>
          </a:p>
          <a:p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x 0 =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DB42540-0F79-417B-90D8-9B1DE38A123E}"/>
              </a:ext>
            </a:extLst>
          </p:cNvPr>
          <p:cNvSpPr txBox="1"/>
          <p:nvPr/>
        </p:nvSpPr>
        <p:spPr>
          <a:xfrm>
            <a:off x="10388453" y="3283280"/>
            <a:ext cx="8663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92BCEC3-6A1E-483B-8A2A-0DD63C1AFA15}"/>
              </a:ext>
            </a:extLst>
          </p:cNvPr>
          <p:cNvSpPr txBox="1"/>
          <p:nvPr/>
        </p:nvSpPr>
        <p:spPr>
          <a:xfrm>
            <a:off x="10403786" y="3797831"/>
            <a:ext cx="8663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C43B206-BE79-4E5F-8FCB-913E7939DB49}"/>
              </a:ext>
            </a:extLst>
          </p:cNvPr>
          <p:cNvSpPr txBox="1"/>
          <p:nvPr/>
        </p:nvSpPr>
        <p:spPr>
          <a:xfrm>
            <a:off x="10401119" y="4407586"/>
            <a:ext cx="8663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683D8C0-EAA8-4B30-B60C-AB646A60E99C}"/>
              </a:ext>
            </a:extLst>
          </p:cNvPr>
          <p:cNvSpPr txBox="1"/>
          <p:nvPr/>
        </p:nvSpPr>
        <p:spPr>
          <a:xfrm>
            <a:off x="1971354" y="5517393"/>
            <a:ext cx="86198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rgbClr val="FFFF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0 </a:t>
            </a:r>
            <a:r>
              <a:rPr lang="en-US" sz="3600" b="1" i="1" dirty="0" err="1">
                <a:solidFill>
                  <a:srgbClr val="FFFF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nhân</a:t>
            </a:r>
            <a:r>
              <a:rPr lang="en-US" sz="3600" b="1" i="1" dirty="0">
                <a:solidFill>
                  <a:srgbClr val="FFFF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600" b="1" i="1" dirty="0" err="1">
                <a:solidFill>
                  <a:srgbClr val="FFFF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với</a:t>
            </a:r>
            <a:r>
              <a:rPr lang="en-US" sz="3600" b="1" i="1" dirty="0">
                <a:solidFill>
                  <a:srgbClr val="FFFF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600" b="1" i="1" dirty="0" err="1">
                <a:solidFill>
                  <a:srgbClr val="FFFF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số</a:t>
            </a:r>
            <a:r>
              <a:rPr lang="en-US" sz="3600" b="1" i="1" dirty="0">
                <a:solidFill>
                  <a:srgbClr val="FFFF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600" b="1" i="1" dirty="0" err="1">
                <a:solidFill>
                  <a:srgbClr val="FFFF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nào</a:t>
            </a:r>
            <a:r>
              <a:rPr lang="en-US" sz="3600" b="1" i="1" dirty="0">
                <a:solidFill>
                  <a:srgbClr val="FFFF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600" b="1" i="1" dirty="0" err="1">
                <a:solidFill>
                  <a:srgbClr val="FFFF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cũng</a:t>
            </a:r>
            <a:r>
              <a:rPr lang="en-US" sz="3600" b="1" i="1" dirty="0">
                <a:solidFill>
                  <a:srgbClr val="FFFF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600" b="1" i="1" dirty="0" err="1">
                <a:solidFill>
                  <a:srgbClr val="FFFF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bằng</a:t>
            </a:r>
            <a:r>
              <a:rPr lang="en-US" sz="3600" b="1" i="1" dirty="0">
                <a:solidFill>
                  <a:srgbClr val="FFFF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0.</a:t>
            </a:r>
          </a:p>
          <a:p>
            <a:r>
              <a:rPr lang="en-US" sz="3600" b="1" i="1" dirty="0" err="1">
                <a:solidFill>
                  <a:srgbClr val="FFFF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Số</a:t>
            </a:r>
            <a:r>
              <a:rPr lang="en-US" sz="3600" b="1" i="1" dirty="0">
                <a:solidFill>
                  <a:srgbClr val="FFFF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600" b="1" i="1" dirty="0" err="1">
                <a:solidFill>
                  <a:srgbClr val="FFFF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nào</a:t>
            </a:r>
            <a:r>
              <a:rPr lang="en-US" sz="3600" b="1" i="1" dirty="0">
                <a:solidFill>
                  <a:srgbClr val="FFFF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600" b="1" i="1" dirty="0" err="1">
                <a:solidFill>
                  <a:srgbClr val="FFFF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nhân</a:t>
            </a:r>
            <a:r>
              <a:rPr lang="en-US" sz="3600" b="1" i="1" dirty="0">
                <a:solidFill>
                  <a:srgbClr val="FFFF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600" b="1" i="1" dirty="0" err="1">
                <a:solidFill>
                  <a:srgbClr val="FFFF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với</a:t>
            </a:r>
            <a:r>
              <a:rPr lang="en-US" sz="3600" b="1" i="1" dirty="0">
                <a:solidFill>
                  <a:srgbClr val="FFFF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0 </a:t>
            </a:r>
            <a:r>
              <a:rPr lang="en-US" sz="3600" b="1" i="1" dirty="0" err="1">
                <a:solidFill>
                  <a:srgbClr val="FFFF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cũng</a:t>
            </a:r>
            <a:r>
              <a:rPr lang="en-US" sz="3600" b="1" i="1" dirty="0">
                <a:solidFill>
                  <a:srgbClr val="FFFF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600" b="1" i="1" dirty="0" err="1">
                <a:solidFill>
                  <a:srgbClr val="FFFF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bằng</a:t>
            </a:r>
            <a:r>
              <a:rPr lang="en-US" sz="3600" b="1" i="1" dirty="0">
                <a:solidFill>
                  <a:srgbClr val="FFFF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0.</a:t>
            </a:r>
          </a:p>
        </p:txBody>
      </p:sp>
    </p:spTree>
    <p:extLst>
      <p:ext uri="{BB962C8B-B14F-4D97-AF65-F5344CB8AC3E}">
        <p14:creationId xmlns:p14="http://schemas.microsoft.com/office/powerpoint/2010/main" val="1136519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1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99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99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5" dur="5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99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99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99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99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7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99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99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6" grpId="0"/>
      <p:bldP spid="17" grpId="0"/>
      <p:bldP spid="18" grpId="0"/>
      <p:bldP spid="20" grpId="0"/>
      <p:bldP spid="21" grpId="0"/>
      <p:bldP spid="22" grpId="0"/>
      <p:bldP spid="25" grpId="0"/>
      <p:bldP spid="26" grpId="0"/>
      <p:bldP spid="26" grpId="1"/>
      <p:bldP spid="27" grpId="0"/>
      <p:bldP spid="27" grpId="1"/>
      <p:bldP spid="2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2C95FC2-4E96-4297-BE08-71725AF8D6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7997" y="30744"/>
            <a:ext cx="12446183" cy="8094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">
            <a:extLst>
              <a:ext uri="{FF2B5EF4-FFF2-40B4-BE49-F238E27FC236}">
                <a16:creationId xmlns:a16="http://schemas.microsoft.com/office/drawing/2014/main" id="{F28424BD-FA9F-4E5A-911D-FABE67EE92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8560" y="167223"/>
            <a:ext cx="8606845" cy="658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15000"/>
              </a:lnSpc>
            </a:pPr>
            <a:r>
              <a:rPr lang="en-US" altLang="en-US" sz="3200" b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Thứ</a:t>
            </a:r>
            <a:r>
              <a:rPr lang="en-US" altLang="en-US" sz="3200" b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hai</a:t>
            </a:r>
            <a:r>
              <a:rPr lang="en-US" altLang="en-US" sz="3200" b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ngày</a:t>
            </a:r>
            <a:r>
              <a:rPr lang="en-US" altLang="en-US" sz="3200" b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8 </a:t>
            </a:r>
            <a:r>
              <a:rPr lang="en-US" altLang="en-US" sz="3200" b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tháng</a:t>
            </a:r>
            <a:r>
              <a:rPr lang="en-US" altLang="en-US" sz="3200" b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11 </a:t>
            </a:r>
            <a:r>
              <a:rPr lang="en-US" altLang="en-US" sz="3200" b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năm</a:t>
            </a:r>
            <a:r>
              <a:rPr lang="en-US" altLang="en-US" sz="3200" b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2021</a:t>
            </a:r>
            <a:endParaRPr lang="en-US" altLang="en-US" sz="2000" dirty="0">
              <a:solidFill>
                <a:schemeClr val="bg1"/>
              </a:solidFill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A3E99E98-8B6D-4A8A-B5E4-5FFD8CBEE4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92202"/>
            <a:ext cx="11115039" cy="1224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15000"/>
              </a:lnSpc>
            </a:pPr>
            <a:r>
              <a:rPr lang="vi-VN" altLang="en-US" sz="3200" b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                        </a:t>
            </a:r>
            <a:r>
              <a:rPr lang="en-US" altLang="en-US" sz="3200" b="1" u="sng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Toán</a:t>
            </a:r>
            <a:endParaRPr lang="vi-VN" altLang="en-US" sz="3200" b="1" u="sng" dirty="0">
              <a:solidFill>
                <a:schemeClr val="bg1"/>
              </a:solidFill>
              <a:latin typeface="HP001 5H" panose="020B0603050302020204" pitchFamily="34" charset="0"/>
              <a:cs typeface="HP001 5H" panose="020B0603050302020204" pitchFamily="34" charset="0"/>
            </a:endParaRPr>
          </a:p>
          <a:p>
            <a:pPr eaLnBrk="1" hangingPunct="1">
              <a:lnSpc>
                <a:spcPct val="115000"/>
              </a:lnSpc>
            </a:pPr>
            <a:r>
              <a:rPr lang="vi-VN" altLang="en-US" sz="3200" b="1" u="sng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Bài</a:t>
            </a:r>
            <a:r>
              <a:rPr lang="vi-VN" altLang="en-US" sz="3200" b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:      </a:t>
            </a:r>
            <a:r>
              <a:rPr lang="vi-VN" altLang="en-US" sz="3200" b="1" dirty="0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Bảng nhân 8</a:t>
            </a:r>
            <a:endParaRPr lang="en-US" altLang="en-US" sz="2000" dirty="0">
              <a:solidFill>
                <a:srgbClr val="FF0000"/>
              </a:solidFill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  <p:sp>
        <p:nvSpPr>
          <p:cNvPr id="11" name="TextBox 1">
            <a:extLst>
              <a:ext uri="{FF2B5EF4-FFF2-40B4-BE49-F238E27FC236}">
                <a16:creationId xmlns:a16="http://schemas.microsoft.com/office/drawing/2014/main" id="{5F4A0485-1919-439D-9F2C-F7243D705B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191" y="2255933"/>
            <a:ext cx="1201380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r>
              <a:rPr lang="vi-VN" altLang="en-US" sz="3600" u="sng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Bài </a:t>
            </a:r>
            <a:r>
              <a:rPr lang="en-US" altLang="en-US" sz="3600" u="sng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2</a:t>
            </a:r>
            <a:r>
              <a:rPr lang="en-US" altLang="en-US" sz="3600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.Mỗi can có 8</a:t>
            </a:r>
            <a:r>
              <a:rPr lang="en-US" altLang="en-US" sz="3600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l</a:t>
            </a:r>
            <a:r>
              <a:rPr lang="en-US" altLang="en-US" sz="3600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dầu. Hỏi 6 can như thế có bao nhiêu lít dầu?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AACC75A-A11C-46EB-9BD6-6FEA3571478F}"/>
              </a:ext>
            </a:extLst>
          </p:cNvPr>
          <p:cNvSpPr/>
          <p:nvPr/>
        </p:nvSpPr>
        <p:spPr>
          <a:xfrm>
            <a:off x="449730" y="3396625"/>
            <a:ext cx="174599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en-US" sz="3200" u="sng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Tóm</a:t>
            </a:r>
            <a:r>
              <a:rPr lang="en-US" altLang="en-US" sz="3200" u="sng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altLang="en-US" sz="3200" u="sng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tắt</a:t>
            </a:r>
            <a:r>
              <a:rPr lang="en-US" altLang="en-US" sz="3200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: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44C417-4845-4B62-88F4-7E44BF35E9AE}"/>
              </a:ext>
            </a:extLst>
          </p:cNvPr>
          <p:cNvSpPr/>
          <p:nvPr/>
        </p:nvSpPr>
        <p:spPr>
          <a:xfrm>
            <a:off x="60648" y="4114196"/>
            <a:ext cx="276710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200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1 can:  8</a:t>
            </a:r>
            <a:r>
              <a:rPr lang="en-US" altLang="en-US" sz="3200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l</a:t>
            </a:r>
            <a:r>
              <a:rPr lang="en-US" altLang="en-US" sz="3200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dầu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D434A1E-D7C4-4B20-BD4F-CBA6A90668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728" y="4944686"/>
            <a:ext cx="515787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r>
              <a:rPr lang="en-US" altLang="en-US" sz="3200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6 can:….</a:t>
            </a:r>
            <a:r>
              <a:rPr lang="en-US" altLang="en-US" sz="3200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l </a:t>
            </a:r>
            <a:r>
              <a:rPr lang="en-US" altLang="en-US" sz="3200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dầu?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7291344-9D3B-44D3-9F33-A997724BA59A}"/>
              </a:ext>
            </a:extLst>
          </p:cNvPr>
          <p:cNvCxnSpPr>
            <a:cxnSpLocks/>
          </p:cNvCxnSpPr>
          <p:nvPr/>
        </p:nvCxnSpPr>
        <p:spPr>
          <a:xfrm>
            <a:off x="1615440" y="2814321"/>
            <a:ext cx="37287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6407314-594B-4D28-957C-74934E0857D1}"/>
              </a:ext>
            </a:extLst>
          </p:cNvPr>
          <p:cNvGrpSpPr/>
          <p:nvPr/>
        </p:nvGrpSpPr>
        <p:grpSpPr>
          <a:xfrm>
            <a:off x="6057176" y="2840332"/>
            <a:ext cx="5590478" cy="186002"/>
            <a:chOff x="4549789" y="1956153"/>
            <a:chExt cx="4546362" cy="263912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8123317F-9141-4734-9F63-606A54F9F05F}"/>
                </a:ext>
              </a:extLst>
            </p:cNvPr>
            <p:cNvCxnSpPr>
              <a:cxnSpLocks/>
            </p:cNvCxnSpPr>
            <p:nvPr/>
          </p:nvCxnSpPr>
          <p:spPr>
            <a:xfrm>
              <a:off x="4549789" y="1956153"/>
              <a:ext cx="4546362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9241315-DABD-4FE8-8B0F-A3128010B983}"/>
                </a:ext>
              </a:extLst>
            </p:cNvPr>
            <p:cNvCxnSpPr>
              <a:cxnSpLocks/>
            </p:cNvCxnSpPr>
            <p:nvPr/>
          </p:nvCxnSpPr>
          <p:spPr>
            <a:xfrm>
              <a:off x="4549789" y="2220065"/>
              <a:ext cx="4546362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6987C450-E08D-4C03-8228-A0BB991201CA}"/>
              </a:ext>
            </a:extLst>
          </p:cNvPr>
          <p:cNvSpPr/>
          <p:nvPr/>
        </p:nvSpPr>
        <p:spPr>
          <a:xfrm>
            <a:off x="6440387" y="3270942"/>
            <a:ext cx="189186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en-US" sz="3600" b="1" u="sng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Bài</a:t>
            </a:r>
            <a:r>
              <a:rPr lang="en-US" altLang="en-US" sz="3600" b="1" u="sng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altLang="en-US" sz="3600" b="1" u="sng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giải</a:t>
            </a:r>
            <a:endParaRPr lang="en-US" altLang="en-US" sz="3600" b="1" u="sng" dirty="0">
              <a:solidFill>
                <a:schemeClr val="bg1"/>
              </a:solidFill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5C317269-358B-4F2A-8F5A-06737E222A7D}"/>
              </a:ext>
            </a:extLst>
          </p:cNvPr>
          <p:cNvSpPr/>
          <p:nvPr/>
        </p:nvSpPr>
        <p:spPr>
          <a:xfrm>
            <a:off x="4556255" y="4272319"/>
            <a:ext cx="64876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600" b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6 can như thế </a:t>
            </a:r>
            <a:r>
              <a:rPr lang="en-US" altLang="en-US" sz="3600" b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có</a:t>
            </a:r>
            <a:r>
              <a:rPr lang="en-US" altLang="en-US" sz="3600" b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số</a:t>
            </a:r>
            <a:r>
              <a:rPr lang="en-US" altLang="en-US" sz="3600" b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lít</a:t>
            </a:r>
            <a:r>
              <a:rPr lang="en-US" altLang="en-US" sz="3600" b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dầu</a:t>
            </a:r>
            <a:r>
              <a:rPr lang="en-US" altLang="en-US" sz="3600" b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là</a:t>
            </a:r>
            <a:r>
              <a:rPr lang="en-US" altLang="en-US" sz="3600" b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: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5990C26-0550-4A95-9217-9EF404E45D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85996" y="4895066"/>
            <a:ext cx="590016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r>
              <a:rPr lang="en-US" altLang="en-US" sz="3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  <a:r>
              <a:rPr lang="en-US" alt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= 48 </a:t>
            </a:r>
            <a:r>
              <a:rPr lang="en-US" altLang="en-US" sz="3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altLang="en-US" sz="3600" b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l</a:t>
            </a:r>
            <a:r>
              <a:rPr lang="en-US" altLang="en-US" sz="36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altLang="en-US" sz="3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alt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DA5BC69-E7D0-413C-834D-68BED2CFB6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6156" y="5346319"/>
            <a:ext cx="674122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r>
              <a:rPr lang="en-US" altLang="en-US" sz="4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altLang="en-US" sz="4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3600" b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Đáp</a:t>
            </a:r>
            <a:r>
              <a:rPr lang="en-US" altLang="en-US" sz="3600" b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số : 48l</a:t>
            </a:r>
            <a:r>
              <a:rPr lang="en-US" altLang="en-US" sz="36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dầu</a:t>
            </a:r>
            <a:endParaRPr lang="en-US" altLang="en-US" sz="3600" b="1" dirty="0">
              <a:solidFill>
                <a:schemeClr val="bg1"/>
              </a:solidFill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6311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38" grpId="0"/>
      <p:bldP spid="39" grpId="0"/>
      <p:bldP spid="40" grpId="0"/>
      <p:bldP spid="4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 descr="Chart&#10;&#10;Description automatically generated with low confidence">
            <a:extLst>
              <a:ext uri="{FF2B5EF4-FFF2-40B4-BE49-F238E27FC236}">
                <a16:creationId xmlns:a16="http://schemas.microsoft.com/office/drawing/2014/main" id="{4D907003-8929-4911-9423-EDB9CA5AE1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34"/>
          <a:stretch/>
        </p:blipFill>
        <p:spPr>
          <a:xfrm>
            <a:off x="0" y="0"/>
            <a:ext cx="12191980" cy="6857990"/>
          </a:xfrm>
          <a:prstGeom prst="rect">
            <a:avLst/>
          </a:prstGeom>
          <a:noFill/>
        </p:spPr>
      </p:pic>
      <p:sp>
        <p:nvSpPr>
          <p:cNvPr id="3" name="TextBox 10">
            <a:extLst>
              <a:ext uri="{FF2B5EF4-FFF2-40B4-BE49-F238E27FC236}">
                <a16:creationId xmlns:a16="http://schemas.microsoft.com/office/drawing/2014/main" id="{D8A71702-63D7-4C68-B6D5-6A5AE552F7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751" y="968329"/>
            <a:ext cx="8763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Thứ</a:t>
            </a:r>
            <a:r>
              <a:rPr lang="en-US" altLang="en-US" sz="36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tư</a:t>
            </a:r>
            <a:r>
              <a:rPr lang="en-US" altLang="en-US" sz="36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ngày</a:t>
            </a:r>
            <a:r>
              <a:rPr lang="vi-VN" altLang="en-US" sz="36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17 </a:t>
            </a:r>
            <a:r>
              <a:rPr lang="en-US" altLang="en-US" sz="36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tháng</a:t>
            </a:r>
            <a:r>
              <a:rPr lang="vi-VN" altLang="en-US" sz="36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11</a:t>
            </a:r>
            <a:r>
              <a:rPr lang="vi-VN" altLang="en-US" sz="36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năm</a:t>
            </a:r>
            <a:r>
              <a:rPr lang="en-US" altLang="en-US" sz="36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36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2021</a:t>
            </a:r>
            <a:endParaRPr lang="en-US" altLang="en-US" sz="2400" b="1" dirty="0">
              <a:solidFill>
                <a:schemeClr val="bg1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11">
            <a:extLst>
              <a:ext uri="{FF2B5EF4-FFF2-40B4-BE49-F238E27FC236}">
                <a16:creationId xmlns:a16="http://schemas.microsoft.com/office/drawing/2014/main" id="{D1A0C07D-1553-475C-BE83-BEAE14B319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2401" y="1623075"/>
            <a:ext cx="483807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Toán</a:t>
            </a:r>
            <a:endParaRPr lang="en-US" altLang="en-US" sz="2400" b="1" dirty="0">
              <a:solidFill>
                <a:schemeClr val="bg1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1EB85D34-8737-48B8-B978-20129C17F0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7306" y="2345445"/>
            <a:ext cx="777894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Bảng</a:t>
            </a:r>
            <a:r>
              <a:rPr lang="en-US" altLang="en-US" sz="36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nhân</a:t>
            </a:r>
            <a:r>
              <a:rPr lang="en-US" altLang="en-US" sz="36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8 (tr 52)</a:t>
            </a:r>
            <a:endParaRPr lang="vi-VN" altLang="en-US" sz="3600" b="1" dirty="0">
              <a:solidFill>
                <a:srgbClr val="FFFF0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0123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A2825C3-B788-474E-861A-508C7D5CAB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7997" y="30744"/>
            <a:ext cx="12446183" cy="8094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379030E4-9DFD-4654-81D2-68588F33A5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8560" y="167223"/>
            <a:ext cx="8606845" cy="658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15000"/>
              </a:lnSpc>
            </a:pPr>
            <a:r>
              <a:rPr lang="en-US" altLang="en-US" sz="3200" b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Thứ</a:t>
            </a:r>
            <a:r>
              <a:rPr lang="en-US" altLang="en-US" sz="3200" b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hai</a:t>
            </a:r>
            <a:r>
              <a:rPr lang="en-US" altLang="en-US" sz="3200" b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ngày</a:t>
            </a:r>
            <a:r>
              <a:rPr lang="en-US" altLang="en-US" sz="3200" b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8 </a:t>
            </a:r>
            <a:r>
              <a:rPr lang="en-US" altLang="en-US" sz="3200" b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tháng</a:t>
            </a:r>
            <a:r>
              <a:rPr lang="en-US" altLang="en-US" sz="3200" b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11 </a:t>
            </a:r>
            <a:r>
              <a:rPr lang="en-US" altLang="en-US" sz="3200" b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năm</a:t>
            </a:r>
            <a:r>
              <a:rPr lang="en-US" altLang="en-US" sz="3200" b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2021</a:t>
            </a:r>
            <a:endParaRPr lang="en-US" altLang="en-US" sz="2000" dirty="0">
              <a:solidFill>
                <a:schemeClr val="bg1"/>
              </a:solidFill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id="{FEBFED42-2813-4AF1-AD47-34E6A85EDB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92202"/>
            <a:ext cx="11115039" cy="1224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15000"/>
              </a:lnSpc>
            </a:pPr>
            <a:r>
              <a:rPr lang="vi-VN" altLang="en-US" sz="3200" b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                        </a:t>
            </a:r>
            <a:r>
              <a:rPr lang="en-US" altLang="en-US" sz="3200" b="1" u="sng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Toán</a:t>
            </a:r>
            <a:endParaRPr lang="vi-VN" altLang="en-US" sz="3200" b="1" u="sng" dirty="0">
              <a:solidFill>
                <a:schemeClr val="bg1"/>
              </a:solidFill>
              <a:latin typeface="HP001 5H" panose="020B0603050302020204" pitchFamily="34" charset="0"/>
              <a:cs typeface="HP001 5H" panose="020B0603050302020204" pitchFamily="34" charset="0"/>
            </a:endParaRPr>
          </a:p>
          <a:p>
            <a:pPr eaLnBrk="1" hangingPunct="1">
              <a:lnSpc>
                <a:spcPct val="115000"/>
              </a:lnSpc>
            </a:pPr>
            <a:r>
              <a:rPr lang="vi-VN" altLang="en-US" sz="3200" b="1" u="sng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Bài</a:t>
            </a:r>
            <a:r>
              <a:rPr lang="vi-VN" altLang="en-US" sz="3200" b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:      </a:t>
            </a:r>
            <a:r>
              <a:rPr lang="vi-VN" altLang="en-US" sz="3200" b="1" dirty="0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Bảng nhân 8</a:t>
            </a:r>
            <a:endParaRPr lang="en-US" altLang="en-US" sz="2000" dirty="0">
              <a:solidFill>
                <a:srgbClr val="FF0000"/>
              </a:solidFill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  <p:sp>
        <p:nvSpPr>
          <p:cNvPr id="10" name="TextBox 1">
            <a:extLst>
              <a:ext uri="{FF2B5EF4-FFF2-40B4-BE49-F238E27FC236}">
                <a16:creationId xmlns:a16="http://schemas.microsoft.com/office/drawing/2014/main" id="{A3F1E923-9697-4170-B338-4EDB4643FD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41" y="2510746"/>
            <a:ext cx="11811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r>
              <a:rPr lang="vi-VN" altLang="en-US" sz="3600" u="sng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Bài</a:t>
            </a:r>
            <a:r>
              <a:rPr lang="en-US" altLang="en-US" sz="3600" b="1" u="sng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3</a:t>
            </a:r>
            <a:r>
              <a:rPr lang="vi-VN" altLang="en-US" sz="3600" b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:</a:t>
            </a:r>
            <a:r>
              <a:rPr lang="en-US" altLang="en-US" sz="3600" b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.Đếm thêm 8 rồi viết số thích hợp vào ô trống:</a:t>
            </a:r>
          </a:p>
        </p:txBody>
      </p:sp>
      <p:graphicFrame>
        <p:nvGraphicFramePr>
          <p:cNvPr id="11" name="Group 4">
            <a:extLst>
              <a:ext uri="{FF2B5EF4-FFF2-40B4-BE49-F238E27FC236}">
                <a16:creationId xmlns:a16="http://schemas.microsoft.com/office/drawing/2014/main" id="{406DAC97-4699-42E9-B9A8-0861C5330A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0455329"/>
              </p:ext>
            </p:extLst>
          </p:nvPr>
        </p:nvGraphicFramePr>
        <p:xfrm>
          <a:off x="349242" y="3415908"/>
          <a:ext cx="11468102" cy="1298448"/>
        </p:xfrm>
        <a:graphic>
          <a:graphicData uri="http://schemas.openxmlformats.org/drawingml/2006/table">
            <a:tbl>
              <a:tblPr/>
              <a:tblGrid>
                <a:gridCol w="10455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67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91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567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5911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5911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5674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5911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15674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15911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77001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600" b="1" i="0" u="none" strike="noStrike" cap="none" normalizeH="0" baseline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6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3600" b="1" i="0" u="none" strike="noStrike" cap="none" normalizeH="0" baseline="0" dirty="0">
                        <a:ln>
                          <a:noFill/>
                        </a:ln>
                        <a:solidFill>
                          <a:srgbClr val="0099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600" b="1" i="0" u="none" strike="noStrike" cap="none" normalizeH="0" baseline="0" dirty="0">
                        <a:ln>
                          <a:noFill/>
                        </a:ln>
                        <a:solidFill>
                          <a:srgbClr val="0099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6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6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6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6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2" name="Rectangle 28">
            <a:extLst>
              <a:ext uri="{FF2B5EF4-FFF2-40B4-BE49-F238E27FC236}">
                <a16:creationId xmlns:a16="http://schemas.microsoft.com/office/drawing/2014/main" id="{785EE796-56E9-440F-8466-13450BBDD4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7390" y="3395588"/>
            <a:ext cx="1177929" cy="107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/>
            <a:r>
              <a:rPr lang="en-US" altLang="en-US" sz="40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24</a:t>
            </a:r>
          </a:p>
        </p:txBody>
      </p:sp>
      <p:sp>
        <p:nvSpPr>
          <p:cNvPr id="13" name="Rectangle 28">
            <a:extLst>
              <a:ext uri="{FF2B5EF4-FFF2-40B4-BE49-F238E27FC236}">
                <a16:creationId xmlns:a16="http://schemas.microsoft.com/office/drawing/2014/main" id="{705EFC22-C5B4-4A14-BD6F-4456D0732B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594" y="3401693"/>
            <a:ext cx="1177929" cy="107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/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32</a:t>
            </a:r>
          </a:p>
        </p:txBody>
      </p:sp>
      <p:sp>
        <p:nvSpPr>
          <p:cNvPr id="14" name="Rectangle 29">
            <a:extLst>
              <a:ext uri="{FF2B5EF4-FFF2-40B4-BE49-F238E27FC236}">
                <a16:creationId xmlns:a16="http://schemas.microsoft.com/office/drawing/2014/main" id="{F7F2C1D7-4BBE-405C-BBA9-3181425C19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4093" y="3405821"/>
            <a:ext cx="1219200" cy="104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/>
            <a:r>
              <a:rPr lang="en-US" altLang="en-US" sz="4000" b="1" dirty="0">
                <a:solidFill>
                  <a:schemeClr val="accent6"/>
                </a:solidFill>
                <a:latin typeface="Times New Roman" panose="02020603050405020304" pitchFamily="18" charset="0"/>
              </a:rPr>
              <a:t>40</a:t>
            </a:r>
          </a:p>
        </p:txBody>
      </p:sp>
      <p:sp>
        <p:nvSpPr>
          <p:cNvPr id="15" name="Rectangle 31">
            <a:extLst>
              <a:ext uri="{FF2B5EF4-FFF2-40B4-BE49-F238E27FC236}">
                <a16:creationId xmlns:a16="http://schemas.microsoft.com/office/drawing/2014/main" id="{FC10ED17-CCFE-4181-B65F-D1617A91E0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6227" y="3474963"/>
            <a:ext cx="914322" cy="104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/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48</a:t>
            </a:r>
          </a:p>
        </p:txBody>
      </p:sp>
      <p:sp>
        <p:nvSpPr>
          <p:cNvPr id="16" name="Rectangle 31">
            <a:extLst>
              <a:ext uri="{FF2B5EF4-FFF2-40B4-BE49-F238E27FC236}">
                <a16:creationId xmlns:a16="http://schemas.microsoft.com/office/drawing/2014/main" id="{02A84C87-44AA-4A16-8F28-2E9D2BC47D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88194" y="3468368"/>
            <a:ext cx="1146076" cy="107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/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56</a:t>
            </a:r>
          </a:p>
        </p:txBody>
      </p:sp>
      <p:sp>
        <p:nvSpPr>
          <p:cNvPr id="17" name="Rectangle 32">
            <a:extLst>
              <a:ext uri="{FF2B5EF4-FFF2-40B4-BE49-F238E27FC236}">
                <a16:creationId xmlns:a16="http://schemas.microsoft.com/office/drawing/2014/main" id="{93C22736-3E3E-4214-BDCD-ED11662249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00840" y="3558148"/>
            <a:ext cx="990695" cy="107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/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64</a:t>
            </a:r>
          </a:p>
        </p:txBody>
      </p:sp>
      <p:sp>
        <p:nvSpPr>
          <p:cNvPr id="18" name="Rectangle 33">
            <a:extLst>
              <a:ext uri="{FF2B5EF4-FFF2-40B4-BE49-F238E27FC236}">
                <a16:creationId xmlns:a16="http://schemas.microsoft.com/office/drawing/2014/main" id="{E8C1B91A-ECC6-480A-8EF7-22305E7842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37025" y="3588628"/>
            <a:ext cx="1172057" cy="107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/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80</a:t>
            </a:r>
          </a:p>
        </p:txBody>
      </p:sp>
    </p:spTree>
    <p:extLst>
      <p:ext uri="{BB962C8B-B14F-4D97-AF65-F5344CB8AC3E}">
        <p14:creationId xmlns:p14="http://schemas.microsoft.com/office/powerpoint/2010/main" val="1749611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Date Placeholder 3">
            <a:extLst>
              <a:ext uri="{FF2B5EF4-FFF2-40B4-BE49-F238E27FC236}">
                <a16:creationId xmlns:a16="http://schemas.microsoft.com/office/drawing/2014/main" id="{B221526E-075F-4521-A55B-E0D074BC19BF}"/>
              </a:ext>
            </a:extLst>
          </p:cNvPr>
          <p:cNvSpPr txBox="1">
            <a:spLocks noGrp="1"/>
          </p:cNvSpPr>
          <p:nvPr/>
        </p:nvSpPr>
        <p:spPr bwMode="auto">
          <a:xfrm>
            <a:off x="2101851" y="6356351"/>
            <a:ext cx="2070100" cy="366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673" tIns="50336" rIns="100673" bIns="50336" anchor="ctr"/>
          <a:lstStyle>
            <a:lvl1pPr defTabSz="754063"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5406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54063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5406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54063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540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540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540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540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89644674-179A-459B-BAB8-5B4E8FB79970}" type="datetime10">
              <a:rPr lang="en-US" altLang="en-US" sz="1333">
                <a:solidFill>
                  <a:srgbClr val="898989"/>
                </a:solidFill>
                <a:latin typeface="Times New Roman" panose="02020603050405020304" pitchFamily="18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22:46</a:t>
            </a:fld>
            <a:endParaRPr lang="en-US" altLang="en-US" sz="1333">
              <a:solidFill>
                <a:srgbClr val="898989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387" name="WordArt 8">
            <a:extLst>
              <a:ext uri="{FF2B5EF4-FFF2-40B4-BE49-F238E27FC236}">
                <a16:creationId xmlns:a16="http://schemas.microsoft.com/office/drawing/2014/main" id="{DFA446E2-072A-4C38-979E-96FFDCDB327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951818" y="304800"/>
            <a:ext cx="3957742" cy="209973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6533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Trò chơi</a:t>
            </a:r>
            <a:endParaRPr lang="en-US" sz="6533" b="1" i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0000FF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16388" name="Picture 9" descr="72a77272mo3">
            <a:extLst>
              <a:ext uri="{FF2B5EF4-FFF2-40B4-BE49-F238E27FC236}">
                <a16:creationId xmlns:a16="http://schemas.microsoft.com/office/drawing/2014/main" id="{27AC1E48-3678-4C9A-A44F-07703F7B707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53633" y="1981201"/>
            <a:ext cx="831849" cy="1572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10" descr="778365ukghi0gcnz">
            <a:extLst>
              <a:ext uri="{FF2B5EF4-FFF2-40B4-BE49-F238E27FC236}">
                <a16:creationId xmlns:a16="http://schemas.microsoft.com/office/drawing/2014/main" id="{3F953E0A-95F5-41E2-8BE1-E1CF8A94369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434" y="3915834"/>
            <a:ext cx="2459567" cy="2256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11" descr="Blue-Flower-icon">
            <a:extLst>
              <a:ext uri="{FF2B5EF4-FFF2-40B4-BE49-F238E27FC236}">
                <a16:creationId xmlns:a16="http://schemas.microsoft.com/office/drawing/2014/main" id="{CEA28077-F177-4486-957A-7125DAA852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2867" y="304800"/>
            <a:ext cx="34036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13" descr="hb">
            <a:extLst>
              <a:ext uri="{FF2B5EF4-FFF2-40B4-BE49-F238E27FC236}">
                <a16:creationId xmlns:a16="http://schemas.microsoft.com/office/drawing/2014/main" id="{E88317ED-4EA6-4E66-B771-DE7F32F2BE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96927">
            <a:off x="9549343" y="3768725"/>
            <a:ext cx="2438400" cy="2368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14" descr="i">
            <a:extLst>
              <a:ext uri="{FF2B5EF4-FFF2-40B4-BE49-F238E27FC236}">
                <a16:creationId xmlns:a16="http://schemas.microsoft.com/office/drawing/2014/main" id="{D54891FB-2BAA-4B5C-BB3F-71833A9EA0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04913">
            <a:off x="687918" y="-243418"/>
            <a:ext cx="2686049" cy="3052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Picture 41" descr="D:\HANH-DAY HOC\GIAO AN CAP 1\G AN 3 11 - 12\Bài giảng\LỚP 3\HINH DONG\HOA-BUOM\8.gif">
            <a:extLst>
              <a:ext uri="{FF2B5EF4-FFF2-40B4-BE49-F238E27FC236}">
                <a16:creationId xmlns:a16="http://schemas.microsoft.com/office/drawing/2014/main" id="{CC17E353-BA79-4ECC-82ED-5A0F397A954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467" y="5410201"/>
            <a:ext cx="1122680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7" name="AutoShape 13">
            <a:extLst>
              <a:ext uri="{FF2B5EF4-FFF2-40B4-BE49-F238E27FC236}">
                <a16:creationId xmlns:a16="http://schemas.microsoft.com/office/drawing/2014/main" id="{637502C3-E5BA-4533-8D5F-967EA8D522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4767" y="2743200"/>
            <a:ext cx="10420351" cy="1143000"/>
          </a:xfrm>
          <a:prstGeom prst="horizontalScroll">
            <a:avLst>
              <a:gd name="adj" fmla="val 12500"/>
            </a:avLst>
          </a:prstGeom>
          <a:solidFill>
            <a:srgbClr val="00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00673" tIns="50336" rIns="100673" bIns="50336" anchor="ctr"/>
          <a:lstStyle>
            <a:lvl1pPr defTabSz="754063"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5406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54063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5406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54063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540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540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540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540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7866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Tìm</a:t>
            </a:r>
            <a:r>
              <a:rPr lang="en-US" altLang="en-US" sz="7866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7866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hoa</a:t>
            </a:r>
            <a:r>
              <a:rPr lang="en-US" altLang="en-US" sz="7866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7866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7866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7866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lá</a:t>
            </a:r>
            <a:endParaRPr lang="en-US" altLang="en-US" sz="7866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16395" name="Group 5">
            <a:extLst>
              <a:ext uri="{FF2B5EF4-FFF2-40B4-BE49-F238E27FC236}">
                <a16:creationId xmlns:a16="http://schemas.microsoft.com/office/drawing/2014/main" id="{3E0F526D-BCF2-458F-BD71-16BEC97DCFC3}"/>
              </a:ext>
            </a:extLst>
          </p:cNvPr>
          <p:cNvGrpSpPr>
            <a:grpSpLocks/>
          </p:cNvGrpSpPr>
          <p:nvPr/>
        </p:nvGrpSpPr>
        <p:grpSpPr bwMode="auto">
          <a:xfrm>
            <a:off x="1" y="-91017"/>
            <a:ext cx="12348633" cy="7101417"/>
            <a:chOff x="0" y="-10"/>
            <a:chExt cx="5760" cy="4330"/>
          </a:xfrm>
        </p:grpSpPr>
        <p:pic>
          <p:nvPicPr>
            <p:cNvPr id="16396" name="Picture 6" descr="Animate">
              <a:extLst>
                <a:ext uri="{FF2B5EF4-FFF2-40B4-BE49-F238E27FC236}">
                  <a16:creationId xmlns:a16="http://schemas.microsoft.com/office/drawing/2014/main" id="{0CA46856-0C3B-409C-BAB4-95884444D740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97" name="Picture 7" descr="Animate">
              <a:extLst>
                <a:ext uri="{FF2B5EF4-FFF2-40B4-BE49-F238E27FC236}">
                  <a16:creationId xmlns:a16="http://schemas.microsoft.com/office/drawing/2014/main" id="{3837364A-4F29-4370-BB10-BD0BDBAC1993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98" name="Picture 8" descr="Animate">
              <a:extLst>
                <a:ext uri="{FF2B5EF4-FFF2-40B4-BE49-F238E27FC236}">
                  <a16:creationId xmlns:a16="http://schemas.microsoft.com/office/drawing/2014/main" id="{626C70B4-66E6-4A2E-A541-7A94ED162197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99" name="Picture 9" descr="Animate">
              <a:extLst>
                <a:ext uri="{FF2B5EF4-FFF2-40B4-BE49-F238E27FC236}">
                  <a16:creationId xmlns:a16="http://schemas.microsoft.com/office/drawing/2014/main" id="{3D91BEDB-FD60-4F4E-BB3A-06C867058168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31"/>
    </mc:Choice>
    <mc:Fallback xmlns="">
      <p:transition spd="slow" advTm="72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7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7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5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7" descr="i">
            <a:extLst>
              <a:ext uri="{FF2B5EF4-FFF2-40B4-BE49-F238E27FC236}">
                <a16:creationId xmlns:a16="http://schemas.microsoft.com/office/drawing/2014/main" id="{BE500881-D5E3-4B93-ABCE-28540AA08D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52081">
            <a:off x="1613959" y="-445558"/>
            <a:ext cx="2815168" cy="3329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 Box 54">
            <a:extLst>
              <a:ext uri="{FF2B5EF4-FFF2-40B4-BE49-F238E27FC236}">
                <a16:creationId xmlns:a16="http://schemas.microsoft.com/office/drawing/2014/main" id="{415E33F2-065D-4C25-9DA3-C55F2F53D2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9367" y="685800"/>
            <a:ext cx="2116667" cy="1004531"/>
          </a:xfrm>
          <a:prstGeom prst="rect">
            <a:avLst/>
          </a:prstGeom>
          <a:noFill/>
          <a:ln>
            <a:noFill/>
          </a:ln>
        </p:spPr>
        <p:txBody>
          <a:bodyPr lIns="100673" tIns="50336" rIns="100673" bIns="50336">
            <a:spAutoFit/>
          </a:bodyPr>
          <a:lstStyle>
            <a:lvl1pPr defTabSz="10191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27088" indent="-317500" defTabSz="10191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73175" indent="-254000" defTabSz="10191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82763" indent="-254000" defTabSz="10191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92350" indent="-254000" defTabSz="10191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749550" indent="-254000" defTabSz="1019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206750" indent="-254000" defTabSz="1019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63950" indent="-254000" defTabSz="1019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21150" indent="-254000" defTabSz="1019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en-US" sz="5867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anose="020B7200000000000000" pitchFamily="34" charset="0"/>
              </a:rPr>
              <a:t>8 x 6</a:t>
            </a:r>
          </a:p>
        </p:txBody>
      </p:sp>
      <p:pic>
        <p:nvPicPr>
          <p:cNvPr id="18436" name="Picture 37" descr="i">
            <a:extLst>
              <a:ext uri="{FF2B5EF4-FFF2-40B4-BE49-F238E27FC236}">
                <a16:creationId xmlns:a16="http://schemas.microsoft.com/office/drawing/2014/main" id="{82233EB6-4385-412B-AF2F-AEAEDA7D17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52081">
            <a:off x="8616951" y="1993901"/>
            <a:ext cx="2942167" cy="425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37" descr="i">
            <a:extLst>
              <a:ext uri="{FF2B5EF4-FFF2-40B4-BE49-F238E27FC236}">
                <a16:creationId xmlns:a16="http://schemas.microsoft.com/office/drawing/2014/main" id="{6B6CC734-74F5-4229-A220-3EAB85EB9E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52081">
            <a:off x="8311093" y="-642407"/>
            <a:ext cx="3198284" cy="3712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54">
            <a:extLst>
              <a:ext uri="{FF2B5EF4-FFF2-40B4-BE49-F238E27FC236}">
                <a16:creationId xmlns:a16="http://schemas.microsoft.com/office/drawing/2014/main" id="{7EF207B0-B151-4EAB-B100-512CB79235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1" y="762000"/>
            <a:ext cx="2036233" cy="1004531"/>
          </a:xfrm>
          <a:prstGeom prst="rect">
            <a:avLst/>
          </a:prstGeom>
          <a:noFill/>
          <a:ln>
            <a:noFill/>
          </a:ln>
        </p:spPr>
        <p:txBody>
          <a:bodyPr lIns="100673" tIns="50336" rIns="100673" bIns="50336">
            <a:spAutoFit/>
          </a:bodyPr>
          <a:lstStyle>
            <a:lvl1pPr defTabSz="10191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27088" indent="-317500" defTabSz="10191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73175" indent="-254000" defTabSz="10191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82763" indent="-254000" defTabSz="10191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92350" indent="-254000" defTabSz="10191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749550" indent="-254000" defTabSz="1019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206750" indent="-254000" defTabSz="1019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63950" indent="-254000" defTabSz="1019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21150" indent="-254000" defTabSz="1019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en-US" sz="5867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anose="020B7200000000000000" pitchFamily="34" charset="0"/>
              </a:rPr>
              <a:t>8 x 5  </a:t>
            </a:r>
          </a:p>
        </p:txBody>
      </p:sp>
      <p:sp>
        <p:nvSpPr>
          <p:cNvPr id="3" name="Text Box 54">
            <a:extLst>
              <a:ext uri="{FF2B5EF4-FFF2-40B4-BE49-F238E27FC236}">
                <a16:creationId xmlns:a16="http://schemas.microsoft.com/office/drawing/2014/main" id="{DDB781AC-625C-4A2B-87C8-172BED8231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2401" y="3657600"/>
            <a:ext cx="2029884" cy="1004531"/>
          </a:xfrm>
          <a:prstGeom prst="rect">
            <a:avLst/>
          </a:prstGeom>
          <a:noFill/>
          <a:ln>
            <a:noFill/>
          </a:ln>
        </p:spPr>
        <p:txBody>
          <a:bodyPr lIns="100673" tIns="50336" rIns="100673" bIns="50336">
            <a:spAutoFit/>
          </a:bodyPr>
          <a:lstStyle>
            <a:lvl1pPr defTabSz="10191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27088" indent="-317500" defTabSz="10191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73175" indent="-254000" defTabSz="10191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82763" indent="-254000" defTabSz="10191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92350" indent="-254000" defTabSz="10191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749550" indent="-254000" defTabSz="1019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206750" indent="-254000" defTabSz="1019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63950" indent="-254000" defTabSz="1019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21150" indent="-254000" defTabSz="1019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en-US" sz="5867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anose="020B7200000000000000" pitchFamily="34" charset="0"/>
              </a:rPr>
              <a:t>8 x 8</a:t>
            </a:r>
          </a:p>
        </p:txBody>
      </p:sp>
      <p:pic>
        <p:nvPicPr>
          <p:cNvPr id="18440" name="Picture 37" descr="i">
            <a:extLst>
              <a:ext uri="{FF2B5EF4-FFF2-40B4-BE49-F238E27FC236}">
                <a16:creationId xmlns:a16="http://schemas.microsoft.com/office/drawing/2014/main" id="{FE8681F8-7485-4EC2-9237-7664508F49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52081">
            <a:off x="1932126" y="2282380"/>
            <a:ext cx="3098800" cy="3534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54">
            <a:extLst>
              <a:ext uri="{FF2B5EF4-FFF2-40B4-BE49-F238E27FC236}">
                <a16:creationId xmlns:a16="http://schemas.microsoft.com/office/drawing/2014/main" id="{BC85FDFA-F6A6-4941-BC1B-F80D7CFFFD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2684" y="3547533"/>
            <a:ext cx="1921933" cy="1004531"/>
          </a:xfrm>
          <a:prstGeom prst="rect">
            <a:avLst/>
          </a:prstGeom>
          <a:noFill/>
          <a:ln>
            <a:noFill/>
          </a:ln>
        </p:spPr>
        <p:txBody>
          <a:bodyPr lIns="100673" tIns="50336" rIns="100673" bIns="50336">
            <a:spAutoFit/>
          </a:bodyPr>
          <a:lstStyle>
            <a:lvl1pPr defTabSz="10191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27088" indent="-317500" defTabSz="10191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73175" indent="-254000" defTabSz="10191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82763" indent="-254000" defTabSz="10191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92350" indent="-254000" defTabSz="10191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749550" indent="-254000" defTabSz="1019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206750" indent="-254000" defTabSz="1019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63950" indent="-254000" defTabSz="1019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21150" indent="-254000" defTabSz="1019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en-US" sz="5867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anose="020B7200000000000000" pitchFamily="34" charset="0"/>
              </a:rPr>
              <a:t>8 x 1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7D98105-5E5D-4E45-AF6D-4E296FAB7EE5}"/>
              </a:ext>
            </a:extLst>
          </p:cNvPr>
          <p:cNvGrpSpPr>
            <a:grpSpLocks/>
          </p:cNvGrpSpPr>
          <p:nvPr/>
        </p:nvGrpSpPr>
        <p:grpSpPr bwMode="auto">
          <a:xfrm>
            <a:off x="3251201" y="4972051"/>
            <a:ext cx="2180167" cy="1820333"/>
            <a:chOff x="2767013" y="5334000"/>
            <a:chExt cx="1119187" cy="1143000"/>
          </a:xfrm>
        </p:grpSpPr>
        <p:pic>
          <p:nvPicPr>
            <p:cNvPr id="18452" name="Picture 5" descr="flower015">
              <a:extLst>
                <a:ext uri="{FF2B5EF4-FFF2-40B4-BE49-F238E27FC236}">
                  <a16:creationId xmlns:a16="http://schemas.microsoft.com/office/drawing/2014/main" id="{AB84205A-B4B9-45C7-93F1-C16217FEF5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7013" y="5334000"/>
              <a:ext cx="1119187" cy="114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453" name="Rectangle 49">
              <a:extLst>
                <a:ext uri="{FF2B5EF4-FFF2-40B4-BE49-F238E27FC236}">
                  <a16:creationId xmlns:a16="http://schemas.microsoft.com/office/drawing/2014/main" id="{59B6F006-77CE-4930-B9E2-CCBD2D53CC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71813" y="5562600"/>
              <a:ext cx="609600" cy="563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35843" tIns="67921" rIns="135843" bIns="67921" anchor="ctr"/>
            <a:lstStyle>
              <a:lvl1pPr defTabSz="754063">
                <a:spcBef>
                  <a:spcPct val="20000"/>
                </a:spcBef>
                <a:buClr>
                  <a:schemeClr val="tx2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75406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754063"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75406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754063">
                <a:spcBef>
                  <a:spcPct val="20000"/>
                </a:spcBef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75406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75406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75406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75406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5867" b="1">
                  <a:solidFill>
                    <a:srgbClr val="FFFF00"/>
                  </a:solidFill>
                  <a:latin typeface="Times New Roman" panose="02020603050405020304" pitchFamily="18" charset="0"/>
                </a:rPr>
                <a:t>48</a:t>
              </a:r>
            </a:p>
          </p:txBody>
        </p:sp>
      </p:grpSp>
      <p:grpSp>
        <p:nvGrpSpPr>
          <p:cNvPr id="6" name="Group 32">
            <a:extLst>
              <a:ext uri="{FF2B5EF4-FFF2-40B4-BE49-F238E27FC236}">
                <a16:creationId xmlns:a16="http://schemas.microsoft.com/office/drawing/2014/main" id="{107AD661-19D2-4E3B-84CB-712B837E87E4}"/>
              </a:ext>
            </a:extLst>
          </p:cNvPr>
          <p:cNvGrpSpPr>
            <a:grpSpLocks/>
          </p:cNvGrpSpPr>
          <p:nvPr/>
        </p:nvGrpSpPr>
        <p:grpSpPr bwMode="auto">
          <a:xfrm>
            <a:off x="5871634" y="4976285"/>
            <a:ext cx="2256367" cy="1765300"/>
            <a:chOff x="2953944" y="5334000"/>
            <a:chExt cx="1119187" cy="1143000"/>
          </a:xfrm>
        </p:grpSpPr>
        <p:pic>
          <p:nvPicPr>
            <p:cNvPr id="18450" name="Picture 5" descr="flower015">
              <a:extLst>
                <a:ext uri="{FF2B5EF4-FFF2-40B4-BE49-F238E27FC236}">
                  <a16:creationId xmlns:a16="http://schemas.microsoft.com/office/drawing/2014/main" id="{F4744364-FF3A-4BC4-B706-B376031370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3944" y="5334000"/>
              <a:ext cx="1119187" cy="114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451" name="Rectangle 49">
              <a:extLst>
                <a:ext uri="{FF2B5EF4-FFF2-40B4-BE49-F238E27FC236}">
                  <a16:creationId xmlns:a16="http://schemas.microsoft.com/office/drawing/2014/main" id="{A2734152-DB9F-417C-A1AF-8DC8B7031B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65994" y="5562600"/>
              <a:ext cx="609600" cy="563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35843" tIns="67921" rIns="135843" bIns="67921" anchor="ctr"/>
            <a:lstStyle>
              <a:lvl1pPr defTabSz="754063">
                <a:spcBef>
                  <a:spcPct val="20000"/>
                </a:spcBef>
                <a:buClr>
                  <a:schemeClr val="tx2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75406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754063"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75406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754063">
                <a:spcBef>
                  <a:spcPct val="20000"/>
                </a:spcBef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75406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75406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75406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75406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5867" b="1">
                  <a:solidFill>
                    <a:srgbClr val="FFFF00"/>
                  </a:solidFill>
                  <a:latin typeface="Times New Roman" panose="02020603050405020304" pitchFamily="18" charset="0"/>
                </a:rPr>
                <a:t>40</a:t>
              </a:r>
            </a:p>
          </p:txBody>
        </p:sp>
      </p:grpSp>
      <p:grpSp>
        <p:nvGrpSpPr>
          <p:cNvPr id="7" name="Group 36">
            <a:extLst>
              <a:ext uri="{FF2B5EF4-FFF2-40B4-BE49-F238E27FC236}">
                <a16:creationId xmlns:a16="http://schemas.microsoft.com/office/drawing/2014/main" id="{30D970FE-906D-4F8B-A79B-4FB78463E4C0}"/>
              </a:ext>
            </a:extLst>
          </p:cNvPr>
          <p:cNvGrpSpPr>
            <a:grpSpLocks/>
          </p:cNvGrpSpPr>
          <p:nvPr/>
        </p:nvGrpSpPr>
        <p:grpSpPr bwMode="auto">
          <a:xfrm>
            <a:off x="492533" y="5074708"/>
            <a:ext cx="2095500" cy="1750483"/>
            <a:chOff x="2767013" y="5334000"/>
            <a:chExt cx="1119187" cy="1143000"/>
          </a:xfrm>
        </p:grpSpPr>
        <p:pic>
          <p:nvPicPr>
            <p:cNvPr id="18448" name="Picture 5" descr="flower015">
              <a:extLst>
                <a:ext uri="{FF2B5EF4-FFF2-40B4-BE49-F238E27FC236}">
                  <a16:creationId xmlns:a16="http://schemas.microsoft.com/office/drawing/2014/main" id="{880244A4-B2C6-4FDC-9A9F-82E5A4D987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7013" y="5334000"/>
              <a:ext cx="1119187" cy="114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449" name="Rectangle 49">
              <a:extLst>
                <a:ext uri="{FF2B5EF4-FFF2-40B4-BE49-F238E27FC236}">
                  <a16:creationId xmlns:a16="http://schemas.microsoft.com/office/drawing/2014/main" id="{985BABD2-3B70-445E-9C14-A265C087C7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71813" y="5562600"/>
              <a:ext cx="609600" cy="563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35843" tIns="67921" rIns="135843" bIns="67921" anchor="ctr"/>
            <a:lstStyle>
              <a:lvl1pPr defTabSz="754063">
                <a:spcBef>
                  <a:spcPct val="20000"/>
                </a:spcBef>
                <a:buClr>
                  <a:schemeClr val="tx2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75406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754063"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75406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754063">
                <a:spcBef>
                  <a:spcPct val="20000"/>
                </a:spcBef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75406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75406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75406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75406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5867" b="1" dirty="0">
                  <a:solidFill>
                    <a:srgbClr val="FFFF00"/>
                  </a:solidFill>
                  <a:latin typeface="Times New Roman" panose="02020603050405020304" pitchFamily="18" charset="0"/>
                </a:rPr>
                <a:t>8</a:t>
              </a:r>
            </a:p>
          </p:txBody>
        </p:sp>
      </p:grpSp>
      <p:grpSp>
        <p:nvGrpSpPr>
          <p:cNvPr id="8" name="Group 43">
            <a:extLst>
              <a:ext uri="{FF2B5EF4-FFF2-40B4-BE49-F238E27FC236}">
                <a16:creationId xmlns:a16="http://schemas.microsoft.com/office/drawing/2014/main" id="{B8195616-DADF-44AF-8851-DB315C714152}"/>
              </a:ext>
            </a:extLst>
          </p:cNvPr>
          <p:cNvGrpSpPr>
            <a:grpSpLocks/>
          </p:cNvGrpSpPr>
          <p:nvPr/>
        </p:nvGrpSpPr>
        <p:grpSpPr bwMode="auto">
          <a:xfrm>
            <a:off x="9076267" y="5107517"/>
            <a:ext cx="1928284" cy="1684867"/>
            <a:chOff x="2767013" y="5334000"/>
            <a:chExt cx="1119187" cy="1143000"/>
          </a:xfrm>
        </p:grpSpPr>
        <p:pic>
          <p:nvPicPr>
            <p:cNvPr id="18446" name="Picture 5" descr="flower015">
              <a:extLst>
                <a:ext uri="{FF2B5EF4-FFF2-40B4-BE49-F238E27FC236}">
                  <a16:creationId xmlns:a16="http://schemas.microsoft.com/office/drawing/2014/main" id="{50F37B1F-80D1-4C56-B585-36F5FA1994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7013" y="5334000"/>
              <a:ext cx="1119187" cy="114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447" name="Rectangle 49">
              <a:extLst>
                <a:ext uri="{FF2B5EF4-FFF2-40B4-BE49-F238E27FC236}">
                  <a16:creationId xmlns:a16="http://schemas.microsoft.com/office/drawing/2014/main" id="{A7D12740-DC21-41DB-A4A7-E32854DAD2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71813" y="5562600"/>
              <a:ext cx="609600" cy="563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35843" tIns="67921" rIns="135843" bIns="67921" anchor="ctr"/>
            <a:lstStyle>
              <a:lvl1pPr defTabSz="754063">
                <a:spcBef>
                  <a:spcPct val="20000"/>
                </a:spcBef>
                <a:buClr>
                  <a:schemeClr val="tx2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75406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754063"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75406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754063">
                <a:spcBef>
                  <a:spcPct val="20000"/>
                </a:spcBef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75406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75406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75406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75406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5867" b="1">
                  <a:solidFill>
                    <a:srgbClr val="FFFF00"/>
                  </a:solidFill>
                  <a:latin typeface="Times New Roman" panose="02020603050405020304" pitchFamily="18" charset="0"/>
                </a:rPr>
                <a:t>64</a:t>
              </a:r>
            </a:p>
          </p:txBody>
        </p:sp>
      </p:grp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942"/>
    </mc:Choice>
    <mc:Fallback xmlns="">
      <p:transition spd="slow" advTm="289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695 0.0206 L 0.06237 -0.670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-3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23 -0.00123 L 0.13006 -0.5404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86" y="-269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96296E-6 L 0.02566 -0.2731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6" y="-1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59259E-6 L -0.18542 -0.245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71" y="-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2">
            <a:extLst>
              <a:ext uri="{FF2B5EF4-FFF2-40B4-BE49-F238E27FC236}">
                <a16:creationId xmlns:a16="http://schemas.microsoft.com/office/drawing/2014/main" id="{28575D16-A4E3-4B9B-A312-DC5DD3D05EE2}"/>
              </a:ext>
            </a:extLst>
          </p:cNvPr>
          <p:cNvGrpSpPr>
            <a:grpSpLocks/>
          </p:cNvGrpSpPr>
          <p:nvPr/>
        </p:nvGrpSpPr>
        <p:grpSpPr bwMode="auto">
          <a:xfrm>
            <a:off x="65618" y="-175684"/>
            <a:ext cx="3812116" cy="3035301"/>
            <a:chOff x="940416" y="192270"/>
            <a:chExt cx="2503488" cy="2017789"/>
          </a:xfrm>
        </p:grpSpPr>
        <p:pic>
          <p:nvPicPr>
            <p:cNvPr id="19492" name="Picture 37" descr="i">
              <a:extLst>
                <a:ext uri="{FF2B5EF4-FFF2-40B4-BE49-F238E27FC236}">
                  <a16:creationId xmlns:a16="http://schemas.microsoft.com/office/drawing/2014/main" id="{90B10D50-C27B-4439-A293-CA7AC4DD57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052081">
              <a:off x="1183265" y="-50579"/>
              <a:ext cx="2017789" cy="2503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Text Box 54">
              <a:extLst>
                <a:ext uri="{FF2B5EF4-FFF2-40B4-BE49-F238E27FC236}">
                  <a16:creationId xmlns:a16="http://schemas.microsoft.com/office/drawing/2014/main" id="{29A874FA-52E9-41AB-91BD-B76244855DE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35611" y="627066"/>
              <a:ext cx="1559641" cy="691394"/>
            </a:xfrm>
            <a:prstGeom prst="rect">
              <a:avLst/>
            </a:prstGeom>
            <a:noFill/>
            <a:ln>
              <a:noFill/>
            </a:ln>
          </p:spPr>
          <p:txBody>
            <a:bodyPr lIns="135843" tIns="67921" rIns="135843" bIns="67921">
              <a:spAutoFit/>
            </a:bodyPr>
            <a:lstStyle>
              <a:lvl1pPr defTabSz="10191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827088" indent="-317500" defTabSz="10191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273175" indent="-254000" defTabSz="10191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782763" indent="-254000" defTabSz="10191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292350" indent="-254000" defTabSz="10191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749550" indent="-254000" defTabSz="10191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3206750" indent="-254000" defTabSz="10191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663950" indent="-254000" defTabSz="10191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4121150" indent="-254000" defTabSz="10191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defRPr/>
              </a:pPr>
              <a:r>
                <a:rPr lang="en-US" altLang="en-US" sz="5867" b="1" dirty="0">
                  <a:solidFill>
                    <a:srgbClr val="CC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.VnTime" panose="020B7200000000000000" pitchFamily="34" charset="0"/>
                </a:rPr>
                <a:t>8 x 4</a:t>
              </a:r>
            </a:p>
          </p:txBody>
        </p:sp>
      </p:grpSp>
      <p:grpSp>
        <p:nvGrpSpPr>
          <p:cNvPr id="8" name="Group 14">
            <a:extLst>
              <a:ext uri="{FF2B5EF4-FFF2-40B4-BE49-F238E27FC236}">
                <a16:creationId xmlns:a16="http://schemas.microsoft.com/office/drawing/2014/main" id="{C63258B9-A4F2-4F07-ACA9-8A9682D7D809}"/>
              </a:ext>
            </a:extLst>
          </p:cNvPr>
          <p:cNvGrpSpPr>
            <a:grpSpLocks/>
          </p:cNvGrpSpPr>
          <p:nvPr/>
        </p:nvGrpSpPr>
        <p:grpSpPr bwMode="auto">
          <a:xfrm>
            <a:off x="7285567" y="-465666"/>
            <a:ext cx="4121151" cy="3357033"/>
            <a:chOff x="6911893" y="92390"/>
            <a:chExt cx="2503488" cy="2251166"/>
          </a:xfrm>
        </p:grpSpPr>
        <p:pic>
          <p:nvPicPr>
            <p:cNvPr id="19490" name="Picture 37" descr="i">
              <a:extLst>
                <a:ext uri="{FF2B5EF4-FFF2-40B4-BE49-F238E27FC236}">
                  <a16:creationId xmlns:a16="http://schemas.microsoft.com/office/drawing/2014/main" id="{C3F91AB8-993C-439F-A37F-39358858C0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052081">
              <a:off x="7038054" y="-33771"/>
              <a:ext cx="2251166" cy="2503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Text Box 54">
              <a:extLst>
                <a:ext uri="{FF2B5EF4-FFF2-40B4-BE49-F238E27FC236}">
                  <a16:creationId xmlns:a16="http://schemas.microsoft.com/office/drawing/2014/main" id="{661C78A0-F648-4A40-AE3D-21400E09BC1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02671" y="630342"/>
              <a:ext cx="1549410" cy="697435"/>
            </a:xfrm>
            <a:prstGeom prst="rect">
              <a:avLst/>
            </a:prstGeom>
            <a:noFill/>
            <a:ln>
              <a:noFill/>
            </a:ln>
          </p:spPr>
          <p:txBody>
            <a:bodyPr lIns="135843" tIns="67921" rIns="135843" bIns="67921">
              <a:spAutoFit/>
            </a:bodyPr>
            <a:lstStyle>
              <a:lvl1pPr defTabSz="10191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827088" indent="-317500" defTabSz="10191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273175" indent="-254000" defTabSz="10191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782763" indent="-254000" defTabSz="10191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292350" indent="-254000" defTabSz="10191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749550" indent="-254000" defTabSz="10191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3206750" indent="-254000" defTabSz="10191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663950" indent="-254000" defTabSz="10191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4121150" indent="-254000" defTabSz="10191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defRPr/>
              </a:pPr>
              <a:r>
                <a:rPr lang="en-US" altLang="en-US" sz="5867" b="1" dirty="0">
                  <a:solidFill>
                    <a:srgbClr val="CC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.VnTime" panose="020B7200000000000000" pitchFamily="34" charset="0"/>
                </a:rPr>
                <a:t>8 x 7  </a:t>
              </a:r>
            </a:p>
          </p:txBody>
        </p:sp>
      </p:grpSp>
      <p:grpSp>
        <p:nvGrpSpPr>
          <p:cNvPr id="9" name="Group 16">
            <a:extLst>
              <a:ext uri="{FF2B5EF4-FFF2-40B4-BE49-F238E27FC236}">
                <a16:creationId xmlns:a16="http://schemas.microsoft.com/office/drawing/2014/main" id="{8623E72F-2B7A-4C6D-BA6C-44FAF995B08E}"/>
              </a:ext>
            </a:extLst>
          </p:cNvPr>
          <p:cNvGrpSpPr>
            <a:grpSpLocks/>
          </p:cNvGrpSpPr>
          <p:nvPr/>
        </p:nvGrpSpPr>
        <p:grpSpPr bwMode="auto">
          <a:xfrm>
            <a:off x="3757085" y="2707217"/>
            <a:ext cx="3907367" cy="3335867"/>
            <a:chOff x="3331301" y="2163472"/>
            <a:chExt cx="2503487" cy="2315940"/>
          </a:xfrm>
        </p:grpSpPr>
        <p:pic>
          <p:nvPicPr>
            <p:cNvPr id="19488" name="Picture 37" descr="i">
              <a:extLst>
                <a:ext uri="{FF2B5EF4-FFF2-40B4-BE49-F238E27FC236}">
                  <a16:creationId xmlns:a16="http://schemas.microsoft.com/office/drawing/2014/main" id="{91264108-FDB1-40E6-B470-A43A293275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052081">
              <a:off x="3425075" y="2069698"/>
              <a:ext cx="2315940" cy="25034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Text Box 54">
              <a:extLst>
                <a:ext uri="{FF2B5EF4-FFF2-40B4-BE49-F238E27FC236}">
                  <a16:creationId xmlns:a16="http://schemas.microsoft.com/office/drawing/2014/main" id="{64753D3B-671D-4397-A0C9-80BF93E43DD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48714" y="2929084"/>
              <a:ext cx="1687074" cy="722055"/>
            </a:xfrm>
            <a:prstGeom prst="rect">
              <a:avLst/>
            </a:prstGeom>
            <a:noFill/>
            <a:ln>
              <a:noFill/>
            </a:ln>
          </p:spPr>
          <p:txBody>
            <a:bodyPr lIns="135843" tIns="67921" rIns="135843" bIns="67921">
              <a:spAutoFit/>
            </a:bodyPr>
            <a:lstStyle>
              <a:lvl1pPr defTabSz="10191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827088" indent="-317500" defTabSz="10191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273175" indent="-254000" defTabSz="10191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782763" indent="-254000" defTabSz="10191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292350" indent="-254000" defTabSz="10191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749550" indent="-254000" defTabSz="10191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3206750" indent="-254000" defTabSz="10191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663950" indent="-254000" defTabSz="10191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4121150" indent="-254000" defTabSz="10191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defRPr/>
              </a:pPr>
              <a:r>
                <a:rPr lang="en-US" altLang="en-US" sz="5867" b="1" dirty="0">
                  <a:solidFill>
                    <a:srgbClr val="CC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.VnTime" panose="020B7200000000000000" pitchFamily="34" charset="0"/>
                </a:rPr>
                <a:t>8 x 2</a:t>
              </a:r>
            </a:p>
          </p:txBody>
        </p:sp>
      </p:grpSp>
      <p:grpSp>
        <p:nvGrpSpPr>
          <p:cNvPr id="10" name="Group 15">
            <a:extLst>
              <a:ext uri="{FF2B5EF4-FFF2-40B4-BE49-F238E27FC236}">
                <a16:creationId xmlns:a16="http://schemas.microsoft.com/office/drawing/2014/main" id="{FE39F3DC-D8C3-425E-80BA-F65B05AF6264}"/>
              </a:ext>
            </a:extLst>
          </p:cNvPr>
          <p:cNvGrpSpPr>
            <a:grpSpLocks/>
          </p:cNvGrpSpPr>
          <p:nvPr/>
        </p:nvGrpSpPr>
        <p:grpSpPr bwMode="auto">
          <a:xfrm>
            <a:off x="7554384" y="2626784"/>
            <a:ext cx="5113867" cy="3765549"/>
            <a:chOff x="6392680" y="2085557"/>
            <a:chExt cx="3139774" cy="2414503"/>
          </a:xfrm>
        </p:grpSpPr>
        <p:pic>
          <p:nvPicPr>
            <p:cNvPr id="19486" name="Picture 37" descr="i">
              <a:extLst>
                <a:ext uri="{FF2B5EF4-FFF2-40B4-BE49-F238E27FC236}">
                  <a16:creationId xmlns:a16="http://schemas.microsoft.com/office/drawing/2014/main" id="{96AA5DE2-2BF2-47B8-93D4-C4F2621E7E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052081">
              <a:off x="6437172" y="2041065"/>
              <a:ext cx="2414503" cy="2503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xt Box 54">
              <a:extLst>
                <a:ext uri="{FF2B5EF4-FFF2-40B4-BE49-F238E27FC236}">
                  <a16:creationId xmlns:a16="http://schemas.microsoft.com/office/drawing/2014/main" id="{64BED71B-E384-479F-B4D2-ECEC99D1F8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81522" y="2844245"/>
              <a:ext cx="2350932" cy="666885"/>
            </a:xfrm>
            <a:prstGeom prst="rect">
              <a:avLst/>
            </a:prstGeom>
            <a:noFill/>
            <a:ln>
              <a:noFill/>
            </a:ln>
          </p:spPr>
          <p:txBody>
            <a:bodyPr lIns="135843" tIns="67921" rIns="135843" bIns="67921">
              <a:spAutoFit/>
            </a:bodyPr>
            <a:lstStyle>
              <a:lvl1pPr defTabSz="10191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827088" indent="-317500" defTabSz="10191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273175" indent="-254000" defTabSz="10191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782763" indent="-254000" defTabSz="10191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292350" indent="-254000" defTabSz="10191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749550" indent="-254000" defTabSz="10191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3206750" indent="-254000" defTabSz="10191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663950" indent="-254000" defTabSz="10191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4121150" indent="-254000" defTabSz="10191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defRPr/>
              </a:pPr>
              <a:r>
                <a:rPr lang="en-US" altLang="en-US" sz="5867" b="1" dirty="0">
                  <a:solidFill>
                    <a:srgbClr val="CC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.VnTime" panose="020B7200000000000000" pitchFamily="34" charset="0"/>
                </a:rPr>
                <a:t>8 x 10</a:t>
              </a:r>
            </a:p>
          </p:txBody>
        </p:sp>
      </p:grpSp>
      <p:grpSp>
        <p:nvGrpSpPr>
          <p:cNvPr id="11" name="Group 13">
            <a:extLst>
              <a:ext uri="{FF2B5EF4-FFF2-40B4-BE49-F238E27FC236}">
                <a16:creationId xmlns:a16="http://schemas.microsoft.com/office/drawing/2014/main" id="{A257AF8F-A19D-45E7-9E8A-9309D704AC36}"/>
              </a:ext>
            </a:extLst>
          </p:cNvPr>
          <p:cNvGrpSpPr>
            <a:grpSpLocks/>
          </p:cNvGrpSpPr>
          <p:nvPr/>
        </p:nvGrpSpPr>
        <p:grpSpPr bwMode="auto">
          <a:xfrm>
            <a:off x="3890810" y="-475931"/>
            <a:ext cx="3718983" cy="3251201"/>
            <a:chOff x="4002153" y="187388"/>
            <a:chExt cx="2503488" cy="2061323"/>
          </a:xfrm>
        </p:grpSpPr>
        <p:pic>
          <p:nvPicPr>
            <p:cNvPr id="19484" name="Picture 37" descr="i">
              <a:extLst>
                <a:ext uri="{FF2B5EF4-FFF2-40B4-BE49-F238E27FC236}">
                  <a16:creationId xmlns:a16="http://schemas.microsoft.com/office/drawing/2014/main" id="{4F7CD53D-192D-4A0B-9C15-1F2CCE4AB6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052081">
              <a:off x="4223235" y="-33694"/>
              <a:ext cx="2061323" cy="2503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 Box 54">
              <a:extLst>
                <a:ext uri="{FF2B5EF4-FFF2-40B4-BE49-F238E27FC236}">
                  <a16:creationId xmlns:a16="http://schemas.microsoft.com/office/drawing/2014/main" id="{56BCB1F1-FF48-4813-8681-2DD0D178195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87253" y="708087"/>
              <a:ext cx="1508933" cy="659407"/>
            </a:xfrm>
            <a:prstGeom prst="rect">
              <a:avLst/>
            </a:prstGeom>
            <a:noFill/>
            <a:ln>
              <a:noFill/>
            </a:ln>
          </p:spPr>
          <p:txBody>
            <a:bodyPr lIns="135843" tIns="67921" rIns="135843" bIns="67921">
              <a:spAutoFit/>
            </a:bodyPr>
            <a:lstStyle>
              <a:lvl1pPr defTabSz="10191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827088" indent="-317500" defTabSz="10191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273175" indent="-254000" defTabSz="10191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782763" indent="-254000" defTabSz="10191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292350" indent="-254000" defTabSz="10191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749550" indent="-254000" defTabSz="10191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3206750" indent="-254000" defTabSz="10191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663950" indent="-254000" defTabSz="10191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4121150" indent="-254000" defTabSz="10191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defRPr/>
              </a:pPr>
              <a:r>
                <a:rPr lang="en-US" altLang="en-US" sz="5867" b="1" dirty="0">
                  <a:solidFill>
                    <a:srgbClr val="CC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.VnTime" panose="020B7200000000000000" pitchFamily="34" charset="0"/>
                </a:rPr>
                <a:t>8 x 3  </a:t>
              </a:r>
            </a:p>
          </p:txBody>
        </p:sp>
      </p:grpSp>
      <p:grpSp>
        <p:nvGrpSpPr>
          <p:cNvPr id="12" name="Group 17">
            <a:extLst>
              <a:ext uri="{FF2B5EF4-FFF2-40B4-BE49-F238E27FC236}">
                <a16:creationId xmlns:a16="http://schemas.microsoft.com/office/drawing/2014/main" id="{87B007BA-EC5C-416E-A956-228BA64A8A55}"/>
              </a:ext>
            </a:extLst>
          </p:cNvPr>
          <p:cNvGrpSpPr>
            <a:grpSpLocks/>
          </p:cNvGrpSpPr>
          <p:nvPr/>
        </p:nvGrpSpPr>
        <p:grpSpPr bwMode="auto">
          <a:xfrm>
            <a:off x="268818" y="2548467"/>
            <a:ext cx="3852333" cy="3517900"/>
            <a:chOff x="628652" y="2450611"/>
            <a:chExt cx="2565881" cy="2101814"/>
          </a:xfrm>
        </p:grpSpPr>
        <p:pic>
          <p:nvPicPr>
            <p:cNvPr id="19482" name="Picture 37" descr="i">
              <a:extLst>
                <a:ext uri="{FF2B5EF4-FFF2-40B4-BE49-F238E27FC236}">
                  <a16:creationId xmlns:a16="http://schemas.microsoft.com/office/drawing/2014/main" id="{33823540-B289-46C7-993F-6BE5652EDA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052081">
              <a:off x="829489" y="2249774"/>
              <a:ext cx="2101814" cy="2503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 Box 54">
              <a:extLst>
                <a:ext uri="{FF2B5EF4-FFF2-40B4-BE49-F238E27FC236}">
                  <a16:creationId xmlns:a16="http://schemas.microsoft.com/office/drawing/2014/main" id="{CB02EC4E-744E-43A1-B1F9-4EFF84BD10E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97006" y="3158803"/>
              <a:ext cx="1797527" cy="621387"/>
            </a:xfrm>
            <a:prstGeom prst="rect">
              <a:avLst/>
            </a:prstGeom>
            <a:noFill/>
            <a:ln>
              <a:noFill/>
            </a:ln>
          </p:spPr>
          <p:txBody>
            <a:bodyPr lIns="135843" tIns="67921" rIns="135843" bIns="67921">
              <a:spAutoFit/>
            </a:bodyPr>
            <a:lstStyle>
              <a:lvl1pPr defTabSz="10191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827088" indent="-317500" defTabSz="10191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273175" indent="-254000" defTabSz="10191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782763" indent="-254000" defTabSz="10191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292350" indent="-254000" defTabSz="10191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749550" indent="-254000" defTabSz="10191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3206750" indent="-254000" defTabSz="10191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663950" indent="-254000" defTabSz="10191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4121150" indent="-254000" defTabSz="10191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defRPr/>
              </a:pPr>
              <a:r>
                <a:rPr lang="en-US" altLang="en-US" sz="5867" b="1" dirty="0">
                  <a:solidFill>
                    <a:srgbClr val="CC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.VnTime" panose="020B7200000000000000" pitchFamily="34" charset="0"/>
                </a:rPr>
                <a:t>8 x 9</a:t>
              </a:r>
            </a:p>
          </p:txBody>
        </p:sp>
      </p:grpSp>
      <p:grpSp>
        <p:nvGrpSpPr>
          <p:cNvPr id="13" name="Group 6">
            <a:extLst>
              <a:ext uri="{FF2B5EF4-FFF2-40B4-BE49-F238E27FC236}">
                <a16:creationId xmlns:a16="http://schemas.microsoft.com/office/drawing/2014/main" id="{D7D9145A-3BE7-4D63-B625-68A586C03104}"/>
              </a:ext>
            </a:extLst>
          </p:cNvPr>
          <p:cNvGrpSpPr>
            <a:grpSpLocks/>
          </p:cNvGrpSpPr>
          <p:nvPr/>
        </p:nvGrpSpPr>
        <p:grpSpPr bwMode="auto">
          <a:xfrm>
            <a:off x="245533" y="5242984"/>
            <a:ext cx="1888067" cy="1549400"/>
            <a:chOff x="533400" y="5257800"/>
            <a:chExt cx="1119188" cy="1143000"/>
          </a:xfrm>
        </p:grpSpPr>
        <p:pic>
          <p:nvPicPr>
            <p:cNvPr id="19480" name="Picture 5" descr="flower015">
              <a:extLst>
                <a:ext uri="{FF2B5EF4-FFF2-40B4-BE49-F238E27FC236}">
                  <a16:creationId xmlns:a16="http://schemas.microsoft.com/office/drawing/2014/main" id="{2433841B-47B4-48CE-8C51-A47840F3D2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" y="5257800"/>
              <a:ext cx="1119188" cy="114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481" name="Rectangle 25">
              <a:extLst>
                <a:ext uri="{FF2B5EF4-FFF2-40B4-BE49-F238E27FC236}">
                  <a16:creationId xmlns:a16="http://schemas.microsoft.com/office/drawing/2014/main" id="{2197F7FF-E5AD-409E-8367-D4953E8FC6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5819" y="5532438"/>
              <a:ext cx="718263" cy="563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35843" tIns="67921" rIns="135843" bIns="67921" anchor="ctr"/>
            <a:lstStyle>
              <a:lvl1pPr defTabSz="754063">
                <a:spcBef>
                  <a:spcPct val="20000"/>
                </a:spcBef>
                <a:buClr>
                  <a:schemeClr val="tx2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75406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754063"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75406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754063">
                <a:spcBef>
                  <a:spcPct val="20000"/>
                </a:spcBef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75406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75406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75406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75406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5867" b="1">
                  <a:solidFill>
                    <a:srgbClr val="FFFF00"/>
                  </a:solidFill>
                  <a:latin typeface="Times New Roman" panose="02020603050405020304" pitchFamily="18" charset="0"/>
                </a:rPr>
                <a:t>32</a:t>
              </a:r>
            </a:p>
          </p:txBody>
        </p:sp>
      </p:grpSp>
      <p:grpSp>
        <p:nvGrpSpPr>
          <p:cNvPr id="14" name="Group 54">
            <a:extLst>
              <a:ext uri="{FF2B5EF4-FFF2-40B4-BE49-F238E27FC236}">
                <a16:creationId xmlns:a16="http://schemas.microsoft.com/office/drawing/2014/main" id="{0544BB6D-7C08-4554-B029-DF248F67C075}"/>
              </a:ext>
            </a:extLst>
          </p:cNvPr>
          <p:cNvGrpSpPr>
            <a:grpSpLocks/>
          </p:cNvGrpSpPr>
          <p:nvPr/>
        </p:nvGrpSpPr>
        <p:grpSpPr bwMode="auto">
          <a:xfrm>
            <a:off x="2129368" y="5319185"/>
            <a:ext cx="1934633" cy="1373716"/>
            <a:chOff x="533400" y="5257800"/>
            <a:chExt cx="1119188" cy="1143000"/>
          </a:xfrm>
        </p:grpSpPr>
        <p:pic>
          <p:nvPicPr>
            <p:cNvPr id="19478" name="Picture 5" descr="flower015">
              <a:extLst>
                <a:ext uri="{FF2B5EF4-FFF2-40B4-BE49-F238E27FC236}">
                  <a16:creationId xmlns:a16="http://schemas.microsoft.com/office/drawing/2014/main" id="{CF8C4FE7-6AF8-4889-96F1-8844421113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" y="5257800"/>
              <a:ext cx="1119188" cy="114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479" name="Rectangle 25">
              <a:extLst>
                <a:ext uri="{FF2B5EF4-FFF2-40B4-BE49-F238E27FC236}">
                  <a16:creationId xmlns:a16="http://schemas.microsoft.com/office/drawing/2014/main" id="{C72C40C3-5F6B-40FE-8CCC-C9C344EB78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7328" y="5532438"/>
              <a:ext cx="732332" cy="563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35843" tIns="67921" rIns="135843" bIns="67921" anchor="ctr"/>
            <a:lstStyle>
              <a:lvl1pPr defTabSz="754063">
                <a:spcBef>
                  <a:spcPct val="20000"/>
                </a:spcBef>
                <a:buClr>
                  <a:schemeClr val="tx2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75406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754063"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75406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754063">
                <a:spcBef>
                  <a:spcPct val="20000"/>
                </a:spcBef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75406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75406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75406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75406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5867" b="1">
                  <a:solidFill>
                    <a:srgbClr val="FFFF00"/>
                  </a:solidFill>
                  <a:latin typeface="Times New Roman" panose="02020603050405020304" pitchFamily="18" charset="0"/>
                </a:rPr>
                <a:t>24</a:t>
              </a:r>
            </a:p>
          </p:txBody>
        </p:sp>
      </p:grpSp>
      <p:grpSp>
        <p:nvGrpSpPr>
          <p:cNvPr id="15" name="Group 57">
            <a:extLst>
              <a:ext uri="{FF2B5EF4-FFF2-40B4-BE49-F238E27FC236}">
                <a16:creationId xmlns:a16="http://schemas.microsoft.com/office/drawing/2014/main" id="{7A2CC524-20C6-4AFB-91A4-A03FB53EDCB7}"/>
              </a:ext>
            </a:extLst>
          </p:cNvPr>
          <p:cNvGrpSpPr>
            <a:grpSpLocks/>
          </p:cNvGrpSpPr>
          <p:nvPr/>
        </p:nvGrpSpPr>
        <p:grpSpPr bwMode="auto">
          <a:xfrm>
            <a:off x="8849784" y="5378451"/>
            <a:ext cx="1413933" cy="1413933"/>
            <a:chOff x="533400" y="5257800"/>
            <a:chExt cx="1119188" cy="1143000"/>
          </a:xfrm>
        </p:grpSpPr>
        <p:pic>
          <p:nvPicPr>
            <p:cNvPr id="19476" name="Picture 5" descr="flower015">
              <a:extLst>
                <a:ext uri="{FF2B5EF4-FFF2-40B4-BE49-F238E27FC236}">
                  <a16:creationId xmlns:a16="http://schemas.microsoft.com/office/drawing/2014/main" id="{D769E54D-CF16-4927-BBE7-BB82C7A907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" y="5257800"/>
              <a:ext cx="1119188" cy="114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477" name="Rectangle 25">
              <a:extLst>
                <a:ext uri="{FF2B5EF4-FFF2-40B4-BE49-F238E27FC236}">
                  <a16:creationId xmlns:a16="http://schemas.microsoft.com/office/drawing/2014/main" id="{7422F4BB-F054-4C15-81F0-223C99FEFC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7109" y="5532438"/>
              <a:ext cx="814388" cy="563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35843" tIns="67921" rIns="135843" bIns="67921" anchor="ctr"/>
            <a:lstStyle>
              <a:lvl1pPr defTabSz="754063">
                <a:spcBef>
                  <a:spcPct val="20000"/>
                </a:spcBef>
                <a:buClr>
                  <a:schemeClr val="tx2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75406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754063"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75406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754063">
                <a:spcBef>
                  <a:spcPct val="20000"/>
                </a:spcBef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75406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75406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75406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75406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5867" b="1">
                  <a:solidFill>
                    <a:srgbClr val="FFFF00"/>
                  </a:solidFill>
                  <a:latin typeface="Times New Roman" panose="02020603050405020304" pitchFamily="18" charset="0"/>
                </a:rPr>
                <a:t>56</a:t>
              </a:r>
            </a:p>
          </p:txBody>
        </p:sp>
      </p:grpSp>
      <p:grpSp>
        <p:nvGrpSpPr>
          <p:cNvPr id="16" name="Group 63">
            <a:extLst>
              <a:ext uri="{FF2B5EF4-FFF2-40B4-BE49-F238E27FC236}">
                <a16:creationId xmlns:a16="http://schemas.microsoft.com/office/drawing/2014/main" id="{8E611835-87A2-4527-AE0F-F1E87A1F1D11}"/>
              </a:ext>
            </a:extLst>
          </p:cNvPr>
          <p:cNvGrpSpPr>
            <a:grpSpLocks/>
          </p:cNvGrpSpPr>
          <p:nvPr/>
        </p:nvGrpSpPr>
        <p:grpSpPr bwMode="auto">
          <a:xfrm>
            <a:off x="10386311" y="5409562"/>
            <a:ext cx="1947333" cy="1380067"/>
            <a:chOff x="533400" y="5257800"/>
            <a:chExt cx="1119188" cy="1143000"/>
          </a:xfrm>
        </p:grpSpPr>
        <p:pic>
          <p:nvPicPr>
            <p:cNvPr id="19474" name="Picture 5" descr="flower015">
              <a:extLst>
                <a:ext uri="{FF2B5EF4-FFF2-40B4-BE49-F238E27FC236}">
                  <a16:creationId xmlns:a16="http://schemas.microsoft.com/office/drawing/2014/main" id="{40B1E118-F6A3-42D7-8879-783DF5BB5F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" y="5257800"/>
              <a:ext cx="1119188" cy="114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475" name="Rectangle 25">
              <a:extLst>
                <a:ext uri="{FF2B5EF4-FFF2-40B4-BE49-F238E27FC236}">
                  <a16:creationId xmlns:a16="http://schemas.microsoft.com/office/drawing/2014/main" id="{C6768F45-88BA-471F-9C76-018373E50A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3870" y="5532438"/>
              <a:ext cx="609600" cy="563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35843" tIns="67921" rIns="135843" bIns="67921" anchor="ctr"/>
            <a:lstStyle>
              <a:lvl1pPr defTabSz="754063">
                <a:spcBef>
                  <a:spcPct val="20000"/>
                </a:spcBef>
                <a:buClr>
                  <a:schemeClr val="tx2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75406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754063"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75406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754063">
                <a:spcBef>
                  <a:spcPct val="20000"/>
                </a:spcBef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75406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75406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75406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75406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5867" b="1">
                  <a:solidFill>
                    <a:srgbClr val="FFFF00"/>
                  </a:solidFill>
                  <a:latin typeface="Times New Roman" panose="02020603050405020304" pitchFamily="18" charset="0"/>
                </a:rPr>
                <a:t>16</a:t>
              </a:r>
            </a:p>
          </p:txBody>
        </p:sp>
      </p:grpSp>
      <p:grpSp>
        <p:nvGrpSpPr>
          <p:cNvPr id="17" name="Group 69">
            <a:extLst>
              <a:ext uri="{FF2B5EF4-FFF2-40B4-BE49-F238E27FC236}">
                <a16:creationId xmlns:a16="http://schemas.microsoft.com/office/drawing/2014/main" id="{56DC6158-26B7-44D8-B1E3-37F173672A00}"/>
              </a:ext>
            </a:extLst>
          </p:cNvPr>
          <p:cNvGrpSpPr>
            <a:grpSpLocks/>
          </p:cNvGrpSpPr>
          <p:nvPr/>
        </p:nvGrpSpPr>
        <p:grpSpPr bwMode="auto">
          <a:xfrm>
            <a:off x="6430433" y="5422901"/>
            <a:ext cx="1481667" cy="1369484"/>
            <a:chOff x="533400" y="5257800"/>
            <a:chExt cx="1119188" cy="1143000"/>
          </a:xfrm>
        </p:grpSpPr>
        <p:pic>
          <p:nvPicPr>
            <p:cNvPr id="19472" name="Picture 5" descr="flower015">
              <a:extLst>
                <a:ext uri="{FF2B5EF4-FFF2-40B4-BE49-F238E27FC236}">
                  <a16:creationId xmlns:a16="http://schemas.microsoft.com/office/drawing/2014/main" id="{3B83583E-8974-4F8F-85A3-0683D81626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" y="5257800"/>
              <a:ext cx="1119188" cy="114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473" name="Rectangle 25">
              <a:extLst>
                <a:ext uri="{FF2B5EF4-FFF2-40B4-BE49-F238E27FC236}">
                  <a16:creationId xmlns:a16="http://schemas.microsoft.com/office/drawing/2014/main" id="{EE55069E-9D2C-4AB5-959C-856EBD3463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6931" y="5532438"/>
              <a:ext cx="814388" cy="563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35843" tIns="67921" rIns="135843" bIns="67921" anchor="ctr"/>
            <a:lstStyle>
              <a:lvl1pPr defTabSz="754063">
                <a:spcBef>
                  <a:spcPct val="20000"/>
                </a:spcBef>
                <a:buClr>
                  <a:schemeClr val="tx2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75406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754063"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75406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754063">
                <a:spcBef>
                  <a:spcPct val="20000"/>
                </a:spcBef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75406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75406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75406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75406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5867" b="1">
                  <a:solidFill>
                    <a:srgbClr val="FFFF00"/>
                  </a:solidFill>
                  <a:latin typeface="Times New Roman" panose="02020603050405020304" pitchFamily="18" charset="0"/>
                </a:rPr>
                <a:t>72</a:t>
              </a:r>
            </a:p>
          </p:txBody>
        </p:sp>
      </p:grpSp>
      <p:grpSp>
        <p:nvGrpSpPr>
          <p:cNvPr id="18" name="Group 57">
            <a:extLst>
              <a:ext uri="{FF2B5EF4-FFF2-40B4-BE49-F238E27FC236}">
                <a16:creationId xmlns:a16="http://schemas.microsoft.com/office/drawing/2014/main" id="{DCB196D0-DF22-4F3C-92F1-2B82C7EFB2E0}"/>
              </a:ext>
            </a:extLst>
          </p:cNvPr>
          <p:cNvGrpSpPr>
            <a:grpSpLocks/>
          </p:cNvGrpSpPr>
          <p:nvPr/>
        </p:nvGrpSpPr>
        <p:grpSpPr bwMode="auto">
          <a:xfrm>
            <a:off x="4529669" y="5448186"/>
            <a:ext cx="1418167" cy="1409700"/>
            <a:chOff x="-4200596" y="5367545"/>
            <a:chExt cx="1119188" cy="1143000"/>
          </a:xfrm>
        </p:grpSpPr>
        <p:pic>
          <p:nvPicPr>
            <p:cNvPr id="19470" name="Picture 5" descr="flower015">
              <a:extLst>
                <a:ext uri="{FF2B5EF4-FFF2-40B4-BE49-F238E27FC236}">
                  <a16:creationId xmlns:a16="http://schemas.microsoft.com/office/drawing/2014/main" id="{C9719C00-0F92-43F6-9216-485D0EA1D4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00596" y="5367545"/>
              <a:ext cx="1119188" cy="114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471" name="Rectangle 25">
              <a:extLst>
                <a:ext uri="{FF2B5EF4-FFF2-40B4-BE49-F238E27FC236}">
                  <a16:creationId xmlns:a16="http://schemas.microsoft.com/office/drawing/2014/main" id="{E798695B-FE7F-4D56-854C-5465483637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3999915" y="5657264"/>
              <a:ext cx="814388" cy="563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35843" tIns="67921" rIns="135843" bIns="67921" anchor="ctr"/>
            <a:lstStyle>
              <a:lvl1pPr defTabSz="754063">
                <a:spcBef>
                  <a:spcPct val="20000"/>
                </a:spcBef>
                <a:buClr>
                  <a:schemeClr val="tx2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75406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754063"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75406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754063">
                <a:spcBef>
                  <a:spcPct val="20000"/>
                </a:spcBef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75406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75406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75406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75406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5867" b="1" dirty="0">
                  <a:solidFill>
                    <a:srgbClr val="FFFF00"/>
                  </a:solidFill>
                  <a:latin typeface="Times New Roman" panose="02020603050405020304" pitchFamily="18" charset="0"/>
                </a:rPr>
                <a:t>80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500"/>
    </mc:Choice>
    <mc:Fallback xmlns="">
      <p:transition spd="slow" advTm="28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3.7037E-6 L -0.03894 -0.62778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3" y="-3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77 0.00649 L 0.15442 -0.56782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26" y="-28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 nodeType="clickPar">
                      <p:stCondLst>
                        <p:cond delay="0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971 0.09745 L -0.41445 -0.125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37" y="-11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75 -0.0118 L -0.45924 -0.08125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594" y="-3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 nodeType="clickPar">
                      <p:stCondLst>
                        <p:cond delay="0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46324E-6 -4.90196E-6 L 0.00483 -0.60804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1" y="-304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 nodeType="clickPar">
                      <p:stCondLst>
                        <p:cond delay="0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2708 -0.03333 L 0.41458 -0.01968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59" y="-4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triggerEvt type="onClick" time="5413" objId="7"/>
        <p14:triggerEvt type="onClick" time="7983" objId="11"/>
        <p14:triggerEvt type="onClick" time="11276" objId="8"/>
        <p14:triggerEvt type="onClick" time="14166" objId="12"/>
        <p14:triggerEvt type="onClick" time="17131" objId="9"/>
        <p14:triggerEvt type="onClick" time="20346" objId="10"/>
      </p14:showEvtLst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C4BF048-0295-4218-9056-12B0BC2B0C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92" y="34339"/>
            <a:ext cx="12446183" cy="8094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B0456CF-1733-4EFD-AAD2-FC0CA95FA6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8560" y="167223"/>
            <a:ext cx="8606845" cy="625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15000"/>
              </a:lnSpc>
            </a:pPr>
            <a:r>
              <a:rPr lang="en-US" altLang="en-US" sz="3200" b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Thứ</a:t>
            </a:r>
            <a:r>
              <a:rPr lang="en-US" altLang="en-US" sz="3200" b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năm</a:t>
            </a:r>
            <a:r>
              <a:rPr lang="en-US" altLang="en-US" sz="3200" b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ngày</a:t>
            </a:r>
            <a:r>
              <a:rPr lang="en-US" altLang="en-US" sz="3200" b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18 </a:t>
            </a:r>
            <a:r>
              <a:rPr lang="en-US" altLang="en-US" sz="3200" b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tháng</a:t>
            </a:r>
            <a:r>
              <a:rPr lang="en-US" altLang="en-US" sz="3200" b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11 </a:t>
            </a:r>
            <a:r>
              <a:rPr lang="en-US" altLang="en-US" sz="3200" b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năm</a:t>
            </a:r>
            <a:r>
              <a:rPr lang="en-US" altLang="en-US" sz="3200" b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2021</a:t>
            </a:r>
            <a:endParaRPr lang="en-US" altLang="en-US" sz="2000" dirty="0">
              <a:solidFill>
                <a:schemeClr val="bg1"/>
              </a:solidFill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  <p:sp>
        <p:nvSpPr>
          <p:cNvPr id="4" name="Rectangle 12">
            <a:extLst>
              <a:ext uri="{FF2B5EF4-FFF2-40B4-BE49-F238E27FC236}">
                <a16:creationId xmlns:a16="http://schemas.microsoft.com/office/drawing/2014/main" id="{680B4028-67EB-4637-9591-A9FC00131E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92202"/>
            <a:ext cx="11115039" cy="1224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15000"/>
              </a:lnSpc>
            </a:pPr>
            <a:r>
              <a:rPr lang="vi-VN" altLang="en-US" sz="3200" b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                        </a:t>
            </a:r>
            <a:r>
              <a:rPr lang="en-US" altLang="en-US" sz="3200" b="1" u="sng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Toán</a:t>
            </a:r>
            <a:endParaRPr lang="vi-VN" altLang="en-US" sz="3200" b="1" u="sng" dirty="0">
              <a:solidFill>
                <a:schemeClr val="bg1"/>
              </a:solidFill>
              <a:latin typeface="HP001 5H" panose="020B0603050302020204" pitchFamily="34" charset="0"/>
              <a:cs typeface="HP001 5H" panose="020B0603050302020204" pitchFamily="34" charset="0"/>
            </a:endParaRPr>
          </a:p>
          <a:p>
            <a:pPr eaLnBrk="1" hangingPunct="1">
              <a:lnSpc>
                <a:spcPct val="115000"/>
              </a:lnSpc>
            </a:pPr>
            <a:r>
              <a:rPr lang="vi-VN" altLang="en-US" sz="3200" b="1" u="sng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Bài</a:t>
            </a:r>
            <a:r>
              <a:rPr lang="vi-VN" altLang="en-US" sz="3200" b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:      </a:t>
            </a:r>
            <a:r>
              <a:rPr lang="vi-VN" altLang="en-US" sz="3200" b="1" dirty="0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Luyện tập</a:t>
            </a:r>
            <a:endParaRPr lang="en-US" altLang="en-US" sz="2000" dirty="0">
              <a:solidFill>
                <a:srgbClr val="FF0000"/>
              </a:solidFill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02F65C3F-502F-45A6-A719-8AAF7E5494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945" y="2205990"/>
            <a:ext cx="1123315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defRPr sz="2800" b="1">
                <a:solidFill>
                  <a:srgbClr val="800000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rgbClr val="800000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rgbClr val="800000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rgbClr val="800000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rgbClr val="8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8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8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8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8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US" altLang="en-US" sz="4000" dirty="0">
                <a:solidFill>
                  <a:srgbClr val="0000FF"/>
                </a:solidFill>
                <a:cs typeface="Times New Roman" panose="02020603050405020304" pitchFamily="18" charset="0"/>
              </a:rPr>
              <a:t>  </a:t>
            </a:r>
            <a:r>
              <a:rPr lang="en-US" altLang="en-US" sz="3200" u="sng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Bài</a:t>
            </a:r>
            <a:r>
              <a:rPr lang="en-US" altLang="en-US" sz="3200" u="sng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1</a:t>
            </a:r>
            <a:r>
              <a:rPr lang="en-US" altLang="en-US" sz="3200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Tính</a:t>
            </a:r>
            <a:r>
              <a:rPr lang="en-US" altLang="en-US" sz="3200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nhẩm</a:t>
            </a:r>
            <a:r>
              <a:rPr lang="en-US" altLang="en-US" sz="3200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:</a:t>
            </a:r>
          </a:p>
          <a:p>
            <a:pPr>
              <a:spcBef>
                <a:spcPct val="20000"/>
              </a:spcBef>
            </a:pPr>
            <a:r>
              <a:rPr lang="en-US" altLang="en-US" sz="3200" dirty="0">
                <a:solidFill>
                  <a:schemeClr val="bg1"/>
                </a:solidFill>
                <a:cs typeface="Times New Roman" panose="02020603050405020304" pitchFamily="18" charset="0"/>
              </a:rPr>
              <a:t>a) 8 x 1 = </a:t>
            </a:r>
            <a:r>
              <a:rPr lang="en-US" altLang="en-US" sz="3200" i="1" dirty="0">
                <a:solidFill>
                  <a:schemeClr val="bg1"/>
                </a:solidFill>
                <a:cs typeface="Times New Roman" panose="02020603050405020304" pitchFamily="18" charset="0"/>
              </a:rPr>
              <a:t>8</a:t>
            </a:r>
            <a:r>
              <a:rPr lang="en-US" altLang="en-US" sz="3200" dirty="0">
                <a:solidFill>
                  <a:schemeClr val="bg1"/>
                </a:solidFill>
                <a:cs typeface="Times New Roman" panose="02020603050405020304" pitchFamily="18" charset="0"/>
              </a:rPr>
              <a:t>     		8 x 5 = </a:t>
            </a:r>
            <a:r>
              <a:rPr lang="en-US" altLang="en-US" sz="3200" i="1" dirty="0">
                <a:solidFill>
                  <a:schemeClr val="bg1"/>
                </a:solidFill>
                <a:cs typeface="Times New Roman" panose="02020603050405020304" pitchFamily="18" charset="0"/>
              </a:rPr>
              <a:t>40</a:t>
            </a:r>
            <a:r>
              <a:rPr lang="en-US" altLang="en-US" sz="3200" dirty="0">
                <a:solidFill>
                  <a:schemeClr val="bg1"/>
                </a:solidFill>
                <a:cs typeface="Times New Roman" panose="02020603050405020304" pitchFamily="18" charset="0"/>
              </a:rPr>
              <a:t>       	8 x 0   = </a:t>
            </a:r>
            <a:r>
              <a:rPr lang="en-US" altLang="en-US" sz="3200" i="1" dirty="0">
                <a:solidFill>
                  <a:schemeClr val="bg1"/>
                </a:solidFill>
                <a:cs typeface="Times New Roman" panose="02020603050405020304" pitchFamily="18" charset="0"/>
              </a:rPr>
              <a:t>0</a:t>
            </a:r>
            <a:r>
              <a:rPr lang="en-US" altLang="en-US" sz="3200" dirty="0">
                <a:solidFill>
                  <a:schemeClr val="bg1"/>
                </a:solidFill>
                <a:cs typeface="Times New Roman" panose="02020603050405020304" pitchFamily="18" charset="0"/>
              </a:rPr>
              <a:t>       	8 x 8 = </a:t>
            </a:r>
            <a:r>
              <a:rPr lang="en-US" altLang="en-US" sz="3200" i="1" dirty="0">
                <a:solidFill>
                  <a:schemeClr val="bg1"/>
                </a:solidFill>
                <a:cs typeface="Times New Roman" panose="02020603050405020304" pitchFamily="18" charset="0"/>
              </a:rPr>
              <a:t>6</a:t>
            </a:r>
          </a:p>
          <a:p>
            <a:pPr>
              <a:spcBef>
                <a:spcPct val="20000"/>
              </a:spcBef>
            </a:pPr>
            <a:r>
              <a:rPr lang="en-US" altLang="en-US" sz="3200" dirty="0">
                <a:solidFill>
                  <a:schemeClr val="bg1"/>
                </a:solidFill>
                <a:cs typeface="Times New Roman" panose="02020603050405020304" pitchFamily="18" charset="0"/>
              </a:rPr>
              <a:t>    8 x 2 = </a:t>
            </a:r>
            <a:r>
              <a:rPr lang="en-US" altLang="en-US" sz="3200" i="1" dirty="0">
                <a:solidFill>
                  <a:schemeClr val="bg1"/>
                </a:solidFill>
                <a:cs typeface="Times New Roman" panose="02020603050405020304" pitchFamily="18" charset="0"/>
              </a:rPr>
              <a:t>16</a:t>
            </a:r>
            <a:r>
              <a:rPr lang="en-US" altLang="en-US" sz="3200" dirty="0">
                <a:solidFill>
                  <a:schemeClr val="bg1"/>
                </a:solidFill>
                <a:cs typeface="Times New Roman" panose="02020603050405020304" pitchFamily="18" charset="0"/>
              </a:rPr>
              <a:t>    		8 x 4 = </a:t>
            </a:r>
            <a:r>
              <a:rPr lang="en-US" altLang="en-US" sz="3200" i="1" dirty="0">
                <a:solidFill>
                  <a:schemeClr val="bg1"/>
                </a:solidFill>
                <a:cs typeface="Times New Roman" panose="02020603050405020304" pitchFamily="18" charset="0"/>
              </a:rPr>
              <a:t>32</a:t>
            </a:r>
            <a:r>
              <a:rPr lang="en-US" altLang="en-US" sz="3200" dirty="0">
                <a:solidFill>
                  <a:schemeClr val="bg1"/>
                </a:solidFill>
                <a:cs typeface="Times New Roman" panose="02020603050405020304" pitchFamily="18" charset="0"/>
              </a:rPr>
              <a:t>       	8 x 6   = </a:t>
            </a:r>
            <a:r>
              <a:rPr lang="en-US" altLang="en-US" sz="3200" i="1" dirty="0">
                <a:solidFill>
                  <a:schemeClr val="bg1"/>
                </a:solidFill>
                <a:cs typeface="Times New Roman" panose="02020603050405020304" pitchFamily="18" charset="0"/>
              </a:rPr>
              <a:t>48 </a:t>
            </a:r>
            <a:r>
              <a:rPr lang="en-US" altLang="en-US" sz="3200" dirty="0">
                <a:solidFill>
                  <a:schemeClr val="bg1"/>
                </a:solidFill>
                <a:cs typeface="Times New Roman" panose="02020603050405020304" pitchFamily="18" charset="0"/>
              </a:rPr>
              <a:t>      	8 x 9 = </a:t>
            </a:r>
            <a:r>
              <a:rPr lang="en-US" altLang="en-US" sz="3200" i="1" dirty="0">
                <a:solidFill>
                  <a:schemeClr val="bg1"/>
                </a:solidFill>
                <a:cs typeface="Times New Roman" panose="02020603050405020304" pitchFamily="18" charset="0"/>
              </a:rPr>
              <a:t>72</a:t>
            </a:r>
          </a:p>
          <a:p>
            <a:pPr>
              <a:spcBef>
                <a:spcPct val="20000"/>
              </a:spcBef>
            </a:pPr>
            <a:r>
              <a:rPr lang="en-US" altLang="en-US" sz="3200" dirty="0">
                <a:solidFill>
                  <a:schemeClr val="bg1"/>
                </a:solidFill>
                <a:cs typeface="Times New Roman" panose="02020603050405020304" pitchFamily="18" charset="0"/>
              </a:rPr>
              <a:t>    8 x 3 = </a:t>
            </a:r>
            <a:r>
              <a:rPr lang="en-US" altLang="en-US" sz="3200" i="1" dirty="0">
                <a:solidFill>
                  <a:schemeClr val="bg1"/>
                </a:solidFill>
                <a:cs typeface="Times New Roman" panose="02020603050405020304" pitchFamily="18" charset="0"/>
              </a:rPr>
              <a:t>24 </a:t>
            </a:r>
            <a:r>
              <a:rPr lang="en-US" altLang="en-US" sz="3200" dirty="0">
                <a:solidFill>
                  <a:schemeClr val="bg1"/>
                </a:solidFill>
                <a:cs typeface="Times New Roman" panose="02020603050405020304" pitchFamily="18" charset="0"/>
              </a:rPr>
              <a:t>   		8 x 7 = </a:t>
            </a:r>
            <a:r>
              <a:rPr lang="en-US" altLang="en-US" sz="3200" i="1" dirty="0">
                <a:solidFill>
                  <a:schemeClr val="bg1"/>
                </a:solidFill>
                <a:cs typeface="Times New Roman" panose="02020603050405020304" pitchFamily="18" charset="0"/>
              </a:rPr>
              <a:t>56</a:t>
            </a:r>
            <a:r>
              <a:rPr lang="en-US" altLang="en-US" sz="3200" dirty="0">
                <a:solidFill>
                  <a:schemeClr val="bg1"/>
                </a:solidFill>
                <a:cs typeface="Times New Roman" panose="02020603050405020304" pitchFamily="18" charset="0"/>
              </a:rPr>
              <a:t>       	8 x 10 = </a:t>
            </a:r>
            <a:r>
              <a:rPr lang="en-US" altLang="en-US" sz="3200" i="1" dirty="0">
                <a:solidFill>
                  <a:schemeClr val="bg1"/>
                </a:solidFill>
                <a:cs typeface="Times New Roman" panose="02020603050405020304" pitchFamily="18" charset="0"/>
              </a:rPr>
              <a:t>80 </a:t>
            </a:r>
            <a:r>
              <a:rPr lang="en-US" altLang="en-US" sz="3200" dirty="0">
                <a:solidFill>
                  <a:schemeClr val="bg1"/>
                </a:solidFill>
                <a:cs typeface="Times New Roman" panose="02020603050405020304" pitchFamily="18" charset="0"/>
              </a:rPr>
              <a:t>      	0 x 8 = </a:t>
            </a:r>
            <a:r>
              <a:rPr lang="en-US" altLang="en-US" sz="3200" i="1" dirty="0">
                <a:solidFill>
                  <a:schemeClr val="bg1"/>
                </a:solidFill>
                <a:cs typeface="Times New Roman" panose="02020603050405020304" pitchFamily="18" charset="0"/>
              </a:rPr>
              <a:t>0</a:t>
            </a:r>
          </a:p>
        </p:txBody>
      </p:sp>
      <p:pic>
        <p:nvPicPr>
          <p:cNvPr id="6" name="Picture 11" descr="APPLE1">
            <a:extLst>
              <a:ext uri="{FF2B5EF4-FFF2-40B4-BE49-F238E27FC236}">
                <a16:creationId xmlns:a16="http://schemas.microsoft.com/office/drawing/2014/main" id="{D9FB8C08-274A-4CA9-904D-50381DEDB5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643" y="2806065"/>
            <a:ext cx="708025" cy="72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1" descr="APPLE1">
            <a:extLst>
              <a:ext uri="{FF2B5EF4-FFF2-40B4-BE49-F238E27FC236}">
                <a16:creationId xmlns:a16="http://schemas.microsoft.com/office/drawing/2014/main" id="{0ABCF251-9817-4746-8EED-50FF67E9E4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163" y="3385185"/>
            <a:ext cx="708025" cy="72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1" descr="APPLE1">
            <a:extLst>
              <a:ext uri="{FF2B5EF4-FFF2-40B4-BE49-F238E27FC236}">
                <a16:creationId xmlns:a16="http://schemas.microsoft.com/office/drawing/2014/main" id="{7E916323-E2A4-4873-BE3C-09F19F8528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483" y="4010025"/>
            <a:ext cx="708025" cy="72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8" descr="Picture101">
            <a:extLst>
              <a:ext uri="{FF2B5EF4-FFF2-40B4-BE49-F238E27FC236}">
                <a16:creationId xmlns:a16="http://schemas.microsoft.com/office/drawing/2014/main" id="{3BC3E4DA-A75D-4B1D-9280-CAC56DB272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3025" y="2877185"/>
            <a:ext cx="750888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2" descr="Picture101">
            <a:extLst>
              <a:ext uri="{FF2B5EF4-FFF2-40B4-BE49-F238E27FC236}">
                <a16:creationId xmlns:a16="http://schemas.microsoft.com/office/drawing/2014/main" id="{B6D7C39F-5DED-41D6-957D-0792C0643F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3025" y="3481705"/>
            <a:ext cx="750888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3" descr="Picture101">
            <a:extLst>
              <a:ext uri="{FF2B5EF4-FFF2-40B4-BE49-F238E27FC236}">
                <a16:creationId xmlns:a16="http://schemas.microsoft.com/office/drawing/2014/main" id="{01E3E129-9FA1-409E-8B4C-3D7AE1EE34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345" y="4121785"/>
            <a:ext cx="750888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AutoShape 7">
            <a:extLst>
              <a:ext uri="{FF2B5EF4-FFF2-40B4-BE49-F238E27FC236}">
                <a16:creationId xmlns:a16="http://schemas.microsoft.com/office/drawing/2014/main" id="{B5ADFB48-1F45-4A7C-A3D5-255B7C302C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44180" y="2910205"/>
            <a:ext cx="647700" cy="533400"/>
          </a:xfrm>
          <a:prstGeom prst="smileyFace">
            <a:avLst>
              <a:gd name="adj" fmla="val 4653"/>
            </a:avLst>
          </a:prstGeom>
          <a:solidFill>
            <a:srgbClr val="FF0000"/>
          </a:soli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800" b="1">
                <a:solidFill>
                  <a:srgbClr val="800000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rgbClr val="800000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rgbClr val="800000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rgbClr val="800000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rgbClr val="8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8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8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8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800000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3" name="AutoShape 7">
            <a:extLst>
              <a:ext uri="{FF2B5EF4-FFF2-40B4-BE49-F238E27FC236}">
                <a16:creationId xmlns:a16="http://schemas.microsoft.com/office/drawing/2014/main" id="{3D78DDD1-1E4E-4C0A-AB03-7AE5BE6E88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4660" y="3606165"/>
            <a:ext cx="647700" cy="533400"/>
          </a:xfrm>
          <a:prstGeom prst="smileyFace">
            <a:avLst>
              <a:gd name="adj" fmla="val 4653"/>
            </a:avLst>
          </a:prstGeom>
          <a:solidFill>
            <a:srgbClr val="FF0000"/>
          </a:soli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800" b="1">
                <a:solidFill>
                  <a:srgbClr val="800000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rgbClr val="800000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rgbClr val="800000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rgbClr val="800000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rgbClr val="8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8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8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8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800000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4" name="AutoShape 7">
            <a:extLst>
              <a:ext uri="{FF2B5EF4-FFF2-40B4-BE49-F238E27FC236}">
                <a16:creationId xmlns:a16="http://schemas.microsoft.com/office/drawing/2014/main" id="{7C206B6A-E7CE-44E2-9939-9AFFA6498E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4660" y="4159885"/>
            <a:ext cx="647700" cy="533400"/>
          </a:xfrm>
          <a:prstGeom prst="smileyFace">
            <a:avLst>
              <a:gd name="adj" fmla="val 4653"/>
            </a:avLst>
          </a:prstGeom>
          <a:solidFill>
            <a:srgbClr val="FF0000"/>
          </a:soli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800" b="1">
                <a:solidFill>
                  <a:srgbClr val="800000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rgbClr val="800000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rgbClr val="800000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rgbClr val="800000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rgbClr val="8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8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8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8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800000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15" name="Picture 26" descr="images">
            <a:extLst>
              <a:ext uri="{FF2B5EF4-FFF2-40B4-BE49-F238E27FC236}">
                <a16:creationId xmlns:a16="http://schemas.microsoft.com/office/drawing/2014/main" id="{4B8C74FB-55E5-400C-9323-CBDBC225E3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1488" y="2813685"/>
            <a:ext cx="688975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6" descr="images">
            <a:extLst>
              <a:ext uri="{FF2B5EF4-FFF2-40B4-BE49-F238E27FC236}">
                <a16:creationId xmlns:a16="http://schemas.microsoft.com/office/drawing/2014/main" id="{3D1CF64B-D5C4-4A41-B566-EA2E9522E6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0848" y="3494405"/>
            <a:ext cx="688975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7" descr="images">
            <a:extLst>
              <a:ext uri="{FF2B5EF4-FFF2-40B4-BE49-F238E27FC236}">
                <a16:creationId xmlns:a16="http://schemas.microsoft.com/office/drawing/2014/main" id="{96A6CA47-DE68-42DB-843D-D2D131BF65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1008" y="4144645"/>
            <a:ext cx="688975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 Box 43">
            <a:extLst>
              <a:ext uri="{FF2B5EF4-FFF2-40B4-BE49-F238E27FC236}">
                <a16:creationId xmlns:a16="http://schemas.microsoft.com/office/drawing/2014/main" id="{9FC4E21C-0910-4AC4-9CEF-0CBDAC32E0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753293"/>
            <a:ext cx="8748395" cy="1169987"/>
          </a:xfrm>
          <a:prstGeom prst="rect">
            <a:avLst/>
          </a:prstGeom>
          <a:solidFill>
            <a:srgbClr val="FFFF99"/>
          </a:solidFill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 sz="2800" b="1">
                <a:solidFill>
                  <a:srgbClr val="800000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 b="1">
                <a:solidFill>
                  <a:srgbClr val="800000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 b="1">
                <a:solidFill>
                  <a:srgbClr val="800000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 b="1">
                <a:solidFill>
                  <a:srgbClr val="800000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 b="1">
                <a:solidFill>
                  <a:srgbClr val="800000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800000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800000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800000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800000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vi-VN" dirty="0">
                <a:solidFill>
                  <a:srgbClr val="0000FF"/>
                </a:solidFill>
                <a:cs typeface="Times New Roman" pitchFamily="18" charset="0"/>
              </a:rPr>
              <a:t>b, </a:t>
            </a:r>
            <a:r>
              <a:rPr lang="en-US" dirty="0">
                <a:solidFill>
                  <a:srgbClr val="0000FF"/>
                </a:solidFill>
                <a:cs typeface="Times New Roman" pitchFamily="18" charset="0"/>
              </a:rPr>
              <a:t>8 x 2 =         </a:t>
            </a:r>
            <a:r>
              <a:rPr lang="vi-VN" dirty="0">
                <a:solidFill>
                  <a:srgbClr val="0000FF"/>
                </a:solidFill>
                <a:cs typeface="Times New Roman" pitchFamily="18" charset="0"/>
              </a:rPr>
              <a:t>     </a:t>
            </a:r>
            <a:r>
              <a:rPr lang="en-US" dirty="0">
                <a:solidFill>
                  <a:srgbClr val="0000FF"/>
                </a:solidFill>
                <a:cs typeface="Times New Roman" pitchFamily="18" charset="0"/>
              </a:rPr>
              <a:t>8 x 4 =            8 x 6 =           8 x 7 =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vi-VN" dirty="0">
                <a:solidFill>
                  <a:srgbClr val="0000FF"/>
                </a:solidFill>
                <a:cs typeface="Times New Roman" pitchFamily="18" charset="0"/>
              </a:rPr>
              <a:t>    </a:t>
            </a:r>
            <a:r>
              <a:rPr lang="en-US" dirty="0">
                <a:solidFill>
                  <a:srgbClr val="0000FF"/>
                </a:solidFill>
                <a:cs typeface="Times New Roman" pitchFamily="18" charset="0"/>
              </a:rPr>
              <a:t>2 x 8 =              4 x 8 =            6 x 8 =           7 x 8 = </a:t>
            </a:r>
          </a:p>
        </p:txBody>
      </p:sp>
      <p:sp>
        <p:nvSpPr>
          <p:cNvPr id="21" name="Rectangle 37">
            <a:extLst>
              <a:ext uri="{FF2B5EF4-FFF2-40B4-BE49-F238E27FC236}">
                <a16:creationId xmlns:a16="http://schemas.microsoft.com/office/drawing/2014/main" id="{B390F7FC-CFE1-48F2-946B-F743D99020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95053" y="4770755"/>
            <a:ext cx="5746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</a:t>
            </a:r>
          </a:p>
        </p:txBody>
      </p:sp>
      <p:sp>
        <p:nvSpPr>
          <p:cNvPr id="22" name="Rectangle 48">
            <a:extLst>
              <a:ext uri="{FF2B5EF4-FFF2-40B4-BE49-F238E27FC236}">
                <a16:creationId xmlns:a16="http://schemas.microsoft.com/office/drawing/2014/main" id="{2E50B25A-BB7A-4FAA-89A7-28BE6E5273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5560" y="4615815"/>
            <a:ext cx="2003425" cy="1509713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280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41">
            <a:extLst>
              <a:ext uri="{FF2B5EF4-FFF2-40B4-BE49-F238E27FC236}">
                <a16:creationId xmlns:a16="http://schemas.microsoft.com/office/drawing/2014/main" id="{75126DD7-2DB3-4EC7-A0E2-0F8F9CA5F8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6533" y="4780915"/>
            <a:ext cx="430212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</p:txBody>
      </p:sp>
      <p:sp>
        <p:nvSpPr>
          <p:cNvPr id="24" name="Rectangle 36">
            <a:extLst>
              <a:ext uri="{FF2B5EF4-FFF2-40B4-BE49-F238E27FC236}">
                <a16:creationId xmlns:a16="http://schemas.microsoft.com/office/drawing/2014/main" id="{28FCE557-D709-4D95-B82E-F904EB333E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4145" y="5336858"/>
            <a:ext cx="431800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</p:txBody>
      </p:sp>
      <p:sp>
        <p:nvSpPr>
          <p:cNvPr id="25" name="Rectangle 33">
            <a:extLst>
              <a:ext uri="{FF2B5EF4-FFF2-40B4-BE49-F238E27FC236}">
                <a16:creationId xmlns:a16="http://schemas.microsoft.com/office/drawing/2014/main" id="{E5790697-10A7-47E6-9CE1-25DDF05859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6013" y="5367338"/>
            <a:ext cx="574675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7208783-93C0-4E25-B95D-28DBFA7676F5}"/>
              </a:ext>
            </a:extLst>
          </p:cNvPr>
          <p:cNvSpPr txBox="1"/>
          <p:nvPr/>
        </p:nvSpPr>
        <p:spPr>
          <a:xfrm>
            <a:off x="-35560" y="6189395"/>
            <a:ext cx="119126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200" b="1" dirty="0">
                <a:solidFill>
                  <a:schemeClr val="bg1"/>
                </a:solidFill>
                <a:latin typeface="HP001 5 hàng" panose="020B0603050302020204" pitchFamily="34" charset="0"/>
              </a:rPr>
              <a:t>* Khi </a:t>
            </a:r>
            <a:r>
              <a:rPr lang="en-US" altLang="en-US" sz="3200" b="1" dirty="0" err="1">
                <a:solidFill>
                  <a:schemeClr val="bg1"/>
                </a:solidFill>
                <a:latin typeface="HP001 5 hàng" panose="020B0603050302020204" pitchFamily="34" charset="0"/>
              </a:rPr>
              <a:t>đổi</a:t>
            </a:r>
            <a:r>
              <a:rPr lang="en-US" altLang="en-US" sz="3200" b="1" dirty="0">
                <a:solidFill>
                  <a:schemeClr val="bg1"/>
                </a:solidFill>
                <a:latin typeface="HP001 5 hàng" panose="020B06030503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HP001 5 hàng" panose="020B0603050302020204" pitchFamily="34" charset="0"/>
              </a:rPr>
              <a:t>chỗ</a:t>
            </a:r>
            <a:r>
              <a:rPr lang="en-US" altLang="en-US" sz="3200" b="1" dirty="0">
                <a:solidFill>
                  <a:schemeClr val="bg1"/>
                </a:solidFill>
                <a:latin typeface="HP001 5 hàng" panose="020B06030503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HP001 5 hàng" panose="020B0603050302020204" pitchFamily="34" charset="0"/>
              </a:rPr>
              <a:t>các</a:t>
            </a:r>
            <a:r>
              <a:rPr lang="en-US" altLang="en-US" sz="3200" b="1" dirty="0">
                <a:solidFill>
                  <a:schemeClr val="bg1"/>
                </a:solidFill>
                <a:latin typeface="HP001 5 hàng" panose="020B06030503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HP001 5 hàng" panose="020B0603050302020204" pitchFamily="34" charset="0"/>
              </a:rPr>
              <a:t>thừa</a:t>
            </a:r>
            <a:r>
              <a:rPr lang="en-US" altLang="en-US" sz="3200" b="1" dirty="0">
                <a:solidFill>
                  <a:schemeClr val="bg1"/>
                </a:solidFill>
                <a:latin typeface="HP001 5 hàng" panose="020B06030503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HP001 5 hàng" panose="020B0603050302020204" pitchFamily="34" charset="0"/>
              </a:rPr>
              <a:t>số</a:t>
            </a:r>
            <a:r>
              <a:rPr lang="en-US" altLang="en-US" sz="3200" b="1" dirty="0">
                <a:solidFill>
                  <a:schemeClr val="bg1"/>
                </a:solidFill>
                <a:latin typeface="HP001 5 hàng" panose="020B06030503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HP001 5 hàng" panose="020B0603050302020204" pitchFamily="34" charset="0"/>
              </a:rPr>
              <a:t>của</a:t>
            </a:r>
            <a:r>
              <a:rPr lang="en-US" altLang="en-US" sz="3200" b="1" dirty="0">
                <a:solidFill>
                  <a:schemeClr val="bg1"/>
                </a:solidFill>
                <a:latin typeface="HP001 5 hàng" panose="020B06030503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HP001 5 hàng" panose="020B0603050302020204" pitchFamily="34" charset="0"/>
              </a:rPr>
              <a:t>phép</a:t>
            </a:r>
            <a:r>
              <a:rPr lang="en-US" altLang="en-US" sz="3200" b="1" dirty="0">
                <a:solidFill>
                  <a:schemeClr val="bg1"/>
                </a:solidFill>
                <a:latin typeface="HP001 5 hàng" panose="020B06030503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HP001 5 hàng" panose="020B0603050302020204" pitchFamily="34" charset="0"/>
              </a:rPr>
              <a:t>nhân</a:t>
            </a:r>
            <a:r>
              <a:rPr lang="en-US" altLang="en-US" sz="3200" b="1" dirty="0">
                <a:solidFill>
                  <a:schemeClr val="bg1"/>
                </a:solidFill>
                <a:latin typeface="HP001 5 hàng" panose="020B06030503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HP001 5 hàng" panose="020B0603050302020204" pitchFamily="34" charset="0"/>
              </a:rPr>
              <a:t>thì</a:t>
            </a:r>
            <a:r>
              <a:rPr lang="en-US" altLang="en-US" sz="3200" b="1" dirty="0">
                <a:solidFill>
                  <a:schemeClr val="bg1"/>
                </a:solidFill>
                <a:latin typeface="HP001 5 hàng" panose="020B06030503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HP001 5 hàng" panose="020B0603050302020204" pitchFamily="34" charset="0"/>
              </a:rPr>
              <a:t>tích</a:t>
            </a:r>
            <a:r>
              <a:rPr lang="en-US" altLang="en-US" sz="3200" b="1" dirty="0">
                <a:solidFill>
                  <a:schemeClr val="bg1"/>
                </a:solidFill>
                <a:latin typeface="HP001 5 hàng" panose="020B06030503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HP001 5 hàng" panose="020B0603050302020204" pitchFamily="34" charset="0"/>
              </a:rPr>
              <a:t>không</a:t>
            </a:r>
            <a:r>
              <a:rPr lang="en-US" altLang="en-US" sz="3200" b="1" dirty="0">
                <a:solidFill>
                  <a:schemeClr val="bg1"/>
                </a:solidFill>
                <a:latin typeface="HP001 5 hàng" panose="020B06030503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HP001 5 hàng" panose="020B0603050302020204" pitchFamily="34" charset="0"/>
              </a:rPr>
              <a:t>thay</a:t>
            </a:r>
            <a:r>
              <a:rPr lang="en-US" altLang="en-US" sz="3200" b="1" dirty="0">
                <a:solidFill>
                  <a:schemeClr val="bg1"/>
                </a:solidFill>
                <a:latin typeface="HP001 5 hàng" panose="020B06030503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HP001 5 hàng" panose="020B0603050302020204" pitchFamily="34" charset="0"/>
              </a:rPr>
              <a:t>đổi</a:t>
            </a:r>
            <a:r>
              <a:rPr lang="en-US" altLang="en-US" sz="3200" b="1" dirty="0">
                <a:solidFill>
                  <a:schemeClr val="bg1"/>
                </a:solidFill>
                <a:latin typeface="HP001 5 hàng" panose="020B0603050302020204" pitchFamily="34" charset="0"/>
              </a:rPr>
              <a:t> </a:t>
            </a:r>
          </a:p>
        </p:txBody>
      </p:sp>
      <p:sp>
        <p:nvSpPr>
          <p:cNvPr id="28" name="Rectangle 39">
            <a:extLst>
              <a:ext uri="{FF2B5EF4-FFF2-40B4-BE49-F238E27FC236}">
                <a16:creationId xmlns:a16="http://schemas.microsoft.com/office/drawing/2014/main" id="{1693D00B-AAC3-47F1-B531-B005C503B2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75960" y="4750118"/>
            <a:ext cx="574675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r>
          </a:p>
        </p:txBody>
      </p:sp>
      <p:sp>
        <p:nvSpPr>
          <p:cNvPr id="29" name="Rectangle 38">
            <a:extLst>
              <a:ext uri="{FF2B5EF4-FFF2-40B4-BE49-F238E27FC236}">
                <a16:creationId xmlns:a16="http://schemas.microsoft.com/office/drawing/2014/main" id="{068B2F4F-B653-419A-90C9-27763380DB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16600" y="5357178"/>
            <a:ext cx="501650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r>
          </a:p>
        </p:txBody>
      </p:sp>
      <p:sp>
        <p:nvSpPr>
          <p:cNvPr id="30" name="Rectangle 42">
            <a:extLst>
              <a:ext uri="{FF2B5EF4-FFF2-40B4-BE49-F238E27FC236}">
                <a16:creationId xmlns:a16="http://schemas.microsoft.com/office/drawing/2014/main" id="{5AC27CA8-72AB-46BD-8321-270F5F0224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29220" y="4657090"/>
            <a:ext cx="57467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56</a:t>
            </a:r>
          </a:p>
        </p:txBody>
      </p:sp>
      <p:sp>
        <p:nvSpPr>
          <p:cNvPr id="31" name="Rectangle 40">
            <a:extLst>
              <a:ext uri="{FF2B5EF4-FFF2-40B4-BE49-F238E27FC236}">
                <a16:creationId xmlns:a16="http://schemas.microsoft.com/office/drawing/2014/main" id="{2B900FD4-19F9-4ED3-BB2B-961794F3B6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20965" y="5347018"/>
            <a:ext cx="431800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56</a:t>
            </a:r>
          </a:p>
        </p:txBody>
      </p:sp>
    </p:spTree>
    <p:extLst>
      <p:ext uri="{BB962C8B-B14F-4D97-AF65-F5344CB8AC3E}">
        <p14:creationId xmlns:p14="http://schemas.microsoft.com/office/powerpoint/2010/main" val="3217447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21" grpId="0"/>
      <p:bldP spid="22" grpId="0" animBg="1"/>
      <p:bldP spid="23" grpId="0"/>
      <p:bldP spid="24" grpId="0"/>
      <p:bldP spid="25" grpId="0"/>
      <p:bldP spid="28" grpId="0"/>
      <p:bldP spid="29" grpId="0"/>
      <p:bldP spid="30" grpId="0"/>
      <p:bldP spid="3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19FC8F1-F949-4C1D-8CC9-D6C53DCB8B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92" y="34339"/>
            <a:ext cx="12446183" cy="8094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8327EB6-A4C2-4B94-9B2A-AF69731C19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8560" y="167223"/>
            <a:ext cx="8606845" cy="658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15000"/>
              </a:lnSpc>
            </a:pPr>
            <a:r>
              <a:rPr lang="en-US" altLang="en-US" sz="3200" b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Thứ</a:t>
            </a:r>
            <a:r>
              <a:rPr lang="en-US" altLang="en-US" sz="3200" b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hai</a:t>
            </a:r>
            <a:r>
              <a:rPr lang="en-US" altLang="en-US" sz="3200" b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ngày</a:t>
            </a:r>
            <a:r>
              <a:rPr lang="en-US" altLang="en-US" sz="3200" b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8 </a:t>
            </a:r>
            <a:r>
              <a:rPr lang="en-US" altLang="en-US" sz="3200" b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tháng</a:t>
            </a:r>
            <a:r>
              <a:rPr lang="en-US" altLang="en-US" sz="3200" b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11 </a:t>
            </a:r>
            <a:r>
              <a:rPr lang="en-US" altLang="en-US" sz="3200" b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năm</a:t>
            </a:r>
            <a:r>
              <a:rPr lang="en-US" altLang="en-US" sz="3200" b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2021</a:t>
            </a:r>
            <a:endParaRPr lang="en-US" altLang="en-US" sz="2000" dirty="0">
              <a:solidFill>
                <a:schemeClr val="bg1"/>
              </a:solidFill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  <p:sp>
        <p:nvSpPr>
          <p:cNvPr id="4" name="Rectangle 12">
            <a:extLst>
              <a:ext uri="{FF2B5EF4-FFF2-40B4-BE49-F238E27FC236}">
                <a16:creationId xmlns:a16="http://schemas.microsoft.com/office/drawing/2014/main" id="{CB3FA65E-9CC8-476C-A5E6-34FD7B6DB5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89002"/>
            <a:ext cx="11115039" cy="1224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15000"/>
              </a:lnSpc>
            </a:pPr>
            <a:r>
              <a:rPr lang="vi-VN" altLang="en-US" sz="3200" b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                        </a:t>
            </a:r>
            <a:r>
              <a:rPr lang="en-US" altLang="en-US" sz="3200" b="1" u="sng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Toán</a:t>
            </a:r>
            <a:endParaRPr lang="vi-VN" altLang="en-US" sz="3200" b="1" u="sng" dirty="0">
              <a:solidFill>
                <a:schemeClr val="bg1"/>
              </a:solidFill>
              <a:latin typeface="HP001 5H" panose="020B0603050302020204" pitchFamily="34" charset="0"/>
              <a:cs typeface="HP001 5H" panose="020B0603050302020204" pitchFamily="34" charset="0"/>
            </a:endParaRPr>
          </a:p>
          <a:p>
            <a:pPr eaLnBrk="1" hangingPunct="1">
              <a:lnSpc>
                <a:spcPct val="115000"/>
              </a:lnSpc>
            </a:pPr>
            <a:r>
              <a:rPr lang="vi-VN" altLang="en-US" sz="3200" b="1" u="sng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Bài</a:t>
            </a:r>
            <a:r>
              <a:rPr lang="vi-VN" altLang="en-US" sz="3200" b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:      </a:t>
            </a:r>
            <a:r>
              <a:rPr lang="vi-VN" altLang="en-US" sz="3200" b="1" dirty="0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Luyện tập</a:t>
            </a:r>
            <a:endParaRPr lang="en-US" altLang="en-US" sz="2000" dirty="0">
              <a:solidFill>
                <a:srgbClr val="FF0000"/>
              </a:solidFill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  <p:sp>
        <p:nvSpPr>
          <p:cNvPr id="5" name="Text Box 18">
            <a:extLst>
              <a:ext uri="{FF2B5EF4-FFF2-40B4-BE49-F238E27FC236}">
                <a16:creationId xmlns:a16="http://schemas.microsoft.com/office/drawing/2014/main" id="{FE700E35-BEB3-4C19-B784-EC1AE8C5D6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08" y="1959293"/>
            <a:ext cx="336645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Bài</a:t>
            </a:r>
            <a:r>
              <a:rPr lang="en-US" altLang="en-US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2. </a:t>
            </a:r>
            <a:r>
              <a:rPr lang="en-US" altLang="en-US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Tính</a:t>
            </a:r>
            <a:r>
              <a:rPr lang="en-US" altLang="en-US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:</a:t>
            </a:r>
          </a:p>
        </p:txBody>
      </p:sp>
      <p:sp>
        <p:nvSpPr>
          <p:cNvPr id="6" name="Text Box 19">
            <a:extLst>
              <a:ext uri="{FF2B5EF4-FFF2-40B4-BE49-F238E27FC236}">
                <a16:creationId xmlns:a16="http://schemas.microsoft.com/office/drawing/2014/main" id="{B7FD2F20-5015-4BF8-A673-1C0237B2B7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040" y="2567623"/>
            <a:ext cx="3843338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x 3 + 8 =</a:t>
            </a:r>
          </a:p>
        </p:txBody>
      </p:sp>
      <p:sp>
        <p:nvSpPr>
          <p:cNvPr id="7" name="AutoShape 74">
            <a:extLst>
              <a:ext uri="{FF2B5EF4-FFF2-40B4-BE49-F238E27FC236}">
                <a16:creationId xmlns:a16="http://schemas.microsoft.com/office/drawing/2014/main" id="{4EFB4358-3D62-4CA2-AAF6-309DCCEB7E12}"/>
              </a:ext>
            </a:extLst>
          </p:cNvPr>
          <p:cNvSpPr>
            <a:spLocks/>
          </p:cNvSpPr>
          <p:nvPr/>
        </p:nvSpPr>
        <p:spPr bwMode="auto">
          <a:xfrm rot="5400000">
            <a:off x="752793" y="2655570"/>
            <a:ext cx="309562" cy="1322388"/>
          </a:xfrm>
          <a:prstGeom prst="rightBrace">
            <a:avLst>
              <a:gd name="adj1" fmla="val 27210"/>
              <a:gd name="adj2" fmla="val 53208"/>
            </a:avLst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endParaRPr lang="vi-VN">
              <a:ln w="57150">
                <a:solidFill>
                  <a:srgbClr val="000000"/>
                </a:solidFill>
              </a:ln>
              <a:cs typeface="Times New Roman" pitchFamily="18" charset="0"/>
            </a:endParaRPr>
          </a:p>
        </p:txBody>
      </p:sp>
      <p:sp>
        <p:nvSpPr>
          <p:cNvPr id="8" name="Text Box 80">
            <a:extLst>
              <a:ext uri="{FF2B5EF4-FFF2-40B4-BE49-F238E27FC236}">
                <a16:creationId xmlns:a16="http://schemas.microsoft.com/office/drawing/2014/main" id="{77287C6B-7EF2-46FE-B774-76E5ECB5C7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640" y="3283903"/>
            <a:ext cx="220630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  <a:r>
              <a:rPr lang="vi-VN" alt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+ 8</a:t>
            </a:r>
            <a:endParaRPr lang="en-US" altLang="en-US" sz="4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3D83F83-F1BF-4F4A-8405-9E850473B5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96185" y="3354705"/>
            <a:ext cx="132238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vi-VN" altLang="en-US" sz="4800" dirty="0">
                <a:solidFill>
                  <a:schemeClr val="bg1"/>
                </a:solidFill>
                <a:latin typeface="Times New Roman" panose="02020603050405020304" pitchFamily="18" charset="0"/>
              </a:rPr>
              <a:t>= </a:t>
            </a:r>
            <a:r>
              <a:rPr lang="en-US" altLang="en-US" sz="4800" dirty="0">
                <a:solidFill>
                  <a:schemeClr val="bg1"/>
                </a:solidFill>
                <a:latin typeface="Times New Roman" panose="02020603050405020304" pitchFamily="18" charset="0"/>
              </a:rPr>
              <a:t>32</a:t>
            </a:r>
          </a:p>
        </p:txBody>
      </p:sp>
      <p:sp>
        <p:nvSpPr>
          <p:cNvPr id="10" name="Text Box 19">
            <a:extLst>
              <a:ext uri="{FF2B5EF4-FFF2-40B4-BE49-F238E27FC236}">
                <a16:creationId xmlns:a16="http://schemas.microsoft.com/office/drawing/2014/main" id="{4124D81F-7884-4A94-A672-ADFFAFD697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528" y="4562158"/>
            <a:ext cx="384492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x 4 + 8 =</a:t>
            </a:r>
          </a:p>
        </p:txBody>
      </p:sp>
      <p:sp>
        <p:nvSpPr>
          <p:cNvPr id="11" name="AutoShape 74">
            <a:extLst>
              <a:ext uri="{FF2B5EF4-FFF2-40B4-BE49-F238E27FC236}">
                <a16:creationId xmlns:a16="http://schemas.microsoft.com/office/drawing/2014/main" id="{A8ABD354-437F-4248-817F-5F5211A2AEDF}"/>
              </a:ext>
            </a:extLst>
          </p:cNvPr>
          <p:cNvSpPr>
            <a:spLocks/>
          </p:cNvSpPr>
          <p:nvPr/>
        </p:nvSpPr>
        <p:spPr bwMode="auto">
          <a:xfrm rot="5400000">
            <a:off x="699294" y="4722654"/>
            <a:ext cx="307975" cy="1322387"/>
          </a:xfrm>
          <a:prstGeom prst="rightBrace">
            <a:avLst>
              <a:gd name="adj1" fmla="val 27210"/>
              <a:gd name="adj2" fmla="val 53208"/>
            </a:avLst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endParaRPr lang="vi-VN">
              <a:ln w="57150">
                <a:solidFill>
                  <a:srgbClr val="000000"/>
                </a:solidFill>
              </a:ln>
              <a:cs typeface="Times New Roman" pitchFamily="18" charset="0"/>
            </a:endParaRPr>
          </a:p>
        </p:txBody>
      </p:sp>
      <p:sp>
        <p:nvSpPr>
          <p:cNvPr id="12" name="Text Box 80">
            <a:extLst>
              <a:ext uri="{FF2B5EF4-FFF2-40B4-BE49-F238E27FC236}">
                <a16:creationId xmlns:a16="http://schemas.microsoft.com/office/drawing/2014/main" id="{CA40A3F2-44CD-40C8-8C67-82CC897CCD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640" y="5354320"/>
            <a:ext cx="186833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</a:t>
            </a:r>
            <a:r>
              <a:rPr lang="vi-VN" alt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+8</a:t>
            </a:r>
            <a:endParaRPr lang="en-US" altLang="en-US" sz="4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614913B-EE4E-41D5-974C-D09E1A34DC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3655" y="5287645"/>
            <a:ext cx="130195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vi-VN" altLang="en-US" sz="4800" dirty="0">
                <a:solidFill>
                  <a:schemeClr val="bg1"/>
                </a:solidFill>
                <a:latin typeface="Times New Roman" panose="02020603050405020304" pitchFamily="18" charset="0"/>
              </a:rPr>
              <a:t>= </a:t>
            </a:r>
            <a:r>
              <a:rPr lang="en-US" altLang="en-US" sz="4800" dirty="0">
                <a:solidFill>
                  <a:schemeClr val="bg1"/>
                </a:solidFill>
                <a:latin typeface="Times New Roman" panose="02020603050405020304" pitchFamily="18" charset="0"/>
              </a:rPr>
              <a:t>40</a:t>
            </a:r>
          </a:p>
        </p:txBody>
      </p:sp>
      <p:sp>
        <p:nvSpPr>
          <p:cNvPr id="14" name="Text Box 19">
            <a:extLst>
              <a:ext uri="{FF2B5EF4-FFF2-40B4-BE49-F238E27FC236}">
                <a16:creationId xmlns:a16="http://schemas.microsoft.com/office/drawing/2014/main" id="{73A82CE3-5F84-43F3-A813-F99B1A8C6D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7500" y="2577783"/>
            <a:ext cx="3843338" cy="829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x </a:t>
            </a:r>
            <a:r>
              <a:rPr lang="vi-VN" alt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alt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+ 8 =</a:t>
            </a:r>
          </a:p>
        </p:txBody>
      </p:sp>
      <p:sp>
        <p:nvSpPr>
          <p:cNvPr id="15" name="Text Box 19">
            <a:extLst>
              <a:ext uri="{FF2B5EF4-FFF2-40B4-BE49-F238E27FC236}">
                <a16:creationId xmlns:a16="http://schemas.microsoft.com/office/drawing/2014/main" id="{B1C22DC1-FDBA-4B8D-943B-48609E77CB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08478" y="2608263"/>
            <a:ext cx="17780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vi-VN" alt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64</a:t>
            </a:r>
            <a:r>
              <a:rPr lang="en-US" alt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alt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altLang="en-US" sz="4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Box 19">
            <a:extLst>
              <a:ext uri="{FF2B5EF4-FFF2-40B4-BE49-F238E27FC236}">
                <a16:creationId xmlns:a16="http://schemas.microsoft.com/office/drawing/2014/main" id="{33892C14-3695-4BA0-99F8-32DBC790C2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18600" y="3262948"/>
            <a:ext cx="17780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vi-VN" alt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72</a:t>
            </a:r>
            <a:endParaRPr lang="en-US" altLang="en-US" sz="4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6B340F4-8A15-44DF-B84C-755EBF40F78F}"/>
              </a:ext>
            </a:extLst>
          </p:cNvPr>
          <p:cNvGrpSpPr>
            <a:grpSpLocks/>
          </p:cNvGrpSpPr>
          <p:nvPr/>
        </p:nvGrpSpPr>
        <p:grpSpPr bwMode="auto">
          <a:xfrm>
            <a:off x="7173913" y="4105275"/>
            <a:ext cx="4861559" cy="1700213"/>
            <a:chOff x="7174533" y="4188570"/>
            <a:chExt cx="3844925" cy="1700395"/>
          </a:xfrm>
        </p:grpSpPr>
        <p:sp>
          <p:nvSpPr>
            <p:cNvPr id="18" name="Text Box 19">
              <a:extLst>
                <a:ext uri="{FF2B5EF4-FFF2-40B4-BE49-F238E27FC236}">
                  <a16:creationId xmlns:a16="http://schemas.microsoft.com/office/drawing/2014/main" id="{012AAB12-0A0A-489C-BCA3-46B45AB1777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74533" y="4188570"/>
              <a:ext cx="3844925" cy="15698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4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 x </a:t>
              </a:r>
              <a:r>
                <a:rPr lang="vi-VN" altLang="en-US" sz="4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</a:t>
              </a:r>
              <a:r>
                <a:rPr lang="en-US" altLang="en-US" sz="4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+ 8 =</a:t>
              </a:r>
              <a:r>
                <a:rPr lang="vi-VN" altLang="en-US" sz="4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72 + 8</a:t>
              </a:r>
              <a:endParaRPr lang="en-US" alt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Text Box 6">
              <a:extLst>
                <a:ext uri="{FF2B5EF4-FFF2-40B4-BE49-F238E27FC236}">
                  <a16:creationId xmlns:a16="http://schemas.microsoft.com/office/drawing/2014/main" id="{23619F60-EE0E-40B1-870A-052ABE74078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480375" y="5057115"/>
              <a:ext cx="422275" cy="831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4800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=</a:t>
              </a:r>
            </a:p>
          </p:txBody>
        </p:sp>
      </p:grpSp>
      <p:sp>
        <p:nvSpPr>
          <p:cNvPr id="20" name="Text Box 19">
            <a:extLst>
              <a:ext uri="{FF2B5EF4-FFF2-40B4-BE49-F238E27FC236}">
                <a16:creationId xmlns:a16="http://schemas.microsoft.com/office/drawing/2014/main" id="{EAAC01D2-DF65-4E33-A22E-5208462DC1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29838" y="4957763"/>
            <a:ext cx="1614487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vi-VN" alt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80</a:t>
            </a:r>
            <a:endParaRPr lang="en-US" altLang="en-US" sz="4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 Box 77">
            <a:extLst>
              <a:ext uri="{FF2B5EF4-FFF2-40B4-BE49-F238E27FC236}">
                <a16:creationId xmlns:a16="http://schemas.microsoft.com/office/drawing/2014/main" id="{32BC0121-9B38-4BE7-940F-E9ACA48EE3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8128" y="2559685"/>
            <a:ext cx="106045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4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+ 8</a:t>
            </a:r>
          </a:p>
        </p:txBody>
      </p:sp>
      <p:sp>
        <p:nvSpPr>
          <p:cNvPr id="22" name="Text Box 77">
            <a:extLst>
              <a:ext uri="{FF2B5EF4-FFF2-40B4-BE49-F238E27FC236}">
                <a16:creationId xmlns:a16="http://schemas.microsoft.com/office/drawing/2014/main" id="{1A560340-FF7B-4433-B7CD-FB6E904091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4315" y="4558983"/>
            <a:ext cx="1033463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4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+ 8</a:t>
            </a:r>
          </a:p>
        </p:txBody>
      </p:sp>
    </p:spTree>
    <p:extLst>
      <p:ext uri="{BB962C8B-B14F-4D97-AF65-F5344CB8AC3E}">
        <p14:creationId xmlns:p14="http://schemas.microsoft.com/office/powerpoint/2010/main" val="3268362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37 -0.00648 L 0.21589 -0.09352 " pathEditMode="relative" rAng="0" ptsTypes="AA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69" y="-4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3.7037E-6 L 0.22109 -0.10023 " pathEditMode="relative" rAng="0" ptsTypes="AA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55" y="-5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7037E-6 L 0.22031 0.00301 " pathEditMode="relative" rAng="0" ptsTypes="AA">
                                      <p:cBhvr>
                                        <p:cTn id="8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16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0.00833 L 0.20429 0.00533 " pathEditMode="relative" rAng="0" ptsTypes="AA">
                                      <p:cBhvr>
                                        <p:cTn id="9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08" y="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/>
      <p:bldP spid="8" grpId="1"/>
      <p:bldP spid="9" grpId="0"/>
      <p:bldP spid="11" grpId="0" animBg="1"/>
      <p:bldP spid="11" grpId="1" animBg="1"/>
      <p:bldP spid="12" grpId="0"/>
      <p:bldP spid="12" grpId="1"/>
      <p:bldP spid="13" grpId="0"/>
      <p:bldP spid="15" grpId="0"/>
      <p:bldP spid="16" grpId="0"/>
      <p:bldP spid="20" grpId="0"/>
      <p:bldP spid="21" grpId="0"/>
      <p:bldP spid="21" grpId="1"/>
      <p:bldP spid="22" grpId="0"/>
      <p:bldP spid="22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0C7E451-89E9-48A1-9138-8EDAF6FFA1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92" y="34339"/>
            <a:ext cx="12446183" cy="8094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7842428-BF19-4F0A-AFC2-4C48759DB7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8560" y="167223"/>
            <a:ext cx="8606845" cy="658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15000"/>
              </a:lnSpc>
            </a:pPr>
            <a:r>
              <a:rPr lang="en-US" altLang="en-US" sz="3200" b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Thứ</a:t>
            </a:r>
            <a:r>
              <a:rPr lang="en-US" altLang="en-US" sz="3200" b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hai</a:t>
            </a:r>
            <a:r>
              <a:rPr lang="en-US" altLang="en-US" sz="3200" b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ngày</a:t>
            </a:r>
            <a:r>
              <a:rPr lang="en-US" altLang="en-US" sz="3200" b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8 </a:t>
            </a:r>
            <a:r>
              <a:rPr lang="en-US" altLang="en-US" sz="3200" b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tháng</a:t>
            </a:r>
            <a:r>
              <a:rPr lang="en-US" altLang="en-US" sz="3200" b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11 </a:t>
            </a:r>
            <a:r>
              <a:rPr lang="en-US" altLang="en-US" sz="3200" b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năm</a:t>
            </a:r>
            <a:r>
              <a:rPr lang="en-US" altLang="en-US" sz="3200" b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2021</a:t>
            </a:r>
            <a:endParaRPr lang="en-US" altLang="en-US" sz="2000" dirty="0">
              <a:solidFill>
                <a:schemeClr val="bg1"/>
              </a:solidFill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  <p:sp>
        <p:nvSpPr>
          <p:cNvPr id="4" name="Rectangle 12">
            <a:extLst>
              <a:ext uri="{FF2B5EF4-FFF2-40B4-BE49-F238E27FC236}">
                <a16:creationId xmlns:a16="http://schemas.microsoft.com/office/drawing/2014/main" id="{69D7B9B3-1325-4D45-BA97-86D24D0D93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89002"/>
            <a:ext cx="11115039" cy="1224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15000"/>
              </a:lnSpc>
            </a:pPr>
            <a:r>
              <a:rPr lang="vi-VN" altLang="en-US" sz="3200" b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                        </a:t>
            </a:r>
            <a:r>
              <a:rPr lang="en-US" altLang="en-US" sz="3200" b="1" u="sng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Toán</a:t>
            </a:r>
            <a:endParaRPr lang="vi-VN" altLang="en-US" sz="3200" b="1" u="sng" dirty="0">
              <a:solidFill>
                <a:schemeClr val="bg1"/>
              </a:solidFill>
              <a:latin typeface="HP001 5H" panose="020B0603050302020204" pitchFamily="34" charset="0"/>
              <a:cs typeface="HP001 5H" panose="020B0603050302020204" pitchFamily="34" charset="0"/>
            </a:endParaRPr>
          </a:p>
          <a:p>
            <a:pPr eaLnBrk="1" hangingPunct="1">
              <a:lnSpc>
                <a:spcPct val="115000"/>
              </a:lnSpc>
            </a:pPr>
            <a:r>
              <a:rPr lang="vi-VN" altLang="en-US" sz="3200" b="1" u="sng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Bài</a:t>
            </a:r>
            <a:r>
              <a:rPr lang="vi-VN" altLang="en-US" sz="3200" b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:      </a:t>
            </a:r>
            <a:r>
              <a:rPr lang="vi-VN" altLang="en-US" sz="3200" b="1" dirty="0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Luyện tập</a:t>
            </a:r>
            <a:endParaRPr lang="en-US" altLang="en-US" sz="2000" dirty="0">
              <a:solidFill>
                <a:srgbClr val="FF0000"/>
              </a:solidFill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8051400B-F989-4955-8BD1-48A9C9253C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2069162"/>
            <a:ext cx="11948160" cy="1791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15000"/>
              </a:lnSpc>
            </a:pPr>
            <a:r>
              <a:rPr lang="vi-VN" altLang="en-US" sz="3200" b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                        </a:t>
            </a:r>
            <a:r>
              <a:rPr lang="en-US" altLang="en-US" sz="3200" b="1" u="sng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Toán</a:t>
            </a:r>
            <a:endParaRPr lang="vi-VN" altLang="en-US" sz="3200" b="1" u="sng" dirty="0">
              <a:solidFill>
                <a:schemeClr val="bg1"/>
              </a:solidFill>
              <a:latin typeface="HP001 5H" panose="020B0603050302020204" pitchFamily="34" charset="0"/>
              <a:cs typeface="HP001 5H" panose="020B0603050302020204" pitchFamily="34" charset="0"/>
            </a:endParaRPr>
          </a:p>
          <a:p>
            <a:pPr eaLnBrk="1" hangingPunct="1">
              <a:lnSpc>
                <a:spcPct val="115000"/>
              </a:lnSpc>
            </a:pPr>
            <a:r>
              <a:rPr lang="vi-VN" altLang="en-US" sz="3200" b="1" u="sng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Bài</a:t>
            </a:r>
            <a:r>
              <a:rPr lang="vi-VN" altLang="en-US" sz="3200" b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3: Từ cuộn dây điện dài 50m người ta cắt lấy 4 đoạn, mỗi đoạn dài 8m. Hỏi cuộn dây điện đó còn lại bao nhiêu mét?</a:t>
            </a:r>
            <a:endParaRPr lang="en-US" altLang="en-US" sz="2000" dirty="0">
              <a:solidFill>
                <a:srgbClr val="FF0000"/>
              </a:solidFill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  <p:sp>
        <p:nvSpPr>
          <p:cNvPr id="8" name="Text Box 125">
            <a:extLst>
              <a:ext uri="{FF2B5EF4-FFF2-40B4-BE49-F238E27FC236}">
                <a16:creationId xmlns:a16="http://schemas.microsoft.com/office/drawing/2014/main" id="{101FE9A9-5C0B-4374-9FC3-1B238E50CB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105" y="3775075"/>
            <a:ext cx="1671638" cy="5842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 sz="2800" b="1">
                <a:solidFill>
                  <a:srgbClr val="800000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 b="1">
                <a:solidFill>
                  <a:srgbClr val="800000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 b="1">
                <a:solidFill>
                  <a:srgbClr val="800000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 b="1">
                <a:solidFill>
                  <a:srgbClr val="800000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 b="1">
                <a:solidFill>
                  <a:srgbClr val="800000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800000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800000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800000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800000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3200" u="sng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Tóm</a:t>
            </a:r>
            <a:r>
              <a:rPr lang="en-US" sz="3200" u="sng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200" u="sng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tắt</a:t>
            </a:r>
            <a:endParaRPr lang="en-US" sz="3200" u="sng" dirty="0">
              <a:solidFill>
                <a:schemeClr val="bg1"/>
              </a:solidFill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  <p:sp>
        <p:nvSpPr>
          <p:cNvPr id="9" name="Text Box 125">
            <a:extLst>
              <a:ext uri="{FF2B5EF4-FFF2-40B4-BE49-F238E27FC236}">
                <a16:creationId xmlns:a16="http://schemas.microsoft.com/office/drawing/2014/main" id="{7213F8D7-D9C7-4EC4-85BC-9702BD6C79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13" y="4407218"/>
            <a:ext cx="2978150" cy="5842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 sz="2800" b="1">
                <a:solidFill>
                  <a:srgbClr val="800000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 b="1">
                <a:solidFill>
                  <a:srgbClr val="800000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 b="1">
                <a:solidFill>
                  <a:srgbClr val="800000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 b="1">
                <a:solidFill>
                  <a:srgbClr val="800000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 b="1">
                <a:solidFill>
                  <a:srgbClr val="800000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800000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800000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800000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800000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3200" dirty="0" err="1">
                <a:solidFill>
                  <a:schemeClr val="bg1"/>
                </a:solidFill>
                <a:latin typeface="HP001 5 hàng" panose="020B0603050302020204" pitchFamily="34" charset="0"/>
                <a:cs typeface="Times New Roman" pitchFamily="18" charset="0"/>
              </a:rPr>
              <a:t>Cuộn</a:t>
            </a:r>
            <a:r>
              <a:rPr lang="en-US" sz="3200" dirty="0">
                <a:solidFill>
                  <a:schemeClr val="bg1"/>
                </a:solidFill>
                <a:latin typeface="HP001 5 hàng" panose="020B0603050302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HP001 5 hàng" panose="020B0603050302020204" pitchFamily="34" charset="0"/>
                <a:cs typeface="Times New Roman" pitchFamily="18" charset="0"/>
              </a:rPr>
              <a:t>dây</a:t>
            </a:r>
            <a:r>
              <a:rPr lang="en-US" sz="3200" dirty="0">
                <a:solidFill>
                  <a:schemeClr val="bg1"/>
                </a:solidFill>
                <a:latin typeface="HP001 5 hàng" panose="020B0603050302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HP001 5 hàng" panose="020B0603050302020204" pitchFamily="34" charset="0"/>
                <a:cs typeface="Times New Roman" pitchFamily="18" charset="0"/>
              </a:rPr>
              <a:t>điện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: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B696FB5-DA70-4EA4-BCB4-C90DF1B33B0D}"/>
              </a:ext>
            </a:extLst>
          </p:cNvPr>
          <p:cNvGrpSpPr>
            <a:grpSpLocks/>
          </p:cNvGrpSpPr>
          <p:nvPr/>
        </p:nvGrpSpPr>
        <p:grpSpPr bwMode="auto">
          <a:xfrm>
            <a:off x="2974658" y="3937635"/>
            <a:ext cx="3527425" cy="600075"/>
            <a:chOff x="4894264" y="3249533"/>
            <a:chExt cx="3527425" cy="598568"/>
          </a:xfrm>
        </p:grpSpPr>
        <p:sp>
          <p:nvSpPr>
            <p:cNvPr id="11" name="AutoShape 109">
              <a:extLst>
                <a:ext uri="{FF2B5EF4-FFF2-40B4-BE49-F238E27FC236}">
                  <a16:creationId xmlns:a16="http://schemas.microsoft.com/office/drawing/2014/main" id="{07E381B2-E8C2-414F-B7E1-51E618CF692F}"/>
                </a:ext>
              </a:extLst>
            </p:cNvPr>
            <p:cNvSpPr>
              <a:spLocks/>
            </p:cNvSpPr>
            <p:nvPr/>
          </p:nvSpPr>
          <p:spPr bwMode="auto">
            <a:xfrm rot="-5400000">
              <a:off x="6564314" y="1990726"/>
              <a:ext cx="187325" cy="3527425"/>
            </a:xfrm>
            <a:prstGeom prst="rightBrace">
              <a:avLst>
                <a:gd name="adj1" fmla="val 411481"/>
                <a:gd name="adj2" fmla="val 50000"/>
              </a:avLst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vi-VN" altLang="en-US" sz="280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Text Box 110">
              <a:extLst>
                <a:ext uri="{FF2B5EF4-FFF2-40B4-BE49-F238E27FC236}">
                  <a16:creationId xmlns:a16="http://schemas.microsoft.com/office/drawing/2014/main" id="{FC900F9B-3497-4A66-A99F-C22C11F33E4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37288" y="3249533"/>
              <a:ext cx="927100" cy="45720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r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50m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E7B7619-B0CC-4DF7-A276-E3C80EA080A6}"/>
              </a:ext>
            </a:extLst>
          </p:cNvPr>
          <p:cNvGrpSpPr>
            <a:grpSpLocks/>
          </p:cNvGrpSpPr>
          <p:nvPr/>
        </p:nvGrpSpPr>
        <p:grpSpPr bwMode="auto">
          <a:xfrm>
            <a:off x="2935923" y="4587875"/>
            <a:ext cx="3616325" cy="144463"/>
            <a:chOff x="4856163" y="3876676"/>
            <a:chExt cx="3616326" cy="144463"/>
          </a:xfrm>
        </p:grpSpPr>
        <p:grpSp>
          <p:nvGrpSpPr>
            <p:cNvPr id="14" name="Group 108">
              <a:extLst>
                <a:ext uri="{FF2B5EF4-FFF2-40B4-BE49-F238E27FC236}">
                  <a16:creationId xmlns:a16="http://schemas.microsoft.com/office/drawing/2014/main" id="{946EFDD4-3CB3-42D2-A979-D335A8A4D5D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151564" y="3876676"/>
              <a:ext cx="2320925" cy="144463"/>
              <a:chOff x="1111" y="2341"/>
              <a:chExt cx="1462" cy="91"/>
            </a:xfrm>
          </p:grpSpPr>
          <p:sp>
            <p:nvSpPr>
              <p:cNvPr id="19" name="Line 76">
                <a:extLst>
                  <a:ext uri="{FF2B5EF4-FFF2-40B4-BE49-F238E27FC236}">
                    <a16:creationId xmlns:a16="http://schemas.microsoft.com/office/drawing/2014/main" id="{7A983ED7-9AA9-49B8-863B-50CECD9C6FA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11" y="2341"/>
                <a:ext cx="0" cy="91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D"/>
              </a:p>
            </p:txBody>
          </p:sp>
          <p:grpSp>
            <p:nvGrpSpPr>
              <p:cNvPr id="20" name="Group 78">
                <a:extLst>
                  <a:ext uri="{FF2B5EF4-FFF2-40B4-BE49-F238E27FC236}">
                    <a16:creationId xmlns:a16="http://schemas.microsoft.com/office/drawing/2014/main" id="{A8E210BA-C40B-472A-B51E-4435AE9B1BB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22" y="2341"/>
                <a:ext cx="363" cy="91"/>
                <a:chOff x="1429" y="2387"/>
                <a:chExt cx="363" cy="91"/>
              </a:xfrm>
            </p:grpSpPr>
            <p:sp>
              <p:nvSpPr>
                <p:cNvPr id="30" name="Line 71">
                  <a:extLst>
                    <a:ext uri="{FF2B5EF4-FFF2-40B4-BE49-F238E27FC236}">
                      <a16:creationId xmlns:a16="http://schemas.microsoft.com/office/drawing/2014/main" id="{8FE10B75-B5B6-4657-8B38-2887C4C06CA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29" y="2432"/>
                  <a:ext cx="363" cy="0"/>
                </a:xfrm>
                <a:prstGeom prst="line">
                  <a:avLst/>
                </a:prstGeom>
                <a:noFill/>
                <a:ln w="38100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ID"/>
                </a:p>
              </p:txBody>
            </p:sp>
            <p:sp>
              <p:nvSpPr>
                <p:cNvPr id="31" name="Line 77">
                  <a:extLst>
                    <a:ext uri="{FF2B5EF4-FFF2-40B4-BE49-F238E27FC236}">
                      <a16:creationId xmlns:a16="http://schemas.microsoft.com/office/drawing/2014/main" id="{171D6E8B-C8BF-4330-BE46-4A6BD1659D7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778" y="2387"/>
                  <a:ext cx="0" cy="91"/>
                </a:xfrm>
                <a:prstGeom prst="line">
                  <a:avLst/>
                </a:prstGeom>
                <a:noFill/>
                <a:ln w="38100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ID"/>
                </a:p>
              </p:txBody>
            </p:sp>
          </p:grpSp>
          <p:grpSp>
            <p:nvGrpSpPr>
              <p:cNvPr id="21" name="Group 79">
                <a:extLst>
                  <a:ext uri="{FF2B5EF4-FFF2-40B4-BE49-F238E27FC236}">
                    <a16:creationId xmlns:a16="http://schemas.microsoft.com/office/drawing/2014/main" id="{2CB196F2-368B-4D1B-A4F3-8B25355F99C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483" y="2341"/>
                <a:ext cx="363" cy="91"/>
                <a:chOff x="1429" y="2387"/>
                <a:chExt cx="363" cy="91"/>
              </a:xfrm>
            </p:grpSpPr>
            <p:sp>
              <p:nvSpPr>
                <p:cNvPr id="28" name="Line 80">
                  <a:extLst>
                    <a:ext uri="{FF2B5EF4-FFF2-40B4-BE49-F238E27FC236}">
                      <a16:creationId xmlns:a16="http://schemas.microsoft.com/office/drawing/2014/main" id="{9FD8C85F-398B-42B3-8A6C-0A5E1CC845F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29" y="2432"/>
                  <a:ext cx="363" cy="0"/>
                </a:xfrm>
                <a:prstGeom prst="line">
                  <a:avLst/>
                </a:prstGeom>
                <a:noFill/>
                <a:ln w="38100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ID"/>
                </a:p>
              </p:txBody>
            </p:sp>
            <p:sp>
              <p:nvSpPr>
                <p:cNvPr id="29" name="Line 81">
                  <a:extLst>
                    <a:ext uri="{FF2B5EF4-FFF2-40B4-BE49-F238E27FC236}">
                      <a16:creationId xmlns:a16="http://schemas.microsoft.com/office/drawing/2014/main" id="{1049A43A-4BB8-4495-8858-6DEBA86C94D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778" y="2387"/>
                  <a:ext cx="0" cy="91"/>
                </a:xfrm>
                <a:prstGeom prst="line">
                  <a:avLst/>
                </a:prstGeom>
                <a:noFill/>
                <a:ln w="38100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ID"/>
                </a:p>
              </p:txBody>
            </p:sp>
          </p:grpSp>
          <p:grpSp>
            <p:nvGrpSpPr>
              <p:cNvPr id="22" name="Group 82">
                <a:extLst>
                  <a:ext uri="{FF2B5EF4-FFF2-40B4-BE49-F238E27FC236}">
                    <a16:creationId xmlns:a16="http://schemas.microsoft.com/office/drawing/2014/main" id="{9F265BD6-19EC-45AC-81ED-A0E4600CDC0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847" y="2341"/>
                <a:ext cx="363" cy="91"/>
                <a:chOff x="1429" y="2387"/>
                <a:chExt cx="363" cy="91"/>
              </a:xfrm>
            </p:grpSpPr>
            <p:sp>
              <p:nvSpPr>
                <p:cNvPr id="26" name="Line 83">
                  <a:extLst>
                    <a:ext uri="{FF2B5EF4-FFF2-40B4-BE49-F238E27FC236}">
                      <a16:creationId xmlns:a16="http://schemas.microsoft.com/office/drawing/2014/main" id="{75A605AE-3A6E-4747-A4CA-9E5B67F9036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29" y="2432"/>
                  <a:ext cx="363" cy="0"/>
                </a:xfrm>
                <a:prstGeom prst="line">
                  <a:avLst/>
                </a:prstGeom>
                <a:noFill/>
                <a:ln w="38100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ID"/>
                </a:p>
              </p:txBody>
            </p:sp>
            <p:sp>
              <p:nvSpPr>
                <p:cNvPr id="27" name="Line 84">
                  <a:extLst>
                    <a:ext uri="{FF2B5EF4-FFF2-40B4-BE49-F238E27FC236}">
                      <a16:creationId xmlns:a16="http://schemas.microsoft.com/office/drawing/2014/main" id="{791F40B4-597A-4FA0-88D8-3BAFCA41788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778" y="2387"/>
                  <a:ext cx="0" cy="91"/>
                </a:xfrm>
                <a:prstGeom prst="line">
                  <a:avLst/>
                </a:prstGeom>
                <a:noFill/>
                <a:ln w="38100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ID"/>
                </a:p>
              </p:txBody>
            </p:sp>
          </p:grpSp>
          <p:grpSp>
            <p:nvGrpSpPr>
              <p:cNvPr id="23" name="Group 85">
                <a:extLst>
                  <a:ext uri="{FF2B5EF4-FFF2-40B4-BE49-F238E27FC236}">
                    <a16:creationId xmlns:a16="http://schemas.microsoft.com/office/drawing/2014/main" id="{7212A0A1-EB14-44E6-9C52-D550D84FFF0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210" y="2341"/>
                <a:ext cx="363" cy="91"/>
                <a:chOff x="1429" y="2387"/>
                <a:chExt cx="363" cy="91"/>
              </a:xfrm>
            </p:grpSpPr>
            <p:sp>
              <p:nvSpPr>
                <p:cNvPr id="24" name="Line 86">
                  <a:extLst>
                    <a:ext uri="{FF2B5EF4-FFF2-40B4-BE49-F238E27FC236}">
                      <a16:creationId xmlns:a16="http://schemas.microsoft.com/office/drawing/2014/main" id="{14BEBA00-D391-4FB9-A166-84055ADA80F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29" y="2432"/>
                  <a:ext cx="363" cy="0"/>
                </a:xfrm>
                <a:prstGeom prst="line">
                  <a:avLst/>
                </a:prstGeom>
                <a:noFill/>
                <a:ln w="38100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ID"/>
                </a:p>
              </p:txBody>
            </p:sp>
            <p:sp>
              <p:nvSpPr>
                <p:cNvPr id="25" name="Line 87">
                  <a:extLst>
                    <a:ext uri="{FF2B5EF4-FFF2-40B4-BE49-F238E27FC236}">
                      <a16:creationId xmlns:a16="http://schemas.microsoft.com/office/drawing/2014/main" id="{AD082FED-6D1B-4CD5-ACF8-9E1D42F8165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778" y="2387"/>
                  <a:ext cx="0" cy="91"/>
                </a:xfrm>
                <a:prstGeom prst="line">
                  <a:avLst/>
                </a:prstGeom>
                <a:noFill/>
                <a:ln w="38100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ID"/>
                </a:p>
              </p:txBody>
            </p:sp>
          </p:grpSp>
        </p:grpSp>
        <p:sp>
          <p:nvSpPr>
            <p:cNvPr id="15" name="Line 89">
              <a:extLst>
                <a:ext uri="{FF2B5EF4-FFF2-40B4-BE49-F238E27FC236}">
                  <a16:creationId xmlns:a16="http://schemas.microsoft.com/office/drawing/2014/main" id="{E5CD693F-0E21-46ED-A018-60D0E85965F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56163" y="3952875"/>
              <a:ext cx="1295400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ID"/>
            </a:p>
          </p:txBody>
        </p:sp>
        <p:sp>
          <p:nvSpPr>
            <p:cNvPr id="16" name="Line 103">
              <a:extLst>
                <a:ext uri="{FF2B5EF4-FFF2-40B4-BE49-F238E27FC236}">
                  <a16:creationId xmlns:a16="http://schemas.microsoft.com/office/drawing/2014/main" id="{4915DA10-4173-47D6-9557-3118E695A67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75213" y="3876676"/>
              <a:ext cx="0" cy="144463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ID"/>
            </a:p>
          </p:txBody>
        </p:sp>
        <p:sp>
          <p:nvSpPr>
            <p:cNvPr id="17" name="Line 70">
              <a:extLst>
                <a:ext uri="{FF2B5EF4-FFF2-40B4-BE49-F238E27FC236}">
                  <a16:creationId xmlns:a16="http://schemas.microsoft.com/office/drawing/2014/main" id="{21087E88-CBB2-4CA9-A4ED-78C18090C77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151563" y="3948113"/>
              <a:ext cx="2303462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ID"/>
            </a:p>
          </p:txBody>
        </p:sp>
        <p:sp>
          <p:nvSpPr>
            <p:cNvPr id="18" name="Line 106">
              <a:extLst>
                <a:ext uri="{FF2B5EF4-FFF2-40B4-BE49-F238E27FC236}">
                  <a16:creationId xmlns:a16="http://schemas.microsoft.com/office/drawing/2014/main" id="{68749998-9ED3-4CCE-8FE9-B8FD81CE1D6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455025" y="3876676"/>
              <a:ext cx="0" cy="144463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ID"/>
            </a:p>
          </p:txBody>
        </p:sp>
      </p:grpSp>
      <p:sp>
        <p:nvSpPr>
          <p:cNvPr id="32" name="AutoShape 123">
            <a:extLst>
              <a:ext uri="{FF2B5EF4-FFF2-40B4-BE49-F238E27FC236}">
                <a16:creationId xmlns:a16="http://schemas.microsoft.com/office/drawing/2014/main" id="{D95EC3FB-3D04-4E17-8FFB-A1EC744D3133}"/>
              </a:ext>
            </a:extLst>
          </p:cNvPr>
          <p:cNvSpPr>
            <a:spLocks/>
          </p:cNvSpPr>
          <p:nvPr/>
        </p:nvSpPr>
        <p:spPr bwMode="auto">
          <a:xfrm rot="16200000" flipH="1" flipV="1">
            <a:off x="4452461" y="4577874"/>
            <a:ext cx="142875" cy="541338"/>
          </a:xfrm>
          <a:prstGeom prst="rightBrace">
            <a:avLst>
              <a:gd name="adj1" fmla="val 31574"/>
              <a:gd name="adj2" fmla="val 50000"/>
            </a:avLst>
          </a:prstGeom>
          <a:noFill/>
          <a:ln w="19050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280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F802F382-0C47-45A4-BC57-C0E14D6EA11D}"/>
              </a:ext>
            </a:extLst>
          </p:cNvPr>
          <p:cNvGrpSpPr>
            <a:grpSpLocks/>
          </p:cNvGrpSpPr>
          <p:nvPr/>
        </p:nvGrpSpPr>
        <p:grpSpPr bwMode="auto">
          <a:xfrm>
            <a:off x="2980056" y="4773790"/>
            <a:ext cx="1222376" cy="522132"/>
            <a:chOff x="4879976" y="4098926"/>
            <a:chExt cx="1262063" cy="311333"/>
          </a:xfrm>
        </p:grpSpPr>
        <p:sp>
          <p:nvSpPr>
            <p:cNvPr id="34" name="AutoShape 113">
              <a:extLst>
                <a:ext uri="{FF2B5EF4-FFF2-40B4-BE49-F238E27FC236}">
                  <a16:creationId xmlns:a16="http://schemas.microsoft.com/office/drawing/2014/main" id="{8322439E-1824-49ED-921D-2B17752C51D5}"/>
                </a:ext>
              </a:extLst>
            </p:cNvPr>
            <p:cNvSpPr>
              <a:spLocks/>
            </p:cNvSpPr>
            <p:nvPr/>
          </p:nvSpPr>
          <p:spPr bwMode="auto">
            <a:xfrm rot="-5400000" flipH="1" flipV="1">
              <a:off x="5470526" y="3508376"/>
              <a:ext cx="80963" cy="1262063"/>
            </a:xfrm>
            <a:prstGeom prst="rightBrace">
              <a:avLst>
                <a:gd name="adj1" fmla="val 129901"/>
                <a:gd name="adj2" fmla="val 50000"/>
              </a:avLst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vert="eaVert"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5" name="Text Box 114">
              <a:extLst>
                <a:ext uri="{FF2B5EF4-FFF2-40B4-BE49-F238E27FC236}">
                  <a16:creationId xmlns:a16="http://schemas.microsoft.com/office/drawing/2014/main" id="{C39019AD-064A-421D-87C4-C09DC38CF7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59401" y="4134981"/>
              <a:ext cx="576263" cy="2752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r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 m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0A658DE-37D9-4559-990A-D63F39697022}"/>
              </a:ext>
            </a:extLst>
          </p:cNvPr>
          <p:cNvGrpSpPr>
            <a:grpSpLocks/>
          </p:cNvGrpSpPr>
          <p:nvPr/>
        </p:nvGrpSpPr>
        <p:grpSpPr bwMode="auto">
          <a:xfrm>
            <a:off x="4212590" y="4767580"/>
            <a:ext cx="2301875" cy="511175"/>
            <a:chOff x="6153150" y="4076700"/>
            <a:chExt cx="2301876" cy="511175"/>
          </a:xfrm>
        </p:grpSpPr>
        <p:grpSp>
          <p:nvGrpSpPr>
            <p:cNvPr id="37" name="Group 2">
              <a:extLst>
                <a:ext uri="{FF2B5EF4-FFF2-40B4-BE49-F238E27FC236}">
                  <a16:creationId xmlns:a16="http://schemas.microsoft.com/office/drawing/2014/main" id="{BE13ADB4-063B-4657-985D-BF656EE7004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153150" y="4076700"/>
              <a:ext cx="2286000" cy="158750"/>
              <a:chOff x="1764507" y="4204494"/>
              <a:chExt cx="2286000" cy="158750"/>
            </a:xfrm>
          </p:grpSpPr>
          <p:sp>
            <p:nvSpPr>
              <p:cNvPr id="39" name="AutoShape 111">
                <a:extLst>
                  <a:ext uri="{FF2B5EF4-FFF2-40B4-BE49-F238E27FC236}">
                    <a16:creationId xmlns:a16="http://schemas.microsoft.com/office/drawing/2014/main" id="{8AAF6368-D733-4DA0-AD91-53E0D586E9F9}"/>
                  </a:ext>
                </a:extLst>
              </p:cNvPr>
              <p:cNvSpPr>
                <a:spLocks/>
              </p:cNvSpPr>
              <p:nvPr/>
            </p:nvSpPr>
            <p:spPr bwMode="auto">
              <a:xfrm rot="-5400000" flipH="1" flipV="1">
                <a:off x="3708400" y="4011613"/>
                <a:ext cx="142875" cy="541338"/>
              </a:xfrm>
              <a:prstGeom prst="rightBrace">
                <a:avLst>
                  <a:gd name="adj1" fmla="val 31574"/>
                  <a:gd name="adj2" fmla="val 50000"/>
                </a:avLst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2800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0" name="AutoShape 117">
                <a:extLst>
                  <a:ext uri="{FF2B5EF4-FFF2-40B4-BE49-F238E27FC236}">
                    <a16:creationId xmlns:a16="http://schemas.microsoft.com/office/drawing/2014/main" id="{308E1AB4-43ED-4073-AFB4-A668491884A8}"/>
                  </a:ext>
                </a:extLst>
              </p:cNvPr>
              <p:cNvSpPr>
                <a:spLocks/>
              </p:cNvSpPr>
              <p:nvPr/>
            </p:nvSpPr>
            <p:spPr bwMode="auto">
              <a:xfrm rot="-5400000" flipH="1" flipV="1">
                <a:off x="3116263" y="4021138"/>
                <a:ext cx="142875" cy="541338"/>
              </a:xfrm>
              <a:prstGeom prst="rightBrace">
                <a:avLst>
                  <a:gd name="adj1" fmla="val 31574"/>
                  <a:gd name="adj2" fmla="val 50000"/>
                </a:avLst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2800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1" name="AutoShape 120">
                <a:extLst>
                  <a:ext uri="{FF2B5EF4-FFF2-40B4-BE49-F238E27FC236}">
                    <a16:creationId xmlns:a16="http://schemas.microsoft.com/office/drawing/2014/main" id="{50638651-3913-4F68-85CC-74E61A4079E7}"/>
                  </a:ext>
                </a:extLst>
              </p:cNvPr>
              <p:cNvSpPr>
                <a:spLocks/>
              </p:cNvSpPr>
              <p:nvPr/>
            </p:nvSpPr>
            <p:spPr bwMode="auto">
              <a:xfrm rot="-5400000" flipH="1" flipV="1">
                <a:off x="2555875" y="4005263"/>
                <a:ext cx="142875" cy="541338"/>
              </a:xfrm>
              <a:prstGeom prst="rightBrace">
                <a:avLst>
                  <a:gd name="adj1" fmla="val 31574"/>
                  <a:gd name="adj2" fmla="val 50000"/>
                </a:avLst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2800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2" name="AutoShape 123">
                <a:extLst>
                  <a:ext uri="{FF2B5EF4-FFF2-40B4-BE49-F238E27FC236}">
                    <a16:creationId xmlns:a16="http://schemas.microsoft.com/office/drawing/2014/main" id="{DD18FD2A-1E28-4D61-BBC8-1C968B537F93}"/>
                  </a:ext>
                </a:extLst>
              </p:cNvPr>
              <p:cNvSpPr>
                <a:spLocks/>
              </p:cNvSpPr>
              <p:nvPr/>
            </p:nvSpPr>
            <p:spPr bwMode="auto">
              <a:xfrm rot="-5400000" flipH="1" flipV="1">
                <a:off x="1963738" y="4014788"/>
                <a:ext cx="142875" cy="541338"/>
              </a:xfrm>
              <a:prstGeom prst="rightBrace">
                <a:avLst>
                  <a:gd name="adj1" fmla="val 31574"/>
                  <a:gd name="adj2" fmla="val 50000"/>
                </a:avLst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2800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8" name="Text Box 112">
              <a:extLst>
                <a:ext uri="{FF2B5EF4-FFF2-40B4-BE49-F238E27FC236}">
                  <a16:creationId xmlns:a16="http://schemas.microsoft.com/office/drawing/2014/main" id="{C8E390B6-93C7-4D17-B25B-6066C9BD822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94488" y="4130675"/>
              <a:ext cx="1760538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r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8m</a:t>
              </a:r>
            </a:p>
          </p:txBody>
        </p:sp>
      </p:grpSp>
      <p:sp>
        <p:nvSpPr>
          <p:cNvPr id="43" name="Text Box 127">
            <a:extLst>
              <a:ext uri="{FF2B5EF4-FFF2-40B4-BE49-F238E27FC236}">
                <a16:creationId xmlns:a16="http://schemas.microsoft.com/office/drawing/2014/main" id="{A1D39ED9-7DF7-46B1-B1EA-7A46C9B195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7653" y="5298123"/>
            <a:ext cx="6442074" cy="46166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400" dirty="0" err="1">
                <a:solidFill>
                  <a:srgbClr val="00B05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Bước</a:t>
            </a:r>
            <a:r>
              <a:rPr lang="en-US" sz="2400" dirty="0">
                <a:solidFill>
                  <a:srgbClr val="00B05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1: </a:t>
            </a:r>
            <a:r>
              <a:rPr lang="en-US" sz="2400" dirty="0" err="1">
                <a:solidFill>
                  <a:srgbClr val="00B05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Tìm</a:t>
            </a:r>
            <a:r>
              <a:rPr lang="en-US" sz="2400" dirty="0">
                <a:solidFill>
                  <a:srgbClr val="00B05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chiều</a:t>
            </a:r>
            <a:r>
              <a:rPr lang="en-US" sz="2400" dirty="0">
                <a:solidFill>
                  <a:srgbClr val="00B05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dài</a:t>
            </a:r>
            <a:r>
              <a:rPr lang="en-US" sz="2400" dirty="0">
                <a:solidFill>
                  <a:srgbClr val="00B05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dây</a:t>
            </a:r>
            <a:r>
              <a:rPr lang="en-US" sz="2400" dirty="0">
                <a:solidFill>
                  <a:srgbClr val="00B05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điện</a:t>
            </a:r>
            <a:r>
              <a:rPr lang="en-US" sz="2400" dirty="0">
                <a:solidFill>
                  <a:srgbClr val="00B05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đã</a:t>
            </a:r>
            <a:r>
              <a:rPr lang="en-US" sz="2400" dirty="0">
                <a:solidFill>
                  <a:srgbClr val="00B05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cắt</a:t>
            </a:r>
            <a:r>
              <a:rPr lang="en-US" sz="2400" dirty="0">
                <a:solidFill>
                  <a:srgbClr val="00B05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đi</a:t>
            </a:r>
            <a:r>
              <a:rPr lang="en-US" sz="2400" dirty="0">
                <a:solidFill>
                  <a:srgbClr val="00B05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.</a:t>
            </a:r>
          </a:p>
        </p:txBody>
      </p:sp>
      <p:sp>
        <p:nvSpPr>
          <p:cNvPr id="44" name="Text Box 127">
            <a:extLst>
              <a:ext uri="{FF2B5EF4-FFF2-40B4-BE49-F238E27FC236}">
                <a16:creationId xmlns:a16="http://schemas.microsoft.com/office/drawing/2014/main" id="{6BBC0EF3-0D34-4574-92F2-5BB4C3DB1A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045835"/>
            <a:ext cx="6709728" cy="46166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400" dirty="0" err="1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Bước</a:t>
            </a:r>
            <a:r>
              <a:rPr lang="en-US" sz="2400" dirty="0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2: </a:t>
            </a:r>
            <a:r>
              <a:rPr lang="en-US" sz="2400" dirty="0" err="1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Tìm</a:t>
            </a:r>
            <a:r>
              <a:rPr lang="en-US" sz="2400" dirty="0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chiều</a:t>
            </a:r>
            <a:r>
              <a:rPr lang="en-US" sz="2400" dirty="0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dài</a:t>
            </a:r>
            <a:r>
              <a:rPr lang="en-US" sz="2400" dirty="0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cuộn</a:t>
            </a:r>
            <a:r>
              <a:rPr lang="en-US" sz="2400" dirty="0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dây</a:t>
            </a:r>
            <a:r>
              <a:rPr lang="en-US" sz="2400" dirty="0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điện</a:t>
            </a:r>
            <a:r>
              <a:rPr lang="en-US" sz="2400" dirty="0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đó</a:t>
            </a:r>
            <a:r>
              <a:rPr lang="en-US" sz="2400" dirty="0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còn</a:t>
            </a:r>
            <a:r>
              <a:rPr lang="en-US" sz="2400" dirty="0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lại</a:t>
            </a:r>
            <a:r>
              <a:rPr lang="en-US" sz="2400" dirty="0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.</a:t>
            </a:r>
          </a:p>
        </p:txBody>
      </p:sp>
      <p:sp>
        <p:nvSpPr>
          <p:cNvPr id="45" name="Text Box 51">
            <a:extLst>
              <a:ext uri="{FF2B5EF4-FFF2-40B4-BE49-F238E27FC236}">
                <a16:creationId xmlns:a16="http://schemas.microsoft.com/office/drawing/2014/main" id="{23B8FE53-DF6D-4DA0-ABDB-084FDE40AC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03589" y="3785235"/>
            <a:ext cx="242696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u="sng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Bài</a:t>
            </a:r>
            <a:r>
              <a:rPr lang="en-US" altLang="en-US" u="sng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altLang="en-US" u="sng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giải</a:t>
            </a:r>
            <a:endParaRPr lang="en-US" altLang="en-US" u="sng" dirty="0">
              <a:solidFill>
                <a:schemeClr val="bg1"/>
              </a:solidFill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  <p:sp>
        <p:nvSpPr>
          <p:cNvPr id="46" name="Text Box 55">
            <a:extLst>
              <a:ext uri="{FF2B5EF4-FFF2-40B4-BE49-F238E27FC236}">
                <a16:creationId xmlns:a16="http://schemas.microsoft.com/office/drawing/2014/main" id="{C6DB5193-0D79-47A5-9D54-3EFCDE16B6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3555" y="4230053"/>
            <a:ext cx="57531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Chiều</a:t>
            </a:r>
            <a:r>
              <a:rPr lang="en-US" altLang="en-US" sz="2800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dài</a:t>
            </a:r>
            <a:r>
              <a:rPr lang="en-US" altLang="en-US" sz="2800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dây</a:t>
            </a:r>
            <a:r>
              <a:rPr lang="en-US" altLang="en-US" sz="2800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điện</a:t>
            </a:r>
            <a:r>
              <a:rPr lang="en-US" altLang="en-US" sz="2800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đã</a:t>
            </a:r>
            <a:r>
              <a:rPr lang="en-US" altLang="en-US" sz="2800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cắt</a:t>
            </a:r>
            <a:r>
              <a:rPr lang="en-US" altLang="en-US" sz="2800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đi</a:t>
            </a:r>
            <a:r>
              <a:rPr lang="en-US" altLang="en-US" sz="2800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là</a:t>
            </a:r>
            <a:r>
              <a:rPr lang="en-US" altLang="en-US" sz="2800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:</a:t>
            </a:r>
          </a:p>
        </p:txBody>
      </p:sp>
      <p:sp>
        <p:nvSpPr>
          <p:cNvPr id="47" name="Text Box 56">
            <a:extLst>
              <a:ext uri="{FF2B5EF4-FFF2-40B4-BE49-F238E27FC236}">
                <a16:creationId xmlns:a16="http://schemas.microsoft.com/office/drawing/2014/main" id="{ABA7837C-76A0-4D78-B812-7B19A91EF5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8630" y="4692333"/>
            <a:ext cx="24114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x 4 = 32 (m)</a:t>
            </a:r>
          </a:p>
        </p:txBody>
      </p:sp>
      <p:sp>
        <p:nvSpPr>
          <p:cNvPr id="48" name="Text Box 52">
            <a:extLst>
              <a:ext uri="{FF2B5EF4-FFF2-40B4-BE49-F238E27FC236}">
                <a16:creationId xmlns:a16="http://schemas.microsoft.com/office/drawing/2014/main" id="{CBB89D3B-CD94-421E-9F21-66B551A7BE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10705" y="5141595"/>
            <a:ext cx="57975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Cuộn</a:t>
            </a:r>
            <a:r>
              <a:rPr lang="en-US" altLang="en-US" sz="2800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dây</a:t>
            </a:r>
            <a:r>
              <a:rPr lang="en-US" altLang="en-US" sz="2800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điện</a:t>
            </a:r>
            <a:r>
              <a:rPr lang="en-US" altLang="en-US" sz="2800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còn</a:t>
            </a:r>
            <a:r>
              <a:rPr lang="en-US" altLang="en-US" sz="2800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lại</a:t>
            </a:r>
            <a:r>
              <a:rPr lang="en-US" altLang="en-US" sz="2800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số</a:t>
            </a:r>
            <a:r>
              <a:rPr lang="en-US" altLang="en-US" sz="2800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mét</a:t>
            </a:r>
            <a:r>
              <a:rPr lang="en-US" altLang="en-US" sz="2800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là</a:t>
            </a:r>
            <a:r>
              <a:rPr lang="en-US" altLang="en-US" sz="2800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:</a:t>
            </a:r>
          </a:p>
        </p:txBody>
      </p:sp>
      <p:sp>
        <p:nvSpPr>
          <p:cNvPr id="49" name="Text Box 53">
            <a:extLst>
              <a:ext uri="{FF2B5EF4-FFF2-40B4-BE49-F238E27FC236}">
                <a16:creationId xmlns:a16="http://schemas.microsoft.com/office/drawing/2014/main" id="{DC0973D4-589E-4B75-9FE0-E94EE0DE80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51750" y="5554663"/>
            <a:ext cx="35988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vi-VN" alt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 – 32 = 18 (m)</a:t>
            </a:r>
          </a:p>
        </p:txBody>
      </p:sp>
      <p:sp>
        <p:nvSpPr>
          <p:cNvPr id="50" name="Text Box 57">
            <a:extLst>
              <a:ext uri="{FF2B5EF4-FFF2-40B4-BE49-F238E27FC236}">
                <a16:creationId xmlns:a16="http://schemas.microsoft.com/office/drawing/2014/main" id="{400AA4D2-83C7-470C-A8C4-8B1C061E87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81415" y="6098223"/>
            <a:ext cx="26765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Đáp</a:t>
            </a:r>
            <a:r>
              <a:rPr lang="en-US" altLang="en-US" sz="2800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altLang="en-US" sz="2800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số</a:t>
            </a:r>
            <a:r>
              <a:rPr lang="en-US" altLang="en-US" sz="2800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: </a:t>
            </a:r>
            <a:r>
              <a:rPr lang="en-US" altLang="en-US" sz="2800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18 </a:t>
            </a:r>
            <a:r>
              <a:rPr lang="en-US" altLang="en-US" sz="2800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mét</a:t>
            </a:r>
            <a:endParaRPr lang="en-US" altLang="en-US" sz="2800" dirty="0">
              <a:solidFill>
                <a:schemeClr val="bg1"/>
              </a:solidFill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8211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  <p:bldP spid="8" grpId="0"/>
      <p:bldP spid="9" grpId="0"/>
      <p:bldP spid="43" grpId="0" animBg="1"/>
      <p:bldP spid="44" grpId="0" animBg="1"/>
      <p:bldP spid="45" grpId="0"/>
      <p:bldP spid="46" grpId="0"/>
      <p:bldP spid="47" grpId="0"/>
      <p:bldP spid="48" grpId="0"/>
      <p:bldP spid="49" grpId="0"/>
      <p:bldP spid="5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FE4EDFF-A167-41B0-A711-0184EBB789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92" y="-443816"/>
            <a:ext cx="12446183" cy="8094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16">
            <a:extLst>
              <a:ext uri="{FF2B5EF4-FFF2-40B4-BE49-F238E27FC236}">
                <a16:creationId xmlns:a16="http://schemas.microsoft.com/office/drawing/2014/main" id="{37019FF4-29EF-4C88-BEF2-890A755051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755" y="321945"/>
            <a:ext cx="84359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Bài</a:t>
            </a:r>
            <a:r>
              <a:rPr lang="en-US" altLang="en-US" sz="2800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4: </a:t>
            </a:r>
            <a:r>
              <a:rPr lang="en-US" altLang="en-US" sz="2800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Viết</a:t>
            </a:r>
            <a:r>
              <a:rPr lang="en-US" altLang="en-US" sz="2800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phép</a:t>
            </a:r>
            <a:r>
              <a:rPr lang="en-US" altLang="en-US" sz="2800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nhân</a:t>
            </a:r>
            <a:r>
              <a:rPr lang="en-US" altLang="en-US" sz="2800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thích</a:t>
            </a:r>
            <a:r>
              <a:rPr lang="en-US" altLang="en-US" sz="2800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hợp</a:t>
            </a:r>
            <a:r>
              <a:rPr lang="en-US" altLang="en-US" sz="2800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vào</a:t>
            </a:r>
            <a:r>
              <a:rPr lang="en-US" altLang="en-US" sz="2800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chỗ</a:t>
            </a:r>
            <a:r>
              <a:rPr lang="en-US" altLang="en-US" sz="2800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chấm</a:t>
            </a:r>
            <a:r>
              <a:rPr lang="en-US" altLang="en-US" sz="2800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: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09ED3839-31EB-417E-A469-93C7253C79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449254"/>
              </p:ext>
            </p:extLst>
          </p:nvPr>
        </p:nvGraphicFramePr>
        <p:xfrm>
          <a:off x="1910715" y="1572895"/>
          <a:ext cx="4592639" cy="16986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55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61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705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740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740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7408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7408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7408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66208">
                <a:tc>
                  <a:txBody>
                    <a:bodyPr/>
                    <a:lstStyle/>
                    <a:p>
                      <a:endParaRPr lang="vi-VN" sz="1800" dirty="0"/>
                    </a:p>
                  </a:txBody>
                  <a:tcPr marL="91460" marR="914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1800" dirty="0"/>
                    </a:p>
                  </a:txBody>
                  <a:tcPr marL="91460" marR="914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1800"/>
                    </a:p>
                  </a:txBody>
                  <a:tcPr marL="91460" marR="914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1800"/>
                    </a:p>
                  </a:txBody>
                  <a:tcPr marL="91460" marR="914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1800"/>
                    </a:p>
                  </a:txBody>
                  <a:tcPr marL="91460" marR="914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1800"/>
                    </a:p>
                  </a:txBody>
                  <a:tcPr marL="91460" marR="914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1800"/>
                    </a:p>
                  </a:txBody>
                  <a:tcPr marL="91460" marR="914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1800"/>
                    </a:p>
                  </a:txBody>
                  <a:tcPr marL="91460" marR="914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6208">
                <a:tc>
                  <a:txBody>
                    <a:bodyPr/>
                    <a:lstStyle/>
                    <a:p>
                      <a:endParaRPr lang="vi-VN" sz="1800"/>
                    </a:p>
                  </a:txBody>
                  <a:tcPr marL="91460" marR="914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1800"/>
                    </a:p>
                  </a:txBody>
                  <a:tcPr marL="91460" marR="914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1800"/>
                    </a:p>
                  </a:txBody>
                  <a:tcPr marL="91460" marR="914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1800"/>
                    </a:p>
                  </a:txBody>
                  <a:tcPr marL="91460" marR="914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1800"/>
                    </a:p>
                  </a:txBody>
                  <a:tcPr marL="91460" marR="914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1800"/>
                    </a:p>
                  </a:txBody>
                  <a:tcPr marL="91460" marR="914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1800"/>
                    </a:p>
                  </a:txBody>
                  <a:tcPr marL="91460" marR="914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1800"/>
                    </a:p>
                  </a:txBody>
                  <a:tcPr marL="91460" marR="914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6208">
                <a:tc>
                  <a:txBody>
                    <a:bodyPr/>
                    <a:lstStyle/>
                    <a:p>
                      <a:endParaRPr lang="vi-VN" sz="1800" dirty="0"/>
                    </a:p>
                  </a:txBody>
                  <a:tcPr marL="91460" marR="914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1800" dirty="0"/>
                    </a:p>
                  </a:txBody>
                  <a:tcPr marL="91460" marR="914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1800" dirty="0"/>
                    </a:p>
                  </a:txBody>
                  <a:tcPr marL="91460" marR="914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1800"/>
                    </a:p>
                  </a:txBody>
                  <a:tcPr marL="91460" marR="914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1800"/>
                    </a:p>
                  </a:txBody>
                  <a:tcPr marL="91460" marR="914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1800"/>
                    </a:p>
                  </a:txBody>
                  <a:tcPr marL="91460" marR="914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1800"/>
                    </a:p>
                  </a:txBody>
                  <a:tcPr marL="91460" marR="914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1800" dirty="0"/>
                    </a:p>
                  </a:txBody>
                  <a:tcPr marL="91460" marR="914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9" name="Group 58">
            <a:extLst>
              <a:ext uri="{FF2B5EF4-FFF2-40B4-BE49-F238E27FC236}">
                <a16:creationId xmlns:a16="http://schemas.microsoft.com/office/drawing/2014/main" id="{B6CA5D73-66F3-49EE-9E3D-402FE8D615CC}"/>
              </a:ext>
            </a:extLst>
          </p:cNvPr>
          <p:cNvGrpSpPr/>
          <p:nvPr/>
        </p:nvGrpSpPr>
        <p:grpSpPr>
          <a:xfrm>
            <a:off x="1903512" y="2142269"/>
            <a:ext cx="4591851" cy="554459"/>
            <a:chOff x="1691680" y="1772816"/>
            <a:chExt cx="4591851" cy="554459"/>
          </a:xfrm>
          <a:solidFill>
            <a:srgbClr val="00FF00"/>
          </a:solidFill>
        </p:grpSpPr>
        <p:sp>
          <p:nvSpPr>
            <p:cNvPr id="10" name="Rectangle 3">
              <a:extLst>
                <a:ext uri="{FF2B5EF4-FFF2-40B4-BE49-F238E27FC236}">
                  <a16:creationId xmlns:a16="http://schemas.microsoft.com/office/drawing/2014/main" id="{1B6D2256-674C-45E8-955D-9048CB2992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1680" y="1773238"/>
              <a:ext cx="576263" cy="554037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vi-VN"/>
            </a:p>
          </p:txBody>
        </p:sp>
        <p:sp>
          <p:nvSpPr>
            <p:cNvPr id="11" name="Rectangle 46">
              <a:extLst>
                <a:ext uri="{FF2B5EF4-FFF2-40B4-BE49-F238E27FC236}">
                  <a16:creationId xmlns:a16="http://schemas.microsoft.com/office/drawing/2014/main" id="{91BE88F5-E1EB-425B-B82C-17FDBEECA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67744" y="1773238"/>
              <a:ext cx="574675" cy="554037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vi-VN"/>
            </a:p>
          </p:txBody>
        </p:sp>
        <p:sp>
          <p:nvSpPr>
            <p:cNvPr id="12" name="Rectangle 46">
              <a:extLst>
                <a:ext uri="{FF2B5EF4-FFF2-40B4-BE49-F238E27FC236}">
                  <a16:creationId xmlns:a16="http://schemas.microsoft.com/office/drawing/2014/main" id="{6F1F102E-C61F-4675-B225-94EB2D5E9C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44602" y="1772816"/>
              <a:ext cx="574675" cy="554037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vi-VN"/>
            </a:p>
          </p:txBody>
        </p:sp>
        <p:sp>
          <p:nvSpPr>
            <p:cNvPr id="13" name="Rectangle 46">
              <a:extLst>
                <a:ext uri="{FF2B5EF4-FFF2-40B4-BE49-F238E27FC236}">
                  <a16:creationId xmlns:a16="http://schemas.microsoft.com/office/drawing/2014/main" id="{00CD1AE1-5211-4650-A5CB-6457BF7577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20666" y="1772816"/>
              <a:ext cx="574675" cy="554037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vi-VN"/>
            </a:p>
          </p:txBody>
        </p:sp>
        <p:sp>
          <p:nvSpPr>
            <p:cNvPr id="14" name="Rectangle 46">
              <a:extLst>
                <a:ext uri="{FF2B5EF4-FFF2-40B4-BE49-F238E27FC236}">
                  <a16:creationId xmlns:a16="http://schemas.microsoft.com/office/drawing/2014/main" id="{B9B1C1EF-03E7-44EC-9A81-9A82DF4DAA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96730" y="1772816"/>
              <a:ext cx="574675" cy="554037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vi-VN"/>
            </a:p>
          </p:txBody>
        </p:sp>
        <p:sp>
          <p:nvSpPr>
            <p:cNvPr id="15" name="Rectangle 46">
              <a:extLst>
                <a:ext uri="{FF2B5EF4-FFF2-40B4-BE49-F238E27FC236}">
                  <a16:creationId xmlns:a16="http://schemas.microsoft.com/office/drawing/2014/main" id="{D653EE89-D966-4AA1-B695-1FFD154538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2794" y="1772816"/>
              <a:ext cx="574675" cy="554037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vi-VN"/>
            </a:p>
          </p:txBody>
        </p:sp>
        <p:sp>
          <p:nvSpPr>
            <p:cNvPr id="16" name="Rectangle 46">
              <a:extLst>
                <a:ext uri="{FF2B5EF4-FFF2-40B4-BE49-F238E27FC236}">
                  <a16:creationId xmlns:a16="http://schemas.microsoft.com/office/drawing/2014/main" id="{8F6BAFCA-4E34-4B91-A110-1502280041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4181" y="1772816"/>
              <a:ext cx="574675" cy="554037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vi-VN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0C5F8CA-DF48-4748-AD77-9FAE0BB489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08856" y="1772816"/>
              <a:ext cx="574675" cy="554037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vi-VN"/>
            </a:p>
          </p:txBody>
        </p:sp>
      </p:grpSp>
      <p:grpSp>
        <p:nvGrpSpPr>
          <p:cNvPr id="18" name="Group 49">
            <a:extLst>
              <a:ext uri="{FF2B5EF4-FFF2-40B4-BE49-F238E27FC236}">
                <a16:creationId xmlns:a16="http://schemas.microsoft.com/office/drawing/2014/main" id="{D2B73B9F-D336-4BC0-BE73-420951000D6C}"/>
              </a:ext>
            </a:extLst>
          </p:cNvPr>
          <p:cNvGrpSpPr/>
          <p:nvPr/>
        </p:nvGrpSpPr>
        <p:grpSpPr>
          <a:xfrm>
            <a:off x="1889919" y="2696219"/>
            <a:ext cx="4591851" cy="554459"/>
            <a:chOff x="1691680" y="1772816"/>
            <a:chExt cx="4591851" cy="554459"/>
          </a:xfrm>
          <a:solidFill>
            <a:srgbClr val="00FF00"/>
          </a:solidFill>
        </p:grpSpPr>
        <p:sp>
          <p:nvSpPr>
            <p:cNvPr id="19" name="Rectangle 3">
              <a:extLst>
                <a:ext uri="{FF2B5EF4-FFF2-40B4-BE49-F238E27FC236}">
                  <a16:creationId xmlns:a16="http://schemas.microsoft.com/office/drawing/2014/main" id="{F5B93613-8AA6-4632-AB6E-A64E81E142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1680" y="1773238"/>
              <a:ext cx="576263" cy="554037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vi-VN"/>
            </a:p>
          </p:txBody>
        </p:sp>
        <p:sp>
          <p:nvSpPr>
            <p:cNvPr id="20" name="Rectangle 46">
              <a:extLst>
                <a:ext uri="{FF2B5EF4-FFF2-40B4-BE49-F238E27FC236}">
                  <a16:creationId xmlns:a16="http://schemas.microsoft.com/office/drawing/2014/main" id="{156B831E-CC0A-46F9-AF45-4B21E22063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67744" y="1773238"/>
              <a:ext cx="574675" cy="554037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vi-VN"/>
            </a:p>
          </p:txBody>
        </p:sp>
        <p:sp>
          <p:nvSpPr>
            <p:cNvPr id="21" name="Rectangle 46">
              <a:extLst>
                <a:ext uri="{FF2B5EF4-FFF2-40B4-BE49-F238E27FC236}">
                  <a16:creationId xmlns:a16="http://schemas.microsoft.com/office/drawing/2014/main" id="{2DC698D2-1826-4C69-BCC3-08F717FA78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44602" y="1772816"/>
              <a:ext cx="574675" cy="554037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vi-VN"/>
            </a:p>
          </p:txBody>
        </p:sp>
        <p:sp>
          <p:nvSpPr>
            <p:cNvPr id="22" name="Rectangle 46">
              <a:extLst>
                <a:ext uri="{FF2B5EF4-FFF2-40B4-BE49-F238E27FC236}">
                  <a16:creationId xmlns:a16="http://schemas.microsoft.com/office/drawing/2014/main" id="{539D3819-CD3F-4ACD-8C62-8A5493EEA7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20666" y="1772816"/>
              <a:ext cx="574675" cy="554037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vi-VN"/>
            </a:p>
          </p:txBody>
        </p:sp>
        <p:sp>
          <p:nvSpPr>
            <p:cNvPr id="23" name="Rectangle 46">
              <a:extLst>
                <a:ext uri="{FF2B5EF4-FFF2-40B4-BE49-F238E27FC236}">
                  <a16:creationId xmlns:a16="http://schemas.microsoft.com/office/drawing/2014/main" id="{EEEFD12A-8969-4ACC-98AE-C2A6013712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96730" y="1772816"/>
              <a:ext cx="574675" cy="554037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vi-VN"/>
            </a:p>
          </p:txBody>
        </p:sp>
        <p:sp>
          <p:nvSpPr>
            <p:cNvPr id="24" name="Rectangle 46">
              <a:extLst>
                <a:ext uri="{FF2B5EF4-FFF2-40B4-BE49-F238E27FC236}">
                  <a16:creationId xmlns:a16="http://schemas.microsoft.com/office/drawing/2014/main" id="{6C9C40BD-39C4-4A30-A113-E2E28BAA6E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2794" y="1772816"/>
              <a:ext cx="574675" cy="554037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vi-VN"/>
            </a:p>
          </p:txBody>
        </p:sp>
        <p:sp>
          <p:nvSpPr>
            <p:cNvPr id="25" name="Rectangle 46">
              <a:extLst>
                <a:ext uri="{FF2B5EF4-FFF2-40B4-BE49-F238E27FC236}">
                  <a16:creationId xmlns:a16="http://schemas.microsoft.com/office/drawing/2014/main" id="{E83506D9-8F35-4E0A-A151-B44333CB2F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4181" y="1772816"/>
              <a:ext cx="574675" cy="554037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vi-VN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EB57974-DA84-4A7C-BD3C-6376A4B992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08856" y="1772816"/>
              <a:ext cx="574675" cy="554037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vi-VN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5F47EF2-84FC-47D7-8474-1102235A657E}"/>
              </a:ext>
            </a:extLst>
          </p:cNvPr>
          <p:cNvGrpSpPr/>
          <p:nvPr/>
        </p:nvGrpSpPr>
        <p:grpSpPr>
          <a:xfrm>
            <a:off x="1930579" y="1581279"/>
            <a:ext cx="4591851" cy="554459"/>
            <a:chOff x="1691680" y="1772816"/>
            <a:chExt cx="4591851" cy="554459"/>
          </a:xfrm>
          <a:solidFill>
            <a:srgbClr val="00FF00"/>
          </a:solidFill>
        </p:grpSpPr>
        <p:sp>
          <p:nvSpPr>
            <p:cNvPr id="28" name="Rectangle 3">
              <a:extLst>
                <a:ext uri="{FF2B5EF4-FFF2-40B4-BE49-F238E27FC236}">
                  <a16:creationId xmlns:a16="http://schemas.microsoft.com/office/drawing/2014/main" id="{D5E767B1-D6D3-40CB-B630-429D3B8A0B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1680" y="1773238"/>
              <a:ext cx="576263" cy="554037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vi-VN"/>
            </a:p>
          </p:txBody>
        </p:sp>
        <p:sp>
          <p:nvSpPr>
            <p:cNvPr id="29" name="Rectangle 46">
              <a:extLst>
                <a:ext uri="{FF2B5EF4-FFF2-40B4-BE49-F238E27FC236}">
                  <a16:creationId xmlns:a16="http://schemas.microsoft.com/office/drawing/2014/main" id="{C6F20DE9-A843-48BA-823F-F4AECE6FD0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67744" y="1773238"/>
              <a:ext cx="574675" cy="554037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vi-VN"/>
            </a:p>
          </p:txBody>
        </p:sp>
        <p:sp>
          <p:nvSpPr>
            <p:cNvPr id="30" name="Rectangle 46">
              <a:extLst>
                <a:ext uri="{FF2B5EF4-FFF2-40B4-BE49-F238E27FC236}">
                  <a16:creationId xmlns:a16="http://schemas.microsoft.com/office/drawing/2014/main" id="{F39E2DF5-D876-4880-831F-95D5D5B043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44602" y="1772816"/>
              <a:ext cx="574675" cy="554037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vi-VN"/>
            </a:p>
          </p:txBody>
        </p:sp>
        <p:sp>
          <p:nvSpPr>
            <p:cNvPr id="31" name="Rectangle 46">
              <a:extLst>
                <a:ext uri="{FF2B5EF4-FFF2-40B4-BE49-F238E27FC236}">
                  <a16:creationId xmlns:a16="http://schemas.microsoft.com/office/drawing/2014/main" id="{19263419-94FC-48B8-99E9-13184B329B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20666" y="1772816"/>
              <a:ext cx="574675" cy="554037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vi-VN"/>
            </a:p>
          </p:txBody>
        </p:sp>
        <p:sp>
          <p:nvSpPr>
            <p:cNvPr id="32" name="Rectangle 46">
              <a:extLst>
                <a:ext uri="{FF2B5EF4-FFF2-40B4-BE49-F238E27FC236}">
                  <a16:creationId xmlns:a16="http://schemas.microsoft.com/office/drawing/2014/main" id="{3CE3C134-C474-4292-9B93-4B15C58E2B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96730" y="1772816"/>
              <a:ext cx="574675" cy="554037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vi-VN"/>
            </a:p>
          </p:txBody>
        </p:sp>
        <p:sp>
          <p:nvSpPr>
            <p:cNvPr id="33" name="Rectangle 46">
              <a:extLst>
                <a:ext uri="{FF2B5EF4-FFF2-40B4-BE49-F238E27FC236}">
                  <a16:creationId xmlns:a16="http://schemas.microsoft.com/office/drawing/2014/main" id="{54B03D8A-6624-41F4-A6AE-7A97A70657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2794" y="1772816"/>
              <a:ext cx="574675" cy="554037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vi-VN"/>
            </a:p>
          </p:txBody>
        </p:sp>
        <p:sp>
          <p:nvSpPr>
            <p:cNvPr id="34" name="Rectangle 46">
              <a:extLst>
                <a:ext uri="{FF2B5EF4-FFF2-40B4-BE49-F238E27FC236}">
                  <a16:creationId xmlns:a16="http://schemas.microsoft.com/office/drawing/2014/main" id="{5007C4A6-AEF2-4A10-A9B4-D546D31551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4181" y="1772816"/>
              <a:ext cx="574675" cy="554037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vi-VN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5E249B33-25F9-4CA2-91AD-CE8C3D8CF9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08856" y="1772816"/>
              <a:ext cx="574675" cy="554037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vi-VN"/>
            </a:p>
          </p:txBody>
        </p:sp>
      </p:grpSp>
      <p:sp>
        <p:nvSpPr>
          <p:cNvPr id="36" name="Rectangle 46">
            <a:extLst>
              <a:ext uri="{FF2B5EF4-FFF2-40B4-BE49-F238E27FC236}">
                <a16:creationId xmlns:a16="http://schemas.microsoft.com/office/drawing/2014/main" id="{663531DF-35A5-48CA-A071-2D77A2A9BE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32305" y="1590516"/>
            <a:ext cx="574675" cy="554037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2800">
              <a:solidFill>
                <a:srgbClr val="8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7" name="Rectangle 3">
            <a:extLst>
              <a:ext uri="{FF2B5EF4-FFF2-40B4-BE49-F238E27FC236}">
                <a16:creationId xmlns:a16="http://schemas.microsoft.com/office/drawing/2014/main" id="{1E08036F-EAE9-404C-A5F0-3222343449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8033" y="1608001"/>
            <a:ext cx="576263" cy="554037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2800">
              <a:solidFill>
                <a:srgbClr val="8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8" name="Rectangle 46">
            <a:extLst>
              <a:ext uri="{FF2B5EF4-FFF2-40B4-BE49-F238E27FC236}">
                <a16:creationId xmlns:a16="http://schemas.microsoft.com/office/drawing/2014/main" id="{4A5F97C9-0489-428C-8893-359950A21C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05360" y="1607415"/>
            <a:ext cx="574675" cy="554037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2800">
              <a:solidFill>
                <a:srgbClr val="8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0" name="Rectangle 46">
            <a:extLst>
              <a:ext uri="{FF2B5EF4-FFF2-40B4-BE49-F238E27FC236}">
                <a16:creationId xmlns:a16="http://schemas.microsoft.com/office/drawing/2014/main" id="{1F39C715-FE8D-47C1-954E-A8599D365B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4588" y="1600518"/>
            <a:ext cx="574675" cy="554037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2800">
              <a:solidFill>
                <a:srgbClr val="8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1" name="Rectangle 46">
            <a:extLst>
              <a:ext uri="{FF2B5EF4-FFF2-40B4-BE49-F238E27FC236}">
                <a16:creationId xmlns:a16="http://schemas.microsoft.com/office/drawing/2014/main" id="{67E83D3D-65B4-4FE9-9044-AFB4DC1817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7268" y="1590358"/>
            <a:ext cx="574675" cy="554037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2800">
              <a:solidFill>
                <a:srgbClr val="8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2" name="Rectangle 46">
            <a:extLst>
              <a:ext uri="{FF2B5EF4-FFF2-40B4-BE49-F238E27FC236}">
                <a16:creationId xmlns:a16="http://schemas.microsoft.com/office/drawing/2014/main" id="{9DDFC45B-155B-4BF2-B930-FDD4F24383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30370" y="1590358"/>
            <a:ext cx="574675" cy="554037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2800">
              <a:solidFill>
                <a:srgbClr val="8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3" name="Rectangle 46">
            <a:extLst>
              <a:ext uri="{FF2B5EF4-FFF2-40B4-BE49-F238E27FC236}">
                <a16:creationId xmlns:a16="http://schemas.microsoft.com/office/drawing/2014/main" id="{3EE757EA-C112-44DA-BF4D-7C81092489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68608" y="1590358"/>
            <a:ext cx="574675" cy="554037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2800">
              <a:solidFill>
                <a:srgbClr val="8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EE2BABDC-DE47-4946-9BE4-5021525FA0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62675" y="1590284"/>
            <a:ext cx="574675" cy="554037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2800">
              <a:solidFill>
                <a:srgbClr val="8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5" name="AutoShape 109">
            <a:extLst>
              <a:ext uri="{FF2B5EF4-FFF2-40B4-BE49-F238E27FC236}">
                <a16:creationId xmlns:a16="http://schemas.microsoft.com/office/drawing/2014/main" id="{AD0B24CB-A322-4029-87D5-BEABC0ABB6FE}"/>
              </a:ext>
            </a:extLst>
          </p:cNvPr>
          <p:cNvSpPr>
            <a:spLocks/>
          </p:cNvSpPr>
          <p:nvPr/>
        </p:nvSpPr>
        <p:spPr bwMode="auto">
          <a:xfrm rot="16200000">
            <a:off x="4043204" y="-910113"/>
            <a:ext cx="352425" cy="4567237"/>
          </a:xfrm>
          <a:prstGeom prst="rightBrace">
            <a:avLst>
              <a:gd name="adj1" fmla="val 411463"/>
              <a:gd name="adj2" fmla="val 50000"/>
            </a:avLst>
          </a:prstGeom>
          <a:noFill/>
          <a:ln w="28575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2800">
              <a:solidFill>
                <a:srgbClr val="FF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 Box 91">
            <a:extLst>
              <a:ext uri="{FF2B5EF4-FFF2-40B4-BE49-F238E27FC236}">
                <a16:creationId xmlns:a16="http://schemas.microsoft.com/office/drawing/2014/main" id="{ACE8BFE7-E44A-4A9D-8011-08BAC9A035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5030" y="826770"/>
            <a:ext cx="18224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8 ô </a:t>
            </a:r>
            <a:r>
              <a:rPr lang="en-US" altLang="en-US" sz="2400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vuông</a:t>
            </a:r>
            <a:endParaRPr lang="en-US" altLang="en-US" sz="2400" dirty="0">
              <a:solidFill>
                <a:schemeClr val="bg1"/>
              </a:solidFill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  <p:sp>
        <p:nvSpPr>
          <p:cNvPr id="47" name="AutoShape 38">
            <a:extLst>
              <a:ext uri="{FF2B5EF4-FFF2-40B4-BE49-F238E27FC236}">
                <a16:creationId xmlns:a16="http://schemas.microsoft.com/office/drawing/2014/main" id="{A7631402-1711-4D14-874A-CCC0D5C455F5}"/>
              </a:ext>
            </a:extLst>
          </p:cNvPr>
          <p:cNvSpPr>
            <a:spLocks/>
          </p:cNvSpPr>
          <p:nvPr/>
        </p:nvSpPr>
        <p:spPr bwMode="auto">
          <a:xfrm rot="10800000">
            <a:off x="1299528" y="1539558"/>
            <a:ext cx="646112" cy="1706562"/>
          </a:xfrm>
          <a:prstGeom prst="rightBrace">
            <a:avLst>
              <a:gd name="adj1" fmla="val 48436"/>
              <a:gd name="adj2" fmla="val 50866"/>
            </a:avLst>
          </a:prstGeom>
          <a:noFill/>
          <a:ln w="28575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 vert="eaVert"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2800">
              <a:solidFill>
                <a:srgbClr val="FF0000"/>
              </a:solidFill>
            </a:endParaRPr>
          </a:p>
        </p:txBody>
      </p:sp>
      <p:sp>
        <p:nvSpPr>
          <p:cNvPr id="48" name="Text Box 91">
            <a:extLst>
              <a:ext uri="{FF2B5EF4-FFF2-40B4-BE49-F238E27FC236}">
                <a16:creationId xmlns:a16="http://schemas.microsoft.com/office/drawing/2014/main" id="{2DDC6C4B-BA04-4B6A-AF74-40FCC8AADD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144395"/>
            <a:ext cx="12065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3 </a:t>
            </a:r>
            <a:r>
              <a:rPr lang="en-US" altLang="en-US" sz="2400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hàng</a:t>
            </a:r>
            <a:endParaRPr lang="en-US" altLang="en-US" sz="2400" dirty="0">
              <a:solidFill>
                <a:schemeClr val="bg1"/>
              </a:solidFill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  <p:sp>
        <p:nvSpPr>
          <p:cNvPr id="49" name="Text Box 85">
            <a:extLst>
              <a:ext uri="{FF2B5EF4-FFF2-40B4-BE49-F238E27FC236}">
                <a16:creationId xmlns:a16="http://schemas.microsoft.com/office/drawing/2014/main" id="{5DBC4016-93E1-4045-BD59-3A1AEFBE86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5603" y="1120458"/>
            <a:ext cx="36036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50" name="Text Box 87">
            <a:extLst>
              <a:ext uri="{FF2B5EF4-FFF2-40B4-BE49-F238E27FC236}">
                <a16:creationId xmlns:a16="http://schemas.microsoft.com/office/drawing/2014/main" id="{75A2E5E4-5DC7-425C-AA8A-9ADE75DF9B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1935" y="2968943"/>
            <a:ext cx="36036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51" name="Text Box 86">
            <a:extLst>
              <a:ext uri="{FF2B5EF4-FFF2-40B4-BE49-F238E27FC236}">
                <a16:creationId xmlns:a16="http://schemas.microsoft.com/office/drawing/2014/main" id="{E1016E0E-8BEB-4DEF-AD59-E36DF896B5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3190" y="1242378"/>
            <a:ext cx="44577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52" name="Text Box 88">
            <a:extLst>
              <a:ext uri="{FF2B5EF4-FFF2-40B4-BE49-F238E27FC236}">
                <a16:creationId xmlns:a16="http://schemas.microsoft.com/office/drawing/2014/main" id="{F09BF4EB-EA30-4556-B8D8-FD1A0249E2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1763" y="2939098"/>
            <a:ext cx="3603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53" name="Text Box 11">
            <a:extLst>
              <a:ext uri="{FF2B5EF4-FFF2-40B4-BE49-F238E27FC236}">
                <a16:creationId xmlns:a16="http://schemas.microsoft.com/office/drawing/2014/main" id="{40BB5CCF-4937-48FE-8133-3E072E17CF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87797" y="1633855"/>
            <a:ext cx="520420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AutoNum type="alphaLcParenR"/>
            </a:pPr>
            <a:r>
              <a:rPr lang="en-US" altLang="en-US" sz="2400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Có</a:t>
            </a:r>
            <a:r>
              <a:rPr lang="en-US" altLang="en-US" sz="2400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3 </a:t>
            </a:r>
            <a:r>
              <a:rPr lang="en-US" altLang="en-US" sz="2400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hàng</a:t>
            </a:r>
            <a:r>
              <a:rPr lang="en-US" altLang="en-US" sz="2400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, </a:t>
            </a:r>
            <a:r>
              <a:rPr lang="en-US" altLang="en-US" sz="2400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mỗi</a:t>
            </a:r>
            <a:r>
              <a:rPr lang="en-US" altLang="en-US" sz="2400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hàng</a:t>
            </a:r>
            <a:r>
              <a:rPr lang="en-US" altLang="en-US" sz="2400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có</a:t>
            </a:r>
            <a:r>
              <a:rPr lang="en-US" altLang="en-US" sz="2400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8 ô </a:t>
            </a:r>
            <a:r>
              <a:rPr lang="en-US" altLang="en-US" sz="2400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vuông</a:t>
            </a:r>
            <a:r>
              <a:rPr lang="en-US" altLang="en-US" sz="2400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. </a:t>
            </a:r>
            <a:r>
              <a:rPr lang="en-US" altLang="en-US" sz="2400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Số</a:t>
            </a:r>
            <a:r>
              <a:rPr lang="en-US" altLang="en-US" sz="2400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ô </a:t>
            </a:r>
            <a:r>
              <a:rPr lang="en-US" altLang="en-US" sz="2400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vuông</a:t>
            </a:r>
            <a:r>
              <a:rPr lang="en-US" altLang="en-US" sz="2400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trong</a:t>
            </a:r>
            <a:r>
              <a:rPr lang="en-US" altLang="en-US" sz="2400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hình</a:t>
            </a:r>
            <a:r>
              <a:rPr lang="en-US" altLang="en-US" sz="2400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chữ</a:t>
            </a:r>
            <a:r>
              <a:rPr lang="en-US" altLang="en-US" sz="2400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nhật</a:t>
            </a:r>
            <a:r>
              <a:rPr lang="en-US" altLang="en-US" sz="2400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vi-VN" altLang="en-US" sz="2400" dirty="0">
                <a:solidFill>
                  <a:schemeClr val="bg1"/>
                </a:solidFill>
                <a:latin typeface="+mj-lt"/>
                <a:cs typeface="HP001 5H" panose="020B0603050302020204" pitchFamily="34" charset="0"/>
              </a:rPr>
              <a:t>ABCD</a:t>
            </a:r>
            <a:r>
              <a:rPr lang="en-US" altLang="en-US" sz="2400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là</a:t>
            </a:r>
            <a:r>
              <a:rPr lang="en-US" altLang="en-US" sz="2400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:</a:t>
            </a:r>
          </a:p>
        </p:txBody>
      </p:sp>
      <p:sp>
        <p:nvSpPr>
          <p:cNvPr id="54" name="Text Box 91">
            <a:extLst>
              <a:ext uri="{FF2B5EF4-FFF2-40B4-BE49-F238E27FC236}">
                <a16:creationId xmlns:a16="http://schemas.microsoft.com/office/drawing/2014/main" id="{5EAF8C13-1F30-455F-AC99-30B49C7579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18899" y="2859723"/>
            <a:ext cx="295485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x 3</a:t>
            </a:r>
            <a:r>
              <a:rPr lang="vi-VN" alt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24 </a:t>
            </a:r>
            <a:r>
              <a:rPr lang="vi-VN" altLang="en-US" sz="2400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ô vuông</a:t>
            </a:r>
            <a:endParaRPr lang="en-US" altLang="en-US" sz="2400" dirty="0">
              <a:solidFill>
                <a:schemeClr val="bg1"/>
              </a:solidFill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  <p:graphicFrame>
        <p:nvGraphicFramePr>
          <p:cNvPr id="56" name="Table 55">
            <a:extLst>
              <a:ext uri="{FF2B5EF4-FFF2-40B4-BE49-F238E27FC236}">
                <a16:creationId xmlns:a16="http://schemas.microsoft.com/office/drawing/2014/main" id="{28FB39FA-367A-417C-A0CA-D3A4397058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2234152"/>
              </p:ext>
            </p:extLst>
          </p:nvPr>
        </p:nvGraphicFramePr>
        <p:xfrm>
          <a:off x="1923415" y="4084320"/>
          <a:ext cx="4670424" cy="16506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53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59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01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380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8380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8380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8380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8380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50227">
                <a:tc>
                  <a:txBody>
                    <a:bodyPr/>
                    <a:lstStyle/>
                    <a:p>
                      <a:endParaRPr lang="vi-VN" sz="1800" dirty="0"/>
                    </a:p>
                  </a:txBody>
                  <a:tcPr marL="91460" marR="914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1800" dirty="0"/>
                    </a:p>
                  </a:txBody>
                  <a:tcPr marL="91460" marR="914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1800" dirty="0"/>
                    </a:p>
                  </a:txBody>
                  <a:tcPr marL="91460" marR="914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1800" dirty="0"/>
                    </a:p>
                  </a:txBody>
                  <a:tcPr marL="91460" marR="914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1800" dirty="0"/>
                    </a:p>
                  </a:txBody>
                  <a:tcPr marL="91460" marR="914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1800" dirty="0"/>
                    </a:p>
                  </a:txBody>
                  <a:tcPr marL="91460" marR="914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1800" dirty="0"/>
                    </a:p>
                  </a:txBody>
                  <a:tcPr marL="91460" marR="914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1800" dirty="0"/>
                    </a:p>
                  </a:txBody>
                  <a:tcPr marL="91460" marR="914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0227">
                <a:tc>
                  <a:txBody>
                    <a:bodyPr/>
                    <a:lstStyle/>
                    <a:p>
                      <a:endParaRPr lang="vi-VN" sz="1800"/>
                    </a:p>
                  </a:txBody>
                  <a:tcPr marL="91460" marR="914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1800"/>
                    </a:p>
                  </a:txBody>
                  <a:tcPr marL="91460" marR="914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1800"/>
                    </a:p>
                  </a:txBody>
                  <a:tcPr marL="91460" marR="914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1800"/>
                    </a:p>
                  </a:txBody>
                  <a:tcPr marL="91460" marR="914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1800"/>
                    </a:p>
                  </a:txBody>
                  <a:tcPr marL="91460" marR="914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1800"/>
                    </a:p>
                  </a:txBody>
                  <a:tcPr marL="91460" marR="914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1800"/>
                    </a:p>
                  </a:txBody>
                  <a:tcPr marL="91460" marR="914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1800"/>
                    </a:p>
                  </a:txBody>
                  <a:tcPr marL="91460" marR="914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0227">
                <a:tc>
                  <a:txBody>
                    <a:bodyPr/>
                    <a:lstStyle/>
                    <a:p>
                      <a:endParaRPr lang="vi-VN" sz="1800"/>
                    </a:p>
                  </a:txBody>
                  <a:tcPr marL="91460" marR="914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1800"/>
                    </a:p>
                  </a:txBody>
                  <a:tcPr marL="91460" marR="914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1800"/>
                    </a:p>
                  </a:txBody>
                  <a:tcPr marL="91460" marR="914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1800"/>
                    </a:p>
                  </a:txBody>
                  <a:tcPr marL="91460" marR="914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1800"/>
                    </a:p>
                  </a:txBody>
                  <a:tcPr marL="91460" marR="914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1800"/>
                    </a:p>
                  </a:txBody>
                  <a:tcPr marL="91460" marR="914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1800"/>
                    </a:p>
                  </a:txBody>
                  <a:tcPr marL="91460" marR="914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1800" dirty="0"/>
                    </a:p>
                  </a:txBody>
                  <a:tcPr marL="91460" marR="914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57" name="Group 122">
            <a:extLst>
              <a:ext uri="{FF2B5EF4-FFF2-40B4-BE49-F238E27FC236}">
                <a16:creationId xmlns:a16="http://schemas.microsoft.com/office/drawing/2014/main" id="{0BF71FCD-558E-4DF9-B48E-50C0D6BA20D2}"/>
              </a:ext>
            </a:extLst>
          </p:cNvPr>
          <p:cNvGrpSpPr>
            <a:grpSpLocks/>
          </p:cNvGrpSpPr>
          <p:nvPr/>
        </p:nvGrpSpPr>
        <p:grpSpPr bwMode="auto">
          <a:xfrm>
            <a:off x="5977890" y="4107610"/>
            <a:ext cx="574675" cy="1706563"/>
            <a:chOff x="5725516" y="1722835"/>
            <a:chExt cx="574676" cy="1706165"/>
          </a:xfrm>
        </p:grpSpPr>
        <p:sp>
          <p:nvSpPr>
            <p:cNvPr id="58" name="Rectangle 46">
              <a:extLst>
                <a:ext uri="{FF2B5EF4-FFF2-40B4-BE49-F238E27FC236}">
                  <a16:creationId xmlns:a16="http://schemas.microsoft.com/office/drawing/2014/main" id="{878DAE38-D0C4-4E9D-89AA-DD0F52A1D6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25517" y="2298899"/>
              <a:ext cx="574675" cy="554037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vi-VN" altLang="en-US" sz="2800">
                <a:solidFill>
                  <a:srgbClr val="8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59" name="Rectangle 46">
              <a:extLst>
                <a:ext uri="{FF2B5EF4-FFF2-40B4-BE49-F238E27FC236}">
                  <a16:creationId xmlns:a16="http://schemas.microsoft.com/office/drawing/2014/main" id="{B5F569CF-5F58-4D29-A4A2-1DC2CF6413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25517" y="1722835"/>
              <a:ext cx="574675" cy="554037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vi-VN" altLang="en-US" sz="2800">
                <a:solidFill>
                  <a:srgbClr val="8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60" name="Rectangle 46">
              <a:extLst>
                <a:ext uri="{FF2B5EF4-FFF2-40B4-BE49-F238E27FC236}">
                  <a16:creationId xmlns:a16="http://schemas.microsoft.com/office/drawing/2014/main" id="{426D0CED-31E1-4BBE-B6FE-9A505AFC89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25516" y="2874963"/>
              <a:ext cx="574675" cy="554037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vi-VN" altLang="en-US" sz="2800">
                <a:solidFill>
                  <a:srgbClr val="800000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61" name="Group 118">
            <a:extLst>
              <a:ext uri="{FF2B5EF4-FFF2-40B4-BE49-F238E27FC236}">
                <a16:creationId xmlns:a16="http://schemas.microsoft.com/office/drawing/2014/main" id="{7B44DC35-44F0-4F6B-9772-A3E87E73A32B}"/>
              </a:ext>
            </a:extLst>
          </p:cNvPr>
          <p:cNvGrpSpPr>
            <a:grpSpLocks/>
          </p:cNvGrpSpPr>
          <p:nvPr/>
        </p:nvGrpSpPr>
        <p:grpSpPr bwMode="auto">
          <a:xfrm>
            <a:off x="5404168" y="4114800"/>
            <a:ext cx="574675" cy="1706563"/>
            <a:chOff x="5149452" y="1722835"/>
            <a:chExt cx="574676" cy="1706165"/>
          </a:xfrm>
        </p:grpSpPr>
        <p:sp>
          <p:nvSpPr>
            <p:cNvPr id="62" name="Rectangle 46">
              <a:extLst>
                <a:ext uri="{FF2B5EF4-FFF2-40B4-BE49-F238E27FC236}">
                  <a16:creationId xmlns:a16="http://schemas.microsoft.com/office/drawing/2014/main" id="{1967859C-2B2C-4970-ABF5-6E5B6FBF6F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49453" y="2298899"/>
              <a:ext cx="574675" cy="554037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vi-VN" altLang="en-US" sz="2800">
                <a:solidFill>
                  <a:srgbClr val="8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63" name="Rectangle 46">
              <a:extLst>
                <a:ext uri="{FF2B5EF4-FFF2-40B4-BE49-F238E27FC236}">
                  <a16:creationId xmlns:a16="http://schemas.microsoft.com/office/drawing/2014/main" id="{DB3CAFE6-19AC-43BA-967A-32163BD806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49453" y="1722835"/>
              <a:ext cx="574675" cy="554037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vi-VN" altLang="en-US" sz="2800">
                <a:solidFill>
                  <a:srgbClr val="8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64" name="Rectangle 46">
              <a:extLst>
                <a:ext uri="{FF2B5EF4-FFF2-40B4-BE49-F238E27FC236}">
                  <a16:creationId xmlns:a16="http://schemas.microsoft.com/office/drawing/2014/main" id="{DD5E352E-EB2B-47F0-A190-38E92A910B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49452" y="2874963"/>
              <a:ext cx="574675" cy="554037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vi-VN" altLang="en-US" sz="2800">
                <a:solidFill>
                  <a:srgbClr val="800000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65" name="Group 114">
            <a:extLst>
              <a:ext uri="{FF2B5EF4-FFF2-40B4-BE49-F238E27FC236}">
                <a16:creationId xmlns:a16="http://schemas.microsoft.com/office/drawing/2014/main" id="{C1024F81-7ECF-41B0-9796-010CC6507C4E}"/>
              </a:ext>
            </a:extLst>
          </p:cNvPr>
          <p:cNvGrpSpPr>
            <a:grpSpLocks/>
          </p:cNvGrpSpPr>
          <p:nvPr/>
        </p:nvGrpSpPr>
        <p:grpSpPr bwMode="auto">
          <a:xfrm>
            <a:off x="4829493" y="4092893"/>
            <a:ext cx="574675" cy="1706562"/>
            <a:chOff x="4573388" y="1722835"/>
            <a:chExt cx="574676" cy="1706165"/>
          </a:xfrm>
        </p:grpSpPr>
        <p:sp>
          <p:nvSpPr>
            <p:cNvPr id="66" name="Rectangle 46">
              <a:extLst>
                <a:ext uri="{FF2B5EF4-FFF2-40B4-BE49-F238E27FC236}">
                  <a16:creationId xmlns:a16="http://schemas.microsoft.com/office/drawing/2014/main" id="{6DFB68D4-16D2-457B-AE44-24D6EF88E4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3389" y="2300529"/>
              <a:ext cx="574675" cy="554037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vi-VN" altLang="en-US" sz="2800">
                <a:solidFill>
                  <a:srgbClr val="8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67" name="Rectangle 46">
              <a:extLst>
                <a:ext uri="{FF2B5EF4-FFF2-40B4-BE49-F238E27FC236}">
                  <a16:creationId xmlns:a16="http://schemas.microsoft.com/office/drawing/2014/main" id="{EC09DB3D-B971-4304-93F7-1B21BFC755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3389" y="1722835"/>
              <a:ext cx="574675" cy="554037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vi-VN" altLang="en-US" sz="2800">
                <a:solidFill>
                  <a:srgbClr val="8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68" name="Rectangle 46">
              <a:extLst>
                <a:ext uri="{FF2B5EF4-FFF2-40B4-BE49-F238E27FC236}">
                  <a16:creationId xmlns:a16="http://schemas.microsoft.com/office/drawing/2014/main" id="{18729164-18DB-4250-9353-7FC9012EF5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3388" y="2874963"/>
              <a:ext cx="574675" cy="554037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vi-VN" altLang="en-US" sz="2800">
                <a:solidFill>
                  <a:srgbClr val="800000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69" name="Group 110">
            <a:extLst>
              <a:ext uri="{FF2B5EF4-FFF2-40B4-BE49-F238E27FC236}">
                <a16:creationId xmlns:a16="http://schemas.microsoft.com/office/drawing/2014/main" id="{7AB944AC-8E41-49D0-9D57-D54CD6884291}"/>
              </a:ext>
            </a:extLst>
          </p:cNvPr>
          <p:cNvGrpSpPr>
            <a:grpSpLocks/>
          </p:cNvGrpSpPr>
          <p:nvPr/>
        </p:nvGrpSpPr>
        <p:grpSpPr bwMode="auto">
          <a:xfrm>
            <a:off x="4254818" y="4094480"/>
            <a:ext cx="574675" cy="1706563"/>
            <a:chOff x="3997324" y="1722835"/>
            <a:chExt cx="574676" cy="1706165"/>
          </a:xfrm>
        </p:grpSpPr>
        <p:sp>
          <p:nvSpPr>
            <p:cNvPr id="70" name="Rectangle 46">
              <a:extLst>
                <a:ext uri="{FF2B5EF4-FFF2-40B4-BE49-F238E27FC236}">
                  <a16:creationId xmlns:a16="http://schemas.microsoft.com/office/drawing/2014/main" id="{E392A750-BC95-41B9-A06F-EC44D539E3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97325" y="2298899"/>
              <a:ext cx="574675" cy="554037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vi-VN" altLang="en-US" sz="2800">
                <a:solidFill>
                  <a:srgbClr val="8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71" name="Rectangle 46">
              <a:extLst>
                <a:ext uri="{FF2B5EF4-FFF2-40B4-BE49-F238E27FC236}">
                  <a16:creationId xmlns:a16="http://schemas.microsoft.com/office/drawing/2014/main" id="{517E6E90-8981-45AF-A5B6-FB9054F421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97325" y="1722835"/>
              <a:ext cx="574675" cy="554037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vi-VN" altLang="en-US" sz="2800">
                <a:solidFill>
                  <a:srgbClr val="8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72" name="Rectangle 46">
              <a:extLst>
                <a:ext uri="{FF2B5EF4-FFF2-40B4-BE49-F238E27FC236}">
                  <a16:creationId xmlns:a16="http://schemas.microsoft.com/office/drawing/2014/main" id="{D996D13A-97F0-4A79-83D7-31D90322DA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97324" y="2874963"/>
              <a:ext cx="574675" cy="554037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vi-VN" altLang="en-US" sz="2800">
                <a:solidFill>
                  <a:srgbClr val="800000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73" name="Group 106">
            <a:extLst>
              <a:ext uri="{FF2B5EF4-FFF2-40B4-BE49-F238E27FC236}">
                <a16:creationId xmlns:a16="http://schemas.microsoft.com/office/drawing/2014/main" id="{E0D8EB07-BEA6-4BAA-882F-C3BFD57F2BCF}"/>
              </a:ext>
            </a:extLst>
          </p:cNvPr>
          <p:cNvGrpSpPr>
            <a:grpSpLocks/>
          </p:cNvGrpSpPr>
          <p:nvPr/>
        </p:nvGrpSpPr>
        <p:grpSpPr bwMode="auto">
          <a:xfrm>
            <a:off x="3678555" y="4084320"/>
            <a:ext cx="574675" cy="1706563"/>
            <a:chOff x="3421260" y="1722835"/>
            <a:chExt cx="574676" cy="1706165"/>
          </a:xfrm>
        </p:grpSpPr>
        <p:sp>
          <p:nvSpPr>
            <p:cNvPr id="74" name="Rectangle 46">
              <a:extLst>
                <a:ext uri="{FF2B5EF4-FFF2-40B4-BE49-F238E27FC236}">
                  <a16:creationId xmlns:a16="http://schemas.microsoft.com/office/drawing/2014/main" id="{90E27291-5239-4DED-A4CE-BF9BC8557E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21261" y="2298899"/>
              <a:ext cx="574675" cy="554037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vi-VN" altLang="en-US" sz="2800">
                <a:solidFill>
                  <a:srgbClr val="8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75" name="Rectangle 46">
              <a:extLst>
                <a:ext uri="{FF2B5EF4-FFF2-40B4-BE49-F238E27FC236}">
                  <a16:creationId xmlns:a16="http://schemas.microsoft.com/office/drawing/2014/main" id="{020B419E-348A-48E6-877D-B84FD9822C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21261" y="1722835"/>
              <a:ext cx="574675" cy="554037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vi-VN" altLang="en-US" sz="2800">
                <a:solidFill>
                  <a:srgbClr val="8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76" name="Rectangle 46">
              <a:extLst>
                <a:ext uri="{FF2B5EF4-FFF2-40B4-BE49-F238E27FC236}">
                  <a16:creationId xmlns:a16="http://schemas.microsoft.com/office/drawing/2014/main" id="{C88D17CF-0416-447E-A989-0D1ADF1C24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21260" y="2874963"/>
              <a:ext cx="574675" cy="554037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vi-VN" altLang="en-US" sz="2800">
                <a:solidFill>
                  <a:srgbClr val="800000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77" name="Group 102">
            <a:extLst>
              <a:ext uri="{FF2B5EF4-FFF2-40B4-BE49-F238E27FC236}">
                <a16:creationId xmlns:a16="http://schemas.microsoft.com/office/drawing/2014/main" id="{9B05E74F-1CEB-4494-826E-1244531A589A}"/>
              </a:ext>
            </a:extLst>
          </p:cNvPr>
          <p:cNvGrpSpPr>
            <a:grpSpLocks/>
          </p:cNvGrpSpPr>
          <p:nvPr/>
        </p:nvGrpSpPr>
        <p:grpSpPr bwMode="auto">
          <a:xfrm>
            <a:off x="1933893" y="4064000"/>
            <a:ext cx="574675" cy="1706563"/>
            <a:chOff x="2843808" y="1722835"/>
            <a:chExt cx="574676" cy="1706165"/>
          </a:xfrm>
        </p:grpSpPr>
        <p:sp>
          <p:nvSpPr>
            <p:cNvPr id="78" name="Rectangle 46">
              <a:extLst>
                <a:ext uri="{FF2B5EF4-FFF2-40B4-BE49-F238E27FC236}">
                  <a16:creationId xmlns:a16="http://schemas.microsoft.com/office/drawing/2014/main" id="{4E5E2804-922B-453F-BD9F-8970E1AD4A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43809" y="2298899"/>
              <a:ext cx="574675" cy="554037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vi-VN" altLang="en-US" sz="2800">
                <a:solidFill>
                  <a:srgbClr val="8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79" name="Rectangle 46">
              <a:extLst>
                <a:ext uri="{FF2B5EF4-FFF2-40B4-BE49-F238E27FC236}">
                  <a16:creationId xmlns:a16="http://schemas.microsoft.com/office/drawing/2014/main" id="{C111DB2C-28AB-4603-889F-6A08FAAE23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43809" y="1722835"/>
              <a:ext cx="574675" cy="554037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vi-VN" altLang="en-US" sz="2800">
                <a:solidFill>
                  <a:srgbClr val="8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80" name="Rectangle 46">
              <a:extLst>
                <a:ext uri="{FF2B5EF4-FFF2-40B4-BE49-F238E27FC236}">
                  <a16:creationId xmlns:a16="http://schemas.microsoft.com/office/drawing/2014/main" id="{1918C965-A7FC-4254-A056-5B63144B35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43808" y="2874963"/>
              <a:ext cx="574675" cy="554037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vi-VN" altLang="en-US" sz="2800">
                <a:solidFill>
                  <a:srgbClr val="800000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81" name="Group 98">
            <a:extLst>
              <a:ext uri="{FF2B5EF4-FFF2-40B4-BE49-F238E27FC236}">
                <a16:creationId xmlns:a16="http://schemas.microsoft.com/office/drawing/2014/main" id="{6A05109C-BDF2-4326-9479-4A34552D086C}"/>
              </a:ext>
            </a:extLst>
          </p:cNvPr>
          <p:cNvGrpSpPr>
            <a:grpSpLocks/>
          </p:cNvGrpSpPr>
          <p:nvPr/>
        </p:nvGrpSpPr>
        <p:grpSpPr bwMode="auto">
          <a:xfrm>
            <a:off x="2517458" y="4074160"/>
            <a:ext cx="574675" cy="1706563"/>
            <a:chOff x="2269132" y="1722835"/>
            <a:chExt cx="574676" cy="1706165"/>
          </a:xfrm>
        </p:grpSpPr>
        <p:sp>
          <p:nvSpPr>
            <p:cNvPr id="82" name="Rectangle 46">
              <a:extLst>
                <a:ext uri="{FF2B5EF4-FFF2-40B4-BE49-F238E27FC236}">
                  <a16:creationId xmlns:a16="http://schemas.microsoft.com/office/drawing/2014/main" id="{E01ED038-C2CA-454A-88D4-E3CBD999BF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69133" y="2298899"/>
              <a:ext cx="574675" cy="554037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vi-VN" altLang="en-US" sz="2800">
                <a:solidFill>
                  <a:srgbClr val="8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83" name="Rectangle 46">
              <a:extLst>
                <a:ext uri="{FF2B5EF4-FFF2-40B4-BE49-F238E27FC236}">
                  <a16:creationId xmlns:a16="http://schemas.microsoft.com/office/drawing/2014/main" id="{D5681001-4ACC-4BA4-8D8B-C4F68681D7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69133" y="1722835"/>
              <a:ext cx="574675" cy="554037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vi-VN" altLang="en-US" sz="2800">
                <a:solidFill>
                  <a:srgbClr val="8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84" name="Rectangle 46">
              <a:extLst>
                <a:ext uri="{FF2B5EF4-FFF2-40B4-BE49-F238E27FC236}">
                  <a16:creationId xmlns:a16="http://schemas.microsoft.com/office/drawing/2014/main" id="{1106C994-A5E0-4540-A1BF-F265B7F9C1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69132" y="2874963"/>
              <a:ext cx="574675" cy="554037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vi-VN" altLang="en-US" sz="2800">
                <a:solidFill>
                  <a:srgbClr val="800000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85" name="Group 122">
            <a:extLst>
              <a:ext uri="{FF2B5EF4-FFF2-40B4-BE49-F238E27FC236}">
                <a16:creationId xmlns:a16="http://schemas.microsoft.com/office/drawing/2014/main" id="{2CFAF9A9-EB26-4FC2-8666-F9A85BD7709C}"/>
              </a:ext>
            </a:extLst>
          </p:cNvPr>
          <p:cNvGrpSpPr>
            <a:grpSpLocks/>
          </p:cNvGrpSpPr>
          <p:nvPr/>
        </p:nvGrpSpPr>
        <p:grpSpPr bwMode="auto">
          <a:xfrm>
            <a:off x="3096101" y="4074478"/>
            <a:ext cx="574675" cy="1706563"/>
            <a:chOff x="5725516" y="1722835"/>
            <a:chExt cx="574676" cy="1706165"/>
          </a:xfrm>
        </p:grpSpPr>
        <p:sp>
          <p:nvSpPr>
            <p:cNvPr id="86" name="Rectangle 46">
              <a:extLst>
                <a:ext uri="{FF2B5EF4-FFF2-40B4-BE49-F238E27FC236}">
                  <a16:creationId xmlns:a16="http://schemas.microsoft.com/office/drawing/2014/main" id="{03FE19BD-A5B9-4AF5-9EDF-DB5B20AEC9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25517" y="2298899"/>
              <a:ext cx="574675" cy="554037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vi-VN" altLang="en-US" sz="2800">
                <a:solidFill>
                  <a:srgbClr val="8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87" name="Rectangle 46">
              <a:extLst>
                <a:ext uri="{FF2B5EF4-FFF2-40B4-BE49-F238E27FC236}">
                  <a16:creationId xmlns:a16="http://schemas.microsoft.com/office/drawing/2014/main" id="{3DD8C500-B92B-48B6-98E3-453DF6E637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25517" y="1722835"/>
              <a:ext cx="574675" cy="554037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vi-VN" altLang="en-US" sz="2800">
                <a:solidFill>
                  <a:srgbClr val="8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88" name="Rectangle 46">
              <a:extLst>
                <a:ext uri="{FF2B5EF4-FFF2-40B4-BE49-F238E27FC236}">
                  <a16:creationId xmlns:a16="http://schemas.microsoft.com/office/drawing/2014/main" id="{8B294C89-4931-4CC7-B8EC-18110A5D13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25516" y="2874963"/>
              <a:ext cx="574675" cy="554037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vi-VN" altLang="en-US" sz="2800">
                <a:solidFill>
                  <a:srgbClr val="800000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89" name="AutoShape 38">
            <a:extLst>
              <a:ext uri="{FF2B5EF4-FFF2-40B4-BE49-F238E27FC236}">
                <a16:creationId xmlns:a16="http://schemas.microsoft.com/office/drawing/2014/main" id="{10AFC6DC-1ED5-48EF-82D0-122D9A4D4CDF}"/>
              </a:ext>
            </a:extLst>
          </p:cNvPr>
          <p:cNvSpPr>
            <a:spLocks/>
          </p:cNvSpPr>
          <p:nvPr/>
        </p:nvSpPr>
        <p:spPr bwMode="auto">
          <a:xfrm rot="10800000">
            <a:off x="1210945" y="4094480"/>
            <a:ext cx="646113" cy="1706563"/>
          </a:xfrm>
          <a:prstGeom prst="rightBrace">
            <a:avLst>
              <a:gd name="adj1" fmla="val 48436"/>
              <a:gd name="adj2" fmla="val 50866"/>
            </a:avLst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rot="10800000" vert="eaVert" wrap="none" anchor="ctr"/>
          <a:lstStyle/>
          <a:p>
            <a:pPr algn="ctr" eaLnBrk="1" hangingPunct="1">
              <a:defRPr/>
            </a:pPr>
            <a:endParaRPr lang="vi-VN">
              <a:ln>
                <a:solidFill>
                  <a:srgbClr val="C00000"/>
                </a:solidFill>
              </a:ln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90" name="AutoShape 109">
            <a:extLst>
              <a:ext uri="{FF2B5EF4-FFF2-40B4-BE49-F238E27FC236}">
                <a16:creationId xmlns:a16="http://schemas.microsoft.com/office/drawing/2014/main" id="{99E51E86-2C44-4350-B25A-C076232EED6D}"/>
              </a:ext>
            </a:extLst>
          </p:cNvPr>
          <p:cNvSpPr>
            <a:spLocks/>
          </p:cNvSpPr>
          <p:nvPr/>
        </p:nvSpPr>
        <p:spPr bwMode="auto">
          <a:xfrm rot="16200000">
            <a:off x="4025424" y="1665129"/>
            <a:ext cx="352425" cy="4567237"/>
          </a:xfrm>
          <a:prstGeom prst="rightBrace">
            <a:avLst>
              <a:gd name="adj1" fmla="val 411463"/>
              <a:gd name="adj2" fmla="val 50000"/>
            </a:avLst>
          </a:prstGeom>
          <a:noFill/>
          <a:ln w="28575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280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1" name="Text Box 91">
            <a:extLst>
              <a:ext uri="{FF2B5EF4-FFF2-40B4-BE49-F238E27FC236}">
                <a16:creationId xmlns:a16="http://schemas.microsoft.com/office/drawing/2014/main" id="{CECA4536-045B-493D-BD64-126BCA5A81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35572" y="4597718"/>
            <a:ext cx="16478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ô </a:t>
            </a:r>
            <a:r>
              <a:rPr lang="en-US" alt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endParaRPr lang="en-US" alt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5406D7E7-6551-4A5C-9ED7-7C5C6153CD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8180" y="4099243"/>
            <a:ext cx="574675" cy="554037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2800">
              <a:solidFill>
                <a:srgbClr val="8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3" name="Rectangle 46">
            <a:extLst>
              <a:ext uri="{FF2B5EF4-FFF2-40B4-BE49-F238E27FC236}">
                <a16:creationId xmlns:a16="http://schemas.microsoft.com/office/drawing/2014/main" id="{6B2738CB-5E12-4631-B88D-783BDA1202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7860" y="4670743"/>
            <a:ext cx="574675" cy="554037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2800">
              <a:solidFill>
                <a:srgbClr val="8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4" name="Rectangle 46">
            <a:extLst>
              <a:ext uri="{FF2B5EF4-FFF2-40B4-BE49-F238E27FC236}">
                <a16:creationId xmlns:a16="http://schemas.microsoft.com/office/drawing/2014/main" id="{3B430B0B-0258-4C03-906F-83ABCE4816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38020" y="5236845"/>
            <a:ext cx="574675" cy="554038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2800">
              <a:solidFill>
                <a:srgbClr val="8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5" name="Text Box 91">
            <a:extLst>
              <a:ext uri="{FF2B5EF4-FFF2-40B4-BE49-F238E27FC236}">
                <a16:creationId xmlns:a16="http://schemas.microsoft.com/office/drawing/2014/main" id="{3B7C1DC2-8EEF-4269-8E2E-38A13F029C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57613" y="3383598"/>
            <a:ext cx="9175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8 </a:t>
            </a:r>
            <a:r>
              <a:rPr lang="en-US" altLang="en-US" sz="2400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cột</a:t>
            </a:r>
            <a:endParaRPr lang="en-US" altLang="en-US" sz="2400" dirty="0">
              <a:solidFill>
                <a:schemeClr val="bg1"/>
              </a:solidFill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  <p:sp>
        <p:nvSpPr>
          <p:cNvPr id="96" name="Line 67">
            <a:extLst>
              <a:ext uri="{FF2B5EF4-FFF2-40B4-BE49-F238E27FC236}">
                <a16:creationId xmlns:a16="http://schemas.microsoft.com/office/drawing/2014/main" id="{6B5BA896-8C7E-4E3A-90F7-A8163A940E6B}"/>
              </a:ext>
            </a:extLst>
          </p:cNvPr>
          <p:cNvSpPr>
            <a:spLocks noChangeShapeType="1"/>
          </p:cNvSpPr>
          <p:nvPr/>
        </p:nvSpPr>
        <p:spPr bwMode="auto">
          <a:xfrm>
            <a:off x="7548563" y="1988820"/>
            <a:ext cx="1316037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ID"/>
          </a:p>
        </p:txBody>
      </p:sp>
      <p:sp>
        <p:nvSpPr>
          <p:cNvPr id="97" name="Line 67">
            <a:extLst>
              <a:ext uri="{FF2B5EF4-FFF2-40B4-BE49-F238E27FC236}">
                <a16:creationId xmlns:a16="http://schemas.microsoft.com/office/drawing/2014/main" id="{83202240-DB89-4B09-98CD-528083EF1C4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060815" y="2023744"/>
            <a:ext cx="2125345" cy="1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ID"/>
          </a:p>
        </p:txBody>
      </p:sp>
      <p:sp>
        <p:nvSpPr>
          <p:cNvPr id="98" name="Line 67">
            <a:extLst>
              <a:ext uri="{FF2B5EF4-FFF2-40B4-BE49-F238E27FC236}">
                <a16:creationId xmlns:a16="http://schemas.microsoft.com/office/drawing/2014/main" id="{DCBFAB6B-3A13-404F-B946-0A392DBD70DD}"/>
              </a:ext>
            </a:extLst>
          </p:cNvPr>
          <p:cNvSpPr>
            <a:spLocks noChangeShapeType="1"/>
          </p:cNvSpPr>
          <p:nvPr/>
        </p:nvSpPr>
        <p:spPr bwMode="auto">
          <a:xfrm>
            <a:off x="8547734" y="2395219"/>
            <a:ext cx="3308985" cy="18413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ID"/>
          </a:p>
        </p:txBody>
      </p:sp>
      <p:sp>
        <p:nvSpPr>
          <p:cNvPr id="99" name="Line 67">
            <a:extLst>
              <a:ext uri="{FF2B5EF4-FFF2-40B4-BE49-F238E27FC236}">
                <a16:creationId xmlns:a16="http://schemas.microsoft.com/office/drawing/2014/main" id="{A25F5EFB-CB0D-41B9-B39E-2753FCE03D5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360285" y="2750185"/>
            <a:ext cx="1997075" cy="285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ID"/>
          </a:p>
        </p:txBody>
      </p:sp>
      <p:sp>
        <p:nvSpPr>
          <p:cNvPr id="100" name="Text Box 85">
            <a:extLst>
              <a:ext uri="{FF2B5EF4-FFF2-40B4-BE49-F238E27FC236}">
                <a16:creationId xmlns:a16="http://schemas.microsoft.com/office/drawing/2014/main" id="{1A503584-77DC-4F86-BE1B-2D2F5E4830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8460" y="3642678"/>
            <a:ext cx="36036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01" name="Text Box 86">
            <a:extLst>
              <a:ext uri="{FF2B5EF4-FFF2-40B4-BE49-F238E27FC236}">
                <a16:creationId xmlns:a16="http://schemas.microsoft.com/office/drawing/2014/main" id="{03DC95C5-97C3-48B5-A2AE-7DBDE8DC67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9688" y="3664903"/>
            <a:ext cx="36036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02" name="Text Box 87">
            <a:extLst>
              <a:ext uri="{FF2B5EF4-FFF2-40B4-BE49-F238E27FC236}">
                <a16:creationId xmlns:a16="http://schemas.microsoft.com/office/drawing/2014/main" id="{4C53938A-0D34-4648-A584-91CC246FF0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953" y="5676583"/>
            <a:ext cx="36036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103" name="Text Box 88">
            <a:extLst>
              <a:ext uri="{FF2B5EF4-FFF2-40B4-BE49-F238E27FC236}">
                <a16:creationId xmlns:a16="http://schemas.microsoft.com/office/drawing/2014/main" id="{56419746-CF57-4F34-A4CA-D46B1DA9E2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31928" y="5676583"/>
            <a:ext cx="3603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04" name="Text Box 89">
            <a:extLst>
              <a:ext uri="{FF2B5EF4-FFF2-40B4-BE49-F238E27FC236}">
                <a16:creationId xmlns:a16="http://schemas.microsoft.com/office/drawing/2014/main" id="{A3A8FE0B-FCCE-4D2E-B8B8-DA77B3B4F2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8985" y="4121785"/>
            <a:ext cx="499173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b) </a:t>
            </a:r>
            <a:r>
              <a:rPr lang="en-US" altLang="en-US" sz="2400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Có</a:t>
            </a:r>
            <a:r>
              <a:rPr lang="en-US" altLang="en-US" sz="2400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8 </a:t>
            </a:r>
            <a:r>
              <a:rPr lang="en-US" altLang="en-US" sz="2400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cột</a:t>
            </a:r>
            <a:r>
              <a:rPr lang="en-US" altLang="en-US" sz="2400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, </a:t>
            </a:r>
            <a:r>
              <a:rPr lang="en-US" altLang="en-US" sz="2400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mỗi</a:t>
            </a:r>
            <a:r>
              <a:rPr lang="en-US" altLang="en-US" sz="2400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cột</a:t>
            </a:r>
            <a:r>
              <a:rPr lang="en-US" altLang="en-US" sz="2400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có</a:t>
            </a:r>
            <a:r>
              <a:rPr lang="en-US" altLang="en-US" sz="2400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3 ô </a:t>
            </a:r>
            <a:r>
              <a:rPr lang="en-US" altLang="en-US" sz="2400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vuông</a:t>
            </a:r>
            <a:r>
              <a:rPr lang="en-US" altLang="en-US" sz="2400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. </a:t>
            </a:r>
            <a:r>
              <a:rPr lang="en-US" altLang="en-US" sz="2400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Số</a:t>
            </a:r>
            <a:r>
              <a:rPr lang="en-US" altLang="en-US" sz="2400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ô </a:t>
            </a:r>
            <a:r>
              <a:rPr lang="en-US" altLang="en-US" sz="2400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vuông</a:t>
            </a:r>
            <a:r>
              <a:rPr lang="en-US" altLang="en-US" sz="2400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trong</a:t>
            </a:r>
            <a:r>
              <a:rPr lang="en-US" altLang="en-US" sz="2400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hình</a:t>
            </a:r>
            <a:r>
              <a:rPr lang="en-US" altLang="en-US" sz="2400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chữ</a:t>
            </a:r>
            <a:r>
              <a:rPr lang="en-US" altLang="en-US" sz="2400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nhật</a:t>
            </a:r>
            <a:r>
              <a:rPr lang="en-US" altLang="en-US" sz="2400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alt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en-US" altLang="en-US" sz="2400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là</a:t>
            </a:r>
            <a:r>
              <a:rPr lang="en-US" altLang="en-US" sz="2400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:</a:t>
            </a:r>
          </a:p>
        </p:txBody>
      </p:sp>
      <p:sp>
        <p:nvSpPr>
          <p:cNvPr id="105" name="Text Box 26">
            <a:extLst>
              <a:ext uri="{FF2B5EF4-FFF2-40B4-BE49-F238E27FC236}">
                <a16:creationId xmlns:a16="http://schemas.microsoft.com/office/drawing/2014/main" id="{209A3E0F-699F-4F3C-BA08-DB48980C65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61388" y="5307965"/>
            <a:ext cx="10906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x 8</a:t>
            </a:r>
          </a:p>
        </p:txBody>
      </p:sp>
      <p:sp>
        <p:nvSpPr>
          <p:cNvPr id="106" name="Text Box 90">
            <a:extLst>
              <a:ext uri="{FF2B5EF4-FFF2-40B4-BE49-F238E27FC236}">
                <a16:creationId xmlns:a16="http://schemas.microsoft.com/office/drawing/2014/main" id="{6A975AE9-229E-438C-9BB9-99D516921E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29195" y="5333365"/>
            <a:ext cx="47529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…</a:t>
            </a:r>
            <a:r>
              <a:rPr lang="vi-VN" altLang="en-US" sz="2400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      </a:t>
            </a:r>
            <a:r>
              <a:rPr lang="en-US" altLang="en-US" sz="2400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………… = 24 (ô </a:t>
            </a:r>
            <a:r>
              <a:rPr lang="en-US" altLang="en-US" sz="2400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vuông</a:t>
            </a:r>
            <a:r>
              <a:rPr lang="en-US" altLang="en-US" sz="2400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)</a:t>
            </a:r>
          </a:p>
        </p:txBody>
      </p:sp>
      <p:sp>
        <p:nvSpPr>
          <p:cNvPr id="107" name="Text Box 92">
            <a:extLst>
              <a:ext uri="{FF2B5EF4-FFF2-40B4-BE49-F238E27FC236}">
                <a16:creationId xmlns:a16="http://schemas.microsoft.com/office/drawing/2014/main" id="{68620797-B076-4216-BA38-97AC0076E0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65950" y="5815965"/>
            <a:ext cx="58324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Nhận</a:t>
            </a:r>
            <a:r>
              <a:rPr lang="en-US" altLang="en-US" sz="2400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xét</a:t>
            </a:r>
            <a:r>
              <a:rPr lang="en-US" altLang="en-US" sz="2400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: ………… = …………</a:t>
            </a:r>
          </a:p>
        </p:txBody>
      </p:sp>
      <p:sp>
        <p:nvSpPr>
          <p:cNvPr id="108" name="Text Box 93">
            <a:extLst>
              <a:ext uri="{FF2B5EF4-FFF2-40B4-BE49-F238E27FC236}">
                <a16:creationId xmlns:a16="http://schemas.microsoft.com/office/drawing/2014/main" id="{DA04C589-55BA-49A1-8FB0-20EA212FF1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91868" y="5751195"/>
            <a:ext cx="10906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x 3</a:t>
            </a:r>
          </a:p>
        </p:txBody>
      </p:sp>
      <p:sp>
        <p:nvSpPr>
          <p:cNvPr id="109" name="Text Box 94">
            <a:extLst>
              <a:ext uri="{FF2B5EF4-FFF2-40B4-BE49-F238E27FC236}">
                <a16:creationId xmlns:a16="http://schemas.microsoft.com/office/drawing/2014/main" id="{7C824C1F-DDB2-4F24-ABCA-1E0C81EA48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46615" y="5730875"/>
            <a:ext cx="109061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x 8</a:t>
            </a:r>
          </a:p>
        </p:txBody>
      </p:sp>
      <p:sp>
        <p:nvSpPr>
          <p:cNvPr id="110" name="Line 67">
            <a:extLst>
              <a:ext uri="{FF2B5EF4-FFF2-40B4-BE49-F238E27FC236}">
                <a16:creationId xmlns:a16="http://schemas.microsoft.com/office/drawing/2014/main" id="{AEEB642F-2198-41D7-A985-A63D2329E424}"/>
              </a:ext>
            </a:extLst>
          </p:cNvPr>
          <p:cNvSpPr>
            <a:spLocks noChangeShapeType="1"/>
          </p:cNvSpPr>
          <p:nvPr/>
        </p:nvSpPr>
        <p:spPr bwMode="auto">
          <a:xfrm>
            <a:off x="7565073" y="4490403"/>
            <a:ext cx="11303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ID"/>
          </a:p>
        </p:txBody>
      </p:sp>
      <p:sp>
        <p:nvSpPr>
          <p:cNvPr id="111" name="Line 67">
            <a:extLst>
              <a:ext uri="{FF2B5EF4-FFF2-40B4-BE49-F238E27FC236}">
                <a16:creationId xmlns:a16="http://schemas.microsoft.com/office/drawing/2014/main" id="{B16236EF-FCF1-4BF8-889E-FBBD0B3279D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921115" y="4490402"/>
            <a:ext cx="2498725" cy="3048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ID"/>
          </a:p>
        </p:txBody>
      </p:sp>
      <p:sp>
        <p:nvSpPr>
          <p:cNvPr id="112" name="Line 67">
            <a:extLst>
              <a:ext uri="{FF2B5EF4-FFF2-40B4-BE49-F238E27FC236}">
                <a16:creationId xmlns:a16="http://schemas.microsoft.com/office/drawing/2014/main" id="{3A20E349-FE39-4B4B-A46B-58B74BD581FC}"/>
              </a:ext>
            </a:extLst>
          </p:cNvPr>
          <p:cNvSpPr>
            <a:spLocks noChangeShapeType="1"/>
          </p:cNvSpPr>
          <p:nvPr/>
        </p:nvSpPr>
        <p:spPr bwMode="auto">
          <a:xfrm>
            <a:off x="7929880" y="4896803"/>
            <a:ext cx="333375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ID"/>
          </a:p>
        </p:txBody>
      </p:sp>
      <p:sp>
        <p:nvSpPr>
          <p:cNvPr id="113" name="Line 67">
            <a:extLst>
              <a:ext uri="{FF2B5EF4-FFF2-40B4-BE49-F238E27FC236}">
                <a16:creationId xmlns:a16="http://schemas.microsoft.com/office/drawing/2014/main" id="{9355A336-D242-4DCA-A5A2-88C2BF7A5CCA}"/>
              </a:ext>
            </a:extLst>
          </p:cNvPr>
          <p:cNvSpPr>
            <a:spLocks noChangeShapeType="1"/>
          </p:cNvSpPr>
          <p:nvPr/>
        </p:nvSpPr>
        <p:spPr bwMode="auto">
          <a:xfrm>
            <a:off x="7493954" y="5247005"/>
            <a:ext cx="1130300" cy="56198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59771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53" presetClass="entr" presetSubtype="16" fill="hold" nodeType="withEffect">
                                  <p:stCondLst>
                                    <p:cond delay="56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53" presetClass="entr" presetSubtype="16" fill="hold" nodeType="withEffect">
                                  <p:stCondLst>
                                    <p:cond delay="48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53" presetClass="entr" presetSubtype="16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53" presetClass="entr" presetSubtype="16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53" presetClass="entr" presetSubtype="16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53" presetClass="entr" presetSubtype="16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53" presetClass="entr" presetSubtype="16" fill="hold" nodeType="withEffect">
                                  <p:stCondLst>
                                    <p:cond delay="56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53" presetClass="entr" presetSubtype="16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53" presetClass="entr" presetSubtype="16" fill="hold" grpId="0" nodeType="withEffect">
                                  <p:stCondLst>
                                    <p:cond delay="66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53" presetClass="entr" presetSubtype="16" fill="hold" grpId="0" nodeType="withEffect">
                                  <p:stCondLst>
                                    <p:cond delay="48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53" presetClass="entr" presetSubtype="16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6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38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/>
      <p:bldP spid="47" grpId="0" animBg="1"/>
      <p:bldP spid="48" grpId="0"/>
      <p:bldP spid="54" grpId="0"/>
      <p:bldP spid="89" grpId="0" animBg="1"/>
      <p:bldP spid="90" grpId="0" animBg="1"/>
      <p:bldP spid="91" grpId="0"/>
      <p:bldP spid="92" grpId="0" animBg="1"/>
      <p:bldP spid="93" grpId="0" animBg="1"/>
      <p:bldP spid="94" grpId="0" animBg="1"/>
      <p:bldP spid="95" grpId="0"/>
      <p:bldP spid="105" grpId="0"/>
      <p:bldP spid="108" grpId="0"/>
      <p:bldP spid="10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828800" y="6400800"/>
            <a:ext cx="8534400" cy="369888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828800" y="990600"/>
            <a:ext cx="8534400" cy="2971800"/>
          </a:xfrm>
          <a:prstGeom prst="rect">
            <a:avLst/>
          </a:prstGeom>
        </p:spPr>
        <p:txBody>
          <a:bodyPr>
            <a:prstTxWarp prst="textCanUp">
              <a:avLst/>
            </a:prstTxWarp>
            <a:spAutoFit/>
          </a:bodyPr>
          <a:lstStyle/>
          <a:p>
            <a:pPr algn="ctr">
              <a:defRPr/>
            </a:pPr>
            <a:r>
              <a:rPr lang="en-US" sz="4400" b="1" i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CHÀO TẠM BIỆT</a:t>
            </a:r>
            <a:endParaRPr lang="en-US" sz="40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63950334"/>
      </p:ext>
    </p:extLst>
  </p:cSld>
  <p:clrMapOvr>
    <a:masterClrMapping/>
  </p:clrMapOvr>
  <p:transition spd="slow" advTm="6952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7F1E742-06BD-4EF4-B605-CF6973FEB6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7997" y="10424"/>
            <a:ext cx="12446183" cy="8094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Horizontal Scroll 1">
            <a:extLst>
              <a:ext uri="{FF2B5EF4-FFF2-40B4-BE49-F238E27FC236}">
                <a16:creationId xmlns:a16="http://schemas.microsoft.com/office/drawing/2014/main" id="{6913C5C8-841D-41FE-B76B-D735EBC5EEF5}"/>
              </a:ext>
            </a:extLst>
          </p:cNvPr>
          <p:cNvSpPr/>
          <p:nvPr/>
        </p:nvSpPr>
        <p:spPr>
          <a:xfrm>
            <a:off x="3048000" y="152401"/>
            <a:ext cx="6057958" cy="1154431"/>
          </a:xfrm>
          <a:prstGeom prst="horizontalScroll">
            <a:avLst/>
          </a:prstGeom>
          <a:solidFill>
            <a:srgbClr val="FFFF29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000" b="1" dirty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KHỞI ĐỘNG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FAE0BE-8AB6-487E-9A72-6C66DD8277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0674" y="1265342"/>
            <a:ext cx="1011065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 CÂU CÙNG DOREMON</a:t>
            </a:r>
          </a:p>
        </p:txBody>
      </p:sp>
      <p:pic>
        <p:nvPicPr>
          <p:cNvPr id="8" name="Picture 26" descr="C:\Users\ADMIN\Desktop\Doreamon cau ca\0x0ss-85.png">
            <a:extLst>
              <a:ext uri="{FF2B5EF4-FFF2-40B4-BE49-F238E27FC236}">
                <a16:creationId xmlns:a16="http://schemas.microsoft.com/office/drawing/2014/main" id="{165BB9CA-4E82-425C-90A7-8D569EF928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1" y="2072254"/>
            <a:ext cx="5257800" cy="505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 descr="Kết quả hình ảnh cho fish cartoon png">
            <a:extLst>
              <a:ext uri="{FF2B5EF4-FFF2-40B4-BE49-F238E27FC236}">
                <a16:creationId xmlns:a16="http://schemas.microsoft.com/office/drawing/2014/main" id="{D7F9ABC4-4EC1-471F-8D9D-0C7661B127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54894">
            <a:off x="1207336" y="4851361"/>
            <a:ext cx="3281362" cy="1402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 descr="C:\Users\ADMIN\Desktop\Tai nguyen thiet ke tro choi\Angry birds epic birds\1505573783630 (2).png">
            <a:extLst>
              <a:ext uri="{FF2B5EF4-FFF2-40B4-BE49-F238E27FC236}">
                <a16:creationId xmlns:a16="http://schemas.microsoft.com/office/drawing/2014/main" id="{2CC3A89C-3E4F-49A3-9B05-D8371B406E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3992" y="5634059"/>
            <a:ext cx="771525" cy="75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0905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7" presetClass="emph" presetSubtype="0" repeatCount="400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50" autoRev="1" fill="remove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remove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" dur="250" autoRev="1" fill="remove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68C5E5B-E429-4D0F-B016-17512577C2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7997" y="10424"/>
            <a:ext cx="12446183" cy="8094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C:\Users\ADMIN\Desktop\game_screen.jpg">
            <a:extLst>
              <a:ext uri="{FF2B5EF4-FFF2-40B4-BE49-F238E27FC236}">
                <a16:creationId xmlns:a16="http://schemas.microsoft.com/office/drawing/2014/main" id="{611A52ED-BE4C-4DFB-A92D-ACC6D64E56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7997" y="213360"/>
            <a:ext cx="1209519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C:\Users\ADMIN\Desktop\Dore 2.png">
            <a:extLst>
              <a:ext uri="{FF2B5EF4-FFF2-40B4-BE49-F238E27FC236}">
                <a16:creationId xmlns:a16="http://schemas.microsoft.com/office/drawing/2014/main" id="{17201943-4C1E-490B-9444-07B9E0B3EE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1265" y="1750427"/>
            <a:ext cx="883444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Kết quả hình ảnh cho nobita png">
            <a:extLst>
              <a:ext uri="{FF2B5EF4-FFF2-40B4-BE49-F238E27FC236}">
                <a16:creationId xmlns:a16="http://schemas.microsoft.com/office/drawing/2014/main" id="{E2D58F0F-1369-4BC3-A824-2C28D83DD2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100" y="1554366"/>
            <a:ext cx="685800" cy="167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 descr="Kết quả hình ảnh cho fish box cartoon">
            <a:extLst>
              <a:ext uri="{FF2B5EF4-FFF2-40B4-BE49-F238E27FC236}">
                <a16:creationId xmlns:a16="http://schemas.microsoft.com/office/drawing/2014/main" id="{184E44DB-204B-4BA1-9986-0BC4F7B507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1930" y="2047042"/>
            <a:ext cx="685800" cy="109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1809FA9-7398-4F76-BA09-3AAC6B5C6C18}"/>
              </a:ext>
            </a:extLst>
          </p:cNvPr>
          <p:cNvCxnSpPr/>
          <p:nvPr/>
        </p:nvCxnSpPr>
        <p:spPr>
          <a:xfrm flipH="1">
            <a:off x="4930145" y="2734310"/>
            <a:ext cx="1600199" cy="325755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" name="Picture 5" descr="C:\Users\ADMIN\Desktop\Doreamon cau ca\source (1).gif">
            <a:extLst>
              <a:ext uri="{FF2B5EF4-FFF2-40B4-BE49-F238E27FC236}">
                <a16:creationId xmlns:a16="http://schemas.microsoft.com/office/drawing/2014/main" id="{FBE7AF77-2F73-4E53-A539-F891EDB1CCE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8414" y="5763657"/>
            <a:ext cx="840581" cy="1344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 descr="C:\Users\ADMIN\Desktop\Doreamon cau ca\animated-emperor-fish.gif">
            <a:extLst>
              <a:ext uri="{FF2B5EF4-FFF2-40B4-BE49-F238E27FC236}">
                <a16:creationId xmlns:a16="http://schemas.microsoft.com/office/drawing/2014/main" id="{A5071BBA-EFF4-477A-AAD6-F833D0083DD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1" y="3390901"/>
            <a:ext cx="771525" cy="971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" descr="C:\Users\ADMIN\Desktop\Doreamon cau ca\giphy (4).gif">
            <a:extLst>
              <a:ext uri="{FF2B5EF4-FFF2-40B4-BE49-F238E27FC236}">
                <a16:creationId xmlns:a16="http://schemas.microsoft.com/office/drawing/2014/main" id="{CB06F094-835A-4FA3-AD5E-724AA9305ED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14089" y="3533389"/>
            <a:ext cx="607219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 descr="C:\Users\ADMIN\Desktop\Doreamon cau ca\allison-mcgrath-crayonsswimming.gif">
            <a:extLst>
              <a:ext uri="{FF2B5EF4-FFF2-40B4-BE49-F238E27FC236}">
                <a16:creationId xmlns:a16="http://schemas.microsoft.com/office/drawing/2014/main" id="{A4ABF5D6-8548-48DE-B975-9AA14C3B48D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7066" y="4668640"/>
            <a:ext cx="815579" cy="152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8" descr="C:\Users\ADMIN\Desktop\Doreamon cau ca\largemouth_bass_swimming_hg_clr1.gif">
            <a:extLst>
              <a:ext uri="{FF2B5EF4-FFF2-40B4-BE49-F238E27FC236}">
                <a16:creationId xmlns:a16="http://schemas.microsoft.com/office/drawing/2014/main" id="{5314FA1D-1790-49F8-97AE-E4FFC572BB2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138053" y="4582120"/>
            <a:ext cx="1054894" cy="110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2938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19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8" presetClass="path" presetSubtype="0" repeatCount="33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0.02871 L 0.01602 0.0324 L 0.03112 -0.02871 L 0.04701 0.0324 L 0.06303 -0.02871 L 0.078 0.0324 L 0.09389 -0.02871 L 0.10899 0.0324 L 0.12501 -0.02871 L 0.14102 0.0324 L 0.15612 -0.02871 L 0.17201 0.0324 L 0.18698 -0.02871 L 0.203 0.0324 L 0.21889 -0.02871 L 0.23399 0.0324 L 0.25001 -0.02871 " pathEditMode="relative" rAng="0" ptsTypes="AAAAAAAAAAAAAAAAA">
                                      <p:cBhvr>
                                        <p:cTn id="23" dur="18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3056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93889E-18 0.02253 L 1.16667 0.0071 " pathEditMode="relative" rAng="0" ptsTypes="AA">
                                      <p:cBhvr>
                                        <p:cTn id="25" dur="37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3" y="-772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4.19753E-6 L -1.15643 0.02439 " pathEditMode="relative" rAng="0" ptsTypes="AA">
                                      <p:cBhvr>
                                        <p:cTn id="33" dur="3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830" y="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100"/>
            <a:ext cx="12192000" cy="6896100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633" y="1"/>
            <a:ext cx="925949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 descr="Hình ảnh có liên qua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3856" y="4060258"/>
            <a:ext cx="1473994" cy="740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5291484" y="4038601"/>
            <a:ext cx="122872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vi-VN" altLang="en-US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altLang="en-US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12" descr="Hình ảnh có liên qua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1496" y="4038601"/>
            <a:ext cx="1457325" cy="740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7382220" y="4016143"/>
            <a:ext cx="12573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vi-VN" altLang="en-US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altLang="en-US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 descr="Hình ảnh có liên qua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3122" y="4038600"/>
            <a:ext cx="1439466" cy="738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3679379" y="4119728"/>
            <a:ext cx="70604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4588" name="TextBox 4"/>
          <p:cNvSpPr txBox="1">
            <a:spLocks noChangeArrowheads="1"/>
          </p:cNvSpPr>
          <p:nvPr/>
        </p:nvSpPr>
        <p:spPr bwMode="auto">
          <a:xfrm>
            <a:off x="8353770" y="2290917"/>
            <a:ext cx="1428750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350" dirty="0">
              <a:solidFill>
                <a:srgbClr val="000000"/>
              </a:solidFill>
            </a:endParaRP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3305521" y="4126871"/>
            <a:ext cx="70961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F9DC798-252D-47FD-98A2-CE087A670BE3}"/>
              </a:ext>
            </a:extLst>
          </p:cNvPr>
          <p:cNvSpPr txBox="1"/>
          <p:nvPr/>
        </p:nvSpPr>
        <p:spPr>
          <a:xfrm>
            <a:off x="4820173" y="2212578"/>
            <a:ext cx="747366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2F2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5</a:t>
            </a:r>
          </a:p>
        </p:txBody>
      </p:sp>
      <p:sp>
        <p:nvSpPr>
          <p:cNvPr id="32" name="AutoShape 28">
            <a:extLst>
              <a:ext uri="{FF2B5EF4-FFF2-40B4-BE49-F238E27FC236}">
                <a16:creationId xmlns:a16="http://schemas.microsoft.com/office/drawing/2014/main" id="{11DF472A-E903-498F-AA2B-0981F1A5C8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54128" y="3379609"/>
            <a:ext cx="628650" cy="1508980"/>
          </a:xfrm>
          <a:prstGeom prst="cloudCallout">
            <a:avLst>
              <a:gd name="adj1" fmla="val 402843"/>
              <a:gd name="adj2" fmla="val 81458"/>
            </a:avLst>
          </a:prstGeom>
          <a:noFill/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endParaRPr lang="vi-VN" sz="2100" b="1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Time" pitchFamily="34" charset="0"/>
            </a:endParaRPr>
          </a:p>
        </p:txBody>
      </p:sp>
      <p:grpSp>
        <p:nvGrpSpPr>
          <p:cNvPr id="33" name="Group 29">
            <a:extLst>
              <a:ext uri="{FF2B5EF4-FFF2-40B4-BE49-F238E27FC236}">
                <a16:creationId xmlns:a16="http://schemas.microsoft.com/office/drawing/2014/main" id="{8A765B5E-4327-4592-AA46-C04DAD5EDA5E}"/>
              </a:ext>
            </a:extLst>
          </p:cNvPr>
          <p:cNvGrpSpPr>
            <a:grpSpLocks/>
          </p:cNvGrpSpPr>
          <p:nvPr/>
        </p:nvGrpSpPr>
        <p:grpSpPr bwMode="auto">
          <a:xfrm>
            <a:off x="9180312" y="3625945"/>
            <a:ext cx="1331119" cy="1358082"/>
            <a:chOff x="4450" y="0"/>
            <a:chExt cx="1118" cy="1104"/>
          </a:xfrm>
        </p:grpSpPr>
        <p:pic>
          <p:nvPicPr>
            <p:cNvPr id="34" name="Picture 30" descr="CLOCK">
              <a:extLst>
                <a:ext uri="{FF2B5EF4-FFF2-40B4-BE49-F238E27FC236}">
                  <a16:creationId xmlns:a16="http://schemas.microsoft.com/office/drawing/2014/main" id="{C2D01CF9-0D56-4A23-BC60-28EA0938A3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" name="AutoShape 31">
              <a:extLst>
                <a:ext uri="{FF2B5EF4-FFF2-40B4-BE49-F238E27FC236}">
                  <a16:creationId xmlns:a16="http://schemas.microsoft.com/office/drawing/2014/main" id="{FD6CC388-9564-4B2A-BB8F-E1CB1D622A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kumimoji="1" lang="en-US" altLang="en-US" sz="4950" b="1" dirty="0">
                  <a:solidFill>
                    <a:srgbClr val="FF3300"/>
                  </a:solidFill>
                  <a:latin typeface="Times New Roman" panose="02020603050405020304" pitchFamily="18" charset="0"/>
                </a:rPr>
                <a:t>01s </a:t>
              </a:r>
            </a:p>
          </p:txBody>
        </p:sp>
      </p:grpSp>
      <p:grpSp>
        <p:nvGrpSpPr>
          <p:cNvPr id="36" name="Group 32">
            <a:extLst>
              <a:ext uri="{FF2B5EF4-FFF2-40B4-BE49-F238E27FC236}">
                <a16:creationId xmlns:a16="http://schemas.microsoft.com/office/drawing/2014/main" id="{94A0EACE-3A2A-4CC6-9A1B-28B4EB73AC21}"/>
              </a:ext>
            </a:extLst>
          </p:cNvPr>
          <p:cNvGrpSpPr>
            <a:grpSpLocks/>
          </p:cNvGrpSpPr>
          <p:nvPr/>
        </p:nvGrpSpPr>
        <p:grpSpPr bwMode="auto">
          <a:xfrm>
            <a:off x="9163643" y="3625945"/>
            <a:ext cx="1331119" cy="1358082"/>
            <a:chOff x="4450" y="0"/>
            <a:chExt cx="1118" cy="1104"/>
          </a:xfrm>
        </p:grpSpPr>
        <p:pic>
          <p:nvPicPr>
            <p:cNvPr id="37" name="Picture 33" descr="CLOCK">
              <a:extLst>
                <a:ext uri="{FF2B5EF4-FFF2-40B4-BE49-F238E27FC236}">
                  <a16:creationId xmlns:a16="http://schemas.microsoft.com/office/drawing/2014/main" id="{45AC54CB-FDD3-4F50-9864-57CA1E9BE9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" name="AutoShape 34">
              <a:extLst>
                <a:ext uri="{FF2B5EF4-FFF2-40B4-BE49-F238E27FC236}">
                  <a16:creationId xmlns:a16="http://schemas.microsoft.com/office/drawing/2014/main" id="{583D1372-95F8-4E0B-8BF8-51D7807058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kumimoji="1" lang="en-US" altLang="en-US" sz="4950" b="1" dirty="0">
                  <a:solidFill>
                    <a:srgbClr val="FF3300"/>
                  </a:solidFill>
                  <a:latin typeface="Times New Roman" panose="02020603050405020304" pitchFamily="18" charset="0"/>
                </a:rPr>
                <a:t>02s </a:t>
              </a:r>
            </a:p>
          </p:txBody>
        </p:sp>
      </p:grpSp>
      <p:grpSp>
        <p:nvGrpSpPr>
          <p:cNvPr id="39" name="Group 35">
            <a:extLst>
              <a:ext uri="{FF2B5EF4-FFF2-40B4-BE49-F238E27FC236}">
                <a16:creationId xmlns:a16="http://schemas.microsoft.com/office/drawing/2014/main" id="{7473E927-93AF-4E57-85AA-566CFA1E4050}"/>
              </a:ext>
            </a:extLst>
          </p:cNvPr>
          <p:cNvGrpSpPr>
            <a:grpSpLocks/>
          </p:cNvGrpSpPr>
          <p:nvPr/>
        </p:nvGrpSpPr>
        <p:grpSpPr bwMode="auto">
          <a:xfrm>
            <a:off x="9180312" y="3625945"/>
            <a:ext cx="1331119" cy="1358082"/>
            <a:chOff x="4450" y="0"/>
            <a:chExt cx="1118" cy="1104"/>
          </a:xfrm>
        </p:grpSpPr>
        <p:pic>
          <p:nvPicPr>
            <p:cNvPr id="40" name="Picture 36" descr="CLOCK">
              <a:extLst>
                <a:ext uri="{FF2B5EF4-FFF2-40B4-BE49-F238E27FC236}">
                  <a16:creationId xmlns:a16="http://schemas.microsoft.com/office/drawing/2014/main" id="{73573BD2-DCB4-4278-90E5-7FE179C92B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" name="AutoShape 37">
              <a:extLst>
                <a:ext uri="{FF2B5EF4-FFF2-40B4-BE49-F238E27FC236}">
                  <a16:creationId xmlns:a16="http://schemas.microsoft.com/office/drawing/2014/main" id="{C9AD8356-E2B1-445A-8D27-E9976E6521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kumimoji="1" lang="en-US" altLang="en-US" sz="4950" b="1" dirty="0">
                  <a:solidFill>
                    <a:srgbClr val="FF3300"/>
                  </a:solidFill>
                  <a:latin typeface="Times New Roman" panose="02020603050405020304" pitchFamily="18" charset="0"/>
                </a:rPr>
                <a:t>03s </a:t>
              </a:r>
            </a:p>
          </p:txBody>
        </p:sp>
      </p:grpSp>
      <p:grpSp>
        <p:nvGrpSpPr>
          <p:cNvPr id="42" name="Group 38">
            <a:extLst>
              <a:ext uri="{FF2B5EF4-FFF2-40B4-BE49-F238E27FC236}">
                <a16:creationId xmlns:a16="http://schemas.microsoft.com/office/drawing/2014/main" id="{C4B37D53-9368-4B52-9521-A0A7C5BB7CC1}"/>
              </a:ext>
            </a:extLst>
          </p:cNvPr>
          <p:cNvGrpSpPr>
            <a:grpSpLocks/>
          </p:cNvGrpSpPr>
          <p:nvPr/>
        </p:nvGrpSpPr>
        <p:grpSpPr bwMode="auto">
          <a:xfrm>
            <a:off x="9180312" y="3625945"/>
            <a:ext cx="1331119" cy="1358082"/>
            <a:chOff x="4450" y="0"/>
            <a:chExt cx="1118" cy="1104"/>
          </a:xfrm>
        </p:grpSpPr>
        <p:pic>
          <p:nvPicPr>
            <p:cNvPr id="43" name="Picture 39" descr="CLOCK">
              <a:extLst>
                <a:ext uri="{FF2B5EF4-FFF2-40B4-BE49-F238E27FC236}">
                  <a16:creationId xmlns:a16="http://schemas.microsoft.com/office/drawing/2014/main" id="{24372B56-9CB1-4035-9851-8095B2532B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" name="AutoShape 40">
              <a:extLst>
                <a:ext uri="{FF2B5EF4-FFF2-40B4-BE49-F238E27FC236}">
                  <a16:creationId xmlns:a16="http://schemas.microsoft.com/office/drawing/2014/main" id="{C00DBE52-A9C6-4A9A-BC50-A3C980FA3B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kumimoji="1" lang="en-US" altLang="en-US" sz="4950" b="1" dirty="0">
                  <a:solidFill>
                    <a:srgbClr val="FF3300"/>
                  </a:solidFill>
                  <a:latin typeface="Times New Roman" panose="02020603050405020304" pitchFamily="18" charset="0"/>
                </a:rPr>
                <a:t>04s </a:t>
              </a:r>
            </a:p>
          </p:txBody>
        </p:sp>
      </p:grpSp>
      <p:grpSp>
        <p:nvGrpSpPr>
          <p:cNvPr id="45" name="Group 41">
            <a:extLst>
              <a:ext uri="{FF2B5EF4-FFF2-40B4-BE49-F238E27FC236}">
                <a16:creationId xmlns:a16="http://schemas.microsoft.com/office/drawing/2014/main" id="{E1095DA1-FDAD-49F3-B6C3-306AC43C0C95}"/>
              </a:ext>
            </a:extLst>
          </p:cNvPr>
          <p:cNvGrpSpPr>
            <a:grpSpLocks/>
          </p:cNvGrpSpPr>
          <p:nvPr/>
        </p:nvGrpSpPr>
        <p:grpSpPr bwMode="auto">
          <a:xfrm>
            <a:off x="9163643" y="3625945"/>
            <a:ext cx="1331119" cy="1358082"/>
            <a:chOff x="4450" y="0"/>
            <a:chExt cx="1118" cy="1104"/>
          </a:xfrm>
        </p:grpSpPr>
        <p:pic>
          <p:nvPicPr>
            <p:cNvPr id="46" name="Picture 42" descr="CLOCK">
              <a:extLst>
                <a:ext uri="{FF2B5EF4-FFF2-40B4-BE49-F238E27FC236}">
                  <a16:creationId xmlns:a16="http://schemas.microsoft.com/office/drawing/2014/main" id="{09F0FA25-18BB-49DC-9A71-0AA15C3007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7" name="AutoShape 43">
              <a:extLst>
                <a:ext uri="{FF2B5EF4-FFF2-40B4-BE49-F238E27FC236}">
                  <a16:creationId xmlns:a16="http://schemas.microsoft.com/office/drawing/2014/main" id="{2D68E70F-F53A-4E14-9380-6F95B5AB56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kumimoji="1" lang="en-US" altLang="en-US" sz="4950" b="1" dirty="0">
                  <a:solidFill>
                    <a:srgbClr val="FF3300"/>
                  </a:solidFill>
                  <a:latin typeface="Times New Roman" panose="02020603050405020304" pitchFamily="18" charset="0"/>
                </a:rPr>
                <a:t>05s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40302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0"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EC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5" presetClass="exit" presetSubtype="10" fill="hold" grpId="1" nodeType="after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48"/>
                                    </p:cond>
                                  </p:endCondLst>
                                  <p:childTnLst>
                                    <p:animEffect transition="out" filter="checkerboard(across)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"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EC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00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7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5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0.03724 -0.00232 L 0.17174 -0.28449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43" y="-1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10" grpId="0"/>
      <p:bldP spid="17" grpId="0"/>
      <p:bldP spid="17" grpId="1"/>
      <p:bldP spid="17" grpId="2"/>
      <p:bldP spid="20" grpId="0"/>
      <p:bldP spid="20" grpId="1"/>
      <p:bldP spid="32" grpId="0"/>
      <p:bldP spid="3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100"/>
            <a:ext cx="12192000" cy="6896100"/>
          </a:xfrm>
          <a:prstGeom prst="rect">
            <a:avLst/>
          </a:prstGeom>
        </p:spPr>
      </p:pic>
      <p:pic>
        <p:nvPicPr>
          <p:cNvPr id="21506" name="Picture 2" descr="C:\Users\ADMIN\Desktop\game_scree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850" y="0"/>
            <a:ext cx="9258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Kết quả hình ảnh cho nobita 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100" y="1554366"/>
            <a:ext cx="685800" cy="167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8" descr="Kết quả hình ảnh cho fish box cartoo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3310" y="2057202"/>
            <a:ext cx="685800" cy="109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 descr="C:\Users\ADMIN\Desktop\Doreamon cau ca\allison-mcgrath-crayonsswimming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7066" y="4668640"/>
            <a:ext cx="815579" cy="152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5" descr="C:\Users\ADMIN\Desktop\Doreamon cau ca\source (1).gi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656" y="4844464"/>
            <a:ext cx="840581" cy="1344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6" descr="C:\Users\ADMIN\Desktop\Doreamon cau ca\giphy (4).gif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14089" y="3533389"/>
            <a:ext cx="607219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7" descr="C:\Users\ADMIN\Desktop\Doreamon cau ca\animated-tropical-fish-5-2.gif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4" y="4136231"/>
            <a:ext cx="60007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8" descr="C:\Users\ADMIN\Desktop\Doreamon cau ca\largemouth_bass_swimming_hg_clr1.gif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138053" y="4582120"/>
            <a:ext cx="1054894" cy="110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 descr="C:\Users\ADMIN\Desktop\Doreamon cau ca\animated-emperor-fish.gif"/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1" y="3390901"/>
            <a:ext cx="771525" cy="971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 descr="C:\Users\ADMIN\Desktop\Dore 2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1265" y="1750427"/>
            <a:ext cx="883444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2"/>
          <p:cNvCxnSpPr/>
          <p:nvPr/>
        </p:nvCxnSpPr>
        <p:spPr>
          <a:xfrm flipH="1">
            <a:off x="4785124" y="2114550"/>
            <a:ext cx="1657350" cy="331470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6438901" y="2114550"/>
            <a:ext cx="839391" cy="291465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3710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8" presetClass="path" presetSubtype="0" repeatCount="5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0.0287 L 0.01597 0.03241 L 0.03107 -0.0287 L 0.04705 0.03241 L 0.06302 -0.0287 L 0.07795 0.03241 L 0.09392 -0.0287 L 0.10903 0.03241 L 0.125 -0.0287 L 0.14097 0.03241 L 0.15607 -0.0287 L 0.17205 0.03241 L 0.18698 -0.0287 L 0.20295 0.03241 L 0.21892 -0.0287 L 0.23403 0.03241 L 0.25 -0.0287 " pathEditMode="relative" rAng="0" ptsTypes="AAAAAAAAAAAAAAAAA">
                                      <p:cBhvr>
                                        <p:cTn id="18" dur="18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3056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6945E-18 2.83951E-6 L 1.12708 0.00339 " pathEditMode="relative" rAng="0" ptsTypes="AA">
                                      <p:cBhvr>
                                        <p:cTn id="26" dur="27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54" y="154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93889E-18 0.02253 L 1.16667 0.0071 " pathEditMode="relative" rAng="0" ptsTypes="AA">
                                      <p:cBhvr>
                                        <p:cTn id="28" dur="37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3" y="-772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4.19753E-6 L -1.15643 0.02439 " pathEditMode="relative" rAng="0" ptsTypes="AA">
                                      <p:cBhvr>
                                        <p:cTn id="30" dur="3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830" y="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4" dur="19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8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62725E-6 8.78816E-7 L 0.12737 -0.60523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62" y="-30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100"/>
            <a:ext cx="12192000" cy="68961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041" y="1"/>
            <a:ext cx="925949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3503" y="4038600"/>
            <a:ext cx="1439465" cy="740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3311130" y="4116002"/>
            <a:ext cx="12001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2</a:t>
            </a:r>
          </a:p>
        </p:txBody>
      </p:sp>
      <p:pic>
        <p:nvPicPr>
          <p:cNvPr id="9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8744" y="3984056"/>
            <a:ext cx="1457325" cy="740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7179468" y="4055280"/>
            <a:ext cx="12573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4</a:t>
            </a:r>
          </a:p>
        </p:txBody>
      </p:sp>
      <p:pic>
        <p:nvPicPr>
          <p:cNvPr id="13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4453" y="4014672"/>
            <a:ext cx="1439466" cy="785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5650710" y="4114812"/>
            <a:ext cx="70604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2540" name="TextBox 4"/>
          <p:cNvSpPr txBox="1">
            <a:spLocks noChangeArrowheads="1"/>
          </p:cNvSpPr>
          <p:nvPr/>
        </p:nvSpPr>
        <p:spPr bwMode="auto">
          <a:xfrm>
            <a:off x="8324850" y="2286001"/>
            <a:ext cx="1428750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350" dirty="0">
              <a:solidFill>
                <a:srgbClr val="000000"/>
              </a:solidFill>
            </a:endParaRP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5276851" y="4121955"/>
            <a:ext cx="70961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DE46A4D-6A8B-4F2A-AA34-2DEC2D928C06}"/>
              </a:ext>
            </a:extLst>
          </p:cNvPr>
          <p:cNvSpPr txBox="1"/>
          <p:nvPr/>
        </p:nvSpPr>
        <p:spPr>
          <a:xfrm>
            <a:off x="6334126" y="2202670"/>
            <a:ext cx="734618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2F2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sp>
        <p:nvSpPr>
          <p:cNvPr id="32" name="AutoShape 28">
            <a:extLst>
              <a:ext uri="{FF2B5EF4-FFF2-40B4-BE49-F238E27FC236}">
                <a16:creationId xmlns:a16="http://schemas.microsoft.com/office/drawing/2014/main" id="{7AC143B5-C2C4-4D78-B191-AB8DEDE31F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5208" y="3374693"/>
            <a:ext cx="628650" cy="1508980"/>
          </a:xfrm>
          <a:prstGeom prst="cloudCallout">
            <a:avLst>
              <a:gd name="adj1" fmla="val 402843"/>
              <a:gd name="adj2" fmla="val 81458"/>
            </a:avLst>
          </a:prstGeom>
          <a:noFill/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endParaRPr lang="vi-VN" sz="2100" b="1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Time" pitchFamily="34" charset="0"/>
            </a:endParaRPr>
          </a:p>
        </p:txBody>
      </p:sp>
      <p:grpSp>
        <p:nvGrpSpPr>
          <p:cNvPr id="33" name="Group 29">
            <a:extLst>
              <a:ext uri="{FF2B5EF4-FFF2-40B4-BE49-F238E27FC236}">
                <a16:creationId xmlns:a16="http://schemas.microsoft.com/office/drawing/2014/main" id="{C5B0A5E0-1AD4-4A7B-871E-B9D05A806B5F}"/>
              </a:ext>
            </a:extLst>
          </p:cNvPr>
          <p:cNvGrpSpPr>
            <a:grpSpLocks/>
          </p:cNvGrpSpPr>
          <p:nvPr/>
        </p:nvGrpSpPr>
        <p:grpSpPr bwMode="auto">
          <a:xfrm>
            <a:off x="9151392" y="3621029"/>
            <a:ext cx="1331119" cy="1358082"/>
            <a:chOff x="4450" y="0"/>
            <a:chExt cx="1118" cy="1104"/>
          </a:xfrm>
        </p:grpSpPr>
        <p:pic>
          <p:nvPicPr>
            <p:cNvPr id="34" name="Picture 30" descr="CLOCK">
              <a:extLst>
                <a:ext uri="{FF2B5EF4-FFF2-40B4-BE49-F238E27FC236}">
                  <a16:creationId xmlns:a16="http://schemas.microsoft.com/office/drawing/2014/main" id="{D397E842-4130-421F-A692-2DDE85463D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" name="AutoShape 31">
              <a:extLst>
                <a:ext uri="{FF2B5EF4-FFF2-40B4-BE49-F238E27FC236}">
                  <a16:creationId xmlns:a16="http://schemas.microsoft.com/office/drawing/2014/main" id="{325A38CA-5614-4538-A390-BE7120B9ED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kumimoji="1" lang="en-US" altLang="en-US" sz="4950" b="1" dirty="0">
                  <a:solidFill>
                    <a:srgbClr val="FF3300"/>
                  </a:solidFill>
                  <a:latin typeface="Times New Roman" panose="02020603050405020304" pitchFamily="18" charset="0"/>
                </a:rPr>
                <a:t>01s </a:t>
              </a:r>
            </a:p>
          </p:txBody>
        </p:sp>
      </p:grpSp>
      <p:grpSp>
        <p:nvGrpSpPr>
          <p:cNvPr id="36" name="Group 32">
            <a:extLst>
              <a:ext uri="{FF2B5EF4-FFF2-40B4-BE49-F238E27FC236}">
                <a16:creationId xmlns:a16="http://schemas.microsoft.com/office/drawing/2014/main" id="{07F5E12C-903F-4725-918C-795E7D489178}"/>
              </a:ext>
            </a:extLst>
          </p:cNvPr>
          <p:cNvGrpSpPr>
            <a:grpSpLocks/>
          </p:cNvGrpSpPr>
          <p:nvPr/>
        </p:nvGrpSpPr>
        <p:grpSpPr bwMode="auto">
          <a:xfrm>
            <a:off x="9134723" y="3621029"/>
            <a:ext cx="1331119" cy="1358082"/>
            <a:chOff x="4450" y="0"/>
            <a:chExt cx="1118" cy="1104"/>
          </a:xfrm>
        </p:grpSpPr>
        <p:pic>
          <p:nvPicPr>
            <p:cNvPr id="37" name="Picture 33" descr="CLOCK">
              <a:extLst>
                <a:ext uri="{FF2B5EF4-FFF2-40B4-BE49-F238E27FC236}">
                  <a16:creationId xmlns:a16="http://schemas.microsoft.com/office/drawing/2014/main" id="{8C30DB03-884B-41B5-BF84-BAD3E0D452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" name="AutoShape 34">
              <a:extLst>
                <a:ext uri="{FF2B5EF4-FFF2-40B4-BE49-F238E27FC236}">
                  <a16:creationId xmlns:a16="http://schemas.microsoft.com/office/drawing/2014/main" id="{FB62B7C8-97D1-4089-B0EB-0E73C4A9A7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kumimoji="1" lang="en-US" altLang="en-US" sz="4950" b="1" dirty="0">
                  <a:solidFill>
                    <a:srgbClr val="FF3300"/>
                  </a:solidFill>
                  <a:latin typeface="Times New Roman" panose="02020603050405020304" pitchFamily="18" charset="0"/>
                </a:rPr>
                <a:t>02s </a:t>
              </a:r>
            </a:p>
          </p:txBody>
        </p:sp>
      </p:grpSp>
      <p:grpSp>
        <p:nvGrpSpPr>
          <p:cNvPr id="39" name="Group 35">
            <a:extLst>
              <a:ext uri="{FF2B5EF4-FFF2-40B4-BE49-F238E27FC236}">
                <a16:creationId xmlns:a16="http://schemas.microsoft.com/office/drawing/2014/main" id="{056FA621-A5DB-47CD-BD0D-13655BE1CAAE}"/>
              </a:ext>
            </a:extLst>
          </p:cNvPr>
          <p:cNvGrpSpPr>
            <a:grpSpLocks/>
          </p:cNvGrpSpPr>
          <p:nvPr/>
        </p:nvGrpSpPr>
        <p:grpSpPr bwMode="auto">
          <a:xfrm>
            <a:off x="9151392" y="3621029"/>
            <a:ext cx="1331119" cy="1358082"/>
            <a:chOff x="4450" y="0"/>
            <a:chExt cx="1118" cy="1104"/>
          </a:xfrm>
        </p:grpSpPr>
        <p:pic>
          <p:nvPicPr>
            <p:cNvPr id="40" name="Picture 36" descr="CLOCK">
              <a:extLst>
                <a:ext uri="{FF2B5EF4-FFF2-40B4-BE49-F238E27FC236}">
                  <a16:creationId xmlns:a16="http://schemas.microsoft.com/office/drawing/2014/main" id="{DADA4E98-9F91-42AE-937D-CF7C31D0BE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" name="AutoShape 37">
              <a:extLst>
                <a:ext uri="{FF2B5EF4-FFF2-40B4-BE49-F238E27FC236}">
                  <a16:creationId xmlns:a16="http://schemas.microsoft.com/office/drawing/2014/main" id="{70ED9C4A-7020-4297-8EEC-D77F22E3F4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kumimoji="1" lang="en-US" altLang="en-US" sz="4950" b="1" dirty="0">
                  <a:solidFill>
                    <a:srgbClr val="FF3300"/>
                  </a:solidFill>
                  <a:latin typeface="Times New Roman" panose="02020603050405020304" pitchFamily="18" charset="0"/>
                </a:rPr>
                <a:t>03s </a:t>
              </a:r>
            </a:p>
          </p:txBody>
        </p:sp>
      </p:grpSp>
      <p:grpSp>
        <p:nvGrpSpPr>
          <p:cNvPr id="42" name="Group 38">
            <a:extLst>
              <a:ext uri="{FF2B5EF4-FFF2-40B4-BE49-F238E27FC236}">
                <a16:creationId xmlns:a16="http://schemas.microsoft.com/office/drawing/2014/main" id="{7E740018-C80A-4FB4-9EFD-8D155F17F4B7}"/>
              </a:ext>
            </a:extLst>
          </p:cNvPr>
          <p:cNvGrpSpPr>
            <a:grpSpLocks/>
          </p:cNvGrpSpPr>
          <p:nvPr/>
        </p:nvGrpSpPr>
        <p:grpSpPr bwMode="auto">
          <a:xfrm>
            <a:off x="9151392" y="3621029"/>
            <a:ext cx="1331119" cy="1358082"/>
            <a:chOff x="4450" y="0"/>
            <a:chExt cx="1118" cy="1104"/>
          </a:xfrm>
        </p:grpSpPr>
        <p:pic>
          <p:nvPicPr>
            <p:cNvPr id="43" name="Picture 39" descr="CLOCK">
              <a:extLst>
                <a:ext uri="{FF2B5EF4-FFF2-40B4-BE49-F238E27FC236}">
                  <a16:creationId xmlns:a16="http://schemas.microsoft.com/office/drawing/2014/main" id="{B9458BE6-E875-4EE8-894D-3F4BE49674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" name="AutoShape 40">
              <a:extLst>
                <a:ext uri="{FF2B5EF4-FFF2-40B4-BE49-F238E27FC236}">
                  <a16:creationId xmlns:a16="http://schemas.microsoft.com/office/drawing/2014/main" id="{F8CA9C19-5924-40D5-95E8-05318BF0AC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kumimoji="1" lang="en-US" altLang="en-US" sz="4950" b="1" dirty="0">
                  <a:solidFill>
                    <a:srgbClr val="FF3300"/>
                  </a:solidFill>
                  <a:latin typeface="Times New Roman" panose="02020603050405020304" pitchFamily="18" charset="0"/>
                </a:rPr>
                <a:t>04s </a:t>
              </a:r>
            </a:p>
          </p:txBody>
        </p:sp>
      </p:grpSp>
      <p:grpSp>
        <p:nvGrpSpPr>
          <p:cNvPr id="45" name="Group 41">
            <a:extLst>
              <a:ext uri="{FF2B5EF4-FFF2-40B4-BE49-F238E27FC236}">
                <a16:creationId xmlns:a16="http://schemas.microsoft.com/office/drawing/2014/main" id="{9A323B32-C864-440C-AE66-A282C45D04E7}"/>
              </a:ext>
            </a:extLst>
          </p:cNvPr>
          <p:cNvGrpSpPr>
            <a:grpSpLocks/>
          </p:cNvGrpSpPr>
          <p:nvPr/>
        </p:nvGrpSpPr>
        <p:grpSpPr bwMode="auto">
          <a:xfrm>
            <a:off x="9134723" y="3621029"/>
            <a:ext cx="1331119" cy="1358082"/>
            <a:chOff x="4450" y="0"/>
            <a:chExt cx="1118" cy="1104"/>
          </a:xfrm>
        </p:grpSpPr>
        <p:pic>
          <p:nvPicPr>
            <p:cNvPr id="46" name="Picture 42" descr="CLOCK">
              <a:extLst>
                <a:ext uri="{FF2B5EF4-FFF2-40B4-BE49-F238E27FC236}">
                  <a16:creationId xmlns:a16="http://schemas.microsoft.com/office/drawing/2014/main" id="{F15AB40F-065C-4660-9DCF-39C9FB7783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7" name="AutoShape 43">
              <a:extLst>
                <a:ext uri="{FF2B5EF4-FFF2-40B4-BE49-F238E27FC236}">
                  <a16:creationId xmlns:a16="http://schemas.microsoft.com/office/drawing/2014/main" id="{9E455265-BDDA-4849-975D-3248371BCA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kumimoji="1" lang="en-US" altLang="en-US" sz="4950" b="1" dirty="0">
                  <a:solidFill>
                    <a:srgbClr val="FF3300"/>
                  </a:solidFill>
                  <a:latin typeface="Times New Roman" panose="02020603050405020304" pitchFamily="18" charset="0"/>
                </a:rPr>
                <a:t>05s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12040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0"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EC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5" presetClass="exit" presetSubtype="10" fill="hold" grpId="1" nodeType="after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48"/>
                                    </p:cond>
                                  </p:endCondLst>
                                  <p:childTnLst>
                                    <p:animEffect transition="out" filter="checkerboard(across)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"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EC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00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7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5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2.08333E-6 -2.59259E-6 L -0.05964 -0.28518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82" y="-14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10" grpId="0"/>
      <p:bldP spid="17" grpId="0"/>
      <p:bldP spid="17" grpId="1"/>
      <p:bldP spid="17" grpId="2"/>
      <p:bldP spid="20" grpId="0"/>
      <p:bldP spid="20" grpId="1"/>
      <p:bldP spid="32" grpId="0"/>
      <p:bldP spid="32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100"/>
            <a:ext cx="12192000" cy="6896100"/>
          </a:xfrm>
          <a:prstGeom prst="rect">
            <a:avLst/>
          </a:prstGeom>
        </p:spPr>
      </p:pic>
      <p:pic>
        <p:nvPicPr>
          <p:cNvPr id="23554" name="Picture 2" descr="C:\Users\ADMIN\Desktop\game_scree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850" y="0"/>
            <a:ext cx="9258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Kết quả hình ảnh cho nobita 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100" y="1554366"/>
            <a:ext cx="685800" cy="167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8" descr="Kết quả hình ảnh cho fish box cartoo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9987" y="2057202"/>
            <a:ext cx="685800" cy="109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 descr="C:\Users\ADMIN\Desktop\Doreamon cau ca\allison-mcgrath-crayonsswimming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7066" y="4668640"/>
            <a:ext cx="815579" cy="152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6" descr="C:\Users\ADMIN\Desktop\Doreamon cau ca\giphy (4).gi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14089" y="3533389"/>
            <a:ext cx="607219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7" descr="C:\Users\ADMIN\Desktop\Doreamon cau ca\animated-tropical-fish-5-2.gif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4" y="4136231"/>
            <a:ext cx="60007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8" descr="C:\Users\ADMIN\Desktop\Doreamon cau ca\largemouth_bass_swimming_hg_clr1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138053" y="4582120"/>
            <a:ext cx="1054894" cy="110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 descr="C:\Users\ADMIN\Desktop\Doreamon cau ca\animated-emperor-fish.gif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1" y="3390901"/>
            <a:ext cx="771525" cy="971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 descr="C:\Users\ADMIN\Desktop\Dore 2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1265" y="1750427"/>
            <a:ext cx="883444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" name="Straight Connector 15"/>
          <p:cNvCxnSpPr/>
          <p:nvPr/>
        </p:nvCxnSpPr>
        <p:spPr>
          <a:xfrm>
            <a:off x="6438905" y="2114550"/>
            <a:ext cx="1600199" cy="1915716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442475" y="2114550"/>
            <a:ext cx="853679" cy="291465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9736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6945E-18 2.83951E-6 L 1.12708 0.00339 " pathEditMode="relative" rAng="0" ptsTypes="AA">
                                      <p:cBhvr>
                                        <p:cTn id="24" dur="27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54" y="154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93889E-18 0.02253 L 1.16667 0.0071 " pathEditMode="relative" rAng="0" ptsTypes="AA">
                                      <p:cBhvr>
                                        <p:cTn id="26" dur="37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3" y="-772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4.19753E-6 L -1.15643 0.02439 " pathEditMode="relative" rAng="0" ptsTypes="AA">
                                      <p:cBhvr>
                                        <p:cTn id="28" dur="3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830" y="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2" dur="19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8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6" presetClass="path" presetSubtype="0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2.51928E-6 3.395E-6 L -0.14525 -0.55505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62" y="-277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210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4" dur="19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100"/>
            <a:ext cx="12192000" cy="68961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8798" y="1"/>
            <a:ext cx="925949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652" y="3994328"/>
            <a:ext cx="1439465" cy="740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3368279" y="4116002"/>
            <a:ext cx="120015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7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16</a:t>
            </a:r>
          </a:p>
        </p:txBody>
      </p:sp>
      <p:pic>
        <p:nvPicPr>
          <p:cNvPr id="9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52" y="3983602"/>
            <a:ext cx="1457325" cy="740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5349479" y="4085046"/>
            <a:ext cx="125730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7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15</a:t>
            </a:r>
          </a:p>
        </p:txBody>
      </p:sp>
      <p:pic>
        <p:nvPicPr>
          <p:cNvPr id="13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6860" y="3933743"/>
            <a:ext cx="1439465" cy="785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3" name="TextBox 4"/>
          <p:cNvSpPr txBox="1">
            <a:spLocks noChangeArrowheads="1"/>
          </p:cNvSpPr>
          <p:nvPr/>
        </p:nvSpPr>
        <p:spPr bwMode="auto">
          <a:xfrm>
            <a:off x="8382002" y="2286001"/>
            <a:ext cx="1428750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350" dirty="0">
              <a:solidFill>
                <a:srgbClr val="000000"/>
              </a:solidFill>
            </a:endParaRP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7359254" y="4121955"/>
            <a:ext cx="709613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7733116" y="4114812"/>
            <a:ext cx="70604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C7D7373-AAB8-4357-A813-E572182A5EB8}"/>
              </a:ext>
            </a:extLst>
          </p:cNvPr>
          <p:cNvSpPr txBox="1"/>
          <p:nvPr/>
        </p:nvSpPr>
        <p:spPr>
          <a:xfrm>
            <a:off x="4838700" y="1981201"/>
            <a:ext cx="971550" cy="507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rgbClr val="2F2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 x 2</a:t>
            </a:r>
          </a:p>
        </p:txBody>
      </p:sp>
      <p:sp>
        <p:nvSpPr>
          <p:cNvPr id="12" name="AutoShape 28">
            <a:extLst>
              <a:ext uri="{FF2B5EF4-FFF2-40B4-BE49-F238E27FC236}">
                <a16:creationId xmlns:a16="http://schemas.microsoft.com/office/drawing/2014/main" id="{EBB3AF2F-482C-4693-864E-4D5700168E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5208" y="3359869"/>
            <a:ext cx="628650" cy="1508980"/>
          </a:xfrm>
          <a:prstGeom prst="cloudCallout">
            <a:avLst>
              <a:gd name="adj1" fmla="val 402843"/>
              <a:gd name="adj2" fmla="val 81458"/>
            </a:avLst>
          </a:prstGeom>
          <a:noFill/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endParaRPr lang="vi-VN" sz="2100" b="1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Time" pitchFamily="34" charset="0"/>
            </a:endParaRPr>
          </a:p>
        </p:txBody>
      </p:sp>
      <p:grpSp>
        <p:nvGrpSpPr>
          <p:cNvPr id="14" name="Group 29">
            <a:extLst>
              <a:ext uri="{FF2B5EF4-FFF2-40B4-BE49-F238E27FC236}">
                <a16:creationId xmlns:a16="http://schemas.microsoft.com/office/drawing/2014/main" id="{DB93B7AC-AED4-4B2D-A25A-1478406DB60C}"/>
              </a:ext>
            </a:extLst>
          </p:cNvPr>
          <p:cNvGrpSpPr>
            <a:grpSpLocks/>
          </p:cNvGrpSpPr>
          <p:nvPr/>
        </p:nvGrpSpPr>
        <p:grpSpPr bwMode="auto">
          <a:xfrm>
            <a:off x="9151392" y="3607687"/>
            <a:ext cx="1331119" cy="1358082"/>
            <a:chOff x="4450" y="0"/>
            <a:chExt cx="1118" cy="1104"/>
          </a:xfrm>
        </p:grpSpPr>
        <p:pic>
          <p:nvPicPr>
            <p:cNvPr id="15" name="Picture 30" descr="CLOCK">
              <a:extLst>
                <a:ext uri="{FF2B5EF4-FFF2-40B4-BE49-F238E27FC236}">
                  <a16:creationId xmlns:a16="http://schemas.microsoft.com/office/drawing/2014/main" id="{51BB4413-15DD-4F3F-8A2E-27C7AC5454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AutoShape 31">
              <a:extLst>
                <a:ext uri="{FF2B5EF4-FFF2-40B4-BE49-F238E27FC236}">
                  <a16:creationId xmlns:a16="http://schemas.microsoft.com/office/drawing/2014/main" id="{36C0FCBB-7274-4770-8FB1-D466E8F02F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kumimoji="1" lang="en-US" altLang="en-US" sz="4950" b="1" dirty="0">
                  <a:solidFill>
                    <a:srgbClr val="FF3300"/>
                  </a:solidFill>
                  <a:latin typeface="Times New Roman" panose="02020603050405020304" pitchFamily="18" charset="0"/>
                </a:rPr>
                <a:t>01s </a:t>
              </a:r>
            </a:p>
          </p:txBody>
        </p:sp>
      </p:grpSp>
      <p:grpSp>
        <p:nvGrpSpPr>
          <p:cNvPr id="18" name="Group 32">
            <a:extLst>
              <a:ext uri="{FF2B5EF4-FFF2-40B4-BE49-F238E27FC236}">
                <a16:creationId xmlns:a16="http://schemas.microsoft.com/office/drawing/2014/main" id="{79A38CC9-13D7-463F-80A4-03DF49B2EBD7}"/>
              </a:ext>
            </a:extLst>
          </p:cNvPr>
          <p:cNvGrpSpPr>
            <a:grpSpLocks/>
          </p:cNvGrpSpPr>
          <p:nvPr/>
        </p:nvGrpSpPr>
        <p:grpSpPr bwMode="auto">
          <a:xfrm>
            <a:off x="9134723" y="3607687"/>
            <a:ext cx="1331119" cy="1358082"/>
            <a:chOff x="4450" y="0"/>
            <a:chExt cx="1118" cy="1104"/>
          </a:xfrm>
        </p:grpSpPr>
        <p:pic>
          <p:nvPicPr>
            <p:cNvPr id="19" name="Picture 33" descr="CLOCK">
              <a:extLst>
                <a:ext uri="{FF2B5EF4-FFF2-40B4-BE49-F238E27FC236}">
                  <a16:creationId xmlns:a16="http://schemas.microsoft.com/office/drawing/2014/main" id="{35DD5EB6-2E39-4891-9AC9-635AE954B7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AutoShape 34">
              <a:extLst>
                <a:ext uri="{FF2B5EF4-FFF2-40B4-BE49-F238E27FC236}">
                  <a16:creationId xmlns:a16="http://schemas.microsoft.com/office/drawing/2014/main" id="{14189766-3F3B-4BA9-8EB8-E73D8B155D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kumimoji="1" lang="en-US" altLang="en-US" sz="4950" b="1" dirty="0">
                  <a:solidFill>
                    <a:srgbClr val="FF3300"/>
                  </a:solidFill>
                  <a:latin typeface="Times New Roman" panose="02020603050405020304" pitchFamily="18" charset="0"/>
                </a:rPr>
                <a:t>02s </a:t>
              </a:r>
            </a:p>
          </p:txBody>
        </p:sp>
      </p:grpSp>
      <p:grpSp>
        <p:nvGrpSpPr>
          <p:cNvPr id="22" name="Group 35">
            <a:extLst>
              <a:ext uri="{FF2B5EF4-FFF2-40B4-BE49-F238E27FC236}">
                <a16:creationId xmlns:a16="http://schemas.microsoft.com/office/drawing/2014/main" id="{62E71F9F-880B-4C2C-AFE0-79283A49BCB8}"/>
              </a:ext>
            </a:extLst>
          </p:cNvPr>
          <p:cNvGrpSpPr>
            <a:grpSpLocks/>
          </p:cNvGrpSpPr>
          <p:nvPr/>
        </p:nvGrpSpPr>
        <p:grpSpPr bwMode="auto">
          <a:xfrm>
            <a:off x="9151392" y="3607687"/>
            <a:ext cx="1331119" cy="1358082"/>
            <a:chOff x="4450" y="0"/>
            <a:chExt cx="1118" cy="1104"/>
          </a:xfrm>
        </p:grpSpPr>
        <p:pic>
          <p:nvPicPr>
            <p:cNvPr id="23" name="Picture 36" descr="CLOCK">
              <a:extLst>
                <a:ext uri="{FF2B5EF4-FFF2-40B4-BE49-F238E27FC236}">
                  <a16:creationId xmlns:a16="http://schemas.microsoft.com/office/drawing/2014/main" id="{9B669336-B775-49BD-9063-47F9E39D55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AutoShape 37">
              <a:extLst>
                <a:ext uri="{FF2B5EF4-FFF2-40B4-BE49-F238E27FC236}">
                  <a16:creationId xmlns:a16="http://schemas.microsoft.com/office/drawing/2014/main" id="{371BA3C7-8952-4E46-AD4E-F1AA42CA5D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kumimoji="1" lang="en-US" altLang="en-US" sz="4950" b="1" dirty="0">
                  <a:solidFill>
                    <a:srgbClr val="FF3300"/>
                  </a:solidFill>
                  <a:latin typeface="Times New Roman" panose="02020603050405020304" pitchFamily="18" charset="0"/>
                </a:rPr>
                <a:t>03s </a:t>
              </a:r>
            </a:p>
          </p:txBody>
        </p:sp>
      </p:grpSp>
      <p:grpSp>
        <p:nvGrpSpPr>
          <p:cNvPr id="26" name="Group 38">
            <a:extLst>
              <a:ext uri="{FF2B5EF4-FFF2-40B4-BE49-F238E27FC236}">
                <a16:creationId xmlns:a16="http://schemas.microsoft.com/office/drawing/2014/main" id="{6A2AA59B-B4A0-4720-84AE-F699C270739A}"/>
              </a:ext>
            </a:extLst>
          </p:cNvPr>
          <p:cNvGrpSpPr>
            <a:grpSpLocks/>
          </p:cNvGrpSpPr>
          <p:nvPr/>
        </p:nvGrpSpPr>
        <p:grpSpPr bwMode="auto">
          <a:xfrm>
            <a:off x="9151392" y="3607687"/>
            <a:ext cx="1331119" cy="1358082"/>
            <a:chOff x="4450" y="0"/>
            <a:chExt cx="1118" cy="1104"/>
          </a:xfrm>
        </p:grpSpPr>
        <p:pic>
          <p:nvPicPr>
            <p:cNvPr id="27" name="Picture 39" descr="CLOCK">
              <a:extLst>
                <a:ext uri="{FF2B5EF4-FFF2-40B4-BE49-F238E27FC236}">
                  <a16:creationId xmlns:a16="http://schemas.microsoft.com/office/drawing/2014/main" id="{C8F7E47F-18D3-4953-8D45-CC5F5D9C35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AutoShape 40">
              <a:extLst>
                <a:ext uri="{FF2B5EF4-FFF2-40B4-BE49-F238E27FC236}">
                  <a16:creationId xmlns:a16="http://schemas.microsoft.com/office/drawing/2014/main" id="{6463EAA7-385C-472A-8726-0867D5EDAE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kumimoji="1" lang="en-US" altLang="en-US" sz="4950" b="1" dirty="0">
                  <a:solidFill>
                    <a:srgbClr val="FF3300"/>
                  </a:solidFill>
                  <a:latin typeface="Times New Roman" panose="02020603050405020304" pitchFamily="18" charset="0"/>
                </a:rPr>
                <a:t>04s </a:t>
              </a:r>
            </a:p>
          </p:txBody>
        </p:sp>
      </p:grpSp>
      <p:grpSp>
        <p:nvGrpSpPr>
          <p:cNvPr id="29" name="Group 41">
            <a:extLst>
              <a:ext uri="{FF2B5EF4-FFF2-40B4-BE49-F238E27FC236}">
                <a16:creationId xmlns:a16="http://schemas.microsoft.com/office/drawing/2014/main" id="{8600E2E1-9A58-4B0D-BD95-B0F9CDE6300B}"/>
              </a:ext>
            </a:extLst>
          </p:cNvPr>
          <p:cNvGrpSpPr>
            <a:grpSpLocks/>
          </p:cNvGrpSpPr>
          <p:nvPr/>
        </p:nvGrpSpPr>
        <p:grpSpPr bwMode="auto">
          <a:xfrm>
            <a:off x="9134723" y="3607687"/>
            <a:ext cx="1331119" cy="1358082"/>
            <a:chOff x="4450" y="0"/>
            <a:chExt cx="1118" cy="1104"/>
          </a:xfrm>
        </p:grpSpPr>
        <p:pic>
          <p:nvPicPr>
            <p:cNvPr id="30" name="Picture 42" descr="CLOCK">
              <a:extLst>
                <a:ext uri="{FF2B5EF4-FFF2-40B4-BE49-F238E27FC236}">
                  <a16:creationId xmlns:a16="http://schemas.microsoft.com/office/drawing/2014/main" id="{907E0037-25C0-451A-B34F-F638E51DCF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" name="AutoShape 43">
              <a:extLst>
                <a:ext uri="{FF2B5EF4-FFF2-40B4-BE49-F238E27FC236}">
                  <a16:creationId xmlns:a16="http://schemas.microsoft.com/office/drawing/2014/main" id="{AF5CB8AD-AD51-4A47-8C52-04E84B12F9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kumimoji="1" lang="en-US" altLang="en-US" sz="4950" b="1" dirty="0">
                  <a:solidFill>
                    <a:srgbClr val="FF3300"/>
                  </a:solidFill>
                  <a:latin typeface="Times New Roman" panose="02020603050405020304" pitchFamily="18" charset="0"/>
                </a:rPr>
                <a:t>05s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33991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0"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EC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5" presetClass="exit" presetSubtype="10" fill="hold" grpId="1" nodeType="after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48"/>
                                    </p:cond>
                                  </p:endCondLst>
                                  <p:childTnLst>
                                    <p:animEffect transition="out" filter="checkerboard(across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"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EC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00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7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5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0.0431 0.00717 L -0.14323 -0.30764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23" y="-15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10" grpId="0"/>
      <p:bldP spid="20" grpId="0"/>
      <p:bldP spid="20" grpId="1"/>
      <p:bldP spid="17" grpId="0"/>
      <p:bldP spid="17" grpId="1"/>
      <p:bldP spid="17" grpId="2"/>
      <p:bldP spid="12" grpId="0"/>
      <p:bldP spid="12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4.6|1.9|1.2|5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8|3.6|3.2|2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1019</TotalTime>
  <Words>1226</Words>
  <Application>Microsoft Office PowerPoint</Application>
  <PresentationFormat>Widescreen</PresentationFormat>
  <Paragraphs>354</Paragraphs>
  <Slides>28</Slides>
  <Notes>7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9" baseType="lpstr">
      <vt:lpstr>.VnTime</vt:lpstr>
      <vt:lpstr>Arial</vt:lpstr>
      <vt:lpstr>Calibri</vt:lpstr>
      <vt:lpstr>Calibri Light</vt:lpstr>
      <vt:lpstr>HP001 4 hàng</vt:lpstr>
      <vt:lpstr>HP001 5 hàng</vt:lpstr>
      <vt:lpstr>HP001 5H</vt:lpstr>
      <vt:lpstr>Times New Roman</vt:lpstr>
      <vt:lpstr>印品黑体</vt:lpstr>
      <vt:lpstr>Office Theme</vt:lpstr>
      <vt:lpstr>Bitmap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Cao Danh Nam</cp:lastModifiedBy>
  <cp:revision>90</cp:revision>
  <dcterms:created xsi:type="dcterms:W3CDTF">2021-08-30T06:25:53Z</dcterms:created>
  <dcterms:modified xsi:type="dcterms:W3CDTF">2021-11-14T15:46:57Z</dcterms:modified>
</cp:coreProperties>
</file>