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8"/>
  </p:notesMasterIdLst>
  <p:sldIdLst>
    <p:sldId id="282" r:id="rId6"/>
    <p:sldId id="263" r:id="rId7"/>
    <p:sldId id="262" r:id="rId8"/>
    <p:sldId id="567" r:id="rId9"/>
    <p:sldId id="289" r:id="rId10"/>
    <p:sldId id="264" r:id="rId11"/>
    <p:sldId id="265" r:id="rId12"/>
    <p:sldId id="266" r:id="rId13"/>
    <p:sldId id="267" r:id="rId14"/>
    <p:sldId id="568" r:id="rId15"/>
    <p:sldId id="578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231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CBA4C-243E-4007-9985-D0ABAC498C9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735B8-9BC2-422B-BE1F-30ACF02D8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4F814CF1-F73B-45D5-B562-82E6D776F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0F4F2A3F-B514-45BC-86B6-9389D70FB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F7729988-EB7B-4F03-9F73-6121698C7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fld id="{893EF0F1-1D14-4634-889A-5321DE92C28E}" type="slidenum">
              <a:rPr lang="zh-CN" altLang="en-US" sz="1200" smtClean="0">
                <a:solidFill>
                  <a:schemeClr val="tx1"/>
                </a:solidFill>
              </a:rPr>
              <a:pPr/>
              <a:t>1</a:t>
            </a:fld>
            <a:endParaRPr lang="zh-CN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8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chốt</a:t>
            </a:r>
            <a:r>
              <a:rPr lang="en-US" baseline="0" dirty="0"/>
              <a:t>: 2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/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2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17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DC796E4B-2B7E-489F-A8D2-E3E429EA6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55F502A1-85F6-4BE3-A199-D478C0F56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B96260CC-2845-44AC-A26D-C7DFE7A18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EDEFBB-1DDD-404F-93F9-AA4731C6B9B6}" type="slidenum">
              <a:rPr lang="zh-CN" altLang="en-US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7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83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94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1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57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DC796E4B-2B7E-489F-A8D2-E3E429EA6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55F502A1-85F6-4BE3-A199-D478C0F56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B96260CC-2845-44AC-A26D-C7DFE7A18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EDEFBB-1DDD-404F-93F9-AA4731C6B9B6}" type="slidenum">
              <a:rPr lang="zh-CN" altLang="en-US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10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4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2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7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3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0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EFB03FA6-FCAB-4D48-A1AA-0C4369923FBA}"/>
              </a:ext>
            </a:extLst>
          </p:cNvPr>
          <p:cNvSpPr/>
          <p:nvPr userDrawn="1"/>
        </p:nvSpPr>
        <p:spPr>
          <a:xfrm>
            <a:off x="-327025" y="115888"/>
            <a:ext cx="12860338" cy="6742112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E2D9983-176E-44E9-9922-A7AD9F266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277813"/>
            <a:ext cx="32464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764848"/>
      </p:ext>
    </p:extLst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12868-342B-4DC5-971D-AA017DDFE1E1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2022A-FC84-446B-8763-24715508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88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emf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microsoft.com/office/2007/relationships/hdphoto" Target="../media/hdphoto6.wdp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5" Type="http://schemas.openxmlformats.org/officeDocument/2006/relationships/image" Target="../media/image49.png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>
            <a:extLst>
              <a:ext uri="{FF2B5EF4-FFF2-40B4-BE49-F238E27FC236}">
                <a16:creationId xmlns:a16="http://schemas.microsoft.com/office/drawing/2014/main" id="{C794E461-D64D-4D7E-A535-99409E4D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154488"/>
            <a:ext cx="220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9C8650B-ED0D-439B-BBCD-3C15C16B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2879725"/>
            <a:ext cx="5429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2C7B2B-0A4B-4DA6-9752-79DA3C4B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2119313"/>
            <a:ext cx="5445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E6921EF-9A6C-40D2-B67F-C2AEB50A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079875"/>
            <a:ext cx="6032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97B45E-81FE-4705-9E61-721D9889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4079875"/>
            <a:ext cx="612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8D5D2-F23F-4EA0-809F-9CF6C50F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079875"/>
            <a:ext cx="71278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4">
            <a:extLst>
              <a:ext uri="{FF2B5EF4-FFF2-40B4-BE49-F238E27FC236}">
                <a16:creationId xmlns:a16="http://schemas.microsoft.com/office/drawing/2014/main" id="{5EFB1B25-733D-49A4-B113-B7B52663A8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3206750"/>
            <a:ext cx="6553200" cy="931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85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cs typeface="Times New Roman" panose="02020603050405020304" pitchFamily="18" charset="0"/>
              </a:rPr>
              <a:t>MÔN TOÁN </a:t>
            </a:r>
          </a:p>
        </p:txBody>
      </p:sp>
      <p:pic>
        <p:nvPicPr>
          <p:cNvPr id="5129" name="Giai Điệu Vui Tươi giúp cải thiện tâm trạng Nhạc không lời thư giãn (mp3cut.net)">
            <a:hlinkClick r:id="" action="ppaction://media"/>
            <a:extLst>
              <a:ext uri="{FF2B5EF4-FFF2-40B4-BE49-F238E27FC236}">
                <a16:creationId xmlns:a16="http://schemas.microsoft.com/office/drawing/2014/main" id="{14EB19EB-B133-45C4-9E93-9B63485A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75" y="2212975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WordArt 294">
            <a:extLst>
              <a:ext uri="{FF2B5EF4-FFF2-40B4-BE49-F238E27FC236}">
                <a16:creationId xmlns:a16="http://schemas.microsoft.com/office/drawing/2014/main" id="{84E48A87-A0C0-402F-A78B-A4425C07AA00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2209800" y="1066800"/>
            <a:ext cx="76962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24"/>
              </a:avLst>
            </a:prstTxWarp>
          </a:bodyPr>
          <a:lstStyle/>
          <a:p>
            <a:pPr algn="ctr"/>
            <a:r>
              <a:rPr lang="vi-VN" sz="64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GIANG BIÊN</a:t>
            </a:r>
            <a:endParaRPr lang="en-US" sz="64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54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4">
            <a:extLst>
              <a:ext uri="{FF2B5EF4-FFF2-40B4-BE49-F238E27FC236}">
                <a16:creationId xmlns:a16="http://schemas.microsoft.com/office/drawing/2014/main" id="{B875DAA2-1C7B-4A7D-B942-F4B26E53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2" y="5152533"/>
            <a:ext cx="2936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B20DDB-06DE-48B8-8831-2D30F2A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00" y="5011082"/>
            <a:ext cx="114596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755F8D-46B9-4D5F-9BB4-1FB6E66A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9" y="5098613"/>
            <a:ext cx="9509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27D775C-CCD9-42DE-B837-0EDC004A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36" y="5011082"/>
            <a:ext cx="9509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iai Điệu Vui Tươi giúp cải thiện tâm trạng Nhạc không lời thư giãn (mp3cut.net)">
            <a:hlinkClick r:id="" action="ppaction://media"/>
            <a:extLst>
              <a:ext uri="{FF2B5EF4-FFF2-40B4-BE49-F238E27FC236}">
                <a16:creationId xmlns:a16="http://schemas.microsoft.com/office/drawing/2014/main" id="{4C303F26-AF42-495E-9585-F122DB43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0" y="1808163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9404B6-42DD-4FF4-9A5F-A70465CCF41C}"/>
              </a:ext>
            </a:extLst>
          </p:cNvPr>
          <p:cNvSpPr txBox="1"/>
          <p:nvPr/>
        </p:nvSpPr>
        <p:spPr>
          <a:xfrm>
            <a:off x="4064876" y="974864"/>
            <a:ext cx="406224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491B82-CCB8-4182-8AA5-B3D5DBB85C7C}"/>
              </a:ext>
            </a:extLst>
          </p:cNvPr>
          <p:cNvSpPr/>
          <p:nvPr/>
        </p:nvSpPr>
        <p:spPr>
          <a:xfrm>
            <a:off x="1177159" y="2380936"/>
            <a:ext cx="9848193" cy="831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72A033-836A-40C5-A572-22F1336B4EE4}"/>
              </a:ext>
            </a:extLst>
          </p:cNvPr>
          <p:cNvSpPr txBox="1"/>
          <p:nvPr/>
        </p:nvSpPr>
        <p:spPr>
          <a:xfrm>
            <a:off x="1177159" y="2448080"/>
            <a:ext cx="970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7E3B1C-5395-4130-801B-0D08A7D31B95}"/>
              </a:ext>
            </a:extLst>
          </p:cNvPr>
          <p:cNvSpPr/>
          <p:nvPr/>
        </p:nvSpPr>
        <p:spPr>
          <a:xfrm>
            <a:off x="1017181" y="3565815"/>
            <a:ext cx="10056777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D9AB7-AD87-44C6-AD29-0EA64639948B}"/>
              </a:ext>
            </a:extLst>
          </p:cNvPr>
          <p:cNvSpPr txBox="1"/>
          <p:nvPr/>
        </p:nvSpPr>
        <p:spPr>
          <a:xfrm>
            <a:off x="1118042" y="3509673"/>
            <a:ext cx="1005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630733"/>
      </p:ext>
    </p:extLst>
  </p:cSld>
  <p:clrMapOvr>
    <a:masterClrMapping/>
  </p:clrMapOvr>
  <p:transition spd="slow" advTm="354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9">
            <a:extLst>
              <a:ext uri="{FF2B5EF4-FFF2-40B4-BE49-F238E27FC236}">
                <a16:creationId xmlns:a16="http://schemas.microsoft.com/office/drawing/2014/main" id="{CA2F11AE-9E74-4985-BB6D-9AC72CB96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269" descr="25">
            <a:extLst>
              <a:ext uri="{FF2B5EF4-FFF2-40B4-BE49-F238E27FC236}">
                <a16:creationId xmlns:a16="http://schemas.microsoft.com/office/drawing/2014/main" id="{7F5AEF11-8D08-4595-AD1A-FAF832349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5046663"/>
            <a:ext cx="37719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268" descr="24">
            <a:extLst>
              <a:ext uri="{FF2B5EF4-FFF2-40B4-BE49-F238E27FC236}">
                <a16:creationId xmlns:a16="http://schemas.microsoft.com/office/drawing/2014/main" id="{A89E311A-D191-4C83-9E20-CCC5A5F74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33338"/>
            <a:ext cx="4114800" cy="327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ộp_Văn_Bản 3">
            <a:extLst>
              <a:ext uri="{FF2B5EF4-FFF2-40B4-BE49-F238E27FC236}">
                <a16:creationId xmlns:a16="http://schemas.microsoft.com/office/drawing/2014/main" id="{0B9E3BD7-020D-443A-A910-5883C9E3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533400"/>
            <a:ext cx="4130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00"/>
                </a:solidFill>
                <a:latin typeface="Verdana" panose="020B0604030504040204" pitchFamily="34" charset="0"/>
              </a:rPr>
              <a:t>DẶN DÒ 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B8C3E-D28F-4C06-8439-52E42E0B76D4}"/>
              </a:ext>
            </a:extLst>
          </p:cNvPr>
          <p:cNvSpPr/>
          <p:nvPr/>
        </p:nvSpPr>
        <p:spPr>
          <a:xfrm>
            <a:off x="2328530" y="1892595"/>
            <a:ext cx="7410893" cy="2562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6">
            <a:extLst>
              <a:ext uri="{FF2B5EF4-FFF2-40B4-BE49-F238E27FC236}">
                <a16:creationId xmlns:a16="http://schemas.microsoft.com/office/drawing/2014/main" id="{C8FF35DF-C59B-47A8-B41F-BD167139E5A0}"/>
              </a:ext>
            </a:extLst>
          </p:cNvPr>
          <p:cNvSpPr txBox="1"/>
          <p:nvPr/>
        </p:nvSpPr>
        <p:spPr>
          <a:xfrm>
            <a:off x="2603205" y="2119364"/>
            <a:ext cx="6985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66775">
              <a:defRPr/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/>
        </p:blipFill>
        <p:spPr>
          <a:xfrm>
            <a:off x="4983109" y="2439185"/>
            <a:ext cx="7208891" cy="441881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21718" y="568053"/>
            <a:ext cx="3915846" cy="2600019"/>
            <a:chOff x="889243" y="871603"/>
            <a:chExt cx="3567993" cy="2369054"/>
          </a:xfrm>
        </p:grpSpPr>
        <p:sp>
          <p:nvSpPr>
            <p:cNvPr id="20" name="任意多边形: 形状 19"/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92936" y="3014107"/>
            <a:ext cx="757936" cy="625045"/>
            <a:chOff x="4836974" y="2889788"/>
            <a:chExt cx="757936" cy="625045"/>
          </a:xfrm>
        </p:grpSpPr>
        <p:sp>
          <p:nvSpPr>
            <p:cNvPr id="25" name="任意多边形: 形状 24"/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sp>
        <p:nvSpPr>
          <p:cNvPr id="30" name="Rectangle 23"/>
          <p:cNvSpPr/>
          <p:nvPr/>
        </p:nvSpPr>
        <p:spPr>
          <a:xfrm>
            <a:off x="1015666" y="1576144"/>
            <a:ext cx="2949069" cy="131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/>
                <a:cs typeface="+mn-ea"/>
                <a:sym typeface="+mn-lt"/>
              </a:rPr>
              <a:t>Tạm</a:t>
            </a:r>
            <a:r>
              <a:rPr kumimoji="0" lang="en-US" sz="2800" b="1" i="0" u="none" strike="noStrike" kern="1200" cap="none" spc="0" normalizeH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/>
                <a:cs typeface="+mn-ea"/>
                <a:sym typeface="+mn-lt"/>
              </a:rPr>
              <a:t> biệt các bạn nhỏ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9606136" y="436733"/>
            <a:ext cx="683466" cy="837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554" y="1434718"/>
            <a:ext cx="308748" cy="3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980" y="-666638"/>
            <a:ext cx="3584984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68" y="-118898"/>
            <a:ext cx="3030915" cy="10590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4" y="5532076"/>
            <a:ext cx="1509714" cy="1343941"/>
          </a:xfrm>
          <a:prstGeom prst="rect">
            <a:avLst/>
          </a:prstGeom>
        </p:spPr>
      </p:pic>
      <p:pic>
        <p:nvPicPr>
          <p:cNvPr id="50" name="Picture 6" descr="Sáng Tạo Góc Nhà Cửa Hình ảnh | Định dạng hình ảnh JPG 500997811|  vn.lovepi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5170"/>
            <a:ext cx="8191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265196" y="564373"/>
            <a:ext cx="7439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CON: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3684971" y="5845666"/>
            <a:ext cx="196527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684971" y="3743911"/>
            <a:ext cx="0" cy="210175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237102" y="1944349"/>
            <a:ext cx="0" cy="210175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237103" y="1944349"/>
            <a:ext cx="146030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1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505" y="-1443843"/>
            <a:ext cx="3386495" cy="4020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007" y="886119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7437"/>
            <a:ext cx="5888542" cy="334941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704" y="403478"/>
            <a:ext cx="887992" cy="7840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203" y="272215"/>
            <a:ext cx="1615923" cy="12775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1974" y="1697938"/>
            <a:ext cx="2247004" cy="4425733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1710701" y="2940341"/>
            <a:ext cx="6106729" cy="1108729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31783" y="946462"/>
            <a:ext cx="1274076" cy="1059451"/>
          </a:xfrm>
          <a:prstGeom prst="rect">
            <a:avLst/>
          </a:prstGeom>
        </p:spPr>
      </p:pic>
      <p:sp>
        <p:nvSpPr>
          <p:cNvPr id="57" name="矩形: 圆角 56"/>
          <p:cNvSpPr/>
          <p:nvPr/>
        </p:nvSpPr>
        <p:spPr>
          <a:xfrm>
            <a:off x="3091470" y="2401791"/>
            <a:ext cx="2235200" cy="300936"/>
          </a:xfrm>
          <a:prstGeom prst="roundRect">
            <a:avLst>
              <a:gd name="adj" fmla="val 50000"/>
            </a:avLst>
          </a:prstGeom>
          <a:solidFill>
            <a:srgbClr val="A2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2E3CD"/>
              </a:solidFill>
              <a:cs typeface="+mn-ea"/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027" y="2434762"/>
            <a:ext cx="499868" cy="558859"/>
          </a:xfrm>
          <a:prstGeom prst="rect">
            <a:avLst/>
          </a:prstGeom>
        </p:spPr>
      </p:pic>
      <p:pic>
        <p:nvPicPr>
          <p:cNvPr id="19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88351" y="2988828"/>
            <a:ext cx="7151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8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5644EC72-6AAA-4F46-97B9-CA5B58929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0" y="0"/>
            <a:ext cx="12191980" cy="6857990"/>
          </a:xfrm>
          <a:noFill/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BFCDC4F6-A774-4CF3-BD80-13574D294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51" y="968329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CB369B9F-C713-49D2-A843-F83ADEE4F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401" y="1623075"/>
            <a:ext cx="4838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B263A52-8AB0-4ADF-A5B6-36835D56B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16" y="2278040"/>
            <a:ext cx="78456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Thực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hành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nhận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biết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vẽ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góc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vuông</a:t>
            </a:r>
            <a:endParaRPr lang="vi-VN" alt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3B6BF8A-B011-47D1-8079-7E129EB04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4" y="3005437"/>
            <a:ext cx="78456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bằng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ê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ke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(tr 43)</a:t>
            </a:r>
            <a:endParaRPr lang="vi-VN" alt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4">
            <a:extLst>
              <a:ext uri="{FF2B5EF4-FFF2-40B4-BE49-F238E27FC236}">
                <a16:creationId xmlns:a16="http://schemas.microsoft.com/office/drawing/2014/main" id="{B875DAA2-1C7B-4A7D-B942-F4B26E53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2" y="5152533"/>
            <a:ext cx="2936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B20DDB-06DE-48B8-8831-2D30F2A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00" y="5011082"/>
            <a:ext cx="114596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755F8D-46B9-4D5F-9BB4-1FB6E66A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9" y="5098613"/>
            <a:ext cx="9509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27D775C-CCD9-42DE-B837-0EDC004A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36" y="5011082"/>
            <a:ext cx="9509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iai Điệu Vui Tươi giúp cải thiện tâm trạng Nhạc không lời thư giãn (mp3cut.net)">
            <a:hlinkClick r:id="" action="ppaction://media"/>
            <a:extLst>
              <a:ext uri="{FF2B5EF4-FFF2-40B4-BE49-F238E27FC236}">
                <a16:creationId xmlns:a16="http://schemas.microsoft.com/office/drawing/2014/main" id="{4C303F26-AF42-495E-9585-F122DB43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0" y="1808163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9404B6-42DD-4FF4-9A5F-A70465CCF41C}"/>
              </a:ext>
            </a:extLst>
          </p:cNvPr>
          <p:cNvSpPr txBox="1"/>
          <p:nvPr/>
        </p:nvSpPr>
        <p:spPr>
          <a:xfrm>
            <a:off x="4064876" y="974864"/>
            <a:ext cx="406224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491B82-CCB8-4182-8AA5-B3D5DBB85C7C}"/>
              </a:ext>
            </a:extLst>
          </p:cNvPr>
          <p:cNvSpPr/>
          <p:nvPr/>
        </p:nvSpPr>
        <p:spPr>
          <a:xfrm>
            <a:off x="1177159" y="2380936"/>
            <a:ext cx="9848193" cy="831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72A033-836A-40C5-A572-22F1336B4EE4}"/>
              </a:ext>
            </a:extLst>
          </p:cNvPr>
          <p:cNvSpPr txBox="1"/>
          <p:nvPr/>
        </p:nvSpPr>
        <p:spPr>
          <a:xfrm>
            <a:off x="1177159" y="2448080"/>
            <a:ext cx="970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7E3B1C-5395-4130-801B-0D08A7D31B95}"/>
              </a:ext>
            </a:extLst>
          </p:cNvPr>
          <p:cNvSpPr/>
          <p:nvPr/>
        </p:nvSpPr>
        <p:spPr>
          <a:xfrm>
            <a:off x="1017181" y="3565815"/>
            <a:ext cx="10056777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5D9AB7-AD87-44C6-AD29-0EA64639948B}"/>
              </a:ext>
            </a:extLst>
          </p:cNvPr>
          <p:cNvSpPr txBox="1"/>
          <p:nvPr/>
        </p:nvSpPr>
        <p:spPr>
          <a:xfrm>
            <a:off x="1118042" y="3509673"/>
            <a:ext cx="1005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778842"/>
      </p:ext>
    </p:extLst>
  </p:cSld>
  <p:clrMapOvr>
    <a:masterClrMapping/>
  </p:clrMapOvr>
  <p:transition spd="slow" advTm="3546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77" y="5149042"/>
            <a:ext cx="2452571" cy="1708958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034" y="121183"/>
            <a:ext cx="1129957" cy="1201222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791" y="1762565"/>
            <a:ext cx="548250" cy="4268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62817" y="843087"/>
            <a:ext cx="627798" cy="6005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0738" y="981923"/>
            <a:ext cx="884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00047" y="4050311"/>
            <a:ext cx="24429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439534" y="3013081"/>
            <a:ext cx="1692322" cy="12419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056190" y="3634054"/>
            <a:ext cx="2183642" cy="7983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Bộ Thước Eke 45cm Deli 6445 | Tiki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829" y="1565395"/>
            <a:ext cx="2953366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67785" y="4050311"/>
            <a:ext cx="88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8" name="Oval 17"/>
          <p:cNvSpPr/>
          <p:nvPr/>
        </p:nvSpPr>
        <p:spPr>
          <a:xfrm>
            <a:off x="1672751" y="40230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56572" y="2485424"/>
            <a:ext cx="88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7077265" y="298578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510281" y="4432448"/>
            <a:ext cx="88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9015247" y="44051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1695610" y="2317045"/>
            <a:ext cx="0" cy="17059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77265" y="3031504"/>
            <a:ext cx="1037230" cy="1419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2" idx="5"/>
          </p:cNvCxnSpPr>
          <p:nvPr/>
        </p:nvCxnSpPr>
        <p:spPr>
          <a:xfrm>
            <a:off x="8348894" y="2728795"/>
            <a:ext cx="705377" cy="1715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 rot="8635044" flipH="1">
            <a:off x="5848705" y="3417910"/>
            <a:ext cx="2215954" cy="25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 rot="20269484" flipH="1">
            <a:off x="8466825" y="1592014"/>
            <a:ext cx="2215954" cy="25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2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321" y="16045"/>
            <a:ext cx="1642281" cy="1963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54" y="6060897"/>
            <a:ext cx="1047948" cy="81366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00501" y="573206"/>
            <a:ext cx="627798" cy="6005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422" y="712042"/>
            <a:ext cx="956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16703" y="2347414"/>
            <a:ext cx="3889611" cy="1992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7028597" y="2674961"/>
            <a:ext cx="0" cy="16650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28597" y="4339988"/>
            <a:ext cx="35211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536072" y="2169994"/>
            <a:ext cx="0" cy="2169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28597" y="1433015"/>
            <a:ext cx="1978925" cy="12419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07522" y="1433015"/>
            <a:ext cx="1528550" cy="7369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Bộ Thước Eke 45cm Deli 6445 | Tiki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524" y="1845858"/>
            <a:ext cx="2901500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76678" y="4339988"/>
            <a:ext cx="120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02921" y="4339987"/>
            <a:ext cx="120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902" y="5161056"/>
            <a:ext cx="488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28597" y="5161056"/>
            <a:ext cx="488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940490" y="2347415"/>
            <a:ext cx="0" cy="2183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40490" y="2565779"/>
            <a:ext cx="17742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40490" y="4148919"/>
            <a:ext cx="0" cy="19106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40490" y="4148919"/>
            <a:ext cx="17742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16702" y="2565778"/>
            <a:ext cx="1501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378422" y="2347415"/>
            <a:ext cx="0" cy="2183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28298" y="4148919"/>
            <a:ext cx="1501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78422" y="4148919"/>
            <a:ext cx="0" cy="19106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192368" y="4121623"/>
            <a:ext cx="0" cy="2183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028597" y="4121622"/>
            <a:ext cx="163771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372301" y="4121622"/>
            <a:ext cx="0" cy="2183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0358655" y="4121622"/>
            <a:ext cx="163771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5"/>
          <a:stretch/>
        </p:blipFill>
        <p:spPr bwMode="auto">
          <a:xfrm>
            <a:off x="2960209" y="1877171"/>
            <a:ext cx="2157700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8" r="25635"/>
          <a:stretch/>
        </p:blipFill>
        <p:spPr bwMode="auto">
          <a:xfrm flipV="1">
            <a:off x="3412590" y="2330851"/>
            <a:ext cx="1733264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25635"/>
          <a:stretch/>
        </p:blipFill>
        <p:spPr bwMode="auto">
          <a:xfrm flipH="1" flipV="1">
            <a:off x="1168230" y="2330851"/>
            <a:ext cx="1820630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8" r="25635"/>
          <a:stretch/>
        </p:blipFill>
        <p:spPr bwMode="auto">
          <a:xfrm>
            <a:off x="8816456" y="1845858"/>
            <a:ext cx="1733264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Bộ Thước Eke 45cm Deli 6445 | Tiki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90000">
                        <a14:foregroundMark x1="19400" y1="97500" x2="16200" y2="993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8" r="25635"/>
          <a:stretch/>
        </p:blipFill>
        <p:spPr bwMode="auto">
          <a:xfrm flipH="1">
            <a:off x="6994483" y="1856699"/>
            <a:ext cx="1733264" cy="24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84" y="5091559"/>
            <a:ext cx="2246083" cy="1825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03" b="100000" l="452" r="80090">
                        <a14:foregroundMark x1="17195" y1="74227" x2="14480" y2="87629"/>
                        <a14:foregroundMark x1="8597" y1="57732" x2="10860" y2="96907"/>
                        <a14:foregroundMark x1="7692" y1="56701" x2="9050" y2="9536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691" r="59986"/>
          <a:stretch/>
        </p:blipFill>
        <p:spPr>
          <a:xfrm>
            <a:off x="2187658" y="3671248"/>
            <a:ext cx="1551830" cy="16786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89691" l="47964" r="98643">
                        <a14:foregroundMark x1="55204" y1="15464" x2="55204" y2="1546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840" b="51313"/>
          <a:stretch/>
        </p:blipFill>
        <p:spPr>
          <a:xfrm>
            <a:off x="3985146" y="1604322"/>
            <a:ext cx="1984101" cy="1657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330" b="100000" l="45249" r="98190">
                        <a14:foregroundMark x1="7692" y1="10309" x2="7692" y2="4742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364" t="57907" r="369"/>
          <a:stretch/>
        </p:blipFill>
        <p:spPr>
          <a:xfrm>
            <a:off x="4203510" y="3821372"/>
            <a:ext cx="1910687" cy="14330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601" r="27602" b="53872"/>
          <a:stretch/>
        </p:blipFill>
        <p:spPr>
          <a:xfrm>
            <a:off x="8061206" y="1910687"/>
            <a:ext cx="2720526" cy="1542197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6716342" y="3378532"/>
            <a:ext cx="1185627" cy="245662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34814" y="2905856"/>
            <a:ext cx="118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692628" y="434285"/>
            <a:ext cx="627798" cy="6005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6892" y="619288"/>
            <a:ext cx="961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HP001 4 hàng" panose="020B0603050302020204" pitchFamily="34" charset="0"/>
              </a:rPr>
              <a:t>A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HP001 4 hàng" panose="020B06030503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89691" l="2715" r="89593">
                        <a14:foregroundMark x1="7692" y1="10309" x2="7692" y2="4742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22" b="44097"/>
          <a:stretch/>
        </p:blipFill>
        <p:spPr>
          <a:xfrm>
            <a:off x="1998313" y="1649036"/>
            <a:ext cx="1930519" cy="19031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044" t="45796" r="28208" b="16677"/>
          <a:stretch/>
        </p:blipFill>
        <p:spPr>
          <a:xfrm>
            <a:off x="8652682" y="3742139"/>
            <a:ext cx="2169994" cy="1542197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1876562" y="3070745"/>
            <a:ext cx="246532" cy="750627"/>
          </a:xfrm>
          <a:custGeom>
            <a:avLst/>
            <a:gdLst>
              <a:gd name="connsiteX0" fmla="*/ 191942 w 246533"/>
              <a:gd name="connsiteY0" fmla="*/ 0 h 750627"/>
              <a:gd name="connsiteX1" fmla="*/ 28169 w 246533"/>
              <a:gd name="connsiteY1" fmla="*/ 95534 h 750627"/>
              <a:gd name="connsiteX2" fmla="*/ 14521 w 246533"/>
              <a:gd name="connsiteY2" fmla="*/ 382137 h 750627"/>
              <a:gd name="connsiteX3" fmla="*/ 178294 w 246533"/>
              <a:gd name="connsiteY3" fmla="*/ 614149 h 750627"/>
              <a:gd name="connsiteX4" fmla="*/ 246533 w 246533"/>
              <a:gd name="connsiteY4" fmla="*/ 750627 h 750627"/>
              <a:gd name="connsiteX5" fmla="*/ 246533 w 246533"/>
              <a:gd name="connsiteY5" fmla="*/ 750627 h 750627"/>
              <a:gd name="connsiteX6" fmla="*/ 246533 w 246533"/>
              <a:gd name="connsiteY6" fmla="*/ 750627 h 7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533" h="750627">
                <a:moveTo>
                  <a:pt x="191942" y="0"/>
                </a:moveTo>
                <a:cubicBezTo>
                  <a:pt x="124840" y="15922"/>
                  <a:pt x="57739" y="31845"/>
                  <a:pt x="28169" y="95534"/>
                </a:cubicBezTo>
                <a:cubicBezTo>
                  <a:pt x="-1401" y="159224"/>
                  <a:pt x="-10500" y="295701"/>
                  <a:pt x="14521" y="382137"/>
                </a:cubicBezTo>
                <a:cubicBezTo>
                  <a:pt x="39542" y="468573"/>
                  <a:pt x="139625" y="552734"/>
                  <a:pt x="178294" y="614149"/>
                </a:cubicBezTo>
                <a:cubicBezTo>
                  <a:pt x="216963" y="675564"/>
                  <a:pt x="246533" y="750627"/>
                  <a:pt x="246533" y="750627"/>
                </a:cubicBezTo>
                <a:lnTo>
                  <a:pt x="246533" y="750627"/>
                </a:lnTo>
                <a:lnTo>
                  <a:pt x="246533" y="750627"/>
                </a:ln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H="1">
            <a:off x="5909044" y="3003218"/>
            <a:ext cx="246532" cy="750627"/>
          </a:xfrm>
          <a:custGeom>
            <a:avLst/>
            <a:gdLst>
              <a:gd name="connsiteX0" fmla="*/ 191942 w 246533"/>
              <a:gd name="connsiteY0" fmla="*/ 0 h 750627"/>
              <a:gd name="connsiteX1" fmla="*/ 28169 w 246533"/>
              <a:gd name="connsiteY1" fmla="*/ 95534 h 750627"/>
              <a:gd name="connsiteX2" fmla="*/ 14521 w 246533"/>
              <a:gd name="connsiteY2" fmla="*/ 382137 h 750627"/>
              <a:gd name="connsiteX3" fmla="*/ 178294 w 246533"/>
              <a:gd name="connsiteY3" fmla="*/ 614149 h 750627"/>
              <a:gd name="connsiteX4" fmla="*/ 246533 w 246533"/>
              <a:gd name="connsiteY4" fmla="*/ 750627 h 750627"/>
              <a:gd name="connsiteX5" fmla="*/ 246533 w 246533"/>
              <a:gd name="connsiteY5" fmla="*/ 750627 h 750627"/>
              <a:gd name="connsiteX6" fmla="*/ 246533 w 246533"/>
              <a:gd name="connsiteY6" fmla="*/ 750627 h 7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533" h="750627">
                <a:moveTo>
                  <a:pt x="191942" y="0"/>
                </a:moveTo>
                <a:cubicBezTo>
                  <a:pt x="124840" y="15922"/>
                  <a:pt x="57739" y="31845"/>
                  <a:pt x="28169" y="95534"/>
                </a:cubicBezTo>
                <a:cubicBezTo>
                  <a:pt x="-1401" y="159224"/>
                  <a:pt x="-10500" y="295701"/>
                  <a:pt x="14521" y="382137"/>
                </a:cubicBezTo>
                <a:cubicBezTo>
                  <a:pt x="39542" y="468573"/>
                  <a:pt x="139625" y="552734"/>
                  <a:pt x="178294" y="614149"/>
                </a:cubicBezTo>
                <a:cubicBezTo>
                  <a:pt x="216963" y="675564"/>
                  <a:pt x="246533" y="750627"/>
                  <a:pt x="246533" y="750627"/>
                </a:cubicBezTo>
                <a:lnTo>
                  <a:pt x="246533" y="750627"/>
                </a:lnTo>
                <a:lnTo>
                  <a:pt x="246533" y="750627"/>
                </a:ln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16732 -0.237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13867 -0.261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0.57214 0.2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37565 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380">
            <a:off x="11432804" y="364240"/>
            <a:ext cx="683466" cy="8375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17" y="1338835"/>
            <a:ext cx="308748" cy="30954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362" y="5964037"/>
            <a:ext cx="642211" cy="90762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34" y="6065683"/>
            <a:ext cx="839125" cy="82511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7"/>
          <a:srcRect r="84685"/>
          <a:stretch/>
        </p:blipFill>
        <p:spPr>
          <a:xfrm>
            <a:off x="1606692" y="6014112"/>
            <a:ext cx="942077" cy="87410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7"/>
          <a:srcRect l="86288" t="-1758" r="-1890" b="1758"/>
          <a:stretch/>
        </p:blipFill>
        <p:spPr>
          <a:xfrm>
            <a:off x="3433707" y="6234871"/>
            <a:ext cx="959733" cy="87410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096" y="6349728"/>
            <a:ext cx="446261" cy="52380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6307" y="6265236"/>
            <a:ext cx="538625" cy="63221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6356" y="6374936"/>
            <a:ext cx="436444" cy="51227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43" y="6374936"/>
            <a:ext cx="446261" cy="52380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02219">
            <a:off x="5627216" y="5466660"/>
            <a:ext cx="7192729" cy="1148509"/>
          </a:xfrm>
          <a:prstGeom prst="rect">
            <a:avLst/>
          </a:prstGeom>
        </p:spPr>
      </p:pic>
      <p:pic>
        <p:nvPicPr>
          <p:cNvPr id="24" name="图片 8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785" y="0"/>
            <a:ext cx="326822" cy="4763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00501" y="573206"/>
            <a:ext cx="627798" cy="6005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28299" y="712042"/>
            <a:ext cx="1081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0" b="90000" l="1227" r="89724">
                        <a14:foregroundMark x1="15031" y1="21600" x2="15031" y2="21600"/>
                        <a14:foregroundMark x1="15798" y1="17200" x2="15798" y2="17200"/>
                        <a14:foregroundMark x1="25920" y1="14400" x2="25920" y2="14400"/>
                        <a14:foregroundMark x1="26687" y1="15600" x2="32209" y2="14800"/>
                        <a14:foregroundMark x1="27301" y1="58800" x2="27301" y2="58800"/>
                        <a14:foregroundMark x1="10736" y1="59200" x2="10736" y2="59200"/>
                        <a14:foregroundMark x1="15184" y1="58800" x2="15184" y2="58800"/>
                        <a14:foregroundMark x1="17638" y1="58400" x2="17638" y2="58400"/>
                        <a14:foregroundMark x1="19018" y1="59200" x2="19018" y2="59200"/>
                        <a14:foregroundMark x1="21319" y1="58400" x2="21319" y2="58400"/>
                        <a14:foregroundMark x1="24080" y1="58400" x2="24080" y2="58400"/>
                        <a14:foregroundMark x1="31902" y1="58000" x2="31902" y2="58000"/>
                        <a14:foregroundMark x1="32362" y1="58000" x2="38037" y2="584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59412" b="32801"/>
          <a:stretch/>
        </p:blipFill>
        <p:spPr>
          <a:xfrm>
            <a:off x="1371600" y="1909506"/>
            <a:ext cx="3507474" cy="22926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88800" l="42331" r="69479">
                        <a14:foregroundMark x1="15031" y1="21600" x2="15031" y2="21600"/>
                        <a14:foregroundMark x1="15798" y1="17200" x2="15798" y2="17200"/>
                        <a14:foregroundMark x1="25920" y1="14400" x2="25920" y2="14400"/>
                        <a14:foregroundMark x1="26687" y1="15600" x2="32209" y2="14800"/>
                        <a14:foregroundMark x1="27301" y1="58800" x2="27301" y2="58800"/>
                        <a14:foregroundMark x1="10736" y1="59200" x2="10736" y2="59200"/>
                        <a14:foregroundMark x1="15184" y1="58800" x2="15184" y2="58800"/>
                        <a14:foregroundMark x1="17638" y1="58400" x2="17638" y2="58400"/>
                        <a14:foregroundMark x1="19018" y1="59200" x2="19018" y2="59200"/>
                        <a14:foregroundMark x1="21319" y1="58400" x2="21319" y2="58400"/>
                        <a14:foregroundMark x1="24080" y1="58400" x2="24080" y2="58400"/>
                        <a14:foregroundMark x1="31902" y1="58000" x2="31902" y2="58000"/>
                        <a14:foregroundMark x1="32362" y1="58000" x2="38037" y2="58400"/>
                        <a14:foregroundMark x1="48620" y1="10400" x2="49080" y2="60800"/>
                        <a14:foregroundMark x1="46626" y1="11600" x2="46626" y2="11600"/>
                        <a14:foregroundMark x1="46166" y1="9600" x2="46779" y2="60400"/>
                        <a14:foregroundMark x1="53681" y1="10800" x2="53681" y2="10800"/>
                        <a14:foregroundMark x1="46626" y1="11200" x2="61810" y2="132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8535" r="34775" b="32801"/>
          <a:stretch/>
        </p:blipFill>
        <p:spPr>
          <a:xfrm>
            <a:off x="5745708" y="1951772"/>
            <a:ext cx="2306471" cy="22926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600" l="67638" r="94939">
                        <a14:foregroundMark x1="15031" y1="21600" x2="15031" y2="21600"/>
                        <a14:foregroundMark x1="15798" y1="17200" x2="15798" y2="17200"/>
                        <a14:foregroundMark x1="25920" y1="14400" x2="25920" y2="14400"/>
                        <a14:foregroundMark x1="26687" y1="15600" x2="32209" y2="14800"/>
                        <a14:foregroundMark x1="27301" y1="58800" x2="27301" y2="58800"/>
                        <a14:foregroundMark x1="10736" y1="59200" x2="10736" y2="59200"/>
                        <a14:foregroundMark x1="15184" y1="58800" x2="15184" y2="58800"/>
                        <a14:foregroundMark x1="17638" y1="58400" x2="17638" y2="58400"/>
                        <a14:foregroundMark x1="19018" y1="59200" x2="19018" y2="59200"/>
                        <a14:foregroundMark x1="21319" y1="58400" x2="21319" y2="58400"/>
                        <a14:foregroundMark x1="24080" y1="58400" x2="24080" y2="58400"/>
                        <a14:foregroundMark x1="31902" y1="58000" x2="31902" y2="58000"/>
                        <a14:foregroundMark x1="32362" y1="58000" x2="38037" y2="58400"/>
                        <a14:foregroundMark x1="48620" y1="10400" x2="49080" y2="60800"/>
                        <a14:foregroundMark x1="46626" y1="11600" x2="46626" y2="11600"/>
                        <a14:foregroundMark x1="46166" y1="9600" x2="46779" y2="60400"/>
                        <a14:foregroundMark x1="53681" y1="10800" x2="53681" y2="10800"/>
                        <a14:foregroundMark x1="46626" y1="11200" x2="61810" y2="13200"/>
                        <a14:foregroundMark x1="70859" y1="37600" x2="87883" y2="59200"/>
                        <a14:foregroundMark x1="73466" y1="59200" x2="88037" y2="58400"/>
                        <a14:foregroundMark x1="71626" y1="37200" x2="73160" y2="60000"/>
                        <a14:foregroundMark x1="72699" y1="35600" x2="87423" y2="38800"/>
                        <a14:foregroundMark x1="70399" y1="36800" x2="87730" y2="36400"/>
                        <a14:foregroundMark x1="72239" y1="34800" x2="82822" y2="36800"/>
                        <a14:foregroundMark x1="73160" y1="40000" x2="88344" y2="39200"/>
                        <a14:foregroundMark x1="87730" y1="38800" x2="87730" y2="58800"/>
                        <a14:foregroundMark x1="70859" y1="38400" x2="73773" y2="604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331" t="12801" r="3979" b="37217"/>
          <a:stretch/>
        </p:blipFill>
        <p:spPr>
          <a:xfrm>
            <a:off x="9027997" y="1951772"/>
            <a:ext cx="2787159" cy="20606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15904" y="4208233"/>
            <a:ext cx="128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38726" y="4199048"/>
            <a:ext cx="1613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71849" y="1678674"/>
            <a:ext cx="337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49923" y="1678674"/>
            <a:ext cx="337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Cloud Callout 33"/>
          <p:cNvSpPr/>
          <p:nvPr/>
        </p:nvSpPr>
        <p:spPr>
          <a:xfrm>
            <a:off x="9423782" y="545910"/>
            <a:ext cx="2149522" cy="1779853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791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5770F8-3F67-4786-AAF0-87562E26F6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802412-11B2-4623-A3CA-56382C36C4B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5344CB-7F07-4A86-940F-866CCD6EF0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284</Words>
  <Application>Microsoft Office PowerPoint</Application>
  <PresentationFormat>Widescreen</PresentationFormat>
  <Paragraphs>52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微软雅黑</vt:lpstr>
      <vt:lpstr>Algerian</vt:lpstr>
      <vt:lpstr>Arial</vt:lpstr>
      <vt:lpstr>Calibri</vt:lpstr>
      <vt:lpstr>Calibri Light</vt:lpstr>
      <vt:lpstr>HP001 4 hàng</vt:lpstr>
      <vt:lpstr>Times New Roman</vt:lpstr>
      <vt:lpstr>Verdana</vt:lpstr>
      <vt:lpstr>印品黑体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90</cp:revision>
  <dcterms:created xsi:type="dcterms:W3CDTF">2021-10-12T01:39:50Z</dcterms:created>
  <dcterms:modified xsi:type="dcterms:W3CDTF">2021-10-31T09:29:23Z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