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4"/>
  </p:notesMasterIdLst>
  <p:sldIdLst>
    <p:sldId id="261" r:id="rId2"/>
    <p:sldId id="526" r:id="rId3"/>
    <p:sldId id="527" r:id="rId4"/>
    <p:sldId id="528" r:id="rId5"/>
    <p:sldId id="529" r:id="rId6"/>
    <p:sldId id="547" r:id="rId7"/>
    <p:sldId id="548" r:id="rId8"/>
    <p:sldId id="549" r:id="rId9"/>
    <p:sldId id="550" r:id="rId10"/>
    <p:sldId id="263" r:id="rId11"/>
    <p:sldId id="279" r:id="rId12"/>
    <p:sldId id="535" r:id="rId13"/>
    <p:sldId id="536" r:id="rId14"/>
    <p:sldId id="538" r:id="rId15"/>
    <p:sldId id="540" r:id="rId16"/>
    <p:sldId id="541" r:id="rId17"/>
    <p:sldId id="542" r:id="rId18"/>
    <p:sldId id="551" r:id="rId19"/>
    <p:sldId id="546" r:id="rId20"/>
    <p:sldId id="544" r:id="rId21"/>
    <p:sldId id="545" r:id="rId22"/>
    <p:sldId id="515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67"/>
    <a:srgbClr val="7363E3"/>
    <a:srgbClr val="FF70AD"/>
    <a:srgbClr val="FF9409"/>
    <a:srgbClr val="A0CC34"/>
    <a:srgbClr val="91B82E"/>
    <a:srgbClr val="FFFFFF"/>
    <a:srgbClr val="FAF9FE"/>
    <a:srgbClr val="DFFAFD"/>
    <a:srgbClr val="C8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pPr/>
              <a:t>2021/11/13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72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21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6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40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>
              <a:defRPr/>
            </a:pPr>
            <a:fld id="{CC55B648-BB2F-4B48-B057-48CDBE66CE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C0A4C3-70BA-4369-A67A-92D5018B8DF0}"/>
              </a:ext>
            </a:extLst>
          </p:cNvPr>
          <p:cNvSpPr txBox="1"/>
          <p:nvPr/>
        </p:nvSpPr>
        <p:spPr>
          <a:xfrm>
            <a:off x="2734322" y="861135"/>
            <a:ext cx="6312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6000" b="1" dirty="0">
              <a:solidFill>
                <a:srgbClr val="00B050"/>
              </a:solidFill>
              <a:latin typeface="HP001 4 hàng" panose="020B0603050302020204" pitchFamily="34" charset="-93"/>
            </a:endParaRPr>
          </a:p>
          <a:p>
            <a:pPr algn="ctr"/>
            <a:endParaRPr lang="vi-VN" sz="6000" b="1" dirty="0">
              <a:solidFill>
                <a:srgbClr val="00B050"/>
              </a:solidFill>
              <a:latin typeface="HP001 4 hàng" panose="020B0603050302020204" pitchFamily="34" charset="-93"/>
            </a:endParaRPr>
          </a:p>
          <a:p>
            <a:pPr algn="ctr"/>
            <a:endParaRPr lang="en-NZ" sz="60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pic>
        <p:nvPicPr>
          <p:cNvPr id="12" name="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/>
        </p:blipFill>
        <p:spPr>
          <a:xfrm>
            <a:off x="0" y="0"/>
            <a:ext cx="1600200" cy="1600200"/>
          </a:xfrm>
          <a:prstGeom prst="rect">
            <a:avLst/>
          </a:prstGeom>
        </p:spPr>
      </p:pic>
      <p:pic>
        <p:nvPicPr>
          <p:cNvPr id="13" name="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2474" r="80000" b="43585"/>
          <a:stretch/>
        </p:blipFill>
        <p:spPr>
          <a:xfrm>
            <a:off x="4591304" y="4114800"/>
            <a:ext cx="1273078" cy="1108456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5689" r="54000" b="64444"/>
          <a:stretch/>
        </p:blipFill>
        <p:spPr>
          <a:xfrm>
            <a:off x="914400" y="3200400"/>
            <a:ext cx="983343" cy="1407968"/>
          </a:xfrm>
          <a:prstGeom prst="rect">
            <a:avLst/>
          </a:prstGeom>
        </p:spPr>
      </p:pic>
      <p:pic>
        <p:nvPicPr>
          <p:cNvPr id="15" name="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/>
        </p:blipFill>
        <p:spPr>
          <a:xfrm>
            <a:off x="11103864" y="152400"/>
            <a:ext cx="935736" cy="1259200"/>
          </a:xfrm>
          <a:prstGeom prst="rect">
            <a:avLst/>
          </a:prstGeom>
        </p:spPr>
      </p:pic>
      <p:pic>
        <p:nvPicPr>
          <p:cNvPr id="16" name="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2474" r="14267" b="22252"/>
          <a:stretch/>
        </p:blipFill>
        <p:spPr>
          <a:xfrm>
            <a:off x="9200915" y="2658349"/>
            <a:ext cx="3067285" cy="41996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7525" y="2967335"/>
            <a:ext cx="119261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TẬP ĐỌC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07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E0DC727-CD0A-4A78-A914-5F8ACDE4CF9E}"/>
              </a:ext>
            </a:extLst>
          </p:cNvPr>
          <p:cNvGrpSpPr/>
          <p:nvPr/>
        </p:nvGrpSpPr>
        <p:grpSpPr>
          <a:xfrm flipH="1">
            <a:off x="0" y="2073318"/>
            <a:ext cx="6303860" cy="4532249"/>
            <a:chOff x="5888140" y="2073318"/>
            <a:chExt cx="6303860" cy="4532249"/>
          </a:xfrm>
        </p:grpSpPr>
        <p:pic>
          <p:nvPicPr>
            <p:cNvPr id="330" name="图片 329">
              <a:extLst>
                <a:ext uri="{FF2B5EF4-FFF2-40B4-BE49-F238E27FC236}">
                  <a16:creationId xmlns:a16="http://schemas.microsoft.com/office/drawing/2014/main" id="{7E344B9E-4235-4D99-9C68-220C40C5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336" name="图片 335">
              <a:extLst>
                <a:ext uri="{FF2B5EF4-FFF2-40B4-BE49-F238E27FC236}">
                  <a16:creationId xmlns:a16="http://schemas.microsoft.com/office/drawing/2014/main" id="{420F89D8-45EE-4E1E-9611-CC2B3412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1930" y="1314673"/>
            <a:ext cx="7914548" cy="16217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267D6E-33C7-4ACE-B4C8-547E9D7E4E43}"/>
              </a:ext>
            </a:extLst>
          </p:cNvPr>
          <p:cNvSpPr/>
          <p:nvPr/>
        </p:nvSpPr>
        <p:spPr>
          <a:xfrm>
            <a:off x="5255188" y="2283047"/>
            <a:ext cx="6625883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lang="en-US" sz="70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7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</a:t>
            </a:r>
            <a:r>
              <a:rPr lang="en-US" sz="7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lang="en-US" sz="70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trả</a:t>
            </a:r>
            <a:r>
              <a:rPr lang="en-US" sz="70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lời</a:t>
            </a:r>
            <a:r>
              <a:rPr lang="en-US" sz="70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70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lang="en-US" sz="70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hỏi</a:t>
            </a:r>
            <a:r>
              <a:rPr lang="en-US" sz="70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SGK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267D6E-33C7-4ACE-B4C8-547E9D7E4E43}"/>
              </a:ext>
            </a:extLst>
          </p:cNvPr>
          <p:cNvSpPr/>
          <p:nvPr/>
        </p:nvSpPr>
        <p:spPr>
          <a:xfrm>
            <a:off x="3155692" y="371678"/>
            <a:ext cx="6625883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 HIỂU BÀI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: Rounded Corners 4">
            <a:extLst>
              <a:ext uri="{FF2B5EF4-FFF2-40B4-BE49-F238E27FC236}">
                <a16:creationId xmlns:a16="http://schemas.microsoft.com/office/drawing/2014/main" id="{23446BD8-8029-4DA0-BA40-A2359684201E}"/>
              </a:ext>
            </a:extLst>
          </p:cNvPr>
          <p:cNvSpPr/>
          <p:nvPr/>
        </p:nvSpPr>
        <p:spPr>
          <a:xfrm>
            <a:off x="788939" y="642977"/>
            <a:ext cx="10565998" cy="135112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1" name="Graphic 3" descr="Kite with solid fill">
            <a:extLst>
              <a:ext uri="{FF2B5EF4-FFF2-40B4-BE49-F238E27FC236}">
                <a16:creationId xmlns:a16="http://schemas.microsoft.com/office/drawing/2014/main" id="{62A59F90-F6E9-41E4-A8CC-2235244C5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32" y="1998227"/>
            <a:ext cx="916675" cy="914400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12B3E249-233E-4998-9FEB-9B27A8F2947E}"/>
              </a:ext>
            </a:extLst>
          </p:cNvPr>
          <p:cNvSpPr txBox="1"/>
          <p:nvPr/>
        </p:nvSpPr>
        <p:spPr>
          <a:xfrm>
            <a:off x="2118636" y="2105822"/>
            <a:ext cx="839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B63B2D3-A900-49F8-B406-23A96A07D21D}"/>
              </a:ext>
            </a:extLst>
          </p:cNvPr>
          <p:cNvSpPr txBox="1"/>
          <p:nvPr/>
        </p:nvSpPr>
        <p:spPr>
          <a:xfrm>
            <a:off x="2190825" y="3217720"/>
            <a:ext cx="8393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4" name="Graphic 7" descr="Lights On with solid fill">
            <a:extLst>
              <a:ext uri="{FF2B5EF4-FFF2-40B4-BE49-F238E27FC236}">
                <a16:creationId xmlns:a16="http://schemas.microsoft.com/office/drawing/2014/main" id="{694BA176-D4A8-44B9-BD45-7D2620F88C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7832" y="3063273"/>
            <a:ext cx="914400" cy="914400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1E5039E2-599E-4D58-AC60-A2A92F3E6090}"/>
              </a:ext>
            </a:extLst>
          </p:cNvPr>
          <p:cNvSpPr txBox="1"/>
          <p:nvPr/>
        </p:nvSpPr>
        <p:spPr>
          <a:xfrm>
            <a:off x="2142699" y="4112184"/>
            <a:ext cx="9676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6" name="Graphic 10" descr="Right Brain outline">
            <a:extLst>
              <a:ext uri="{FF2B5EF4-FFF2-40B4-BE49-F238E27FC236}">
                <a16:creationId xmlns:a16="http://schemas.microsoft.com/office/drawing/2014/main" id="{3C73A7F9-F620-4F34-929F-2EEB4E035D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170" y="42243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7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2" grpId="0"/>
      <p:bldP spid="153" grpId="0"/>
      <p:bldP spid="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23446BD8-8029-4DA0-BA40-A2359684201E}"/>
              </a:ext>
            </a:extLst>
          </p:cNvPr>
          <p:cNvSpPr/>
          <p:nvPr/>
        </p:nvSpPr>
        <p:spPr>
          <a:xfrm>
            <a:off x="788939" y="443947"/>
            <a:ext cx="10565998" cy="100878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Hiền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chịu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3E249-233E-4998-9FEB-9B27A8F2947E}"/>
              </a:ext>
            </a:extLst>
          </p:cNvPr>
          <p:cNvSpPr txBox="1"/>
          <p:nvPr/>
        </p:nvSpPr>
        <p:spPr>
          <a:xfrm>
            <a:off x="1914129" y="1934538"/>
            <a:ext cx="8393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nghèo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3B2D3-A900-49F8-B406-23A96A07D21D}"/>
              </a:ext>
            </a:extLst>
          </p:cNvPr>
          <p:cNvSpPr txBox="1"/>
          <p:nvPr/>
        </p:nvSpPr>
        <p:spPr>
          <a:xfrm>
            <a:off x="1805695" y="2819239"/>
            <a:ext cx="9272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đứng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cửa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039E2-599E-4D58-AC60-A2A92F3E6090}"/>
              </a:ext>
            </a:extLst>
          </p:cNvPr>
          <p:cNvSpPr txBox="1"/>
          <p:nvPr/>
        </p:nvSpPr>
        <p:spPr>
          <a:xfrm>
            <a:off x="1805695" y="4253046"/>
            <a:ext cx="10149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phic 2" descr="Partial sun outline">
            <a:extLst>
              <a:ext uri="{FF2B5EF4-FFF2-40B4-BE49-F238E27FC236}">
                <a16:creationId xmlns:a16="http://schemas.microsoft.com/office/drawing/2014/main" id="{4B1F763E-EA70-4DBB-B704-4FAA2FCA2D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295" y="2838050"/>
            <a:ext cx="959144" cy="914400"/>
          </a:xfrm>
          <a:prstGeom prst="rect">
            <a:avLst/>
          </a:prstGeom>
        </p:spPr>
      </p:pic>
      <p:pic>
        <p:nvPicPr>
          <p:cNvPr id="9" name="Graphic 8" descr="Moon and stars outline">
            <a:extLst>
              <a:ext uri="{FF2B5EF4-FFF2-40B4-BE49-F238E27FC236}">
                <a16:creationId xmlns:a16="http://schemas.microsoft.com/office/drawing/2014/main" id="{5EF7DB32-BE3D-403C-A991-1EFC220F7D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569" y="4449907"/>
            <a:ext cx="95914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44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 descr="Open book outline">
            <a:extLst>
              <a:ext uri="{FF2B5EF4-FFF2-40B4-BE49-F238E27FC236}">
                <a16:creationId xmlns:a16="http://schemas.microsoft.com/office/drawing/2014/main" id="{F02AD584-D395-4BDC-8D6E-85941EE27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5323" y="687522"/>
            <a:ext cx="1176996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FCC5F1-0F3A-46BE-930E-E8C898E66645}"/>
              </a:ext>
            </a:extLst>
          </p:cNvPr>
          <p:cNvSpPr txBox="1"/>
          <p:nvPr/>
        </p:nvSpPr>
        <p:spPr>
          <a:xfrm>
            <a:off x="2906965" y="682386"/>
            <a:ext cx="6974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raphic 5" descr="Pen outline">
            <a:extLst>
              <a:ext uri="{FF2B5EF4-FFF2-40B4-BE49-F238E27FC236}">
                <a16:creationId xmlns:a16="http://schemas.microsoft.com/office/drawing/2014/main" id="{00DD331D-4525-422A-89B5-A39BB738A9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7242" y="1828247"/>
            <a:ext cx="1020063" cy="792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6BF029-DF18-4B21-9E33-2CADFE521837}"/>
              </a:ext>
            </a:extLst>
          </p:cNvPr>
          <p:cNvSpPr txBox="1"/>
          <p:nvPr/>
        </p:nvSpPr>
        <p:spPr>
          <a:xfrm>
            <a:off x="2906964" y="1916601"/>
            <a:ext cx="8543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raphic 8" descr="Lights On outline">
            <a:extLst>
              <a:ext uri="{FF2B5EF4-FFF2-40B4-BE49-F238E27FC236}">
                <a16:creationId xmlns:a16="http://schemas.microsoft.com/office/drawing/2014/main" id="{2EA59AC5-825C-412F-BD5B-A4EEC2F82E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7243" y="3087809"/>
            <a:ext cx="1020062" cy="792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237DE4-7473-4A0F-AB5B-A51321EDE208}"/>
              </a:ext>
            </a:extLst>
          </p:cNvPr>
          <p:cNvSpPr txBox="1"/>
          <p:nvPr/>
        </p:nvSpPr>
        <p:spPr>
          <a:xfrm>
            <a:off x="2906963" y="3277893"/>
            <a:ext cx="10249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3C0339-CBF2-4E9C-9AB5-9C3968005C17}"/>
              </a:ext>
            </a:extLst>
          </p:cNvPr>
          <p:cNvSpPr txBox="1"/>
          <p:nvPr/>
        </p:nvSpPr>
        <p:spPr>
          <a:xfrm>
            <a:off x="1162323" y="3885629"/>
            <a:ext cx="111121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897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23446BD8-8029-4DA0-BA40-A2359684201E}"/>
              </a:ext>
            </a:extLst>
          </p:cNvPr>
          <p:cNvSpPr/>
          <p:nvPr/>
        </p:nvSpPr>
        <p:spPr>
          <a:xfrm>
            <a:off x="504533" y="389369"/>
            <a:ext cx="10565998" cy="100878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Vì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bé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Hiền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Trạng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diều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3E249-233E-4998-9FEB-9B27A8F2947E}"/>
              </a:ext>
            </a:extLst>
          </p:cNvPr>
          <p:cNvSpPr txBox="1"/>
          <p:nvPr/>
        </p:nvSpPr>
        <p:spPr>
          <a:xfrm>
            <a:off x="1914129" y="1770762"/>
            <a:ext cx="96776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Vì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-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Hiền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đỗ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Trạng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13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Graphic 11" descr="Circle with left arrow outline">
            <a:extLst>
              <a:ext uri="{FF2B5EF4-FFF2-40B4-BE49-F238E27FC236}">
                <a16:creationId xmlns:a16="http://schemas.microsoft.com/office/drawing/2014/main" id="{DDE0A8D9-EC74-42C2-A7FF-296779996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939" y="4765550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01CB6-2026-48EF-B56A-1E2E26E47730}"/>
              </a:ext>
            </a:extLst>
          </p:cNvPr>
          <p:cNvSpPr txBox="1"/>
          <p:nvPr/>
        </p:nvSpPr>
        <p:spPr>
          <a:xfrm>
            <a:off x="1914129" y="3354420"/>
            <a:ext cx="96776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diều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B436FAB4-CD79-4E9B-839C-028D67344838}"/>
              </a:ext>
            </a:extLst>
          </p:cNvPr>
          <p:cNvSpPr/>
          <p:nvPr/>
        </p:nvSpPr>
        <p:spPr>
          <a:xfrm>
            <a:off x="1712285" y="4625030"/>
            <a:ext cx="10565998" cy="136991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Hiền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Trạng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diều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15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23446BD8-8029-4DA0-BA40-A2359684201E}"/>
              </a:ext>
            </a:extLst>
          </p:cNvPr>
          <p:cNvSpPr/>
          <p:nvPr/>
        </p:nvSpPr>
        <p:spPr>
          <a:xfrm>
            <a:off x="813001" y="686115"/>
            <a:ext cx="10565998" cy="100878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tục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3E249-233E-4998-9FEB-9B27A8F2947E}"/>
              </a:ext>
            </a:extLst>
          </p:cNvPr>
          <p:cNvSpPr txBox="1"/>
          <p:nvPr/>
        </p:nvSpPr>
        <p:spPr>
          <a:xfrm>
            <a:off x="1914129" y="2248442"/>
            <a:ext cx="9677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5039E2-599E-4D58-AC60-A2A92F3E6090}"/>
              </a:ext>
            </a:extLst>
          </p:cNvPr>
          <p:cNvSpPr txBox="1"/>
          <p:nvPr/>
        </p:nvSpPr>
        <p:spPr>
          <a:xfrm>
            <a:off x="1914129" y="4383454"/>
            <a:ext cx="1014974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toại</a:t>
            </a:r>
            <a:r>
              <a:rPr lang="en-US" sz="4400" b="1" noProof="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01CB6-2026-48EF-B56A-1E2E26E47730}"/>
              </a:ext>
            </a:extLst>
          </p:cNvPr>
          <p:cNvSpPr txBox="1"/>
          <p:nvPr/>
        </p:nvSpPr>
        <p:spPr>
          <a:xfrm>
            <a:off x="1914129" y="3354420"/>
            <a:ext cx="9677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5DA90C-3C11-4472-9F94-A1CF49C3DED4}"/>
              </a:ext>
            </a:extLst>
          </p:cNvPr>
          <p:cNvSpPr/>
          <p:nvPr/>
        </p:nvSpPr>
        <p:spPr>
          <a:xfrm>
            <a:off x="1830980" y="3335300"/>
            <a:ext cx="735885" cy="7358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1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A6F5B-491B-4B86-B3A9-E2DF84580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1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242C26-6513-4678-BD63-FE1E74F640B9}"/>
              </a:ext>
            </a:extLst>
          </p:cNvPr>
          <p:cNvSpPr txBox="1"/>
          <p:nvPr/>
        </p:nvSpPr>
        <p:spPr>
          <a:xfrm>
            <a:off x="1897039" y="1421242"/>
            <a:ext cx="85271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</a:p>
          <a:p>
            <a:pPr algn="just">
              <a:lnSpc>
                <a:spcPct val="150000"/>
              </a:lnSpc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64587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67">
            <a:extLst>
              <a:ext uri="{FF2B5EF4-FFF2-40B4-BE49-F238E27FC236}">
                <a16:creationId xmlns:a16="http://schemas.microsoft.com/office/drawing/2014/main" id="{02593ED1-FFFA-40DB-97E2-C222486C357D}"/>
              </a:ext>
            </a:extLst>
          </p:cNvPr>
          <p:cNvGrpSpPr/>
          <p:nvPr/>
        </p:nvGrpSpPr>
        <p:grpSpPr>
          <a:xfrm>
            <a:off x="1270664" y="10116"/>
            <a:ext cx="8569372" cy="3393253"/>
            <a:chOff x="1330899" y="1678703"/>
            <a:chExt cx="4506713" cy="1211173"/>
          </a:xfrm>
        </p:grpSpPr>
        <p:grpSp>
          <p:nvGrpSpPr>
            <p:cNvPr id="3" name="组合 376">
              <a:extLst>
                <a:ext uri="{FF2B5EF4-FFF2-40B4-BE49-F238E27FC236}">
                  <a16:creationId xmlns:a16="http://schemas.microsoft.com/office/drawing/2014/main" id="{17075F78-CFAD-42E1-B81F-22BF82BE32AE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40DB562D-DE12-4524-A632-A81C6420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7115DCD-A4B1-459A-A7D1-60D0E333A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7" name="组合 375">
                <a:extLst>
                  <a:ext uri="{FF2B5EF4-FFF2-40B4-BE49-F238E27FC236}">
                    <a16:creationId xmlns:a16="http://schemas.microsoft.com/office/drawing/2014/main" id="{6F572B46-CA3A-47C1-95BE-206CB6EDAD96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8" name="Freeform 15">
                  <a:extLst>
                    <a:ext uri="{FF2B5EF4-FFF2-40B4-BE49-F238E27FC236}">
                      <a16:creationId xmlns:a16="http://schemas.microsoft.com/office/drawing/2014/main" id="{8AB632E7-705E-4A98-940D-18B3293D7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9" name="Freeform 16">
                  <a:extLst>
                    <a:ext uri="{FF2B5EF4-FFF2-40B4-BE49-F238E27FC236}">
                      <a16:creationId xmlns:a16="http://schemas.microsoft.com/office/drawing/2014/main" id="{23DFE8A7-DC04-4733-8584-36B556FCD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0" name="Freeform 17">
                  <a:extLst>
                    <a:ext uri="{FF2B5EF4-FFF2-40B4-BE49-F238E27FC236}">
                      <a16:creationId xmlns:a16="http://schemas.microsoft.com/office/drawing/2014/main" id="{12BD374F-7589-4F0E-AB66-71903951B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1" name="Freeform 18">
                  <a:extLst>
                    <a:ext uri="{FF2B5EF4-FFF2-40B4-BE49-F238E27FC236}">
                      <a16:creationId xmlns:a16="http://schemas.microsoft.com/office/drawing/2014/main" id="{74A7CE17-397C-4719-87A3-D9B940D78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2" name="Freeform 19">
                  <a:extLst>
                    <a:ext uri="{FF2B5EF4-FFF2-40B4-BE49-F238E27FC236}">
                      <a16:creationId xmlns:a16="http://schemas.microsoft.com/office/drawing/2014/main" id="{9F0EF8AB-DB3C-4DB5-804B-47A68466B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3" name="Freeform 20">
                  <a:extLst>
                    <a:ext uri="{FF2B5EF4-FFF2-40B4-BE49-F238E27FC236}">
                      <a16:creationId xmlns:a16="http://schemas.microsoft.com/office/drawing/2014/main" id="{AF42CF5E-AC8D-4912-B1F0-9B5A5B1A4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4" name="Freeform 21">
                  <a:extLst>
                    <a:ext uri="{FF2B5EF4-FFF2-40B4-BE49-F238E27FC236}">
                      <a16:creationId xmlns:a16="http://schemas.microsoft.com/office/drawing/2014/main" id="{CCF0BD19-3CAC-4F1E-99A4-211749EF1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id="{2753997F-21E0-49F4-B477-CE752131D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id="{CF14CD82-8A19-4E89-BFC9-9BE79C63EF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id="{822E32B7-96CA-494C-8939-0A0D89F3B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id="{CCABB7BE-2255-49A4-850A-72C11738E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id="{747C83F6-5211-496C-8639-CEF852EEF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id="{1C4F63FE-5BFF-4FD7-BDA9-A1C2A7D82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id="{A912573C-CA67-4B02-98D8-B2FC67018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2" name="Freeform 29">
                  <a:extLst>
                    <a:ext uri="{FF2B5EF4-FFF2-40B4-BE49-F238E27FC236}">
                      <a16:creationId xmlns:a16="http://schemas.microsoft.com/office/drawing/2014/main" id="{AEA2FD9F-F418-4A2E-8138-322C13DF6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3" name="Freeform 30">
                  <a:extLst>
                    <a:ext uri="{FF2B5EF4-FFF2-40B4-BE49-F238E27FC236}">
                      <a16:creationId xmlns:a16="http://schemas.microsoft.com/office/drawing/2014/main" id="{FF9C65A6-C04E-42E4-B6A4-EE242313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4" name="Freeform 31">
                  <a:extLst>
                    <a:ext uri="{FF2B5EF4-FFF2-40B4-BE49-F238E27FC236}">
                      <a16:creationId xmlns:a16="http://schemas.microsoft.com/office/drawing/2014/main" id="{E67FDE38-F89B-4144-BE12-2D39AF59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5" name="Freeform 32">
                  <a:extLst>
                    <a:ext uri="{FF2B5EF4-FFF2-40B4-BE49-F238E27FC236}">
                      <a16:creationId xmlns:a16="http://schemas.microsoft.com/office/drawing/2014/main" id="{C31E90ED-E2F9-411F-A4F9-53B288E33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6" name="Freeform 33">
                  <a:extLst>
                    <a:ext uri="{FF2B5EF4-FFF2-40B4-BE49-F238E27FC236}">
                      <a16:creationId xmlns:a16="http://schemas.microsoft.com/office/drawing/2014/main" id="{43FFFD1A-CC06-4E86-8785-4C9D2E297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7" name="Freeform 34">
                  <a:extLst>
                    <a:ext uri="{FF2B5EF4-FFF2-40B4-BE49-F238E27FC236}">
                      <a16:creationId xmlns:a16="http://schemas.microsoft.com/office/drawing/2014/main" id="{7C463F08-D440-4428-BF66-8BCCAF5E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8" name="Freeform 35">
                  <a:extLst>
                    <a:ext uri="{FF2B5EF4-FFF2-40B4-BE49-F238E27FC236}">
                      <a16:creationId xmlns:a16="http://schemas.microsoft.com/office/drawing/2014/main" id="{329857A0-8736-4CEA-BCF1-C5B089675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9" name="Freeform 36">
                  <a:extLst>
                    <a:ext uri="{FF2B5EF4-FFF2-40B4-BE49-F238E27FC236}">
                      <a16:creationId xmlns:a16="http://schemas.microsoft.com/office/drawing/2014/main" id="{F54D48DA-D6B0-4B24-944F-69846E9F3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0" name="Freeform 37">
                  <a:extLst>
                    <a:ext uri="{FF2B5EF4-FFF2-40B4-BE49-F238E27FC236}">
                      <a16:creationId xmlns:a16="http://schemas.microsoft.com/office/drawing/2014/main" id="{420625D0-141F-4867-B960-54FC5D943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1" name="Freeform 38">
                  <a:extLst>
                    <a:ext uri="{FF2B5EF4-FFF2-40B4-BE49-F238E27FC236}">
                      <a16:creationId xmlns:a16="http://schemas.microsoft.com/office/drawing/2014/main" id="{A0929ECC-09C7-4EFA-AE10-B81BC5BFD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2" name="Freeform 39">
                  <a:extLst>
                    <a:ext uri="{FF2B5EF4-FFF2-40B4-BE49-F238E27FC236}">
                      <a16:creationId xmlns:a16="http://schemas.microsoft.com/office/drawing/2014/main" id="{C5CD4BC9-A7D2-4A13-9966-447CCC327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3" name="Freeform 40">
                  <a:extLst>
                    <a:ext uri="{FF2B5EF4-FFF2-40B4-BE49-F238E27FC236}">
                      <a16:creationId xmlns:a16="http://schemas.microsoft.com/office/drawing/2014/main" id="{CC82E316-D3AD-4967-B4D5-6CEF435D8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4" name="Freeform 41">
                  <a:extLst>
                    <a:ext uri="{FF2B5EF4-FFF2-40B4-BE49-F238E27FC236}">
                      <a16:creationId xmlns:a16="http://schemas.microsoft.com/office/drawing/2014/main" id="{6906270F-6F87-4150-9F8E-DC877F858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5" name="Freeform 42">
                  <a:extLst>
                    <a:ext uri="{FF2B5EF4-FFF2-40B4-BE49-F238E27FC236}">
                      <a16:creationId xmlns:a16="http://schemas.microsoft.com/office/drawing/2014/main" id="{BDF3B81B-57A6-4894-9EC9-3EC6D05C9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6" name="Freeform 43">
                  <a:extLst>
                    <a:ext uri="{FF2B5EF4-FFF2-40B4-BE49-F238E27FC236}">
                      <a16:creationId xmlns:a16="http://schemas.microsoft.com/office/drawing/2014/main" id="{F017F46D-F7D3-4B6D-B733-A404B2495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7" name="Freeform 44">
                  <a:extLst>
                    <a:ext uri="{FF2B5EF4-FFF2-40B4-BE49-F238E27FC236}">
                      <a16:creationId xmlns:a16="http://schemas.microsoft.com/office/drawing/2014/main" id="{8A034467-C6FC-420B-8377-1F832A0CC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8" name="Freeform 45">
                  <a:extLst>
                    <a:ext uri="{FF2B5EF4-FFF2-40B4-BE49-F238E27FC236}">
                      <a16:creationId xmlns:a16="http://schemas.microsoft.com/office/drawing/2014/main" id="{EE506ADE-A6E1-455E-8640-CBC969780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9" name="Freeform 46">
                  <a:extLst>
                    <a:ext uri="{FF2B5EF4-FFF2-40B4-BE49-F238E27FC236}">
                      <a16:creationId xmlns:a16="http://schemas.microsoft.com/office/drawing/2014/main" id="{1B4D1678-38C4-4B3C-9922-73940D8D2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0" name="Freeform 47">
                  <a:extLst>
                    <a:ext uri="{FF2B5EF4-FFF2-40B4-BE49-F238E27FC236}">
                      <a16:creationId xmlns:a16="http://schemas.microsoft.com/office/drawing/2014/main" id="{4FCB306C-982D-4139-97BF-7DDDF4273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1" name="Freeform 48">
                  <a:extLst>
                    <a:ext uri="{FF2B5EF4-FFF2-40B4-BE49-F238E27FC236}">
                      <a16:creationId xmlns:a16="http://schemas.microsoft.com/office/drawing/2014/main" id="{933CB58B-36AC-4257-AF06-B3610CE6F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2" name="Freeform 49">
                  <a:extLst>
                    <a:ext uri="{FF2B5EF4-FFF2-40B4-BE49-F238E27FC236}">
                      <a16:creationId xmlns:a16="http://schemas.microsoft.com/office/drawing/2014/main" id="{36E99713-9B04-4CE3-8A59-0E4BD53FB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3" name="Freeform 50">
                  <a:extLst>
                    <a:ext uri="{FF2B5EF4-FFF2-40B4-BE49-F238E27FC236}">
                      <a16:creationId xmlns:a16="http://schemas.microsoft.com/office/drawing/2014/main" id="{1969B6A3-CA75-46D4-8197-A9E912A6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4" name="Freeform 51">
                  <a:extLst>
                    <a:ext uri="{FF2B5EF4-FFF2-40B4-BE49-F238E27FC236}">
                      <a16:creationId xmlns:a16="http://schemas.microsoft.com/office/drawing/2014/main" id="{9AC9B67D-25C3-45AB-A6F6-639A0F8D8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5" name="Freeform 52">
                  <a:extLst>
                    <a:ext uri="{FF2B5EF4-FFF2-40B4-BE49-F238E27FC236}">
                      <a16:creationId xmlns:a16="http://schemas.microsoft.com/office/drawing/2014/main" id="{0C13015E-E4C2-42FD-87D2-4318726C5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6" name="Freeform 53">
                  <a:extLst>
                    <a:ext uri="{FF2B5EF4-FFF2-40B4-BE49-F238E27FC236}">
                      <a16:creationId xmlns:a16="http://schemas.microsoft.com/office/drawing/2014/main" id="{236A4BB1-FB00-4A93-955A-D344FF917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7" name="Freeform 54">
                  <a:extLst>
                    <a:ext uri="{FF2B5EF4-FFF2-40B4-BE49-F238E27FC236}">
                      <a16:creationId xmlns:a16="http://schemas.microsoft.com/office/drawing/2014/main" id="{1D31BE74-4597-483D-AFAD-9BC8BF160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8" name="Freeform 55">
                  <a:extLst>
                    <a:ext uri="{FF2B5EF4-FFF2-40B4-BE49-F238E27FC236}">
                      <a16:creationId xmlns:a16="http://schemas.microsoft.com/office/drawing/2014/main" id="{B41AB588-4368-4CA1-B77C-94268C25F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9" name="Freeform 56">
                  <a:extLst>
                    <a:ext uri="{FF2B5EF4-FFF2-40B4-BE49-F238E27FC236}">
                      <a16:creationId xmlns:a16="http://schemas.microsoft.com/office/drawing/2014/main" id="{E56179C8-5A64-473C-844E-FCB48841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0" name="Freeform 57">
                  <a:extLst>
                    <a:ext uri="{FF2B5EF4-FFF2-40B4-BE49-F238E27FC236}">
                      <a16:creationId xmlns:a16="http://schemas.microsoft.com/office/drawing/2014/main" id="{73F6706B-A0DE-4088-A024-F9CD8029A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1" name="Freeform 58">
                  <a:extLst>
                    <a:ext uri="{FF2B5EF4-FFF2-40B4-BE49-F238E27FC236}">
                      <a16:creationId xmlns:a16="http://schemas.microsoft.com/office/drawing/2014/main" id="{9C248072-6F4A-4332-8FC2-B6E94999C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2" name="Freeform 59">
                  <a:extLst>
                    <a:ext uri="{FF2B5EF4-FFF2-40B4-BE49-F238E27FC236}">
                      <a16:creationId xmlns:a16="http://schemas.microsoft.com/office/drawing/2014/main" id="{3BFD65D8-0806-48EE-B7A3-2CA9B5042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3" name="Freeform 60">
                  <a:extLst>
                    <a:ext uri="{FF2B5EF4-FFF2-40B4-BE49-F238E27FC236}">
                      <a16:creationId xmlns:a16="http://schemas.microsoft.com/office/drawing/2014/main" id="{F994A636-0580-4AFC-B478-7D55FED39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4" name="Freeform 61">
                  <a:extLst>
                    <a:ext uri="{FF2B5EF4-FFF2-40B4-BE49-F238E27FC236}">
                      <a16:creationId xmlns:a16="http://schemas.microsoft.com/office/drawing/2014/main" id="{D6D71C4F-0C09-41D3-A59C-2ED45409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5" name="Freeform 62">
                  <a:extLst>
                    <a:ext uri="{FF2B5EF4-FFF2-40B4-BE49-F238E27FC236}">
                      <a16:creationId xmlns:a16="http://schemas.microsoft.com/office/drawing/2014/main" id="{5C16CEDB-B362-4FC8-BE75-9229D699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6" name="Freeform 63">
                  <a:extLst>
                    <a:ext uri="{FF2B5EF4-FFF2-40B4-BE49-F238E27FC236}">
                      <a16:creationId xmlns:a16="http://schemas.microsoft.com/office/drawing/2014/main" id="{21FF4049-5AAA-431F-A6FA-250A481BF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7" name="Freeform 64">
                  <a:extLst>
                    <a:ext uri="{FF2B5EF4-FFF2-40B4-BE49-F238E27FC236}">
                      <a16:creationId xmlns:a16="http://schemas.microsoft.com/office/drawing/2014/main" id="{7533CE0B-4714-4625-86F1-B74C962A8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8" name="Freeform 65">
                  <a:extLst>
                    <a:ext uri="{FF2B5EF4-FFF2-40B4-BE49-F238E27FC236}">
                      <a16:creationId xmlns:a16="http://schemas.microsoft.com/office/drawing/2014/main" id="{1502767E-1DA2-484A-8F3F-538C80615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9" name="Freeform 66">
                  <a:extLst>
                    <a:ext uri="{FF2B5EF4-FFF2-40B4-BE49-F238E27FC236}">
                      <a16:creationId xmlns:a16="http://schemas.microsoft.com/office/drawing/2014/main" id="{418A53AD-C645-44CA-822C-26C5F1A47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0" name="Freeform 67">
                  <a:extLst>
                    <a:ext uri="{FF2B5EF4-FFF2-40B4-BE49-F238E27FC236}">
                      <a16:creationId xmlns:a16="http://schemas.microsoft.com/office/drawing/2014/main" id="{C3B72028-7D93-4BDD-8A20-D77C12EC1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1" name="Freeform 68">
                  <a:extLst>
                    <a:ext uri="{FF2B5EF4-FFF2-40B4-BE49-F238E27FC236}">
                      <a16:creationId xmlns:a16="http://schemas.microsoft.com/office/drawing/2014/main" id="{A99BAB27-1D6C-4AD3-8063-A5DC6A4DD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2" name="Freeform 69">
                  <a:extLst>
                    <a:ext uri="{FF2B5EF4-FFF2-40B4-BE49-F238E27FC236}">
                      <a16:creationId xmlns:a16="http://schemas.microsoft.com/office/drawing/2014/main" id="{702990A7-B441-421E-8A73-C48953220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3" name="Freeform 70">
                  <a:extLst>
                    <a:ext uri="{FF2B5EF4-FFF2-40B4-BE49-F238E27FC236}">
                      <a16:creationId xmlns:a16="http://schemas.microsoft.com/office/drawing/2014/main" id="{303D46D1-D2C0-4D09-AD26-5EEA2A339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sp>
          <p:nvSpPr>
            <p:cNvPr id="4" name="文本框 558">
              <a:extLst>
                <a:ext uri="{FF2B5EF4-FFF2-40B4-BE49-F238E27FC236}">
                  <a16:creationId xmlns:a16="http://schemas.microsoft.com/office/drawing/2014/main" id="{493E842A-D658-4310-B9C4-D4F413975A38}"/>
                </a:ext>
              </a:extLst>
            </p:cNvPr>
            <p:cNvSpPr txBox="1"/>
            <p:nvPr/>
          </p:nvSpPr>
          <p:spPr>
            <a:xfrm>
              <a:off x="3764181" y="2233755"/>
              <a:ext cx="184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619093" y="1914617"/>
            <a:ext cx="67890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NZ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16BBD5E0-EE05-4600-AB67-10B52D73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" y="3699842"/>
            <a:ext cx="4190279" cy="2936375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 flipH="1">
            <a:off x="5746377" y="4024387"/>
            <a:ext cx="4473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2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6737" y="5400887"/>
            <a:ext cx="1337310" cy="172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3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524000" cy="12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406400" y="15745"/>
            <a:ext cx="11785600" cy="621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</a:rPr>
              <a:t>* </a:t>
            </a:r>
            <a:r>
              <a:rPr lang="en-US" altLang="en-US" sz="3600" dirty="0" err="1">
                <a:solidFill>
                  <a:srgbClr val="FF0066"/>
                </a:solidFill>
              </a:rPr>
              <a:t>Luyện</a:t>
            </a:r>
            <a:r>
              <a:rPr lang="en-US" altLang="en-US" sz="3600" dirty="0">
                <a:solidFill>
                  <a:srgbClr val="FF0066"/>
                </a:solidFill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</a:rPr>
              <a:t>đọc</a:t>
            </a:r>
            <a:r>
              <a:rPr lang="en-US" altLang="en-US" sz="3600" dirty="0">
                <a:solidFill>
                  <a:srgbClr val="FF0066"/>
                </a:solidFill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</a:rPr>
              <a:t>diễn</a:t>
            </a:r>
            <a:r>
              <a:rPr lang="en-US" altLang="en-US" sz="3600" dirty="0">
                <a:solidFill>
                  <a:srgbClr val="FF0066"/>
                </a:solidFill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</a:rPr>
              <a:t>cảm</a:t>
            </a:r>
            <a:endParaRPr lang="en-US" altLang="en-US" sz="3600" dirty="0">
              <a:solidFill>
                <a:srgbClr val="FF0066"/>
              </a:solidFill>
            </a:endParaRPr>
          </a:p>
          <a:p>
            <a:r>
              <a:rPr lang="en-US" altLang="en-US" sz="3600" dirty="0"/>
              <a:t>     </a:t>
            </a:r>
            <a:r>
              <a:rPr lang="en-US" altLang="en-US" sz="3600" dirty="0" err="1"/>
              <a:t>Thầy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kinh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vì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đến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đâu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hiểu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ngay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đến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đó</a:t>
            </a:r>
            <a:r>
              <a:rPr lang="en-US" altLang="en-US" sz="3600" dirty="0"/>
              <a:t> 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nhớ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lạ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thường</a:t>
            </a:r>
            <a:r>
              <a:rPr lang="en-US" altLang="en-US" sz="3600" dirty="0"/>
              <a:t>. </a:t>
            </a:r>
            <a:r>
              <a:rPr lang="en-US" altLang="en-US" sz="3600" dirty="0" err="1"/>
              <a:t>Có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hôm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thuộc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hai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mươi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sách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vẫn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thì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giờ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diều</a:t>
            </a:r>
            <a:r>
              <a:rPr lang="en-US" altLang="en-US" sz="3600" dirty="0"/>
              <a:t>.</a:t>
            </a:r>
          </a:p>
          <a:p>
            <a:r>
              <a:rPr lang="en-US" altLang="en-US" sz="3600" dirty="0"/>
              <a:t>      </a:t>
            </a:r>
            <a:r>
              <a:rPr lang="en-US" altLang="en-US" sz="3600" dirty="0" err="1"/>
              <a:t>Sau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vì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nghèo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quá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bỏ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học</a:t>
            </a:r>
            <a:r>
              <a:rPr lang="en-US" altLang="en-US" sz="3600" dirty="0"/>
              <a:t>. Ban </a:t>
            </a:r>
            <a:r>
              <a:rPr lang="en-US" altLang="en-US" sz="3600" dirty="0" err="1"/>
              <a:t>ngày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đi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chăn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trâu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dù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mưa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thế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cũng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đứng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ngoài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lớp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giảng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nhờ</a:t>
            </a:r>
            <a:r>
              <a:rPr lang="en-US" altLang="en-US" sz="3600" dirty="0"/>
              <a:t>. </a:t>
            </a:r>
            <a:r>
              <a:rPr lang="en-US" altLang="en-US" sz="3600" dirty="0" err="1"/>
              <a:t>Tối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đến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bạn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thuộc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bài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mới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mượn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vở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về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học</a:t>
            </a:r>
            <a:r>
              <a:rPr lang="en-US" altLang="en-US" sz="3600" dirty="0"/>
              <a:t>. </a:t>
            </a:r>
            <a:r>
              <a:rPr lang="en-US" altLang="en-US" sz="3600" dirty="0" err="1"/>
              <a:t>Đã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thì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cũng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đèn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sách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như</a:t>
            </a:r>
            <a:r>
              <a:rPr lang="en-US" altLang="en-US" sz="3600" dirty="0"/>
              <a:t> </a:t>
            </a:r>
            <a:r>
              <a:rPr lang="en-US" altLang="en-US" sz="3600" dirty="0" err="1"/>
              <a:t>ai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nhưng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sách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lưng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trâu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nền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cát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bút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ngón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tay</a:t>
            </a:r>
            <a:r>
              <a:rPr lang="en-US" altLang="en-US" sz="3600" dirty="0"/>
              <a:t> hay </a:t>
            </a:r>
            <a:r>
              <a:rPr lang="en-US" altLang="en-US" sz="3600" dirty="0" err="1"/>
              <a:t>mảnh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gạch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vỡ</a:t>
            </a:r>
            <a:r>
              <a:rPr lang="en-US" altLang="en-US" sz="3600" dirty="0"/>
              <a:t>; </a:t>
            </a:r>
            <a:r>
              <a:rPr lang="en-US" altLang="en-US" sz="3600" dirty="0" err="1"/>
              <a:t>còn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đèn</a:t>
            </a:r>
            <a:r>
              <a:rPr lang="en-US" altLang="en-US" sz="3600" dirty="0"/>
              <a:t> 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vỏ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trứng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thả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đom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đóm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trong</a:t>
            </a:r>
            <a:r>
              <a:rPr lang="en-US" altLang="en-US" sz="3600" dirty="0"/>
              <a:t>.</a:t>
            </a: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4892451" y="1649501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>
            <a:off x="602166" y="2176308"/>
            <a:ext cx="3245005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V="1">
            <a:off x="9382871" y="1072924"/>
            <a:ext cx="1957919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>
            <a:off x="8487317" y="4414024"/>
            <a:ext cx="158326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341434" y="4973443"/>
            <a:ext cx="1761893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>
            <a:off x="2201748" y="5544014"/>
            <a:ext cx="2760546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 flipV="1">
            <a:off x="5299466" y="5532923"/>
            <a:ext cx="1751039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7330851" y="4984104"/>
            <a:ext cx="1534369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 flipV="1">
            <a:off x="7694735" y="5493209"/>
            <a:ext cx="1605382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67">
            <a:extLst>
              <a:ext uri="{FF2B5EF4-FFF2-40B4-BE49-F238E27FC236}">
                <a16:creationId xmlns:a16="http://schemas.microsoft.com/office/drawing/2014/main" id="{02593ED1-FFFA-40DB-97E2-C222486C357D}"/>
              </a:ext>
            </a:extLst>
          </p:cNvPr>
          <p:cNvGrpSpPr/>
          <p:nvPr/>
        </p:nvGrpSpPr>
        <p:grpSpPr>
          <a:xfrm>
            <a:off x="1270664" y="10116"/>
            <a:ext cx="8569372" cy="3393253"/>
            <a:chOff x="1330899" y="1678703"/>
            <a:chExt cx="4506713" cy="1211173"/>
          </a:xfrm>
        </p:grpSpPr>
        <p:grpSp>
          <p:nvGrpSpPr>
            <p:cNvPr id="3" name="组合 376">
              <a:extLst>
                <a:ext uri="{FF2B5EF4-FFF2-40B4-BE49-F238E27FC236}">
                  <a16:creationId xmlns:a16="http://schemas.microsoft.com/office/drawing/2014/main" id="{17075F78-CFAD-42E1-B81F-22BF82BE32AE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40DB562D-DE12-4524-A632-A81C6420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7115DCD-A4B1-459A-A7D1-60D0E333A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7" name="组合 375">
                <a:extLst>
                  <a:ext uri="{FF2B5EF4-FFF2-40B4-BE49-F238E27FC236}">
                    <a16:creationId xmlns:a16="http://schemas.microsoft.com/office/drawing/2014/main" id="{6F572B46-CA3A-47C1-95BE-206CB6EDAD96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8" name="Freeform 15">
                  <a:extLst>
                    <a:ext uri="{FF2B5EF4-FFF2-40B4-BE49-F238E27FC236}">
                      <a16:creationId xmlns:a16="http://schemas.microsoft.com/office/drawing/2014/main" id="{8AB632E7-705E-4A98-940D-18B3293D7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9" name="Freeform 16">
                  <a:extLst>
                    <a:ext uri="{FF2B5EF4-FFF2-40B4-BE49-F238E27FC236}">
                      <a16:creationId xmlns:a16="http://schemas.microsoft.com/office/drawing/2014/main" id="{23DFE8A7-DC04-4733-8584-36B556FCD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0" name="Freeform 17">
                  <a:extLst>
                    <a:ext uri="{FF2B5EF4-FFF2-40B4-BE49-F238E27FC236}">
                      <a16:creationId xmlns:a16="http://schemas.microsoft.com/office/drawing/2014/main" id="{12BD374F-7589-4F0E-AB66-71903951B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1" name="Freeform 18">
                  <a:extLst>
                    <a:ext uri="{FF2B5EF4-FFF2-40B4-BE49-F238E27FC236}">
                      <a16:creationId xmlns:a16="http://schemas.microsoft.com/office/drawing/2014/main" id="{74A7CE17-397C-4719-87A3-D9B940D78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2" name="Freeform 19">
                  <a:extLst>
                    <a:ext uri="{FF2B5EF4-FFF2-40B4-BE49-F238E27FC236}">
                      <a16:creationId xmlns:a16="http://schemas.microsoft.com/office/drawing/2014/main" id="{9F0EF8AB-DB3C-4DB5-804B-47A68466B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3" name="Freeform 20">
                  <a:extLst>
                    <a:ext uri="{FF2B5EF4-FFF2-40B4-BE49-F238E27FC236}">
                      <a16:creationId xmlns:a16="http://schemas.microsoft.com/office/drawing/2014/main" id="{AF42CF5E-AC8D-4912-B1F0-9B5A5B1A4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4" name="Freeform 21">
                  <a:extLst>
                    <a:ext uri="{FF2B5EF4-FFF2-40B4-BE49-F238E27FC236}">
                      <a16:creationId xmlns:a16="http://schemas.microsoft.com/office/drawing/2014/main" id="{CCF0BD19-3CAC-4F1E-99A4-211749EF1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id="{2753997F-21E0-49F4-B477-CE752131D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id="{CF14CD82-8A19-4E89-BFC9-9BE79C63EF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id="{822E32B7-96CA-494C-8939-0A0D89F3B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id="{CCABB7BE-2255-49A4-850A-72C11738E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id="{747C83F6-5211-496C-8639-CEF852EEF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id="{1C4F63FE-5BFF-4FD7-BDA9-A1C2A7D82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id="{A912573C-CA67-4B02-98D8-B2FC67018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2" name="Freeform 29">
                  <a:extLst>
                    <a:ext uri="{FF2B5EF4-FFF2-40B4-BE49-F238E27FC236}">
                      <a16:creationId xmlns:a16="http://schemas.microsoft.com/office/drawing/2014/main" id="{AEA2FD9F-F418-4A2E-8138-322C13DF6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3" name="Freeform 30">
                  <a:extLst>
                    <a:ext uri="{FF2B5EF4-FFF2-40B4-BE49-F238E27FC236}">
                      <a16:creationId xmlns:a16="http://schemas.microsoft.com/office/drawing/2014/main" id="{FF9C65A6-C04E-42E4-B6A4-EE242313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4" name="Freeform 31">
                  <a:extLst>
                    <a:ext uri="{FF2B5EF4-FFF2-40B4-BE49-F238E27FC236}">
                      <a16:creationId xmlns:a16="http://schemas.microsoft.com/office/drawing/2014/main" id="{E67FDE38-F89B-4144-BE12-2D39AF59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5" name="Freeform 32">
                  <a:extLst>
                    <a:ext uri="{FF2B5EF4-FFF2-40B4-BE49-F238E27FC236}">
                      <a16:creationId xmlns:a16="http://schemas.microsoft.com/office/drawing/2014/main" id="{C31E90ED-E2F9-411F-A4F9-53B288E33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6" name="Freeform 33">
                  <a:extLst>
                    <a:ext uri="{FF2B5EF4-FFF2-40B4-BE49-F238E27FC236}">
                      <a16:creationId xmlns:a16="http://schemas.microsoft.com/office/drawing/2014/main" id="{43FFFD1A-CC06-4E86-8785-4C9D2E297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7" name="Freeform 34">
                  <a:extLst>
                    <a:ext uri="{FF2B5EF4-FFF2-40B4-BE49-F238E27FC236}">
                      <a16:creationId xmlns:a16="http://schemas.microsoft.com/office/drawing/2014/main" id="{7C463F08-D440-4428-BF66-8BCCAF5E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8" name="Freeform 35">
                  <a:extLst>
                    <a:ext uri="{FF2B5EF4-FFF2-40B4-BE49-F238E27FC236}">
                      <a16:creationId xmlns:a16="http://schemas.microsoft.com/office/drawing/2014/main" id="{329857A0-8736-4CEA-BCF1-C5B089675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9" name="Freeform 36">
                  <a:extLst>
                    <a:ext uri="{FF2B5EF4-FFF2-40B4-BE49-F238E27FC236}">
                      <a16:creationId xmlns:a16="http://schemas.microsoft.com/office/drawing/2014/main" id="{F54D48DA-D6B0-4B24-944F-69846E9F3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0" name="Freeform 37">
                  <a:extLst>
                    <a:ext uri="{FF2B5EF4-FFF2-40B4-BE49-F238E27FC236}">
                      <a16:creationId xmlns:a16="http://schemas.microsoft.com/office/drawing/2014/main" id="{420625D0-141F-4867-B960-54FC5D943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1" name="Freeform 38">
                  <a:extLst>
                    <a:ext uri="{FF2B5EF4-FFF2-40B4-BE49-F238E27FC236}">
                      <a16:creationId xmlns:a16="http://schemas.microsoft.com/office/drawing/2014/main" id="{A0929ECC-09C7-4EFA-AE10-B81BC5BFD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2" name="Freeform 39">
                  <a:extLst>
                    <a:ext uri="{FF2B5EF4-FFF2-40B4-BE49-F238E27FC236}">
                      <a16:creationId xmlns:a16="http://schemas.microsoft.com/office/drawing/2014/main" id="{C5CD4BC9-A7D2-4A13-9966-447CCC327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3" name="Freeform 40">
                  <a:extLst>
                    <a:ext uri="{FF2B5EF4-FFF2-40B4-BE49-F238E27FC236}">
                      <a16:creationId xmlns:a16="http://schemas.microsoft.com/office/drawing/2014/main" id="{CC82E316-D3AD-4967-B4D5-6CEF435D8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4" name="Freeform 41">
                  <a:extLst>
                    <a:ext uri="{FF2B5EF4-FFF2-40B4-BE49-F238E27FC236}">
                      <a16:creationId xmlns:a16="http://schemas.microsoft.com/office/drawing/2014/main" id="{6906270F-6F87-4150-9F8E-DC877F858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5" name="Freeform 42">
                  <a:extLst>
                    <a:ext uri="{FF2B5EF4-FFF2-40B4-BE49-F238E27FC236}">
                      <a16:creationId xmlns:a16="http://schemas.microsoft.com/office/drawing/2014/main" id="{BDF3B81B-57A6-4894-9EC9-3EC6D05C9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6" name="Freeform 43">
                  <a:extLst>
                    <a:ext uri="{FF2B5EF4-FFF2-40B4-BE49-F238E27FC236}">
                      <a16:creationId xmlns:a16="http://schemas.microsoft.com/office/drawing/2014/main" id="{F017F46D-F7D3-4B6D-B733-A404B2495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7" name="Freeform 44">
                  <a:extLst>
                    <a:ext uri="{FF2B5EF4-FFF2-40B4-BE49-F238E27FC236}">
                      <a16:creationId xmlns:a16="http://schemas.microsoft.com/office/drawing/2014/main" id="{8A034467-C6FC-420B-8377-1F832A0CC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8" name="Freeform 45">
                  <a:extLst>
                    <a:ext uri="{FF2B5EF4-FFF2-40B4-BE49-F238E27FC236}">
                      <a16:creationId xmlns:a16="http://schemas.microsoft.com/office/drawing/2014/main" id="{EE506ADE-A6E1-455E-8640-CBC969780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9" name="Freeform 46">
                  <a:extLst>
                    <a:ext uri="{FF2B5EF4-FFF2-40B4-BE49-F238E27FC236}">
                      <a16:creationId xmlns:a16="http://schemas.microsoft.com/office/drawing/2014/main" id="{1B4D1678-38C4-4B3C-9922-73940D8D2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0" name="Freeform 47">
                  <a:extLst>
                    <a:ext uri="{FF2B5EF4-FFF2-40B4-BE49-F238E27FC236}">
                      <a16:creationId xmlns:a16="http://schemas.microsoft.com/office/drawing/2014/main" id="{4FCB306C-982D-4139-97BF-7DDDF4273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1" name="Freeform 48">
                  <a:extLst>
                    <a:ext uri="{FF2B5EF4-FFF2-40B4-BE49-F238E27FC236}">
                      <a16:creationId xmlns:a16="http://schemas.microsoft.com/office/drawing/2014/main" id="{933CB58B-36AC-4257-AF06-B3610CE6F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2" name="Freeform 49">
                  <a:extLst>
                    <a:ext uri="{FF2B5EF4-FFF2-40B4-BE49-F238E27FC236}">
                      <a16:creationId xmlns:a16="http://schemas.microsoft.com/office/drawing/2014/main" id="{36E99713-9B04-4CE3-8A59-0E4BD53FB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3" name="Freeform 50">
                  <a:extLst>
                    <a:ext uri="{FF2B5EF4-FFF2-40B4-BE49-F238E27FC236}">
                      <a16:creationId xmlns:a16="http://schemas.microsoft.com/office/drawing/2014/main" id="{1969B6A3-CA75-46D4-8197-A9E912A6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4" name="Freeform 51">
                  <a:extLst>
                    <a:ext uri="{FF2B5EF4-FFF2-40B4-BE49-F238E27FC236}">
                      <a16:creationId xmlns:a16="http://schemas.microsoft.com/office/drawing/2014/main" id="{9AC9B67D-25C3-45AB-A6F6-639A0F8D8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5" name="Freeform 52">
                  <a:extLst>
                    <a:ext uri="{FF2B5EF4-FFF2-40B4-BE49-F238E27FC236}">
                      <a16:creationId xmlns:a16="http://schemas.microsoft.com/office/drawing/2014/main" id="{0C13015E-E4C2-42FD-87D2-4318726C5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6" name="Freeform 53">
                  <a:extLst>
                    <a:ext uri="{FF2B5EF4-FFF2-40B4-BE49-F238E27FC236}">
                      <a16:creationId xmlns:a16="http://schemas.microsoft.com/office/drawing/2014/main" id="{236A4BB1-FB00-4A93-955A-D344FF917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7" name="Freeform 54">
                  <a:extLst>
                    <a:ext uri="{FF2B5EF4-FFF2-40B4-BE49-F238E27FC236}">
                      <a16:creationId xmlns:a16="http://schemas.microsoft.com/office/drawing/2014/main" id="{1D31BE74-4597-483D-AFAD-9BC8BF160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8" name="Freeform 55">
                  <a:extLst>
                    <a:ext uri="{FF2B5EF4-FFF2-40B4-BE49-F238E27FC236}">
                      <a16:creationId xmlns:a16="http://schemas.microsoft.com/office/drawing/2014/main" id="{B41AB588-4368-4CA1-B77C-94268C25F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9" name="Freeform 56">
                  <a:extLst>
                    <a:ext uri="{FF2B5EF4-FFF2-40B4-BE49-F238E27FC236}">
                      <a16:creationId xmlns:a16="http://schemas.microsoft.com/office/drawing/2014/main" id="{E56179C8-5A64-473C-844E-FCB48841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0" name="Freeform 57">
                  <a:extLst>
                    <a:ext uri="{FF2B5EF4-FFF2-40B4-BE49-F238E27FC236}">
                      <a16:creationId xmlns:a16="http://schemas.microsoft.com/office/drawing/2014/main" id="{73F6706B-A0DE-4088-A024-F9CD8029A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1" name="Freeform 58">
                  <a:extLst>
                    <a:ext uri="{FF2B5EF4-FFF2-40B4-BE49-F238E27FC236}">
                      <a16:creationId xmlns:a16="http://schemas.microsoft.com/office/drawing/2014/main" id="{9C248072-6F4A-4332-8FC2-B6E94999C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2" name="Freeform 59">
                  <a:extLst>
                    <a:ext uri="{FF2B5EF4-FFF2-40B4-BE49-F238E27FC236}">
                      <a16:creationId xmlns:a16="http://schemas.microsoft.com/office/drawing/2014/main" id="{3BFD65D8-0806-48EE-B7A3-2CA9B5042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3" name="Freeform 60">
                  <a:extLst>
                    <a:ext uri="{FF2B5EF4-FFF2-40B4-BE49-F238E27FC236}">
                      <a16:creationId xmlns:a16="http://schemas.microsoft.com/office/drawing/2014/main" id="{F994A636-0580-4AFC-B478-7D55FED39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4" name="Freeform 61">
                  <a:extLst>
                    <a:ext uri="{FF2B5EF4-FFF2-40B4-BE49-F238E27FC236}">
                      <a16:creationId xmlns:a16="http://schemas.microsoft.com/office/drawing/2014/main" id="{D6D71C4F-0C09-41D3-A59C-2ED45409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5" name="Freeform 62">
                  <a:extLst>
                    <a:ext uri="{FF2B5EF4-FFF2-40B4-BE49-F238E27FC236}">
                      <a16:creationId xmlns:a16="http://schemas.microsoft.com/office/drawing/2014/main" id="{5C16CEDB-B362-4FC8-BE75-9229D699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6" name="Freeform 63">
                  <a:extLst>
                    <a:ext uri="{FF2B5EF4-FFF2-40B4-BE49-F238E27FC236}">
                      <a16:creationId xmlns:a16="http://schemas.microsoft.com/office/drawing/2014/main" id="{21FF4049-5AAA-431F-A6FA-250A481BF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7" name="Freeform 64">
                  <a:extLst>
                    <a:ext uri="{FF2B5EF4-FFF2-40B4-BE49-F238E27FC236}">
                      <a16:creationId xmlns:a16="http://schemas.microsoft.com/office/drawing/2014/main" id="{7533CE0B-4714-4625-86F1-B74C962A8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8" name="Freeform 65">
                  <a:extLst>
                    <a:ext uri="{FF2B5EF4-FFF2-40B4-BE49-F238E27FC236}">
                      <a16:creationId xmlns:a16="http://schemas.microsoft.com/office/drawing/2014/main" id="{1502767E-1DA2-484A-8F3F-538C80615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9" name="Freeform 66">
                  <a:extLst>
                    <a:ext uri="{FF2B5EF4-FFF2-40B4-BE49-F238E27FC236}">
                      <a16:creationId xmlns:a16="http://schemas.microsoft.com/office/drawing/2014/main" id="{418A53AD-C645-44CA-822C-26C5F1A47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0" name="Freeform 67">
                  <a:extLst>
                    <a:ext uri="{FF2B5EF4-FFF2-40B4-BE49-F238E27FC236}">
                      <a16:creationId xmlns:a16="http://schemas.microsoft.com/office/drawing/2014/main" id="{C3B72028-7D93-4BDD-8A20-D77C12EC1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1" name="Freeform 68">
                  <a:extLst>
                    <a:ext uri="{FF2B5EF4-FFF2-40B4-BE49-F238E27FC236}">
                      <a16:creationId xmlns:a16="http://schemas.microsoft.com/office/drawing/2014/main" id="{A99BAB27-1D6C-4AD3-8063-A5DC6A4DD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2" name="Freeform 69">
                  <a:extLst>
                    <a:ext uri="{FF2B5EF4-FFF2-40B4-BE49-F238E27FC236}">
                      <a16:creationId xmlns:a16="http://schemas.microsoft.com/office/drawing/2014/main" id="{702990A7-B441-421E-8A73-C48953220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3" name="Freeform 70">
                  <a:extLst>
                    <a:ext uri="{FF2B5EF4-FFF2-40B4-BE49-F238E27FC236}">
                      <a16:creationId xmlns:a16="http://schemas.microsoft.com/office/drawing/2014/main" id="{303D46D1-D2C0-4D09-AD26-5EEA2A339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sp>
          <p:nvSpPr>
            <p:cNvPr id="4" name="文本框 558">
              <a:extLst>
                <a:ext uri="{FF2B5EF4-FFF2-40B4-BE49-F238E27FC236}">
                  <a16:creationId xmlns:a16="http://schemas.microsoft.com/office/drawing/2014/main" id="{493E842A-D658-4310-B9C4-D4F413975A38}"/>
                </a:ext>
              </a:extLst>
            </p:cNvPr>
            <p:cNvSpPr txBox="1"/>
            <p:nvPr/>
          </p:nvSpPr>
          <p:spPr>
            <a:xfrm>
              <a:off x="3764181" y="2233755"/>
              <a:ext cx="184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3560805" y="1914617"/>
            <a:ext cx="34147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NZ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89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CD1E78E-3E2D-4D1A-AD0A-8B345B9AD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" y="0"/>
            <a:ext cx="1207324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2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B3B513-13B0-46DA-AC5E-36CA3284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1" y="-1747631"/>
            <a:ext cx="10893287" cy="10353261"/>
          </a:xfrm>
          <a:prstGeom prst="rect">
            <a:avLst/>
          </a:prstGeom>
        </p:spPr>
      </p:pic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01E5FA9A-4453-456F-B540-B50E5178DDCE}"/>
              </a:ext>
            </a:extLst>
          </p:cNvPr>
          <p:cNvSpPr/>
          <p:nvPr/>
        </p:nvSpPr>
        <p:spPr>
          <a:xfrm>
            <a:off x="2647122" y="3158305"/>
            <a:ext cx="6897757" cy="210943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giúp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ra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69313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B3B513-13B0-46DA-AC5E-36CA3284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1" y="-1747631"/>
            <a:ext cx="10893287" cy="10353261"/>
          </a:xfrm>
          <a:prstGeom prst="rect">
            <a:avLst/>
          </a:prstGeom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7BAF5AD2-EA90-42AF-B1DF-5334BAB889B5}"/>
              </a:ext>
            </a:extLst>
          </p:cNvPr>
          <p:cNvSpPr/>
          <p:nvPr/>
        </p:nvSpPr>
        <p:spPr>
          <a:xfrm>
            <a:off x="2756303" y="2522348"/>
            <a:ext cx="7097609" cy="316298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5000" b="1" dirty="0">
                <a:latin typeface="Times New Roman" pitchFamily="18" charset="0"/>
                <a:cs typeface="Times New Roman" pitchFamily="18" charset="0"/>
              </a:rPr>
              <a:t>Phải cố gắng hết sức mình  vượt qua khó khăn trong cuộc sống để đạt được thành công.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26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4">
            <a:extLst>
              <a:ext uri="{FF2B5EF4-FFF2-40B4-BE49-F238E27FC236}">
                <a16:creationId xmlns:a16="http://schemas.microsoft.com/office/drawing/2014/main" id="{B8DA9419-60BB-420A-B5B1-8BE9F77DD8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577" y="-174988"/>
            <a:ext cx="12103423" cy="6466606"/>
            <a:chOff x="1541" y="-64"/>
            <a:chExt cx="4577" cy="1193"/>
          </a:xfrm>
        </p:grpSpPr>
        <p:sp>
          <p:nvSpPr>
            <p:cNvPr id="144" name="AutoShape 3">
              <a:extLst>
                <a:ext uri="{FF2B5EF4-FFF2-40B4-BE49-F238E27FC236}">
                  <a16:creationId xmlns:a16="http://schemas.microsoft.com/office/drawing/2014/main" id="{8EDD5971-BBF1-4E09-A58E-76542881B57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EF9F9818-FFBC-49D5-A193-6851C3BF8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3464669C-F1D3-43A0-9EF6-103F4B92B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id="{B447AAE9-64F2-48BB-B8F7-78AF8D958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id="{10D861E6-0CB4-4593-AF89-50D4EE6A0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id="{1C923C85-69EA-4A61-89F1-C0FCE6F8E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0" name="Oval 10">
              <a:extLst>
                <a:ext uri="{FF2B5EF4-FFF2-40B4-BE49-F238E27FC236}">
                  <a16:creationId xmlns:a16="http://schemas.microsoft.com/office/drawing/2014/main" id="{93EAE276-72E4-4545-9F00-F853F9524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1" name="Oval 11">
              <a:extLst>
                <a:ext uri="{FF2B5EF4-FFF2-40B4-BE49-F238E27FC236}">
                  <a16:creationId xmlns:a16="http://schemas.microsoft.com/office/drawing/2014/main" id="{D154C2C6-2B1F-4FAA-B46C-12ADD9091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2" name="Oval 12">
              <a:extLst>
                <a:ext uri="{FF2B5EF4-FFF2-40B4-BE49-F238E27FC236}">
                  <a16:creationId xmlns:a16="http://schemas.microsoft.com/office/drawing/2014/main" id="{FDD8DC80-D3C0-4B95-A9F4-E804EB4E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3" name="Freeform 13">
              <a:extLst>
                <a:ext uri="{FF2B5EF4-FFF2-40B4-BE49-F238E27FC236}">
                  <a16:creationId xmlns:a16="http://schemas.microsoft.com/office/drawing/2014/main" id="{CFCF18A7-D6EF-4833-9BE4-77BA55CD9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4" name="Oval 14">
              <a:extLst>
                <a:ext uri="{FF2B5EF4-FFF2-40B4-BE49-F238E27FC236}">
                  <a16:creationId xmlns:a16="http://schemas.microsoft.com/office/drawing/2014/main" id="{3427D5C5-31B4-42CB-A126-1FF6389A8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5" name="Freeform 15">
              <a:extLst>
                <a:ext uri="{FF2B5EF4-FFF2-40B4-BE49-F238E27FC236}">
                  <a16:creationId xmlns:a16="http://schemas.microsoft.com/office/drawing/2014/main" id="{0BEA6EB3-363B-4BB6-A138-8FF9DBAC1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246B2941-395E-4A21-A5AF-D39435490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id="{D3AB2015-0439-4A91-BEC6-7058B5A93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8" name="Oval 18">
              <a:extLst>
                <a:ext uri="{FF2B5EF4-FFF2-40B4-BE49-F238E27FC236}">
                  <a16:creationId xmlns:a16="http://schemas.microsoft.com/office/drawing/2014/main" id="{5E6ECE5A-D087-499B-8772-83223047E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9" name="Oval 19">
              <a:extLst>
                <a:ext uri="{FF2B5EF4-FFF2-40B4-BE49-F238E27FC236}">
                  <a16:creationId xmlns:a16="http://schemas.microsoft.com/office/drawing/2014/main" id="{A6A35BD3-A20F-4EBE-BB1C-2BF2D0389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0" name="Freeform 20">
              <a:extLst>
                <a:ext uri="{FF2B5EF4-FFF2-40B4-BE49-F238E27FC236}">
                  <a16:creationId xmlns:a16="http://schemas.microsoft.com/office/drawing/2014/main" id="{2555B096-7DF9-403E-A213-176D7658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1" name="Oval 21">
              <a:extLst>
                <a:ext uri="{FF2B5EF4-FFF2-40B4-BE49-F238E27FC236}">
                  <a16:creationId xmlns:a16="http://schemas.microsoft.com/office/drawing/2014/main" id="{34AEB78C-ED11-4611-9DF2-990D6BB8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2" name="Freeform 22">
              <a:extLst>
                <a:ext uri="{FF2B5EF4-FFF2-40B4-BE49-F238E27FC236}">
                  <a16:creationId xmlns:a16="http://schemas.microsoft.com/office/drawing/2014/main" id="{BABE8462-C9F4-43E6-8B41-F99F168AD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3" name="Oval 23">
              <a:extLst>
                <a:ext uri="{FF2B5EF4-FFF2-40B4-BE49-F238E27FC236}">
                  <a16:creationId xmlns:a16="http://schemas.microsoft.com/office/drawing/2014/main" id="{FC7E5BF5-AB5E-44BF-8E9E-380D10994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4" name="Freeform 24">
              <a:extLst>
                <a:ext uri="{FF2B5EF4-FFF2-40B4-BE49-F238E27FC236}">
                  <a16:creationId xmlns:a16="http://schemas.microsoft.com/office/drawing/2014/main" id="{B01309B4-1472-4BC3-9EBB-7214DC6F7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5" name="Oval 25">
              <a:extLst>
                <a:ext uri="{FF2B5EF4-FFF2-40B4-BE49-F238E27FC236}">
                  <a16:creationId xmlns:a16="http://schemas.microsoft.com/office/drawing/2014/main" id="{481CE4EA-E6E1-4289-97C4-AC2E2896C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6" name="Oval 26">
              <a:extLst>
                <a:ext uri="{FF2B5EF4-FFF2-40B4-BE49-F238E27FC236}">
                  <a16:creationId xmlns:a16="http://schemas.microsoft.com/office/drawing/2014/main" id="{8F6361CA-6E4D-49E7-9FE5-E42B022AD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7" name="Oval 27">
              <a:extLst>
                <a:ext uri="{FF2B5EF4-FFF2-40B4-BE49-F238E27FC236}">
                  <a16:creationId xmlns:a16="http://schemas.microsoft.com/office/drawing/2014/main" id="{F57B5C08-AEAF-4186-BDDA-FCC75EC46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8" name="Oval 28">
              <a:extLst>
                <a:ext uri="{FF2B5EF4-FFF2-40B4-BE49-F238E27FC236}">
                  <a16:creationId xmlns:a16="http://schemas.microsoft.com/office/drawing/2014/main" id="{062FB43E-DEC2-4ED8-9924-CD1C61D7A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9" name="Oval 29">
              <a:extLst>
                <a:ext uri="{FF2B5EF4-FFF2-40B4-BE49-F238E27FC236}">
                  <a16:creationId xmlns:a16="http://schemas.microsoft.com/office/drawing/2014/main" id="{E6D1505B-871D-4C20-9893-0D5ECEA1D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0" name="Oval 30">
              <a:extLst>
                <a:ext uri="{FF2B5EF4-FFF2-40B4-BE49-F238E27FC236}">
                  <a16:creationId xmlns:a16="http://schemas.microsoft.com/office/drawing/2014/main" id="{94426E7B-8BEC-4D9A-9437-923A416CF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1" name="Oval 31">
              <a:extLst>
                <a:ext uri="{FF2B5EF4-FFF2-40B4-BE49-F238E27FC236}">
                  <a16:creationId xmlns:a16="http://schemas.microsoft.com/office/drawing/2014/main" id="{4025031B-DA99-4C29-A68C-E7818E712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2" name="Freeform 32">
              <a:extLst>
                <a:ext uri="{FF2B5EF4-FFF2-40B4-BE49-F238E27FC236}">
                  <a16:creationId xmlns:a16="http://schemas.microsoft.com/office/drawing/2014/main" id="{B31CD038-6AE2-4A7F-A0C1-0118C93C5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3" name="Oval 33">
              <a:extLst>
                <a:ext uri="{FF2B5EF4-FFF2-40B4-BE49-F238E27FC236}">
                  <a16:creationId xmlns:a16="http://schemas.microsoft.com/office/drawing/2014/main" id="{8E43D69F-F5B9-4F37-832B-DED50B2D3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4" name="Oval 34">
              <a:extLst>
                <a:ext uri="{FF2B5EF4-FFF2-40B4-BE49-F238E27FC236}">
                  <a16:creationId xmlns:a16="http://schemas.microsoft.com/office/drawing/2014/main" id="{5C854DED-99F9-4FE3-A14B-894BD723D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5" name="Freeform 35">
              <a:extLst>
                <a:ext uri="{FF2B5EF4-FFF2-40B4-BE49-F238E27FC236}">
                  <a16:creationId xmlns:a16="http://schemas.microsoft.com/office/drawing/2014/main" id="{2F03B55E-DE26-4A08-83E4-92F86EE8D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6" name="Oval 36">
              <a:extLst>
                <a:ext uri="{FF2B5EF4-FFF2-40B4-BE49-F238E27FC236}">
                  <a16:creationId xmlns:a16="http://schemas.microsoft.com/office/drawing/2014/main" id="{BF82909A-8334-4BAE-B984-09FF28C39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7" name="Freeform 37">
              <a:extLst>
                <a:ext uri="{FF2B5EF4-FFF2-40B4-BE49-F238E27FC236}">
                  <a16:creationId xmlns:a16="http://schemas.microsoft.com/office/drawing/2014/main" id="{9A3012F8-D553-4135-A499-ECB9DCB88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8" name="Oval 38">
              <a:extLst>
                <a:ext uri="{FF2B5EF4-FFF2-40B4-BE49-F238E27FC236}">
                  <a16:creationId xmlns:a16="http://schemas.microsoft.com/office/drawing/2014/main" id="{688FA7F2-E978-4AEC-96AC-3649AA30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9" name="Freeform 39">
              <a:extLst>
                <a:ext uri="{FF2B5EF4-FFF2-40B4-BE49-F238E27FC236}">
                  <a16:creationId xmlns:a16="http://schemas.microsoft.com/office/drawing/2014/main" id="{59605E5C-AA62-4BB4-96B9-AAE6F2C7A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0" name="Freeform 40">
              <a:extLst>
                <a:ext uri="{FF2B5EF4-FFF2-40B4-BE49-F238E27FC236}">
                  <a16:creationId xmlns:a16="http://schemas.microsoft.com/office/drawing/2014/main" id="{F8DEA787-6AD9-4B49-8EA8-F0E3EC736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1" name="Freeform 41">
              <a:extLst>
                <a:ext uri="{FF2B5EF4-FFF2-40B4-BE49-F238E27FC236}">
                  <a16:creationId xmlns:a16="http://schemas.microsoft.com/office/drawing/2014/main" id="{B5DC8E5D-6209-481A-8A9C-91F08888F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2" name="Oval 42">
              <a:extLst>
                <a:ext uri="{FF2B5EF4-FFF2-40B4-BE49-F238E27FC236}">
                  <a16:creationId xmlns:a16="http://schemas.microsoft.com/office/drawing/2014/main" id="{483BAB93-2713-4FDE-A33B-291E4AE69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3" name="Freeform 43">
              <a:extLst>
                <a:ext uri="{FF2B5EF4-FFF2-40B4-BE49-F238E27FC236}">
                  <a16:creationId xmlns:a16="http://schemas.microsoft.com/office/drawing/2014/main" id="{657092B6-9C63-4639-B320-14A4FBC3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4" name="Oval 44">
              <a:extLst>
                <a:ext uri="{FF2B5EF4-FFF2-40B4-BE49-F238E27FC236}">
                  <a16:creationId xmlns:a16="http://schemas.microsoft.com/office/drawing/2014/main" id="{BF01D539-187D-49E3-A912-F479E9B02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F1A482D3-A0E7-42BB-9036-16D9968B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6" name="Oval 46">
              <a:extLst>
                <a:ext uri="{FF2B5EF4-FFF2-40B4-BE49-F238E27FC236}">
                  <a16:creationId xmlns:a16="http://schemas.microsoft.com/office/drawing/2014/main" id="{DAF3E0CE-F92C-4E67-81AC-57EB5F9B7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7" name="Freeform 47">
              <a:extLst>
                <a:ext uri="{FF2B5EF4-FFF2-40B4-BE49-F238E27FC236}">
                  <a16:creationId xmlns:a16="http://schemas.microsoft.com/office/drawing/2014/main" id="{4566BF8A-D4DC-47E0-8CAF-F10AA7F70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8" name="Freeform 48">
              <a:extLst>
                <a:ext uri="{FF2B5EF4-FFF2-40B4-BE49-F238E27FC236}">
                  <a16:creationId xmlns:a16="http://schemas.microsoft.com/office/drawing/2014/main" id="{4DDD283B-EEC7-4198-9A4D-FE0C71D7B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9" name="Freeform 49">
              <a:extLst>
                <a:ext uri="{FF2B5EF4-FFF2-40B4-BE49-F238E27FC236}">
                  <a16:creationId xmlns:a16="http://schemas.microsoft.com/office/drawing/2014/main" id="{FEB4B399-0025-45C3-AA92-4FEF9783D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0" name="Freeform 50">
              <a:extLst>
                <a:ext uri="{FF2B5EF4-FFF2-40B4-BE49-F238E27FC236}">
                  <a16:creationId xmlns:a16="http://schemas.microsoft.com/office/drawing/2014/main" id="{86EFE95A-FFD3-4432-8DA3-7E0729356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1" name="Freeform 51">
              <a:extLst>
                <a:ext uri="{FF2B5EF4-FFF2-40B4-BE49-F238E27FC236}">
                  <a16:creationId xmlns:a16="http://schemas.microsoft.com/office/drawing/2014/main" id="{66A77665-0508-45B7-9B1F-DC7793522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2" name="Freeform 52">
              <a:extLst>
                <a:ext uri="{FF2B5EF4-FFF2-40B4-BE49-F238E27FC236}">
                  <a16:creationId xmlns:a16="http://schemas.microsoft.com/office/drawing/2014/main" id="{0ABE8ADD-FCE9-4059-A35F-810FD2AA2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3" name="Freeform 53">
              <a:extLst>
                <a:ext uri="{FF2B5EF4-FFF2-40B4-BE49-F238E27FC236}">
                  <a16:creationId xmlns:a16="http://schemas.microsoft.com/office/drawing/2014/main" id="{A024A7B0-A29A-47CD-AED5-B34F59C0B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4" name="Freeform 54">
              <a:extLst>
                <a:ext uri="{FF2B5EF4-FFF2-40B4-BE49-F238E27FC236}">
                  <a16:creationId xmlns:a16="http://schemas.microsoft.com/office/drawing/2014/main" id="{77EDA46E-0CC5-4BC7-BBB2-6BDD9AC0A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5" name="Freeform 55">
              <a:extLst>
                <a:ext uri="{FF2B5EF4-FFF2-40B4-BE49-F238E27FC236}">
                  <a16:creationId xmlns:a16="http://schemas.microsoft.com/office/drawing/2014/main" id="{11464377-2E8A-4D3C-B312-A4AA1A736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6" name="Freeform 56">
              <a:extLst>
                <a:ext uri="{FF2B5EF4-FFF2-40B4-BE49-F238E27FC236}">
                  <a16:creationId xmlns:a16="http://schemas.microsoft.com/office/drawing/2014/main" id="{FD95FDB9-C2FA-4141-84DB-650A22AB0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7" name="Freeform 57">
              <a:extLst>
                <a:ext uri="{FF2B5EF4-FFF2-40B4-BE49-F238E27FC236}">
                  <a16:creationId xmlns:a16="http://schemas.microsoft.com/office/drawing/2014/main" id="{A0237BDF-3334-45CB-A40E-1D368DDFB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8" name="Freeform 58">
              <a:extLst>
                <a:ext uri="{FF2B5EF4-FFF2-40B4-BE49-F238E27FC236}">
                  <a16:creationId xmlns:a16="http://schemas.microsoft.com/office/drawing/2014/main" id="{E0A6C3FF-8E53-4C13-B344-D86A9935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9" name="Freeform 59">
              <a:extLst>
                <a:ext uri="{FF2B5EF4-FFF2-40B4-BE49-F238E27FC236}">
                  <a16:creationId xmlns:a16="http://schemas.microsoft.com/office/drawing/2014/main" id="{3AEF9058-D14E-4DB6-8837-EAC28D933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0" name="Freeform 60">
              <a:extLst>
                <a:ext uri="{FF2B5EF4-FFF2-40B4-BE49-F238E27FC236}">
                  <a16:creationId xmlns:a16="http://schemas.microsoft.com/office/drawing/2014/main" id="{F328BDEA-C3DE-483A-AB5D-7267739C5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1" name="Freeform 61">
              <a:extLst>
                <a:ext uri="{FF2B5EF4-FFF2-40B4-BE49-F238E27FC236}">
                  <a16:creationId xmlns:a16="http://schemas.microsoft.com/office/drawing/2014/main" id="{293889A6-D262-42B1-A2BC-E52872EB7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2" name="Freeform 62">
              <a:extLst>
                <a:ext uri="{FF2B5EF4-FFF2-40B4-BE49-F238E27FC236}">
                  <a16:creationId xmlns:a16="http://schemas.microsoft.com/office/drawing/2014/main" id="{8BFF35AF-A189-476D-9EB0-68D6D0A4A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3" name="Freeform 63">
              <a:extLst>
                <a:ext uri="{FF2B5EF4-FFF2-40B4-BE49-F238E27FC236}">
                  <a16:creationId xmlns:a16="http://schemas.microsoft.com/office/drawing/2014/main" id="{8B92C5B4-E966-47CE-9E21-DA199A319F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4" name="Freeform 64">
              <a:extLst>
                <a:ext uri="{FF2B5EF4-FFF2-40B4-BE49-F238E27FC236}">
                  <a16:creationId xmlns:a16="http://schemas.microsoft.com/office/drawing/2014/main" id="{0194D925-75E8-4ADD-BD99-27393269E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5" name="Freeform 65">
              <a:extLst>
                <a:ext uri="{FF2B5EF4-FFF2-40B4-BE49-F238E27FC236}">
                  <a16:creationId xmlns:a16="http://schemas.microsoft.com/office/drawing/2014/main" id="{DA604680-6EED-4CAC-943A-E88D52313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6" name="Freeform 66">
              <a:extLst>
                <a:ext uri="{FF2B5EF4-FFF2-40B4-BE49-F238E27FC236}">
                  <a16:creationId xmlns:a16="http://schemas.microsoft.com/office/drawing/2014/main" id="{596C6EC1-8F7B-4B62-94E8-BD8D9F16C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7" name="Freeform 67">
              <a:extLst>
                <a:ext uri="{FF2B5EF4-FFF2-40B4-BE49-F238E27FC236}">
                  <a16:creationId xmlns:a16="http://schemas.microsoft.com/office/drawing/2014/main" id="{EB22560F-1FBC-4887-92CE-E52E9BF7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8" name="Freeform 68">
              <a:extLst>
                <a:ext uri="{FF2B5EF4-FFF2-40B4-BE49-F238E27FC236}">
                  <a16:creationId xmlns:a16="http://schemas.microsoft.com/office/drawing/2014/main" id="{39721087-B082-4118-8442-B729C4697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9" name="Freeform 69">
              <a:extLst>
                <a:ext uri="{FF2B5EF4-FFF2-40B4-BE49-F238E27FC236}">
                  <a16:creationId xmlns:a16="http://schemas.microsoft.com/office/drawing/2014/main" id="{0729F8B8-5087-481A-876A-71D18E52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0" name="Freeform 70">
              <a:extLst>
                <a:ext uri="{FF2B5EF4-FFF2-40B4-BE49-F238E27FC236}">
                  <a16:creationId xmlns:a16="http://schemas.microsoft.com/office/drawing/2014/main" id="{C3F516FA-7B71-479E-9E4C-92977F6D5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1" name="Freeform 71">
              <a:extLst>
                <a:ext uri="{FF2B5EF4-FFF2-40B4-BE49-F238E27FC236}">
                  <a16:creationId xmlns:a16="http://schemas.microsoft.com/office/drawing/2014/main" id="{344654D9-471E-484A-8CEA-CD19F06C9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2" name="Freeform 72">
              <a:extLst>
                <a:ext uri="{FF2B5EF4-FFF2-40B4-BE49-F238E27FC236}">
                  <a16:creationId xmlns:a16="http://schemas.microsoft.com/office/drawing/2014/main" id="{498A5B5C-EB42-4E13-A617-6D5092910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3" name="Freeform 73">
              <a:extLst>
                <a:ext uri="{FF2B5EF4-FFF2-40B4-BE49-F238E27FC236}">
                  <a16:creationId xmlns:a16="http://schemas.microsoft.com/office/drawing/2014/main" id="{867682C4-03E6-43A1-A625-8D2C367DA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4" name="Freeform 74">
              <a:extLst>
                <a:ext uri="{FF2B5EF4-FFF2-40B4-BE49-F238E27FC236}">
                  <a16:creationId xmlns:a16="http://schemas.microsoft.com/office/drawing/2014/main" id="{38F0AC16-EAFB-4BFB-9464-A9ADC1265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5" name="Freeform 75">
              <a:extLst>
                <a:ext uri="{FF2B5EF4-FFF2-40B4-BE49-F238E27FC236}">
                  <a16:creationId xmlns:a16="http://schemas.microsoft.com/office/drawing/2014/main" id="{F4180BAC-F60A-4C6F-BF5B-BEEDD22D0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6" name="Freeform 76">
              <a:extLst>
                <a:ext uri="{FF2B5EF4-FFF2-40B4-BE49-F238E27FC236}">
                  <a16:creationId xmlns:a16="http://schemas.microsoft.com/office/drawing/2014/main" id="{5EE2C9D1-BDBF-4E06-B7FA-6E6E03E72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7" name="Freeform 77">
              <a:extLst>
                <a:ext uri="{FF2B5EF4-FFF2-40B4-BE49-F238E27FC236}">
                  <a16:creationId xmlns:a16="http://schemas.microsoft.com/office/drawing/2014/main" id="{7A88A0F8-2BD5-4937-A8C3-F420CAF03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8" name="Freeform 78">
              <a:extLst>
                <a:ext uri="{FF2B5EF4-FFF2-40B4-BE49-F238E27FC236}">
                  <a16:creationId xmlns:a16="http://schemas.microsoft.com/office/drawing/2014/main" id="{B906EB7D-444C-4F45-8C3A-7BE49FD32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9" name="Freeform 79">
              <a:extLst>
                <a:ext uri="{FF2B5EF4-FFF2-40B4-BE49-F238E27FC236}">
                  <a16:creationId xmlns:a16="http://schemas.microsoft.com/office/drawing/2014/main" id="{1397AF48-6D35-44C3-9457-BD3EB4D50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0" name="Freeform 80">
              <a:extLst>
                <a:ext uri="{FF2B5EF4-FFF2-40B4-BE49-F238E27FC236}">
                  <a16:creationId xmlns:a16="http://schemas.microsoft.com/office/drawing/2014/main" id="{249D3A36-3F10-4D3F-A3BE-A818F9D2F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1" name="Freeform 81">
              <a:extLst>
                <a:ext uri="{FF2B5EF4-FFF2-40B4-BE49-F238E27FC236}">
                  <a16:creationId xmlns:a16="http://schemas.microsoft.com/office/drawing/2014/main" id="{74E6C8B9-1CBA-4882-807D-48B60966E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2" name="Freeform 82">
              <a:extLst>
                <a:ext uri="{FF2B5EF4-FFF2-40B4-BE49-F238E27FC236}">
                  <a16:creationId xmlns:a16="http://schemas.microsoft.com/office/drawing/2014/main" id="{13BDC579-27DF-4464-912A-958462CA2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3" name="Freeform 83">
              <a:extLst>
                <a:ext uri="{FF2B5EF4-FFF2-40B4-BE49-F238E27FC236}">
                  <a16:creationId xmlns:a16="http://schemas.microsoft.com/office/drawing/2014/main" id="{36C685B3-80D5-4B13-934A-8D8972A32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4" name="Freeform 84">
              <a:extLst>
                <a:ext uri="{FF2B5EF4-FFF2-40B4-BE49-F238E27FC236}">
                  <a16:creationId xmlns:a16="http://schemas.microsoft.com/office/drawing/2014/main" id="{52133091-9699-4ECB-BED4-61C4D4739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5" name="Freeform 85">
              <a:extLst>
                <a:ext uri="{FF2B5EF4-FFF2-40B4-BE49-F238E27FC236}">
                  <a16:creationId xmlns:a16="http://schemas.microsoft.com/office/drawing/2014/main" id="{C7BAED6E-7182-4B04-8C69-EF513F27B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6" name="Freeform 86">
              <a:extLst>
                <a:ext uri="{FF2B5EF4-FFF2-40B4-BE49-F238E27FC236}">
                  <a16:creationId xmlns:a16="http://schemas.microsoft.com/office/drawing/2014/main" id="{25C62F36-69CD-40BE-BDCB-7A33FF804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7" name="Freeform 87">
              <a:extLst>
                <a:ext uri="{FF2B5EF4-FFF2-40B4-BE49-F238E27FC236}">
                  <a16:creationId xmlns:a16="http://schemas.microsoft.com/office/drawing/2014/main" id="{AEE53564-BFA5-4491-881E-AC7E93859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8" name="Freeform 88">
              <a:extLst>
                <a:ext uri="{FF2B5EF4-FFF2-40B4-BE49-F238E27FC236}">
                  <a16:creationId xmlns:a16="http://schemas.microsoft.com/office/drawing/2014/main" id="{AC993F2E-1ADA-4462-946A-D14120D12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9" name="Freeform 89">
              <a:extLst>
                <a:ext uri="{FF2B5EF4-FFF2-40B4-BE49-F238E27FC236}">
                  <a16:creationId xmlns:a16="http://schemas.microsoft.com/office/drawing/2014/main" id="{0729C6A2-F004-4A7C-A984-37C8B8471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0" name="Freeform 90">
              <a:extLst>
                <a:ext uri="{FF2B5EF4-FFF2-40B4-BE49-F238E27FC236}">
                  <a16:creationId xmlns:a16="http://schemas.microsoft.com/office/drawing/2014/main" id="{CF2C33D9-A12D-4BD7-B149-0933C79E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1" name="Freeform 91">
              <a:extLst>
                <a:ext uri="{FF2B5EF4-FFF2-40B4-BE49-F238E27FC236}">
                  <a16:creationId xmlns:a16="http://schemas.microsoft.com/office/drawing/2014/main" id="{45E10AB3-7C6F-4184-9955-6779513D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2" name="Freeform 92">
              <a:extLst>
                <a:ext uri="{FF2B5EF4-FFF2-40B4-BE49-F238E27FC236}">
                  <a16:creationId xmlns:a16="http://schemas.microsoft.com/office/drawing/2014/main" id="{1811EEF3-A42F-4A11-B01E-BA624AB00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3" name="Freeform 93">
              <a:extLst>
                <a:ext uri="{FF2B5EF4-FFF2-40B4-BE49-F238E27FC236}">
                  <a16:creationId xmlns:a16="http://schemas.microsoft.com/office/drawing/2014/main" id="{DD39519F-57FC-45A0-AED3-37D9B1976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4" name="Freeform 94">
              <a:extLst>
                <a:ext uri="{FF2B5EF4-FFF2-40B4-BE49-F238E27FC236}">
                  <a16:creationId xmlns:a16="http://schemas.microsoft.com/office/drawing/2014/main" id="{853D7DE5-0D30-4239-BF2D-0EE91738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5" name="Freeform 95">
              <a:extLst>
                <a:ext uri="{FF2B5EF4-FFF2-40B4-BE49-F238E27FC236}">
                  <a16:creationId xmlns:a16="http://schemas.microsoft.com/office/drawing/2014/main" id="{F233183F-6A0F-49C8-A943-4CA1F2DCD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6" name="Freeform 96">
              <a:extLst>
                <a:ext uri="{FF2B5EF4-FFF2-40B4-BE49-F238E27FC236}">
                  <a16:creationId xmlns:a16="http://schemas.microsoft.com/office/drawing/2014/main" id="{1FCD3B97-8692-4116-B9E2-FBA0EAD81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7" name="Freeform 97">
              <a:extLst>
                <a:ext uri="{FF2B5EF4-FFF2-40B4-BE49-F238E27FC236}">
                  <a16:creationId xmlns:a16="http://schemas.microsoft.com/office/drawing/2014/main" id="{5C1FCA35-FC19-42E0-8E15-8FE25A97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8" name="Freeform 98">
              <a:extLst>
                <a:ext uri="{FF2B5EF4-FFF2-40B4-BE49-F238E27FC236}">
                  <a16:creationId xmlns:a16="http://schemas.microsoft.com/office/drawing/2014/main" id="{17924D1F-34A4-4C3B-83B3-5E7A795B4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9" name="Freeform 99">
              <a:extLst>
                <a:ext uri="{FF2B5EF4-FFF2-40B4-BE49-F238E27FC236}">
                  <a16:creationId xmlns:a16="http://schemas.microsoft.com/office/drawing/2014/main" id="{9591A48D-A0A3-46FB-A4AB-F3BC26496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0" name="Freeform 100">
              <a:extLst>
                <a:ext uri="{FF2B5EF4-FFF2-40B4-BE49-F238E27FC236}">
                  <a16:creationId xmlns:a16="http://schemas.microsoft.com/office/drawing/2014/main" id="{79A5F1D9-5817-4906-9B44-88440993A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1" name="Freeform 101">
              <a:extLst>
                <a:ext uri="{FF2B5EF4-FFF2-40B4-BE49-F238E27FC236}">
                  <a16:creationId xmlns:a16="http://schemas.microsoft.com/office/drawing/2014/main" id="{D261CF5A-E964-4D1F-A6F8-8E0A7D764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2" name="Freeform 102">
              <a:extLst>
                <a:ext uri="{FF2B5EF4-FFF2-40B4-BE49-F238E27FC236}">
                  <a16:creationId xmlns:a16="http://schemas.microsoft.com/office/drawing/2014/main" id="{730D42F2-F55F-4A7C-AE78-C8CBAF4A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3" name="Freeform 103">
              <a:extLst>
                <a:ext uri="{FF2B5EF4-FFF2-40B4-BE49-F238E27FC236}">
                  <a16:creationId xmlns:a16="http://schemas.microsoft.com/office/drawing/2014/main" id="{895F1E89-922D-418B-A58B-2DAFA11C5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4" name="Freeform 104">
              <a:extLst>
                <a:ext uri="{FF2B5EF4-FFF2-40B4-BE49-F238E27FC236}">
                  <a16:creationId xmlns:a16="http://schemas.microsoft.com/office/drawing/2014/main" id="{B2BC5B3E-EEFA-457D-A1E6-E246294ED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5" name="Freeform 105">
              <a:extLst>
                <a:ext uri="{FF2B5EF4-FFF2-40B4-BE49-F238E27FC236}">
                  <a16:creationId xmlns:a16="http://schemas.microsoft.com/office/drawing/2014/main" id="{A32721D8-174C-4B90-9310-1B5A05CE6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6" name="Freeform 106">
              <a:extLst>
                <a:ext uri="{FF2B5EF4-FFF2-40B4-BE49-F238E27FC236}">
                  <a16:creationId xmlns:a16="http://schemas.microsoft.com/office/drawing/2014/main" id="{C387117B-77FE-4E68-B5EA-965478DC8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7" name="Freeform 107">
              <a:extLst>
                <a:ext uri="{FF2B5EF4-FFF2-40B4-BE49-F238E27FC236}">
                  <a16:creationId xmlns:a16="http://schemas.microsoft.com/office/drawing/2014/main" id="{08CED8A6-0B6F-42CE-8AE5-36463E6F7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8" name="Freeform 108">
              <a:extLst>
                <a:ext uri="{FF2B5EF4-FFF2-40B4-BE49-F238E27FC236}">
                  <a16:creationId xmlns:a16="http://schemas.microsoft.com/office/drawing/2014/main" id="{82D27524-F0F7-4954-8941-C394A2205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9" name="Freeform 109">
              <a:extLst>
                <a:ext uri="{FF2B5EF4-FFF2-40B4-BE49-F238E27FC236}">
                  <a16:creationId xmlns:a16="http://schemas.microsoft.com/office/drawing/2014/main" id="{E8D27F48-B023-4F0B-98B0-2A881CF32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0" name="Freeform 110">
              <a:extLst>
                <a:ext uri="{FF2B5EF4-FFF2-40B4-BE49-F238E27FC236}">
                  <a16:creationId xmlns:a16="http://schemas.microsoft.com/office/drawing/2014/main" id="{9265AA7A-07F6-46E4-8AD9-B96003440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1" name="Freeform 111">
              <a:extLst>
                <a:ext uri="{FF2B5EF4-FFF2-40B4-BE49-F238E27FC236}">
                  <a16:creationId xmlns:a16="http://schemas.microsoft.com/office/drawing/2014/main" id="{654598ED-FC8C-474D-B377-744BDAB3A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2" name="Freeform 112">
              <a:extLst>
                <a:ext uri="{FF2B5EF4-FFF2-40B4-BE49-F238E27FC236}">
                  <a16:creationId xmlns:a16="http://schemas.microsoft.com/office/drawing/2014/main" id="{29EBD7DF-64B5-4AB5-9346-2AC0B8C6C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3" name="Freeform 113">
              <a:extLst>
                <a:ext uri="{FF2B5EF4-FFF2-40B4-BE49-F238E27FC236}">
                  <a16:creationId xmlns:a16="http://schemas.microsoft.com/office/drawing/2014/main" id="{5FA9C3DC-ABD2-40A2-828E-48F8A424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4" name="Freeform 114">
              <a:extLst>
                <a:ext uri="{FF2B5EF4-FFF2-40B4-BE49-F238E27FC236}">
                  <a16:creationId xmlns:a16="http://schemas.microsoft.com/office/drawing/2014/main" id="{AC5E520D-AEAA-4E72-BDB9-FCBACE7B4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5" name="Freeform 115">
              <a:extLst>
                <a:ext uri="{FF2B5EF4-FFF2-40B4-BE49-F238E27FC236}">
                  <a16:creationId xmlns:a16="http://schemas.microsoft.com/office/drawing/2014/main" id="{F77CD1FE-1923-4557-A17B-500B0361B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6" name="Freeform 116">
              <a:extLst>
                <a:ext uri="{FF2B5EF4-FFF2-40B4-BE49-F238E27FC236}">
                  <a16:creationId xmlns:a16="http://schemas.microsoft.com/office/drawing/2014/main" id="{84DC0EB0-05E7-4BEC-A802-2D98AE1CD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7" name="Freeform 117">
              <a:extLst>
                <a:ext uri="{FF2B5EF4-FFF2-40B4-BE49-F238E27FC236}">
                  <a16:creationId xmlns:a16="http://schemas.microsoft.com/office/drawing/2014/main" id="{2B661B2F-21B8-4EFD-A746-8DE727641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8" name="Freeform 118">
              <a:extLst>
                <a:ext uri="{FF2B5EF4-FFF2-40B4-BE49-F238E27FC236}">
                  <a16:creationId xmlns:a16="http://schemas.microsoft.com/office/drawing/2014/main" id="{7CCD1BE5-A635-468E-8F07-D93C53338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9" name="Freeform 119">
              <a:extLst>
                <a:ext uri="{FF2B5EF4-FFF2-40B4-BE49-F238E27FC236}">
                  <a16:creationId xmlns:a16="http://schemas.microsoft.com/office/drawing/2014/main" id="{792B60D3-9C0F-4C7A-B499-E6A42BC39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0" name="Freeform 120">
              <a:extLst>
                <a:ext uri="{FF2B5EF4-FFF2-40B4-BE49-F238E27FC236}">
                  <a16:creationId xmlns:a16="http://schemas.microsoft.com/office/drawing/2014/main" id="{6EEA9871-E2FC-43CF-A953-A1608581C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1" name="Freeform 121">
              <a:extLst>
                <a:ext uri="{FF2B5EF4-FFF2-40B4-BE49-F238E27FC236}">
                  <a16:creationId xmlns:a16="http://schemas.microsoft.com/office/drawing/2014/main" id="{A6940BC5-CF0E-4087-A4B1-C36EDD11A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2" name="Freeform 122">
              <a:extLst>
                <a:ext uri="{FF2B5EF4-FFF2-40B4-BE49-F238E27FC236}">
                  <a16:creationId xmlns:a16="http://schemas.microsoft.com/office/drawing/2014/main" id="{58E07B53-1FAB-43B0-A126-99F71F416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3" name="Freeform 123">
              <a:extLst>
                <a:ext uri="{FF2B5EF4-FFF2-40B4-BE49-F238E27FC236}">
                  <a16:creationId xmlns:a16="http://schemas.microsoft.com/office/drawing/2014/main" id="{EDA74531-A315-4D4E-90F0-51FD86BCD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4" name="Freeform 124">
              <a:extLst>
                <a:ext uri="{FF2B5EF4-FFF2-40B4-BE49-F238E27FC236}">
                  <a16:creationId xmlns:a16="http://schemas.microsoft.com/office/drawing/2014/main" id="{BFCD941A-FF14-4798-A66E-C42B4001D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5" name="Freeform 125">
              <a:extLst>
                <a:ext uri="{FF2B5EF4-FFF2-40B4-BE49-F238E27FC236}">
                  <a16:creationId xmlns:a16="http://schemas.microsoft.com/office/drawing/2014/main" id="{28B219DD-C789-4395-AEE2-9377CA716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6" name="Freeform 126">
              <a:extLst>
                <a:ext uri="{FF2B5EF4-FFF2-40B4-BE49-F238E27FC236}">
                  <a16:creationId xmlns:a16="http://schemas.microsoft.com/office/drawing/2014/main" id="{F3ADB6EE-6602-4D0F-BE7B-D83F9D8B3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7" name="Freeform 127">
              <a:extLst>
                <a:ext uri="{FF2B5EF4-FFF2-40B4-BE49-F238E27FC236}">
                  <a16:creationId xmlns:a16="http://schemas.microsoft.com/office/drawing/2014/main" id="{945D71D9-5AB0-4EC3-95E2-CD9E4F5BC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8" name="Freeform 128">
              <a:extLst>
                <a:ext uri="{FF2B5EF4-FFF2-40B4-BE49-F238E27FC236}">
                  <a16:creationId xmlns:a16="http://schemas.microsoft.com/office/drawing/2014/main" id="{A4AFE6E5-1239-43C2-B378-9C2AF2046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9" name="Freeform 129">
              <a:extLst>
                <a:ext uri="{FF2B5EF4-FFF2-40B4-BE49-F238E27FC236}">
                  <a16:creationId xmlns:a16="http://schemas.microsoft.com/office/drawing/2014/main" id="{2EBB5E25-277C-41E3-8E7F-493E62F21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0" name="Freeform 130">
              <a:extLst>
                <a:ext uri="{FF2B5EF4-FFF2-40B4-BE49-F238E27FC236}">
                  <a16:creationId xmlns:a16="http://schemas.microsoft.com/office/drawing/2014/main" id="{B32F995D-CA40-4007-8900-B3F8687E6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1" name="Freeform 131">
              <a:extLst>
                <a:ext uri="{FF2B5EF4-FFF2-40B4-BE49-F238E27FC236}">
                  <a16:creationId xmlns:a16="http://schemas.microsoft.com/office/drawing/2014/main" id="{81C205B7-8403-4B34-8DDD-287793705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2" name="Freeform 132">
              <a:extLst>
                <a:ext uri="{FF2B5EF4-FFF2-40B4-BE49-F238E27FC236}">
                  <a16:creationId xmlns:a16="http://schemas.microsoft.com/office/drawing/2014/main" id="{617EBDDB-97C6-4602-A7DF-3ADEA9B59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3" name="Freeform 133">
              <a:extLst>
                <a:ext uri="{FF2B5EF4-FFF2-40B4-BE49-F238E27FC236}">
                  <a16:creationId xmlns:a16="http://schemas.microsoft.com/office/drawing/2014/main" id="{501F935F-68AD-4C35-B1DE-8D5ABD193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4" name="Freeform 134">
              <a:extLst>
                <a:ext uri="{FF2B5EF4-FFF2-40B4-BE49-F238E27FC236}">
                  <a16:creationId xmlns:a16="http://schemas.microsoft.com/office/drawing/2014/main" id="{F5E3FAE9-00EF-426D-9333-579803131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5" name="Freeform 135">
              <a:extLst>
                <a:ext uri="{FF2B5EF4-FFF2-40B4-BE49-F238E27FC236}">
                  <a16:creationId xmlns:a16="http://schemas.microsoft.com/office/drawing/2014/main" id="{8F4B317E-0BBA-4E1B-9CAA-30143D596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6" name="Freeform 136">
              <a:extLst>
                <a:ext uri="{FF2B5EF4-FFF2-40B4-BE49-F238E27FC236}">
                  <a16:creationId xmlns:a16="http://schemas.microsoft.com/office/drawing/2014/main" id="{BF755C15-A50F-414A-91A8-B6BFB109E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7" name="Freeform 137">
              <a:extLst>
                <a:ext uri="{FF2B5EF4-FFF2-40B4-BE49-F238E27FC236}">
                  <a16:creationId xmlns:a16="http://schemas.microsoft.com/office/drawing/2014/main" id="{0E7943B6-5C6C-4907-BCE8-FABE3055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82" name="Hộp Văn bản 281">
            <a:extLst>
              <a:ext uri="{FF2B5EF4-FFF2-40B4-BE49-F238E27FC236}">
                <a16:creationId xmlns:a16="http://schemas.microsoft.com/office/drawing/2014/main" id="{CE51A45E-CA17-4A91-A104-D137DB874E29}"/>
              </a:ext>
            </a:extLst>
          </p:cNvPr>
          <p:cNvSpPr txBox="1"/>
          <p:nvPr/>
        </p:nvSpPr>
        <p:spPr>
          <a:xfrm>
            <a:off x="2521800" y="2895845"/>
            <a:ext cx="8949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sz="1800" b="1" dirty="0">
                <a:latin typeface="Times New Roman" panose="02020603050405020304" pitchFamily="18" charset="0"/>
              </a:rPr>
              <a:t>	</a:t>
            </a:r>
            <a:endParaRPr lang="en-US" altLang="en-US" sz="2500" b="1" dirty="0">
              <a:latin typeface="HP001 4 hàng" panose="020B0603050302020204" pitchFamily="34" charset="-93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8ED0C2F-98D3-4A9C-BC77-1A85D9B314F8}"/>
              </a:ext>
            </a:extLst>
          </p:cNvPr>
          <p:cNvSpPr txBox="1"/>
          <p:nvPr/>
        </p:nvSpPr>
        <p:spPr>
          <a:xfrm>
            <a:off x="2696698" y="2129081"/>
            <a:ext cx="80304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93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8DB179-3556-415A-84DE-B11B91F21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7" r="13195"/>
          <a:stretch/>
        </p:blipFill>
        <p:spPr bwMode="auto">
          <a:xfrm>
            <a:off x="20" y="1282"/>
            <a:ext cx="12191980" cy="6856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55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F128A5-6A55-45EF-9ACF-31C4B2217704}"/>
              </a:ext>
            </a:extLst>
          </p:cNvPr>
          <p:cNvSpPr txBox="1"/>
          <p:nvPr/>
        </p:nvSpPr>
        <p:spPr>
          <a:xfrm>
            <a:off x="2018816" y="1081744"/>
            <a:ext cx="845523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5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128A5-6A55-45EF-9ACF-31C4B2217704}"/>
              </a:ext>
            </a:extLst>
          </p:cNvPr>
          <p:cNvSpPr txBox="1"/>
          <p:nvPr/>
        </p:nvSpPr>
        <p:spPr>
          <a:xfrm>
            <a:off x="145228" y="2399869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9396" y="3429000"/>
            <a:ext cx="21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Trinh </a:t>
            </a:r>
            <a:r>
              <a:rPr lang="en-US" sz="2800" b="1" i="1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b="1" i="1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67">
            <a:extLst>
              <a:ext uri="{FF2B5EF4-FFF2-40B4-BE49-F238E27FC236}">
                <a16:creationId xmlns:a16="http://schemas.microsoft.com/office/drawing/2014/main" id="{02593ED1-FFFA-40DB-97E2-C222486C357D}"/>
              </a:ext>
            </a:extLst>
          </p:cNvPr>
          <p:cNvGrpSpPr/>
          <p:nvPr/>
        </p:nvGrpSpPr>
        <p:grpSpPr>
          <a:xfrm>
            <a:off x="133321" y="43020"/>
            <a:ext cx="5476887" cy="2851868"/>
            <a:chOff x="1330899" y="1678703"/>
            <a:chExt cx="4506713" cy="1211173"/>
          </a:xfrm>
        </p:grpSpPr>
        <p:grpSp>
          <p:nvGrpSpPr>
            <p:cNvPr id="4" name="组合 376">
              <a:extLst>
                <a:ext uri="{FF2B5EF4-FFF2-40B4-BE49-F238E27FC236}">
                  <a16:creationId xmlns:a16="http://schemas.microsoft.com/office/drawing/2014/main" id="{17075F78-CFAD-42E1-B81F-22BF82BE32AE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40DB562D-DE12-4524-A632-A81C6420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A7115DCD-A4B1-459A-A7D1-60D0E333A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grpSp>
            <p:nvGrpSpPr>
              <p:cNvPr id="8" name="组合 375">
                <a:extLst>
                  <a:ext uri="{FF2B5EF4-FFF2-40B4-BE49-F238E27FC236}">
                    <a16:creationId xmlns:a16="http://schemas.microsoft.com/office/drawing/2014/main" id="{6F572B46-CA3A-47C1-95BE-206CB6EDAD96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8AB632E7-705E-4A98-940D-18B3293D7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23DFE8A7-DC04-4733-8584-36B556FCD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12BD374F-7589-4F0E-AB66-71903951B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" name="Freeform 18">
                  <a:extLst>
                    <a:ext uri="{FF2B5EF4-FFF2-40B4-BE49-F238E27FC236}">
                      <a16:creationId xmlns:a16="http://schemas.microsoft.com/office/drawing/2014/main" id="{74A7CE17-397C-4719-87A3-D9B940D78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" name="Freeform 19">
                  <a:extLst>
                    <a:ext uri="{FF2B5EF4-FFF2-40B4-BE49-F238E27FC236}">
                      <a16:creationId xmlns:a16="http://schemas.microsoft.com/office/drawing/2014/main" id="{9F0EF8AB-DB3C-4DB5-804B-47A68466B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AF42CF5E-AC8D-4912-B1F0-9B5A5B1A4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" name="Freeform 21">
                  <a:extLst>
                    <a:ext uri="{FF2B5EF4-FFF2-40B4-BE49-F238E27FC236}">
                      <a16:creationId xmlns:a16="http://schemas.microsoft.com/office/drawing/2014/main" id="{CCF0BD19-3CAC-4F1E-99A4-211749EF1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" name="Freeform 22">
                  <a:extLst>
                    <a:ext uri="{FF2B5EF4-FFF2-40B4-BE49-F238E27FC236}">
                      <a16:creationId xmlns:a16="http://schemas.microsoft.com/office/drawing/2014/main" id="{2753997F-21E0-49F4-B477-CE752131D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" name="Freeform 23">
                  <a:extLst>
                    <a:ext uri="{FF2B5EF4-FFF2-40B4-BE49-F238E27FC236}">
                      <a16:creationId xmlns:a16="http://schemas.microsoft.com/office/drawing/2014/main" id="{CF14CD82-8A19-4E89-BFC9-9BE79C63EF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" name="Freeform 24">
                  <a:extLst>
                    <a:ext uri="{FF2B5EF4-FFF2-40B4-BE49-F238E27FC236}">
                      <a16:creationId xmlns:a16="http://schemas.microsoft.com/office/drawing/2014/main" id="{822E32B7-96CA-494C-8939-0A0D89F3B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9" name="Freeform 25">
                  <a:extLst>
                    <a:ext uri="{FF2B5EF4-FFF2-40B4-BE49-F238E27FC236}">
                      <a16:creationId xmlns:a16="http://schemas.microsoft.com/office/drawing/2014/main" id="{CCABB7BE-2255-49A4-850A-72C11738E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" name="Freeform 26">
                  <a:extLst>
                    <a:ext uri="{FF2B5EF4-FFF2-40B4-BE49-F238E27FC236}">
                      <a16:creationId xmlns:a16="http://schemas.microsoft.com/office/drawing/2014/main" id="{747C83F6-5211-496C-8639-CEF852EEF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" name="Freeform 27">
                  <a:extLst>
                    <a:ext uri="{FF2B5EF4-FFF2-40B4-BE49-F238E27FC236}">
                      <a16:creationId xmlns:a16="http://schemas.microsoft.com/office/drawing/2014/main" id="{1C4F63FE-5BFF-4FD7-BDA9-A1C2A7D82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" name="Freeform 28">
                  <a:extLst>
                    <a:ext uri="{FF2B5EF4-FFF2-40B4-BE49-F238E27FC236}">
                      <a16:creationId xmlns:a16="http://schemas.microsoft.com/office/drawing/2014/main" id="{A912573C-CA67-4B02-98D8-B2FC67018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" name="Freeform 29">
                  <a:extLst>
                    <a:ext uri="{FF2B5EF4-FFF2-40B4-BE49-F238E27FC236}">
                      <a16:creationId xmlns:a16="http://schemas.microsoft.com/office/drawing/2014/main" id="{AEA2FD9F-F418-4A2E-8138-322C13DF6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" name="Freeform 30">
                  <a:extLst>
                    <a:ext uri="{FF2B5EF4-FFF2-40B4-BE49-F238E27FC236}">
                      <a16:creationId xmlns:a16="http://schemas.microsoft.com/office/drawing/2014/main" id="{FF9C65A6-C04E-42E4-B6A4-EE242313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" name="Freeform 31">
                  <a:extLst>
                    <a:ext uri="{FF2B5EF4-FFF2-40B4-BE49-F238E27FC236}">
                      <a16:creationId xmlns:a16="http://schemas.microsoft.com/office/drawing/2014/main" id="{E67FDE38-F89B-4144-BE12-2D39AF59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6" name="Freeform 32">
                  <a:extLst>
                    <a:ext uri="{FF2B5EF4-FFF2-40B4-BE49-F238E27FC236}">
                      <a16:creationId xmlns:a16="http://schemas.microsoft.com/office/drawing/2014/main" id="{C31E90ED-E2F9-411F-A4F9-53B288E33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33">
                  <a:extLst>
                    <a:ext uri="{FF2B5EF4-FFF2-40B4-BE49-F238E27FC236}">
                      <a16:creationId xmlns:a16="http://schemas.microsoft.com/office/drawing/2014/main" id="{43FFFD1A-CC06-4E86-8785-4C9D2E297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 34">
                  <a:extLst>
                    <a:ext uri="{FF2B5EF4-FFF2-40B4-BE49-F238E27FC236}">
                      <a16:creationId xmlns:a16="http://schemas.microsoft.com/office/drawing/2014/main" id="{7C463F08-D440-4428-BF66-8BCCAF5E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9" name="Freeform 35">
                  <a:extLst>
                    <a:ext uri="{FF2B5EF4-FFF2-40B4-BE49-F238E27FC236}">
                      <a16:creationId xmlns:a16="http://schemas.microsoft.com/office/drawing/2014/main" id="{329857A0-8736-4CEA-BCF1-C5B089675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36">
                  <a:extLst>
                    <a:ext uri="{FF2B5EF4-FFF2-40B4-BE49-F238E27FC236}">
                      <a16:creationId xmlns:a16="http://schemas.microsoft.com/office/drawing/2014/main" id="{F54D48DA-D6B0-4B24-944F-69846E9F3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1" name="Freeform 37">
                  <a:extLst>
                    <a:ext uri="{FF2B5EF4-FFF2-40B4-BE49-F238E27FC236}">
                      <a16:creationId xmlns:a16="http://schemas.microsoft.com/office/drawing/2014/main" id="{420625D0-141F-4867-B960-54FC5D943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2" name="Freeform 38">
                  <a:extLst>
                    <a:ext uri="{FF2B5EF4-FFF2-40B4-BE49-F238E27FC236}">
                      <a16:creationId xmlns:a16="http://schemas.microsoft.com/office/drawing/2014/main" id="{A0929ECC-09C7-4EFA-AE10-B81BC5BFD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3" name="Freeform 39">
                  <a:extLst>
                    <a:ext uri="{FF2B5EF4-FFF2-40B4-BE49-F238E27FC236}">
                      <a16:creationId xmlns:a16="http://schemas.microsoft.com/office/drawing/2014/main" id="{C5CD4BC9-A7D2-4A13-9966-447CCC327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4" name="Freeform 40">
                  <a:extLst>
                    <a:ext uri="{FF2B5EF4-FFF2-40B4-BE49-F238E27FC236}">
                      <a16:creationId xmlns:a16="http://schemas.microsoft.com/office/drawing/2014/main" id="{CC82E316-D3AD-4967-B4D5-6CEF435D8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" name="Freeform 41">
                  <a:extLst>
                    <a:ext uri="{FF2B5EF4-FFF2-40B4-BE49-F238E27FC236}">
                      <a16:creationId xmlns:a16="http://schemas.microsoft.com/office/drawing/2014/main" id="{6906270F-6F87-4150-9F8E-DC877F858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6" name="Freeform 42">
                  <a:extLst>
                    <a:ext uri="{FF2B5EF4-FFF2-40B4-BE49-F238E27FC236}">
                      <a16:creationId xmlns:a16="http://schemas.microsoft.com/office/drawing/2014/main" id="{BDF3B81B-57A6-4894-9EC9-3EC6D05C9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7" name="Freeform 43">
                  <a:extLst>
                    <a:ext uri="{FF2B5EF4-FFF2-40B4-BE49-F238E27FC236}">
                      <a16:creationId xmlns:a16="http://schemas.microsoft.com/office/drawing/2014/main" id="{F017F46D-F7D3-4B6D-B733-A404B2495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8" name="Freeform 44">
                  <a:extLst>
                    <a:ext uri="{FF2B5EF4-FFF2-40B4-BE49-F238E27FC236}">
                      <a16:creationId xmlns:a16="http://schemas.microsoft.com/office/drawing/2014/main" id="{8A034467-C6FC-420B-8377-1F832A0CC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9" name="Freeform 45">
                  <a:extLst>
                    <a:ext uri="{FF2B5EF4-FFF2-40B4-BE49-F238E27FC236}">
                      <a16:creationId xmlns:a16="http://schemas.microsoft.com/office/drawing/2014/main" id="{EE506ADE-A6E1-455E-8640-CBC969780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0" name="Freeform 46">
                  <a:extLst>
                    <a:ext uri="{FF2B5EF4-FFF2-40B4-BE49-F238E27FC236}">
                      <a16:creationId xmlns:a16="http://schemas.microsoft.com/office/drawing/2014/main" id="{1B4D1678-38C4-4B3C-9922-73940D8D2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1" name="Freeform 47">
                  <a:extLst>
                    <a:ext uri="{FF2B5EF4-FFF2-40B4-BE49-F238E27FC236}">
                      <a16:creationId xmlns:a16="http://schemas.microsoft.com/office/drawing/2014/main" id="{4FCB306C-982D-4139-97BF-7DDDF4273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2" name="Freeform 48">
                  <a:extLst>
                    <a:ext uri="{FF2B5EF4-FFF2-40B4-BE49-F238E27FC236}">
                      <a16:creationId xmlns:a16="http://schemas.microsoft.com/office/drawing/2014/main" id="{933CB58B-36AC-4257-AF06-B3610CE6F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3" name="Freeform 49">
                  <a:extLst>
                    <a:ext uri="{FF2B5EF4-FFF2-40B4-BE49-F238E27FC236}">
                      <a16:creationId xmlns:a16="http://schemas.microsoft.com/office/drawing/2014/main" id="{36E99713-9B04-4CE3-8A59-0E4BD53FB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4" name="Freeform 50">
                  <a:extLst>
                    <a:ext uri="{FF2B5EF4-FFF2-40B4-BE49-F238E27FC236}">
                      <a16:creationId xmlns:a16="http://schemas.microsoft.com/office/drawing/2014/main" id="{1969B6A3-CA75-46D4-8197-A9E912A6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5" name="Freeform 51">
                  <a:extLst>
                    <a:ext uri="{FF2B5EF4-FFF2-40B4-BE49-F238E27FC236}">
                      <a16:creationId xmlns:a16="http://schemas.microsoft.com/office/drawing/2014/main" id="{9AC9B67D-25C3-45AB-A6F6-639A0F8D8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6" name="Freeform 52">
                  <a:extLst>
                    <a:ext uri="{FF2B5EF4-FFF2-40B4-BE49-F238E27FC236}">
                      <a16:creationId xmlns:a16="http://schemas.microsoft.com/office/drawing/2014/main" id="{0C13015E-E4C2-42FD-87D2-4318726C5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7" name="Freeform 53">
                  <a:extLst>
                    <a:ext uri="{FF2B5EF4-FFF2-40B4-BE49-F238E27FC236}">
                      <a16:creationId xmlns:a16="http://schemas.microsoft.com/office/drawing/2014/main" id="{236A4BB1-FB00-4A93-955A-D344FF917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8" name="Freeform 54">
                  <a:extLst>
                    <a:ext uri="{FF2B5EF4-FFF2-40B4-BE49-F238E27FC236}">
                      <a16:creationId xmlns:a16="http://schemas.microsoft.com/office/drawing/2014/main" id="{1D31BE74-4597-483D-AFAD-9BC8BF160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9" name="Freeform 55">
                  <a:extLst>
                    <a:ext uri="{FF2B5EF4-FFF2-40B4-BE49-F238E27FC236}">
                      <a16:creationId xmlns:a16="http://schemas.microsoft.com/office/drawing/2014/main" id="{B41AB588-4368-4CA1-B77C-94268C25F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0" name="Freeform 56">
                  <a:extLst>
                    <a:ext uri="{FF2B5EF4-FFF2-40B4-BE49-F238E27FC236}">
                      <a16:creationId xmlns:a16="http://schemas.microsoft.com/office/drawing/2014/main" id="{E56179C8-5A64-473C-844E-FCB48841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1" name="Freeform 57">
                  <a:extLst>
                    <a:ext uri="{FF2B5EF4-FFF2-40B4-BE49-F238E27FC236}">
                      <a16:creationId xmlns:a16="http://schemas.microsoft.com/office/drawing/2014/main" id="{73F6706B-A0DE-4088-A024-F9CD8029A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2" name="Freeform 58">
                  <a:extLst>
                    <a:ext uri="{FF2B5EF4-FFF2-40B4-BE49-F238E27FC236}">
                      <a16:creationId xmlns:a16="http://schemas.microsoft.com/office/drawing/2014/main" id="{9C248072-6F4A-4332-8FC2-B6E94999C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3" name="Freeform 59">
                  <a:extLst>
                    <a:ext uri="{FF2B5EF4-FFF2-40B4-BE49-F238E27FC236}">
                      <a16:creationId xmlns:a16="http://schemas.microsoft.com/office/drawing/2014/main" id="{3BFD65D8-0806-48EE-B7A3-2CA9B5042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4" name="Freeform 60">
                  <a:extLst>
                    <a:ext uri="{FF2B5EF4-FFF2-40B4-BE49-F238E27FC236}">
                      <a16:creationId xmlns:a16="http://schemas.microsoft.com/office/drawing/2014/main" id="{F994A636-0580-4AFC-B478-7D55FED39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5" name="Freeform 61">
                  <a:extLst>
                    <a:ext uri="{FF2B5EF4-FFF2-40B4-BE49-F238E27FC236}">
                      <a16:creationId xmlns:a16="http://schemas.microsoft.com/office/drawing/2014/main" id="{D6D71C4F-0C09-41D3-A59C-2ED45409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6" name="Freeform 62">
                  <a:extLst>
                    <a:ext uri="{FF2B5EF4-FFF2-40B4-BE49-F238E27FC236}">
                      <a16:creationId xmlns:a16="http://schemas.microsoft.com/office/drawing/2014/main" id="{5C16CEDB-B362-4FC8-BE75-9229D699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7" name="Freeform 63">
                  <a:extLst>
                    <a:ext uri="{FF2B5EF4-FFF2-40B4-BE49-F238E27FC236}">
                      <a16:creationId xmlns:a16="http://schemas.microsoft.com/office/drawing/2014/main" id="{21FF4049-5AAA-431F-A6FA-250A481BF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8" name="Freeform 64">
                  <a:extLst>
                    <a:ext uri="{FF2B5EF4-FFF2-40B4-BE49-F238E27FC236}">
                      <a16:creationId xmlns:a16="http://schemas.microsoft.com/office/drawing/2014/main" id="{7533CE0B-4714-4625-86F1-B74C962A8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9" name="Freeform 65">
                  <a:extLst>
                    <a:ext uri="{FF2B5EF4-FFF2-40B4-BE49-F238E27FC236}">
                      <a16:creationId xmlns:a16="http://schemas.microsoft.com/office/drawing/2014/main" id="{1502767E-1DA2-484A-8F3F-538C80615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0" name="Freeform 66">
                  <a:extLst>
                    <a:ext uri="{FF2B5EF4-FFF2-40B4-BE49-F238E27FC236}">
                      <a16:creationId xmlns:a16="http://schemas.microsoft.com/office/drawing/2014/main" id="{418A53AD-C645-44CA-822C-26C5F1A47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1" name="Freeform 67">
                  <a:extLst>
                    <a:ext uri="{FF2B5EF4-FFF2-40B4-BE49-F238E27FC236}">
                      <a16:creationId xmlns:a16="http://schemas.microsoft.com/office/drawing/2014/main" id="{C3B72028-7D93-4BDD-8A20-D77C12EC1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" name="Freeform 68">
                  <a:extLst>
                    <a:ext uri="{FF2B5EF4-FFF2-40B4-BE49-F238E27FC236}">
                      <a16:creationId xmlns:a16="http://schemas.microsoft.com/office/drawing/2014/main" id="{A99BAB27-1D6C-4AD3-8063-A5DC6A4DD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3" name="Freeform 69">
                  <a:extLst>
                    <a:ext uri="{FF2B5EF4-FFF2-40B4-BE49-F238E27FC236}">
                      <a16:creationId xmlns:a16="http://schemas.microsoft.com/office/drawing/2014/main" id="{702990A7-B441-421E-8A73-C48953220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4" name="Freeform 70">
                  <a:extLst>
                    <a:ext uri="{FF2B5EF4-FFF2-40B4-BE49-F238E27FC236}">
                      <a16:creationId xmlns:a16="http://schemas.microsoft.com/office/drawing/2014/main" id="{303D46D1-D2C0-4D09-AD26-5EEA2A339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" name="文本框 558">
              <a:extLst>
                <a:ext uri="{FF2B5EF4-FFF2-40B4-BE49-F238E27FC236}">
                  <a16:creationId xmlns:a16="http://schemas.microsoft.com/office/drawing/2014/main" id="{493E842A-D658-4310-B9C4-D4F413975A38}"/>
                </a:ext>
              </a:extLst>
            </p:cNvPr>
            <p:cNvSpPr txBox="1"/>
            <p:nvPr/>
          </p:nvSpPr>
          <p:spPr>
            <a:xfrm>
              <a:off x="3781700" y="2233755"/>
              <a:ext cx="149690" cy="20872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1387252" y="1426757"/>
            <a:ext cx="3626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NZ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16BBD5E0-EE05-4600-AB67-10B52D73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" y="3699842"/>
            <a:ext cx="4190279" cy="2936375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5636750" y="660039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30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244">
            <a:extLst>
              <a:ext uri="{FF2B5EF4-FFF2-40B4-BE49-F238E27FC236}">
                <a16:creationId xmlns:a16="http://schemas.microsoft.com/office/drawing/2014/main" id="{88F1D035-3C2E-49BD-B953-C5D99D164D6E}"/>
              </a:ext>
            </a:extLst>
          </p:cNvPr>
          <p:cNvGrpSpPr/>
          <p:nvPr/>
        </p:nvGrpSpPr>
        <p:grpSpPr>
          <a:xfrm>
            <a:off x="0" y="1361600"/>
            <a:ext cx="3147124" cy="4328712"/>
            <a:chOff x="1093658" y="1692333"/>
            <a:chExt cx="1811347" cy="4328712"/>
          </a:xfrm>
        </p:grpSpPr>
        <p:pic>
          <p:nvPicPr>
            <p:cNvPr id="3" name="图片 10242">
              <a:extLst>
                <a:ext uri="{FF2B5EF4-FFF2-40B4-BE49-F238E27FC236}">
                  <a16:creationId xmlns:a16="http://schemas.microsoft.com/office/drawing/2014/main" id="{A5C854CA-B88A-4A42-BC44-6EDA16941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3658" y="1692333"/>
              <a:ext cx="1803738" cy="4287978"/>
            </a:xfrm>
            <a:prstGeom prst="rect">
              <a:avLst/>
            </a:prstGeom>
          </p:spPr>
        </p:pic>
        <p:sp>
          <p:nvSpPr>
            <p:cNvPr id="4" name="矩形 10243">
              <a:extLst>
                <a:ext uri="{FF2B5EF4-FFF2-40B4-BE49-F238E27FC236}">
                  <a16:creationId xmlns:a16="http://schemas.microsoft.com/office/drawing/2014/main" id="{B6427C77-5F21-4C1F-811B-7D4CA944E43D}"/>
                </a:ext>
              </a:extLst>
            </p:cNvPr>
            <p:cNvSpPr/>
            <p:nvPr/>
          </p:nvSpPr>
          <p:spPr>
            <a:xfrm>
              <a:off x="1176756" y="3220278"/>
              <a:ext cx="1728249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3600" b="1" dirty="0" err="1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Đoạn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 1:</a:t>
              </a:r>
            </a:p>
            <a:p>
              <a:r>
                <a:rPr lang="en-US" altLang="zh-CN" sz="3600" b="1" dirty="0" err="1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Từ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đầu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 …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diều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endParaRPr lang="en-N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</a:pPr>
              <a:endParaRPr lang="vi-VN" altLang="zh-CN" sz="3200" b="1" dirty="0">
                <a:solidFill>
                  <a:srgbClr val="00206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pic>
        <p:nvPicPr>
          <p:cNvPr id="5" name="图片 2">
            <a:extLst>
              <a:ext uri="{FF2B5EF4-FFF2-40B4-BE49-F238E27FC236}">
                <a16:creationId xmlns:a16="http://schemas.microsoft.com/office/drawing/2014/main" id="{1C7F99BE-ABFD-4D70-A271-8C8D53200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651" y="169909"/>
            <a:ext cx="9498842" cy="922722"/>
          </a:xfrm>
          <a:prstGeom prst="rect">
            <a:avLst/>
          </a:prstGeom>
        </p:spPr>
      </p:pic>
      <p:sp>
        <p:nvSpPr>
          <p:cNvPr id="6" name="Hộp Văn bản 1">
            <a:extLst>
              <a:ext uri="{FF2B5EF4-FFF2-40B4-BE49-F238E27FC236}">
                <a16:creationId xmlns:a16="http://schemas.microsoft.com/office/drawing/2014/main" id="{78C4B2A4-BF3B-4FD4-9E1A-13BEEE3596C6}"/>
              </a:ext>
            </a:extLst>
          </p:cNvPr>
          <p:cNvSpPr txBox="1"/>
          <p:nvPr/>
        </p:nvSpPr>
        <p:spPr>
          <a:xfrm>
            <a:off x="1542206" y="143644"/>
            <a:ext cx="9621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NZ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10244">
            <a:extLst>
              <a:ext uri="{FF2B5EF4-FFF2-40B4-BE49-F238E27FC236}">
                <a16:creationId xmlns:a16="http://schemas.microsoft.com/office/drawing/2014/main" id="{2580B1FD-02F6-4440-818D-0A9C83FF2432}"/>
              </a:ext>
            </a:extLst>
          </p:cNvPr>
          <p:cNvGrpSpPr/>
          <p:nvPr/>
        </p:nvGrpSpPr>
        <p:grpSpPr>
          <a:xfrm>
            <a:off x="3224463" y="1418703"/>
            <a:ext cx="2382253" cy="4772122"/>
            <a:chOff x="1413138" y="1692333"/>
            <a:chExt cx="1496378" cy="4772122"/>
          </a:xfrm>
        </p:grpSpPr>
        <p:pic>
          <p:nvPicPr>
            <p:cNvPr id="8" name="图片 10242">
              <a:extLst>
                <a:ext uri="{FF2B5EF4-FFF2-40B4-BE49-F238E27FC236}">
                  <a16:creationId xmlns:a16="http://schemas.microsoft.com/office/drawing/2014/main" id="{3D105074-E499-4B1C-88BF-5A450D6A9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423" y="1692333"/>
              <a:ext cx="1379973" cy="4252055"/>
            </a:xfrm>
            <a:prstGeom prst="rect">
              <a:avLst/>
            </a:prstGeom>
          </p:spPr>
        </p:pic>
        <p:sp>
          <p:nvSpPr>
            <p:cNvPr id="9" name="矩形 10243">
              <a:extLst>
                <a:ext uri="{FF2B5EF4-FFF2-40B4-BE49-F238E27FC236}">
                  <a16:creationId xmlns:a16="http://schemas.microsoft.com/office/drawing/2014/main" id="{387C4E27-E09E-40C4-A786-961D1364B1B1}"/>
                </a:ext>
              </a:extLst>
            </p:cNvPr>
            <p:cNvSpPr/>
            <p:nvPr/>
          </p:nvSpPr>
          <p:spPr>
            <a:xfrm>
              <a:off x="1413138" y="3109690"/>
              <a:ext cx="1496378" cy="3354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 :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…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diều</a:t>
              </a:r>
              <a:endParaRPr lang="en-N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3200" b="1" dirty="0">
                <a:solidFill>
                  <a:srgbClr val="00206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0" name="组合 10244">
            <a:extLst>
              <a:ext uri="{FF2B5EF4-FFF2-40B4-BE49-F238E27FC236}">
                <a16:creationId xmlns:a16="http://schemas.microsoft.com/office/drawing/2014/main" id="{6DC4501B-A1C0-4C89-8CDA-A7AE058221C8}"/>
              </a:ext>
            </a:extLst>
          </p:cNvPr>
          <p:cNvGrpSpPr/>
          <p:nvPr/>
        </p:nvGrpSpPr>
        <p:grpSpPr>
          <a:xfrm>
            <a:off x="5944446" y="1349428"/>
            <a:ext cx="2489869" cy="4300150"/>
            <a:chOff x="1517423" y="1692333"/>
            <a:chExt cx="1379973" cy="3747573"/>
          </a:xfrm>
        </p:grpSpPr>
        <p:pic>
          <p:nvPicPr>
            <p:cNvPr id="11" name="图片 10242">
              <a:extLst>
                <a:ext uri="{FF2B5EF4-FFF2-40B4-BE49-F238E27FC236}">
                  <a16:creationId xmlns:a16="http://schemas.microsoft.com/office/drawing/2014/main" id="{6CA7046E-806A-4094-B971-FD97ED341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423" y="1692333"/>
              <a:ext cx="1379973" cy="3747573"/>
            </a:xfrm>
            <a:prstGeom prst="rect">
              <a:avLst/>
            </a:prstGeom>
          </p:spPr>
        </p:pic>
        <p:sp>
          <p:nvSpPr>
            <p:cNvPr id="12" name="矩形 10243">
              <a:extLst>
                <a:ext uri="{FF2B5EF4-FFF2-40B4-BE49-F238E27FC236}">
                  <a16:creationId xmlns:a16="http://schemas.microsoft.com/office/drawing/2014/main" id="{B17AA2E6-A076-424E-B880-A47D6CD0FD1B}"/>
                </a:ext>
              </a:extLst>
            </p:cNvPr>
            <p:cNvSpPr/>
            <p:nvPr/>
          </p:nvSpPr>
          <p:spPr>
            <a:xfrm>
              <a:off x="1588337" y="3111094"/>
              <a:ext cx="119429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zh-CN" altLang="en-US" sz="3000" b="1" dirty="0">
                <a:solidFill>
                  <a:srgbClr val="002060"/>
                </a:solidFill>
                <a:latin typeface="HP001 4 hàng" panose="020B0603050302020204" pitchFamily="34" charset="-93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3" name="组合 10244">
            <a:extLst>
              <a:ext uri="{FF2B5EF4-FFF2-40B4-BE49-F238E27FC236}">
                <a16:creationId xmlns:a16="http://schemas.microsoft.com/office/drawing/2014/main" id="{6DC4501B-A1C0-4C89-8CDA-A7AE058221C8}"/>
              </a:ext>
            </a:extLst>
          </p:cNvPr>
          <p:cNvGrpSpPr/>
          <p:nvPr/>
        </p:nvGrpSpPr>
        <p:grpSpPr>
          <a:xfrm>
            <a:off x="9095874" y="1418703"/>
            <a:ext cx="3096125" cy="4230875"/>
            <a:chOff x="1517423" y="1692333"/>
            <a:chExt cx="1379973" cy="3747573"/>
          </a:xfrm>
        </p:grpSpPr>
        <p:pic>
          <p:nvPicPr>
            <p:cNvPr id="14" name="图片 10242">
              <a:extLst>
                <a:ext uri="{FF2B5EF4-FFF2-40B4-BE49-F238E27FC236}">
                  <a16:creationId xmlns:a16="http://schemas.microsoft.com/office/drawing/2014/main" id="{6CA7046E-806A-4094-B971-FD97ED341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423" y="1692333"/>
              <a:ext cx="1379973" cy="3747573"/>
            </a:xfrm>
            <a:prstGeom prst="rect">
              <a:avLst/>
            </a:prstGeom>
          </p:spPr>
        </p:pic>
        <p:sp>
          <p:nvSpPr>
            <p:cNvPr id="15" name="矩形 10243">
              <a:extLst>
                <a:ext uri="{FF2B5EF4-FFF2-40B4-BE49-F238E27FC236}">
                  <a16:creationId xmlns:a16="http://schemas.microsoft.com/office/drawing/2014/main" id="{B17AA2E6-A076-424E-B880-A47D6CD0FD1B}"/>
                </a:ext>
              </a:extLst>
            </p:cNvPr>
            <p:cNvSpPr/>
            <p:nvPr/>
          </p:nvSpPr>
          <p:spPr>
            <a:xfrm>
              <a:off x="1588337" y="3111094"/>
              <a:ext cx="119429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zh-CN" altLang="en-US" sz="3000" b="1" dirty="0">
                <a:solidFill>
                  <a:srgbClr val="002060"/>
                </a:solidFill>
                <a:latin typeface="HP001 4 hàng" panose="020B0603050302020204" pitchFamily="34" charset="-93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247713" y="2867063"/>
            <a:ext cx="22225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endParaRPr lang="en-NZ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25936" y="2910259"/>
            <a:ext cx="2002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N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06704" y="14964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NZ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67">
            <a:extLst>
              <a:ext uri="{FF2B5EF4-FFF2-40B4-BE49-F238E27FC236}">
                <a16:creationId xmlns:a16="http://schemas.microsoft.com/office/drawing/2014/main" id="{02593ED1-FFFA-40DB-97E2-C222486C357D}"/>
              </a:ext>
            </a:extLst>
          </p:cNvPr>
          <p:cNvGrpSpPr/>
          <p:nvPr/>
        </p:nvGrpSpPr>
        <p:grpSpPr>
          <a:xfrm>
            <a:off x="914308" y="-1759"/>
            <a:ext cx="5284635" cy="3037883"/>
            <a:chOff x="1330899" y="1678703"/>
            <a:chExt cx="4506713" cy="1211173"/>
          </a:xfrm>
        </p:grpSpPr>
        <p:grpSp>
          <p:nvGrpSpPr>
            <p:cNvPr id="3" name="组合 376">
              <a:extLst>
                <a:ext uri="{FF2B5EF4-FFF2-40B4-BE49-F238E27FC236}">
                  <a16:creationId xmlns:a16="http://schemas.microsoft.com/office/drawing/2014/main" id="{17075F78-CFAD-42E1-B81F-22BF82BE32AE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40DB562D-DE12-4524-A632-A81C6420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7115DCD-A4B1-459A-A7D1-60D0E333A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7" name="组合 375">
                <a:extLst>
                  <a:ext uri="{FF2B5EF4-FFF2-40B4-BE49-F238E27FC236}">
                    <a16:creationId xmlns:a16="http://schemas.microsoft.com/office/drawing/2014/main" id="{6F572B46-CA3A-47C1-95BE-206CB6EDAD96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8" name="Freeform 15">
                  <a:extLst>
                    <a:ext uri="{FF2B5EF4-FFF2-40B4-BE49-F238E27FC236}">
                      <a16:creationId xmlns:a16="http://schemas.microsoft.com/office/drawing/2014/main" id="{8AB632E7-705E-4A98-940D-18B3293D7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9" name="Freeform 16">
                  <a:extLst>
                    <a:ext uri="{FF2B5EF4-FFF2-40B4-BE49-F238E27FC236}">
                      <a16:creationId xmlns:a16="http://schemas.microsoft.com/office/drawing/2014/main" id="{23DFE8A7-DC04-4733-8584-36B556FCD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0" name="Freeform 17">
                  <a:extLst>
                    <a:ext uri="{FF2B5EF4-FFF2-40B4-BE49-F238E27FC236}">
                      <a16:creationId xmlns:a16="http://schemas.microsoft.com/office/drawing/2014/main" id="{12BD374F-7589-4F0E-AB66-71903951B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1" name="Freeform 18">
                  <a:extLst>
                    <a:ext uri="{FF2B5EF4-FFF2-40B4-BE49-F238E27FC236}">
                      <a16:creationId xmlns:a16="http://schemas.microsoft.com/office/drawing/2014/main" id="{74A7CE17-397C-4719-87A3-D9B940D78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2" name="Freeform 19">
                  <a:extLst>
                    <a:ext uri="{FF2B5EF4-FFF2-40B4-BE49-F238E27FC236}">
                      <a16:creationId xmlns:a16="http://schemas.microsoft.com/office/drawing/2014/main" id="{9F0EF8AB-DB3C-4DB5-804B-47A68466B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3" name="Freeform 20">
                  <a:extLst>
                    <a:ext uri="{FF2B5EF4-FFF2-40B4-BE49-F238E27FC236}">
                      <a16:creationId xmlns:a16="http://schemas.microsoft.com/office/drawing/2014/main" id="{AF42CF5E-AC8D-4912-B1F0-9B5A5B1A4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4" name="Freeform 21">
                  <a:extLst>
                    <a:ext uri="{FF2B5EF4-FFF2-40B4-BE49-F238E27FC236}">
                      <a16:creationId xmlns:a16="http://schemas.microsoft.com/office/drawing/2014/main" id="{CCF0BD19-3CAC-4F1E-99A4-211749EF1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id="{2753997F-21E0-49F4-B477-CE752131D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id="{CF14CD82-8A19-4E89-BFC9-9BE79C63EF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id="{822E32B7-96CA-494C-8939-0A0D89F3B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id="{CCABB7BE-2255-49A4-850A-72C11738E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id="{747C83F6-5211-496C-8639-CEF852EEF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id="{1C4F63FE-5BFF-4FD7-BDA9-A1C2A7D82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id="{A912573C-CA67-4B02-98D8-B2FC67018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2" name="Freeform 29">
                  <a:extLst>
                    <a:ext uri="{FF2B5EF4-FFF2-40B4-BE49-F238E27FC236}">
                      <a16:creationId xmlns:a16="http://schemas.microsoft.com/office/drawing/2014/main" id="{AEA2FD9F-F418-4A2E-8138-322C13DF6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3" name="Freeform 30">
                  <a:extLst>
                    <a:ext uri="{FF2B5EF4-FFF2-40B4-BE49-F238E27FC236}">
                      <a16:creationId xmlns:a16="http://schemas.microsoft.com/office/drawing/2014/main" id="{FF9C65A6-C04E-42E4-B6A4-EE242313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4" name="Freeform 31">
                  <a:extLst>
                    <a:ext uri="{FF2B5EF4-FFF2-40B4-BE49-F238E27FC236}">
                      <a16:creationId xmlns:a16="http://schemas.microsoft.com/office/drawing/2014/main" id="{E67FDE38-F89B-4144-BE12-2D39AF59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5" name="Freeform 32">
                  <a:extLst>
                    <a:ext uri="{FF2B5EF4-FFF2-40B4-BE49-F238E27FC236}">
                      <a16:creationId xmlns:a16="http://schemas.microsoft.com/office/drawing/2014/main" id="{C31E90ED-E2F9-411F-A4F9-53B288E33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6" name="Freeform 33">
                  <a:extLst>
                    <a:ext uri="{FF2B5EF4-FFF2-40B4-BE49-F238E27FC236}">
                      <a16:creationId xmlns:a16="http://schemas.microsoft.com/office/drawing/2014/main" id="{43FFFD1A-CC06-4E86-8785-4C9D2E297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7" name="Freeform 34">
                  <a:extLst>
                    <a:ext uri="{FF2B5EF4-FFF2-40B4-BE49-F238E27FC236}">
                      <a16:creationId xmlns:a16="http://schemas.microsoft.com/office/drawing/2014/main" id="{7C463F08-D440-4428-BF66-8BCCAF5E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8" name="Freeform 35">
                  <a:extLst>
                    <a:ext uri="{FF2B5EF4-FFF2-40B4-BE49-F238E27FC236}">
                      <a16:creationId xmlns:a16="http://schemas.microsoft.com/office/drawing/2014/main" id="{329857A0-8736-4CEA-BCF1-C5B089675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9" name="Freeform 36">
                  <a:extLst>
                    <a:ext uri="{FF2B5EF4-FFF2-40B4-BE49-F238E27FC236}">
                      <a16:creationId xmlns:a16="http://schemas.microsoft.com/office/drawing/2014/main" id="{F54D48DA-D6B0-4B24-944F-69846E9F3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0" name="Freeform 37">
                  <a:extLst>
                    <a:ext uri="{FF2B5EF4-FFF2-40B4-BE49-F238E27FC236}">
                      <a16:creationId xmlns:a16="http://schemas.microsoft.com/office/drawing/2014/main" id="{420625D0-141F-4867-B960-54FC5D943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1" name="Freeform 38">
                  <a:extLst>
                    <a:ext uri="{FF2B5EF4-FFF2-40B4-BE49-F238E27FC236}">
                      <a16:creationId xmlns:a16="http://schemas.microsoft.com/office/drawing/2014/main" id="{A0929ECC-09C7-4EFA-AE10-B81BC5BFD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2" name="Freeform 39">
                  <a:extLst>
                    <a:ext uri="{FF2B5EF4-FFF2-40B4-BE49-F238E27FC236}">
                      <a16:creationId xmlns:a16="http://schemas.microsoft.com/office/drawing/2014/main" id="{C5CD4BC9-A7D2-4A13-9966-447CCC327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3" name="Freeform 40">
                  <a:extLst>
                    <a:ext uri="{FF2B5EF4-FFF2-40B4-BE49-F238E27FC236}">
                      <a16:creationId xmlns:a16="http://schemas.microsoft.com/office/drawing/2014/main" id="{CC82E316-D3AD-4967-B4D5-6CEF435D8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4" name="Freeform 41">
                  <a:extLst>
                    <a:ext uri="{FF2B5EF4-FFF2-40B4-BE49-F238E27FC236}">
                      <a16:creationId xmlns:a16="http://schemas.microsoft.com/office/drawing/2014/main" id="{6906270F-6F87-4150-9F8E-DC877F858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5" name="Freeform 42">
                  <a:extLst>
                    <a:ext uri="{FF2B5EF4-FFF2-40B4-BE49-F238E27FC236}">
                      <a16:creationId xmlns:a16="http://schemas.microsoft.com/office/drawing/2014/main" id="{BDF3B81B-57A6-4894-9EC9-3EC6D05C9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6" name="Freeform 43">
                  <a:extLst>
                    <a:ext uri="{FF2B5EF4-FFF2-40B4-BE49-F238E27FC236}">
                      <a16:creationId xmlns:a16="http://schemas.microsoft.com/office/drawing/2014/main" id="{F017F46D-F7D3-4B6D-B733-A404B2495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7" name="Freeform 44">
                  <a:extLst>
                    <a:ext uri="{FF2B5EF4-FFF2-40B4-BE49-F238E27FC236}">
                      <a16:creationId xmlns:a16="http://schemas.microsoft.com/office/drawing/2014/main" id="{8A034467-C6FC-420B-8377-1F832A0CC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8" name="Freeform 45">
                  <a:extLst>
                    <a:ext uri="{FF2B5EF4-FFF2-40B4-BE49-F238E27FC236}">
                      <a16:creationId xmlns:a16="http://schemas.microsoft.com/office/drawing/2014/main" id="{EE506ADE-A6E1-455E-8640-CBC969780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9" name="Freeform 46">
                  <a:extLst>
                    <a:ext uri="{FF2B5EF4-FFF2-40B4-BE49-F238E27FC236}">
                      <a16:creationId xmlns:a16="http://schemas.microsoft.com/office/drawing/2014/main" id="{1B4D1678-38C4-4B3C-9922-73940D8D2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0" name="Freeform 47">
                  <a:extLst>
                    <a:ext uri="{FF2B5EF4-FFF2-40B4-BE49-F238E27FC236}">
                      <a16:creationId xmlns:a16="http://schemas.microsoft.com/office/drawing/2014/main" id="{4FCB306C-982D-4139-97BF-7DDDF4273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1" name="Freeform 48">
                  <a:extLst>
                    <a:ext uri="{FF2B5EF4-FFF2-40B4-BE49-F238E27FC236}">
                      <a16:creationId xmlns:a16="http://schemas.microsoft.com/office/drawing/2014/main" id="{933CB58B-36AC-4257-AF06-B3610CE6F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2" name="Freeform 49">
                  <a:extLst>
                    <a:ext uri="{FF2B5EF4-FFF2-40B4-BE49-F238E27FC236}">
                      <a16:creationId xmlns:a16="http://schemas.microsoft.com/office/drawing/2014/main" id="{36E99713-9B04-4CE3-8A59-0E4BD53FB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3" name="Freeform 50">
                  <a:extLst>
                    <a:ext uri="{FF2B5EF4-FFF2-40B4-BE49-F238E27FC236}">
                      <a16:creationId xmlns:a16="http://schemas.microsoft.com/office/drawing/2014/main" id="{1969B6A3-CA75-46D4-8197-A9E912A6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4" name="Freeform 51">
                  <a:extLst>
                    <a:ext uri="{FF2B5EF4-FFF2-40B4-BE49-F238E27FC236}">
                      <a16:creationId xmlns:a16="http://schemas.microsoft.com/office/drawing/2014/main" id="{9AC9B67D-25C3-45AB-A6F6-639A0F8D8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5" name="Freeform 52">
                  <a:extLst>
                    <a:ext uri="{FF2B5EF4-FFF2-40B4-BE49-F238E27FC236}">
                      <a16:creationId xmlns:a16="http://schemas.microsoft.com/office/drawing/2014/main" id="{0C13015E-E4C2-42FD-87D2-4318726C5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6" name="Freeform 53">
                  <a:extLst>
                    <a:ext uri="{FF2B5EF4-FFF2-40B4-BE49-F238E27FC236}">
                      <a16:creationId xmlns:a16="http://schemas.microsoft.com/office/drawing/2014/main" id="{236A4BB1-FB00-4A93-955A-D344FF917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7" name="Freeform 54">
                  <a:extLst>
                    <a:ext uri="{FF2B5EF4-FFF2-40B4-BE49-F238E27FC236}">
                      <a16:creationId xmlns:a16="http://schemas.microsoft.com/office/drawing/2014/main" id="{1D31BE74-4597-483D-AFAD-9BC8BF160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8" name="Freeform 55">
                  <a:extLst>
                    <a:ext uri="{FF2B5EF4-FFF2-40B4-BE49-F238E27FC236}">
                      <a16:creationId xmlns:a16="http://schemas.microsoft.com/office/drawing/2014/main" id="{B41AB588-4368-4CA1-B77C-94268C25F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9" name="Freeform 56">
                  <a:extLst>
                    <a:ext uri="{FF2B5EF4-FFF2-40B4-BE49-F238E27FC236}">
                      <a16:creationId xmlns:a16="http://schemas.microsoft.com/office/drawing/2014/main" id="{E56179C8-5A64-473C-844E-FCB48841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0" name="Freeform 57">
                  <a:extLst>
                    <a:ext uri="{FF2B5EF4-FFF2-40B4-BE49-F238E27FC236}">
                      <a16:creationId xmlns:a16="http://schemas.microsoft.com/office/drawing/2014/main" id="{73F6706B-A0DE-4088-A024-F9CD8029A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1" name="Freeform 58">
                  <a:extLst>
                    <a:ext uri="{FF2B5EF4-FFF2-40B4-BE49-F238E27FC236}">
                      <a16:creationId xmlns:a16="http://schemas.microsoft.com/office/drawing/2014/main" id="{9C248072-6F4A-4332-8FC2-B6E94999C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2" name="Freeform 59">
                  <a:extLst>
                    <a:ext uri="{FF2B5EF4-FFF2-40B4-BE49-F238E27FC236}">
                      <a16:creationId xmlns:a16="http://schemas.microsoft.com/office/drawing/2014/main" id="{3BFD65D8-0806-48EE-B7A3-2CA9B5042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3" name="Freeform 60">
                  <a:extLst>
                    <a:ext uri="{FF2B5EF4-FFF2-40B4-BE49-F238E27FC236}">
                      <a16:creationId xmlns:a16="http://schemas.microsoft.com/office/drawing/2014/main" id="{F994A636-0580-4AFC-B478-7D55FED39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4" name="Freeform 61">
                  <a:extLst>
                    <a:ext uri="{FF2B5EF4-FFF2-40B4-BE49-F238E27FC236}">
                      <a16:creationId xmlns:a16="http://schemas.microsoft.com/office/drawing/2014/main" id="{D6D71C4F-0C09-41D3-A59C-2ED45409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5" name="Freeform 62">
                  <a:extLst>
                    <a:ext uri="{FF2B5EF4-FFF2-40B4-BE49-F238E27FC236}">
                      <a16:creationId xmlns:a16="http://schemas.microsoft.com/office/drawing/2014/main" id="{5C16CEDB-B362-4FC8-BE75-9229D699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6" name="Freeform 63">
                  <a:extLst>
                    <a:ext uri="{FF2B5EF4-FFF2-40B4-BE49-F238E27FC236}">
                      <a16:creationId xmlns:a16="http://schemas.microsoft.com/office/drawing/2014/main" id="{21FF4049-5AAA-431F-A6FA-250A481BF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7" name="Freeform 64">
                  <a:extLst>
                    <a:ext uri="{FF2B5EF4-FFF2-40B4-BE49-F238E27FC236}">
                      <a16:creationId xmlns:a16="http://schemas.microsoft.com/office/drawing/2014/main" id="{7533CE0B-4714-4625-86F1-B74C962A8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8" name="Freeform 65">
                  <a:extLst>
                    <a:ext uri="{FF2B5EF4-FFF2-40B4-BE49-F238E27FC236}">
                      <a16:creationId xmlns:a16="http://schemas.microsoft.com/office/drawing/2014/main" id="{1502767E-1DA2-484A-8F3F-538C80615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9" name="Freeform 66">
                  <a:extLst>
                    <a:ext uri="{FF2B5EF4-FFF2-40B4-BE49-F238E27FC236}">
                      <a16:creationId xmlns:a16="http://schemas.microsoft.com/office/drawing/2014/main" id="{418A53AD-C645-44CA-822C-26C5F1A47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0" name="Freeform 67">
                  <a:extLst>
                    <a:ext uri="{FF2B5EF4-FFF2-40B4-BE49-F238E27FC236}">
                      <a16:creationId xmlns:a16="http://schemas.microsoft.com/office/drawing/2014/main" id="{C3B72028-7D93-4BDD-8A20-D77C12EC1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1" name="Freeform 68">
                  <a:extLst>
                    <a:ext uri="{FF2B5EF4-FFF2-40B4-BE49-F238E27FC236}">
                      <a16:creationId xmlns:a16="http://schemas.microsoft.com/office/drawing/2014/main" id="{A99BAB27-1D6C-4AD3-8063-A5DC6A4DD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2" name="Freeform 69">
                  <a:extLst>
                    <a:ext uri="{FF2B5EF4-FFF2-40B4-BE49-F238E27FC236}">
                      <a16:creationId xmlns:a16="http://schemas.microsoft.com/office/drawing/2014/main" id="{702990A7-B441-421E-8A73-C48953220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3" name="Freeform 70">
                  <a:extLst>
                    <a:ext uri="{FF2B5EF4-FFF2-40B4-BE49-F238E27FC236}">
                      <a16:creationId xmlns:a16="http://schemas.microsoft.com/office/drawing/2014/main" id="{303D46D1-D2C0-4D09-AD26-5EEA2A339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sp>
          <p:nvSpPr>
            <p:cNvPr id="4" name="文本框 558">
              <a:extLst>
                <a:ext uri="{FF2B5EF4-FFF2-40B4-BE49-F238E27FC236}">
                  <a16:creationId xmlns:a16="http://schemas.microsoft.com/office/drawing/2014/main" id="{493E842A-D658-4310-B9C4-D4F413975A38}"/>
                </a:ext>
              </a:extLst>
            </p:cNvPr>
            <p:cNvSpPr txBox="1"/>
            <p:nvPr/>
          </p:nvSpPr>
          <p:spPr>
            <a:xfrm>
              <a:off x="3764181" y="2233755"/>
              <a:ext cx="184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975765" y="1545136"/>
            <a:ext cx="3626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NZ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16BBD5E0-EE05-4600-AB67-10B52D73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" y="3699842"/>
            <a:ext cx="4190279" cy="2936375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792707" y="960831"/>
            <a:ext cx="494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ngạc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792707" y="2254078"/>
            <a:ext cx="5121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vỡ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792707" y="3345899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vi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vút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761189" y="4417225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đóm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ạng nguyên nước Việt sở hữu “kiệt tác trị nước” là ai?">
            <a:extLst>
              <a:ext uri="{FF2B5EF4-FFF2-40B4-BE49-F238E27FC236}">
                <a16:creationId xmlns:a16="http://schemas.microsoft.com/office/drawing/2014/main" id="{7B047C8A-52AB-496C-B7FF-CD529E3F4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82" y="1270078"/>
            <a:ext cx="5724525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72610" y="168632"/>
            <a:ext cx="36695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69313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b="1" dirty="0">
                <a:solidFill>
                  <a:srgbClr val="6931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693132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>
                <a:solidFill>
                  <a:srgbClr val="6931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69313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800" b="1" dirty="0">
              <a:solidFill>
                <a:srgbClr val="6931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CBE212-8D75-4DC1-A42C-831D8F908D26}"/>
              </a:ext>
            </a:extLst>
          </p:cNvPr>
          <p:cNvSpPr/>
          <p:nvPr/>
        </p:nvSpPr>
        <p:spPr>
          <a:xfrm>
            <a:off x="7522151" y="2279176"/>
            <a:ext cx="4208167" cy="2634018"/>
          </a:xfrm>
          <a:prstGeom prst="roundRect">
            <a:avLst/>
          </a:prstGeom>
          <a:solidFill>
            <a:srgbClr val="FBE0D5"/>
          </a:solidFill>
          <a:ln w="57150">
            <a:solidFill>
              <a:srgbClr val="693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6931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23446BD8-8029-4DA0-BA40-A2359684201E}"/>
              </a:ext>
            </a:extLst>
          </p:cNvPr>
          <p:cNvSpPr/>
          <p:nvPr/>
        </p:nvSpPr>
        <p:spPr>
          <a:xfrm>
            <a:off x="8234929" y="1709463"/>
            <a:ext cx="2782607" cy="940631"/>
          </a:xfrm>
          <a:prstGeom prst="roundRect">
            <a:avLst/>
          </a:prstGeom>
          <a:solidFill>
            <a:srgbClr val="FDC5C6"/>
          </a:solidFill>
          <a:ln w="57150">
            <a:solidFill>
              <a:srgbClr val="693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693132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Trạng</a:t>
            </a:r>
            <a:endParaRPr lang="en-US" sz="3600" b="1" dirty="0">
              <a:solidFill>
                <a:srgbClr val="693132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F7C258D7-AD2F-403F-B01B-E5458ABF92B5}"/>
              </a:ext>
            </a:extLst>
          </p:cNvPr>
          <p:cNvSpPr/>
          <p:nvPr/>
        </p:nvSpPr>
        <p:spPr>
          <a:xfrm>
            <a:off x="7648962" y="2465629"/>
            <a:ext cx="3954543" cy="2297667"/>
          </a:xfrm>
          <a:prstGeom prst="roundRect">
            <a:avLst/>
          </a:prstGeom>
          <a:noFill/>
          <a:ln w="28575">
            <a:solidFill>
              <a:srgbClr val="6931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Tức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Trạng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Nguyên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,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người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đỗ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đầu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trong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kì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thi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cao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nhất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thời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xưa</a:t>
            </a:r>
            <a:endParaRPr lang="en-US" sz="3000" b="1" dirty="0">
              <a:solidFill>
                <a:srgbClr val="557D65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5B743044-957F-4911-B131-97090558179F}"/>
              </a:ext>
            </a:extLst>
          </p:cNvPr>
          <p:cNvSpPr/>
          <p:nvPr/>
        </p:nvSpPr>
        <p:spPr>
          <a:xfrm>
            <a:off x="3984527" y="443292"/>
            <a:ext cx="3874441" cy="84716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693132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693132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93132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693132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93132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rgbClr val="693132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5CCBE212-8D75-4DC1-A42C-831D8F908D26}"/>
              </a:ext>
            </a:extLst>
          </p:cNvPr>
          <p:cNvSpPr/>
          <p:nvPr/>
        </p:nvSpPr>
        <p:spPr>
          <a:xfrm>
            <a:off x="6968360" y="2186185"/>
            <a:ext cx="4208167" cy="2536833"/>
          </a:xfrm>
          <a:prstGeom prst="roundRect">
            <a:avLst/>
          </a:prstGeom>
          <a:solidFill>
            <a:srgbClr val="FBE0D5"/>
          </a:solidFill>
          <a:ln w="57150">
            <a:solidFill>
              <a:srgbClr val="693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6931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F7C258D7-AD2F-403F-B01B-E5458ABF92B5}"/>
              </a:ext>
            </a:extLst>
          </p:cNvPr>
          <p:cNvSpPr/>
          <p:nvPr/>
        </p:nvSpPr>
        <p:spPr>
          <a:xfrm>
            <a:off x="7095170" y="2316341"/>
            <a:ext cx="3954543" cy="2276519"/>
          </a:xfrm>
          <a:prstGeom prst="roundRect">
            <a:avLst/>
          </a:prstGeom>
          <a:noFill/>
          <a:ln w="28575">
            <a:solidFill>
              <a:srgbClr val="6931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ngờ</a:t>
            </a:r>
            <a:endParaRPr lang="en-US" sz="3600" b="1" dirty="0">
              <a:solidFill>
                <a:srgbClr val="557D65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446BD8-8029-4DA0-BA40-A2359684201E}"/>
              </a:ext>
            </a:extLst>
          </p:cNvPr>
          <p:cNvSpPr/>
          <p:nvPr/>
        </p:nvSpPr>
        <p:spPr>
          <a:xfrm>
            <a:off x="7681139" y="1555595"/>
            <a:ext cx="2782607" cy="940631"/>
          </a:xfrm>
          <a:prstGeom prst="roundRect">
            <a:avLst/>
          </a:prstGeom>
          <a:solidFill>
            <a:srgbClr val="FDC5C6"/>
          </a:solidFill>
          <a:ln w="57150">
            <a:solidFill>
              <a:srgbClr val="693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ngạc</a:t>
            </a:r>
            <a:endParaRPr lang="en-US" sz="36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48571-80DC-4FCF-952D-2FAC653D2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81"/>
          <a:stretch/>
        </p:blipFill>
        <p:spPr>
          <a:xfrm>
            <a:off x="1411586" y="1689890"/>
            <a:ext cx="4684414" cy="3554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38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964</TotalTime>
  <Words>618</Words>
  <Application>Microsoft Office PowerPoint</Application>
  <PresentationFormat>Widescreen</PresentationFormat>
  <Paragraphs>66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等线</vt:lpstr>
      <vt:lpstr>Microsoft YaHei</vt:lpstr>
      <vt:lpstr>Arial</vt:lpstr>
      <vt:lpstr>Franklin Gothic Medium</vt:lpstr>
      <vt:lpstr>HP001 4 hàng</vt:lpstr>
      <vt:lpstr>Times New Roman</vt:lpstr>
      <vt:lpstr>字魂36号-正文宋楷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nguyen hai</cp:lastModifiedBy>
  <cp:revision>111</cp:revision>
  <dcterms:created xsi:type="dcterms:W3CDTF">2017-08-18T03:02:00Z</dcterms:created>
  <dcterms:modified xsi:type="dcterms:W3CDTF">2021-11-13T03:53:24Z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