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09" r:id="rId2"/>
    <p:sldMasterId id="2147483759" r:id="rId3"/>
  </p:sldMasterIdLst>
  <p:notesMasterIdLst>
    <p:notesMasterId r:id="rId23"/>
  </p:notesMasterIdLst>
  <p:sldIdLst>
    <p:sldId id="452" r:id="rId4"/>
    <p:sldId id="321" r:id="rId5"/>
    <p:sldId id="455" r:id="rId6"/>
    <p:sldId id="435" r:id="rId7"/>
    <p:sldId id="437" r:id="rId8"/>
    <p:sldId id="459" r:id="rId9"/>
    <p:sldId id="460" r:id="rId10"/>
    <p:sldId id="445" r:id="rId11"/>
    <p:sldId id="441" r:id="rId12"/>
    <p:sldId id="438" r:id="rId13"/>
    <p:sldId id="257" r:id="rId14"/>
    <p:sldId id="258" r:id="rId15"/>
    <p:sldId id="454" r:id="rId16"/>
    <p:sldId id="259" r:id="rId17"/>
    <p:sldId id="261" r:id="rId18"/>
    <p:sldId id="458" r:id="rId19"/>
    <p:sldId id="446" r:id="rId20"/>
    <p:sldId id="431" r:id="rId21"/>
    <p:sldId id="30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àm Thị Hà" initials="Đ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  <a:srgbClr val="FFCCFF"/>
    <a:srgbClr val="FF00FF"/>
    <a:srgbClr val="FF0066"/>
    <a:srgbClr val="0033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/>
    <p:restoredTop sz="93842"/>
  </p:normalViewPr>
  <p:slideViewPr>
    <p:cSldViewPr showGuides="1">
      <p:cViewPr varScale="1">
        <p:scale>
          <a:sx n="69" d="100"/>
          <a:sy n="69" d="100"/>
        </p:scale>
        <p:origin x="-7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39.1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39.7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1,'-7'0,"-3"0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0.3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0.6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1.2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1.5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BAAFCE-94F4-4606-87A1-AF5931587F7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08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95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3818"/>
      </p:ext>
    </p:extLst>
  </p:cSld>
  <p:clrMapOvr>
    <a:masterClrMapping/>
  </p:clrMapOvr>
  <p:transition>
    <p:random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28099"/>
      </p:ext>
    </p:extLst>
  </p:cSld>
  <p:clrMapOvr>
    <a:masterClrMapping/>
  </p:clrMapOvr>
  <p:transition>
    <p:random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00575"/>
      </p:ext>
    </p:extLst>
  </p:cSld>
  <p:clrMapOvr>
    <a:masterClrMapping/>
  </p:clrMapOvr>
  <p:transition>
    <p:random/>
  </p:transition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91092"/>
      </p:ext>
    </p:extLst>
  </p:cSld>
  <p:clrMapOvr>
    <a:masterClrMapping/>
  </p:clrMapOvr>
  <p:transition>
    <p:random/>
  </p:transition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19550"/>
      </p:ext>
    </p:extLst>
  </p:cSld>
  <p:clrMapOvr>
    <a:masterClrMapping/>
  </p:clrMapOvr>
  <p:transition>
    <p:random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34465"/>
      </p:ext>
    </p:extLst>
  </p:cSld>
  <p:clrMapOvr>
    <a:masterClrMapping/>
  </p:clrMapOvr>
  <p:transition>
    <p:random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98788"/>
      </p:ext>
    </p:extLst>
  </p:cSld>
  <p:clrMapOvr>
    <a:masterClrMapping/>
  </p:clrMapOvr>
  <p:transition>
    <p:random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F54B73-8895-4894-B935-BDB042672B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BE5C81-9462-4786-B4BE-D5ED7BB235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FD02-0B7C-4A71-9059-C02B6F6D95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B61345-5EAF-4C53-AFA5-7BE5E5096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76103"/>
      </p:ext>
    </p:extLst>
  </p:cSld>
  <p:clrMapOvr>
    <a:masterClrMapping/>
  </p:clrMapOvr>
  <p:transition>
    <p:random/>
  </p:transition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83117"/>
      </p:ext>
    </p:extLst>
  </p:cSld>
  <p:clrMapOvr>
    <a:masterClrMapping/>
  </p:clrMapOvr>
  <p:transition>
    <p:random/>
  </p:transition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04227"/>
      </p:ext>
    </p:extLst>
  </p:cSld>
  <p:clrMapOvr>
    <a:masterClrMapping/>
  </p:clrMapOvr>
  <p:transition>
    <p:random/>
  </p:transition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8D0EF-B89A-45B1-8B31-00FF15F33D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3F406E-8EEC-465F-A737-68B479CC03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6F8AC-555F-4AF1-B44E-18029CA9942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A82BF-5466-4D9D-85A2-C47104D956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55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2D19E-0015-4B3F-AF75-DFD7C38700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1">
            <a:hlinkClick r:id="" action="ppaction://noaction" highlightClick="1"/>
          </p:cNvPr>
          <p:cNvSpPr/>
          <p:nvPr/>
        </p:nvSpPr>
        <p:spPr>
          <a:xfrm>
            <a:off x="33338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EBA5-6444-4E4A-A686-1EE20F5830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3784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3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3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12475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CE18B-02AA-470F-BB42-2DC0C4BBB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05002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BFFF-4D85-44D9-8CA4-018CFB2A72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6966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5BADA-9E30-47B4-94BE-49BBDC0B3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82947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5310-DE85-4E9C-8CB9-3C0599BAE9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30890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C2ED4-08F7-47CA-96B5-8D8FD6030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53159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B3D6-7DDB-4AA9-922B-FB8D65FF1D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59265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3C92-5AA1-4977-83EB-6C7CADEBA5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985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4716-31A9-42CC-975A-96FE396A8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0930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64FF-C8EA-4084-B841-50CE5561A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6090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2756"/>
      </p:ext>
    </p:extLst>
  </p:cSld>
  <p:clrMapOvr>
    <a:masterClrMapping/>
  </p:clrMapOvr>
  <p:transition>
    <p:random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30953"/>
      </p:ext>
    </p:extLst>
  </p:cSld>
  <p:clrMapOvr>
    <a:masterClrMapping/>
  </p:clrMapOvr>
  <p:transition>
    <p:random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1114"/>
      </p:ext>
    </p:extLst>
  </p:cSld>
  <p:clrMapOvr>
    <a:masterClrMapping/>
  </p:clrMapOvr>
  <p:transition>
    <p:random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2484"/>
      </p:ext>
    </p:extLst>
  </p:cSld>
  <p:clrMapOvr>
    <a:masterClrMapping/>
  </p:clrMapOvr>
  <p:transition>
    <p:random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图片 1033" descr="PPT素材-02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588" y="1588"/>
            <a:ext cx="12188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95" r:id="rId2"/>
    <p:sldLayoutId id="2147483794" r:id="rId3"/>
    <p:sldLayoutId id="2147483793" r:id="rId4"/>
    <p:sldLayoutId id="2147483791" r:id="rId5"/>
    <p:sldLayoutId id="2147483786" r:id="rId6"/>
    <p:sldLayoutId id="2147483785" r:id="rId7"/>
    <p:sldLayoutId id="2147483784" r:id="rId8"/>
    <p:sldLayoutId id="2147483782" r:id="rId9"/>
    <p:sldLayoutId id="2147483781" r:id="rId10"/>
    <p:sldLayoutId id="2147483780" r:id="rId11"/>
    <p:sldLayoutId id="2147483777" r:id="rId12"/>
    <p:sldLayoutId id="2147483772" r:id="rId13"/>
    <p:sldLayoutId id="2147483674" r:id="rId14"/>
    <p:sldLayoutId id="2147483792" r:id="rId15"/>
    <p:sldLayoutId id="2147483790" r:id="rId16"/>
    <p:sldLayoutId id="2147483779" r:id="rId17"/>
    <p:sldLayoutId id="2147483778" r:id="rId18"/>
    <p:sldLayoutId id="2147483776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789" r:id="rId25"/>
    <p:sldLayoutId id="2147483788" r:id="rId26"/>
    <p:sldLayoutId id="2147483787" r:id="rId27"/>
    <p:sldLayoutId id="2147483775" r:id="rId28"/>
    <p:sldLayoutId id="2147483774" r:id="rId29"/>
    <p:sldLayoutId id="2147483773" r:id="rId30"/>
    <p:sldLayoutId id="2147483680" r:id="rId31"/>
    <p:sldLayoutId id="2147483681" r:id="rId32"/>
    <p:sldLayoutId id="2147483682" r:id="rId33"/>
    <p:sldLayoutId id="2147483683" r:id="rId34"/>
    <p:sldLayoutId id="2147483771" r:id="rId35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A17B134A-4EA1-4F48-B497-E24216BE7B1C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96" r:id="rId3"/>
    <p:sldLayoutId id="2147483783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slide" Target="slide11.xml"/><Relationship Id="rId3" Type="http://schemas.openxmlformats.org/officeDocument/2006/relationships/audio" Target="../media/media1.mp3"/><Relationship Id="rId21" Type="http://schemas.openxmlformats.org/officeDocument/2006/relationships/slide" Target="slide15.xml"/><Relationship Id="rId12" Type="http://schemas.openxmlformats.org/officeDocument/2006/relationships/customXml" Target="../ink/ink3.xml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20" Type="http://schemas.microsoft.com/office/2007/relationships/hdphoto" Target="../media/hdphoto1.wdp"/><Relationship Id="rId1" Type="http://schemas.openxmlformats.org/officeDocument/2006/relationships/tags" Target="../tags/tag6.xml"/><Relationship Id="rId6" Type="http://schemas.openxmlformats.org/officeDocument/2006/relationships/customXml" Target="../ink/ink1.xml"/><Relationship Id="rId11" Type="http://schemas.openxmlformats.org/officeDocument/2006/relationships/image" Target="../media/image160.png"/><Relationship Id="rId5" Type="http://schemas.openxmlformats.org/officeDocument/2006/relationships/image" Target="../media/image11.jpeg"/><Relationship Id="rId15" Type="http://schemas.openxmlformats.org/officeDocument/2006/relationships/customXml" Target="../ink/ink6.xml"/><Relationship Id="rId23" Type="http://schemas.microsoft.com/office/2007/relationships/hdphoto" Target="../media/hdphoto2.wdp"/><Relationship Id="rId10" Type="http://schemas.openxmlformats.org/officeDocument/2006/relationships/customXml" Target="../ink/ink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0.png"/><Relationship Id="rId14" Type="http://schemas.openxmlformats.org/officeDocument/2006/relationships/customXml" Target="../ink/ink5.xml"/><Relationship Id="rId2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slide" Target="slide11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slide" Target="slide11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5922" y="-12710"/>
            <a:ext cx="1253792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9395" name="组合 69"/>
          <p:cNvGrpSpPr/>
          <p:nvPr/>
        </p:nvGrpSpPr>
        <p:grpSpPr>
          <a:xfrm>
            <a:off x="0" y="3767138"/>
            <a:ext cx="12192000" cy="3117850"/>
            <a:chOff x="2927351" y="2571750"/>
            <a:chExt cx="6337300" cy="1620838"/>
          </a:xfrm>
        </p:grpSpPr>
        <p:sp>
          <p:nvSpPr>
            <p:cNvPr id="59430" name="Freeform 5"/>
            <p:cNvSpPr/>
            <p:nvPr/>
          </p:nvSpPr>
          <p:spPr>
            <a:xfrm>
              <a:off x="4402138" y="2933700"/>
              <a:ext cx="152400" cy="406400"/>
            </a:xfrm>
            <a:custGeom>
              <a:avLst/>
              <a:gdLst/>
              <a:ahLst/>
              <a:cxnLst>
                <a:cxn ang="0">
                  <a:pos x="268816667" y="1427430804"/>
                </a:cxn>
                <a:cxn ang="0">
                  <a:pos x="35843633" y="0"/>
                </a:cxn>
                <a:cxn ang="0">
                  <a:pos x="107526667" y="0"/>
                </a:cxn>
                <a:cxn ang="0">
                  <a:pos x="645160000" y="1738536421"/>
                </a:cxn>
              </a:cxnLst>
              <a:rect l="0" t="0" r="0" b="0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1" name="Freeform 6"/>
            <p:cNvSpPr/>
            <p:nvPr/>
          </p:nvSpPr>
          <p:spPr>
            <a:xfrm>
              <a:off x="4465638" y="2963863"/>
              <a:ext cx="98425" cy="187325"/>
            </a:xfrm>
            <a:custGeom>
              <a:avLst/>
              <a:gdLst/>
              <a:ahLst/>
              <a:cxnLst>
                <a:cxn ang="0">
                  <a:pos x="0" y="561885595"/>
                </a:cxn>
                <a:cxn ang="0">
                  <a:pos x="329629604" y="0"/>
                </a:cxn>
                <a:cxn ang="0">
                  <a:pos x="0" y="797514901"/>
                </a:cxn>
              </a:cxnLst>
              <a:rect l="0" t="0" r="0" b="0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2" name="Freeform 7"/>
            <p:cNvSpPr/>
            <p:nvPr/>
          </p:nvSpPr>
          <p:spPr>
            <a:xfrm>
              <a:off x="4198938" y="2571750"/>
              <a:ext cx="327025" cy="465138"/>
            </a:xfrm>
            <a:custGeom>
              <a:avLst/>
              <a:gdLst/>
              <a:ahLst/>
              <a:cxnLst>
                <a:cxn ang="0">
                  <a:pos x="1064224292" y="491672203"/>
                </a:cxn>
                <a:cxn ang="0">
                  <a:pos x="505054012" y="1675324660"/>
                </a:cxn>
                <a:cxn ang="0">
                  <a:pos x="1334788638" y="1292912947"/>
                </a:cxn>
                <a:cxn ang="0">
                  <a:pos x="1064224292" y="491672203"/>
                </a:cxn>
              </a:cxnLst>
              <a:rect l="0" t="0" r="0" b="0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3" name="Freeform 8"/>
            <p:cNvSpPr/>
            <p:nvPr/>
          </p:nvSpPr>
          <p:spPr>
            <a:xfrm>
              <a:off x="4516438" y="2857500"/>
              <a:ext cx="203200" cy="212725"/>
            </a:xfrm>
            <a:custGeom>
              <a:avLst/>
              <a:gdLst/>
              <a:ahLst/>
              <a:cxnLst>
                <a:cxn ang="0">
                  <a:pos x="519713633" y="217209243"/>
                </a:cxn>
                <a:cxn ang="0">
                  <a:pos x="35843633" y="470620027"/>
                </a:cxn>
                <a:cxn ang="0">
                  <a:pos x="519713633" y="217209243"/>
                </a:cxn>
              </a:cxnLst>
              <a:rect l="0" t="0" r="0" b="0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4" name="Oval 9"/>
            <p:cNvSpPr/>
            <p:nvPr/>
          </p:nvSpPr>
          <p:spPr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5" name="Oval 10"/>
            <p:cNvSpPr/>
            <p:nvPr/>
          </p:nvSpPr>
          <p:spPr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6" name="Oval 11"/>
            <p:cNvSpPr/>
            <p:nvPr/>
          </p:nvSpPr>
          <p:spPr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7" name="Oval 12"/>
            <p:cNvSpPr/>
            <p:nvPr/>
          </p:nvSpPr>
          <p:spPr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8" name="Oval 13"/>
            <p:cNvSpPr/>
            <p:nvPr/>
          </p:nvSpPr>
          <p:spPr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9" name="Oval 14"/>
            <p:cNvSpPr/>
            <p:nvPr/>
          </p:nvSpPr>
          <p:spPr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0" name="Oval 15"/>
            <p:cNvSpPr/>
            <p:nvPr/>
          </p:nvSpPr>
          <p:spPr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1" name="Oval 16"/>
            <p:cNvSpPr/>
            <p:nvPr/>
          </p:nvSpPr>
          <p:spPr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2" name="Freeform 17"/>
            <p:cNvSpPr/>
            <p:nvPr/>
          </p:nvSpPr>
          <p:spPr>
            <a:xfrm>
              <a:off x="4470401" y="2801938"/>
              <a:ext cx="1466850" cy="874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3" name="Freeform 18"/>
            <p:cNvSpPr/>
            <p:nvPr/>
          </p:nvSpPr>
          <p:spPr>
            <a:xfrm>
              <a:off x="4597401" y="2986088"/>
              <a:ext cx="1200150" cy="715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4" name="Freeform 19"/>
            <p:cNvSpPr/>
            <p:nvPr/>
          </p:nvSpPr>
          <p:spPr>
            <a:xfrm>
              <a:off x="4779963" y="3138488"/>
              <a:ext cx="822325" cy="477838"/>
            </a:xfrm>
            <a:custGeom>
              <a:avLst/>
              <a:gdLst/>
              <a:ahLst/>
              <a:cxnLst>
                <a:cxn ang="0">
                  <a:pos x="2147483646" y="2038653163"/>
                </a:cxn>
                <a:cxn ang="0">
                  <a:pos x="1742828823" y="0"/>
                </a:cxn>
                <a:cxn ang="0">
                  <a:pos x="0" y="2038653163"/>
                </a:cxn>
                <a:cxn ang="0">
                  <a:pos x="0" y="2038653163"/>
                </a:cxn>
                <a:cxn ang="0">
                  <a:pos x="2147483646" y="2038653163"/>
                </a:cxn>
                <a:cxn ang="0">
                  <a:pos x="2147483646" y="2038653163"/>
                </a:cxn>
              </a:cxnLst>
              <a:rect l="0" t="0" r="0" b="0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5" name="Freeform 20"/>
            <p:cNvSpPr/>
            <p:nvPr/>
          </p:nvSpPr>
          <p:spPr>
            <a:xfrm>
              <a:off x="4902201" y="3279775"/>
              <a:ext cx="525463" cy="341313"/>
            </a:xfrm>
            <a:custGeom>
              <a:avLst/>
              <a:gdLst/>
              <a:ahLst/>
              <a:cxnLst>
                <a:cxn ang="0">
                  <a:pos x="2147483646" y="1456182050"/>
                </a:cxn>
                <a:cxn ang="0">
                  <a:pos x="1113354394" y="0"/>
                </a:cxn>
                <a:cxn ang="0">
                  <a:pos x="0" y="1456182050"/>
                </a:cxn>
                <a:cxn ang="0">
                  <a:pos x="0" y="1456182050"/>
                </a:cxn>
                <a:cxn ang="0">
                  <a:pos x="2147483646" y="1456182050"/>
                </a:cxn>
                <a:cxn ang="0">
                  <a:pos x="2147483646" y="1456182050"/>
                </a:cxn>
              </a:cxnLst>
              <a:rect l="0" t="0" r="0" b="0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6" name="Freeform 21"/>
            <p:cNvSpPr/>
            <p:nvPr/>
          </p:nvSpPr>
          <p:spPr>
            <a:xfrm>
              <a:off x="5500688" y="2955925"/>
              <a:ext cx="2114550" cy="1198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7" name="Freeform 22"/>
            <p:cNvSpPr/>
            <p:nvPr/>
          </p:nvSpPr>
          <p:spPr>
            <a:xfrm>
              <a:off x="5683251" y="3224213"/>
              <a:ext cx="1738313" cy="917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8" name="Freeform 23"/>
            <p:cNvSpPr/>
            <p:nvPr/>
          </p:nvSpPr>
          <p:spPr>
            <a:xfrm>
              <a:off x="5878513" y="3438525"/>
              <a:ext cx="1360488" cy="7127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9" name="Freeform 24"/>
            <p:cNvSpPr/>
            <p:nvPr/>
          </p:nvSpPr>
          <p:spPr>
            <a:xfrm>
              <a:off x="6119813" y="3621088"/>
              <a:ext cx="877888" cy="495300"/>
            </a:xfrm>
            <a:custGeom>
              <a:avLst/>
              <a:gdLst/>
              <a:ahLst/>
              <a:cxnLst>
                <a:cxn ang="0">
                  <a:pos x="2147483646" y="2096613440"/>
                </a:cxn>
                <a:cxn ang="0">
                  <a:pos x="1870558796" y="0"/>
                </a:cxn>
                <a:cxn ang="0">
                  <a:pos x="0" y="2096613440"/>
                </a:cxn>
                <a:cxn ang="0">
                  <a:pos x="0" y="2114845603"/>
                </a:cxn>
                <a:cxn ang="0">
                  <a:pos x="2147483646" y="2114845603"/>
                </a:cxn>
                <a:cxn ang="0">
                  <a:pos x="2147483646" y="2096613440"/>
                </a:cxn>
              </a:cxnLst>
              <a:rect l="0" t="0" r="0" b="0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0" name="Freeform 25"/>
            <p:cNvSpPr/>
            <p:nvPr/>
          </p:nvSpPr>
          <p:spPr>
            <a:xfrm>
              <a:off x="6315076" y="3822700"/>
              <a:ext cx="474663" cy="268288"/>
            </a:xfrm>
            <a:custGeom>
              <a:avLst/>
              <a:gdLst/>
              <a:ahLst/>
              <a:cxnLst>
                <a:cxn ang="0">
                  <a:pos x="2011651460" y="1124377974"/>
                </a:cxn>
                <a:cxn ang="0">
                  <a:pos x="1005827849" y="0"/>
                </a:cxn>
                <a:cxn ang="0">
                  <a:pos x="0" y="1124377974"/>
                </a:cxn>
                <a:cxn ang="0">
                  <a:pos x="0" y="1142515094"/>
                </a:cxn>
                <a:cxn ang="0">
                  <a:pos x="2011651460" y="1142515094"/>
                </a:cxn>
                <a:cxn ang="0">
                  <a:pos x="2011651460" y="1124377974"/>
                </a:cxn>
              </a:cxnLst>
              <a:rect l="0" t="0" r="0" b="0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1" name="Freeform 26"/>
            <p:cNvSpPr/>
            <p:nvPr/>
          </p:nvSpPr>
          <p:spPr>
            <a:xfrm>
              <a:off x="6353176" y="3317875"/>
              <a:ext cx="2911475" cy="8715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547573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2" name="Freeform 27"/>
            <p:cNvSpPr/>
            <p:nvPr/>
          </p:nvSpPr>
          <p:spPr>
            <a:xfrm>
              <a:off x="6818313" y="3608388"/>
              <a:ext cx="2103438" cy="576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364411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3" name="Freeform 28"/>
            <p:cNvSpPr/>
            <p:nvPr/>
          </p:nvSpPr>
          <p:spPr>
            <a:xfrm>
              <a:off x="2927351" y="3163888"/>
              <a:ext cx="3636963" cy="1028700"/>
            </a:xfrm>
            <a:custGeom>
              <a:avLst/>
              <a:gdLst/>
              <a:ahLst/>
              <a:cxnLst>
                <a:cxn ang="0">
                  <a:pos x="2147483646" y="273296991"/>
                </a:cxn>
                <a:cxn ang="0">
                  <a:pos x="485140344" y="1603342064"/>
                </a:cxn>
                <a:cxn ang="0">
                  <a:pos x="0" y="196773663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73296991"/>
                </a:cxn>
              </a:cxnLst>
              <a:rect l="0" t="0" r="0" b="0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4" name="Freeform 29"/>
            <p:cNvSpPr/>
            <p:nvPr/>
          </p:nvSpPr>
          <p:spPr>
            <a:xfrm>
              <a:off x="3071813" y="3646488"/>
              <a:ext cx="515938" cy="546100"/>
            </a:xfrm>
            <a:custGeom>
              <a:avLst/>
              <a:gdLst/>
              <a:ahLst/>
              <a:cxnLst>
                <a:cxn ang="0">
                  <a:pos x="0" y="637076847"/>
                </a:cxn>
                <a:cxn ang="0">
                  <a:pos x="1001528696" y="2147483646"/>
                </a:cxn>
                <a:cxn ang="0">
                  <a:pos x="2147483646" y="2147483646"/>
                </a:cxn>
                <a:cxn ang="0">
                  <a:pos x="1394986398" y="0"/>
                </a:cxn>
                <a:cxn ang="0">
                  <a:pos x="0" y="637076847"/>
                </a:cxn>
              </a:cxnLst>
              <a:rect l="0" t="0" r="0" b="0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5" name="Freeform 30"/>
            <p:cNvSpPr/>
            <p:nvPr/>
          </p:nvSpPr>
          <p:spPr>
            <a:xfrm>
              <a:off x="3402013" y="3565525"/>
              <a:ext cx="431800" cy="627063"/>
            </a:xfrm>
            <a:custGeom>
              <a:avLst/>
              <a:gdLst/>
              <a:ahLst/>
              <a:cxnLst>
                <a:cxn ang="0">
                  <a:pos x="0" y="345733531"/>
                </a:cxn>
                <a:cxn ang="0">
                  <a:pos x="788530300" y="2147483646"/>
                </a:cxn>
                <a:cxn ang="0">
                  <a:pos x="1827953333" y="2147483646"/>
                </a:cxn>
                <a:cxn ang="0">
                  <a:pos x="1379926967" y="0"/>
                </a:cxn>
                <a:cxn ang="0">
                  <a:pos x="0" y="345733531"/>
                </a:cxn>
              </a:cxnLst>
              <a:rect l="0" t="0" r="0" b="0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6" name="Freeform 31"/>
            <p:cNvSpPr/>
            <p:nvPr/>
          </p:nvSpPr>
          <p:spPr>
            <a:xfrm>
              <a:off x="3729038" y="3522663"/>
              <a:ext cx="376238" cy="669925"/>
            </a:xfrm>
            <a:custGeom>
              <a:avLst/>
              <a:gdLst/>
              <a:ahLst/>
              <a:cxnLst>
                <a:cxn ang="0">
                  <a:pos x="0" y="182074521"/>
                </a:cxn>
                <a:cxn ang="0">
                  <a:pos x="446772057" y="2147483646"/>
                </a:cxn>
                <a:cxn ang="0">
                  <a:pos x="1590505985" y="2147483646"/>
                </a:cxn>
                <a:cxn ang="0">
                  <a:pos x="1411797162" y="0"/>
                </a:cxn>
                <a:cxn ang="0">
                  <a:pos x="0" y="182074521"/>
                </a:cxn>
              </a:cxnLst>
              <a:rect l="0" t="0" r="0" b="0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7" name="Freeform 32"/>
            <p:cNvSpPr/>
            <p:nvPr/>
          </p:nvSpPr>
          <p:spPr>
            <a:xfrm>
              <a:off x="4064001" y="3509963"/>
              <a:ext cx="363538" cy="682625"/>
            </a:xfrm>
            <a:custGeom>
              <a:avLst/>
              <a:gdLst/>
              <a:ahLst/>
              <a:cxnLst>
                <a:cxn ang="0">
                  <a:pos x="268037413" y="36405245"/>
                </a:cxn>
                <a:cxn ang="0">
                  <a:pos x="0" y="54605734"/>
                </a:cxn>
                <a:cxn ang="0">
                  <a:pos x="178691609" y="2147483646"/>
                </a:cxn>
                <a:cxn ang="0">
                  <a:pos x="1429528641" y="2147483646"/>
                </a:cxn>
                <a:cxn ang="0">
                  <a:pos x="1536742761" y="72810489"/>
                </a:cxn>
                <a:cxn ang="0">
                  <a:pos x="268037413" y="36405245"/>
                </a:cxn>
              </a:cxnLst>
              <a:rect l="0" t="0" r="0" b="0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8" name="Freeform 33"/>
            <p:cNvSpPr/>
            <p:nvPr/>
          </p:nvSpPr>
          <p:spPr>
            <a:xfrm>
              <a:off x="4719638" y="3608388"/>
              <a:ext cx="471488" cy="584200"/>
            </a:xfrm>
            <a:custGeom>
              <a:avLst/>
              <a:gdLst/>
              <a:ahLst/>
              <a:cxnLst>
                <a:cxn ang="0">
                  <a:pos x="469105074" y="0"/>
                </a:cxn>
                <a:cxn ang="0">
                  <a:pos x="0" y="2147483646"/>
                </a:cxn>
                <a:cxn ang="0">
                  <a:pos x="1443394674" y="2147483646"/>
                </a:cxn>
                <a:cxn ang="0">
                  <a:pos x="2002711118" y="509145225"/>
                </a:cxn>
                <a:cxn ang="0">
                  <a:pos x="469105074" y="0"/>
                </a:cxn>
              </a:cxnLst>
              <a:rect l="0" t="0" r="0" b="0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9" name="Freeform 34"/>
            <p:cNvSpPr/>
            <p:nvPr/>
          </p:nvSpPr>
          <p:spPr>
            <a:xfrm>
              <a:off x="5059363" y="3727450"/>
              <a:ext cx="433388" cy="465138"/>
            </a:xfrm>
            <a:custGeom>
              <a:avLst/>
              <a:gdLst/>
              <a:ahLst/>
              <a:cxnLst>
                <a:cxn ang="0">
                  <a:pos x="559648371" y="0"/>
                </a:cxn>
                <a:cxn ang="0">
                  <a:pos x="0" y="1984893202"/>
                </a:cxn>
                <a:cxn ang="0">
                  <a:pos x="1263721168" y="1984893202"/>
                </a:cxn>
                <a:cxn ang="0">
                  <a:pos x="1841423123" y="546302447"/>
                </a:cxn>
                <a:cxn ang="0">
                  <a:pos x="559648371" y="0"/>
                </a:cxn>
              </a:cxnLst>
              <a:rect l="0" t="0" r="0" b="0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0" name="Freeform 35"/>
            <p:cNvSpPr/>
            <p:nvPr/>
          </p:nvSpPr>
          <p:spPr>
            <a:xfrm>
              <a:off x="5356226" y="3856038"/>
              <a:ext cx="469900" cy="336550"/>
            </a:xfrm>
            <a:custGeom>
              <a:avLst/>
              <a:gdLst/>
              <a:ahLst/>
              <a:cxnLst>
                <a:cxn ang="0">
                  <a:pos x="573476967" y="0"/>
                </a:cxn>
                <a:cxn ang="0">
                  <a:pos x="0" y="1433745601"/>
                </a:cxn>
                <a:cxn ang="0">
                  <a:pos x="1666663333" y="1433745601"/>
                </a:cxn>
                <a:cxn ang="0">
                  <a:pos x="1989243333" y="725946870"/>
                </a:cxn>
                <a:cxn ang="0">
                  <a:pos x="573476967" y="0"/>
                </a:cxn>
              </a:cxnLst>
              <a:rect l="0" t="0" r="0" b="0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1" name="Freeform 36"/>
            <p:cNvSpPr/>
            <p:nvPr/>
          </p:nvSpPr>
          <p:spPr>
            <a:xfrm>
              <a:off x="4402138" y="3527425"/>
              <a:ext cx="428625" cy="665163"/>
            </a:xfrm>
            <a:custGeom>
              <a:avLst/>
              <a:gdLst/>
              <a:ahLst/>
              <a:cxnLst>
                <a:cxn ang="0">
                  <a:pos x="108060182" y="0"/>
                </a:cxn>
                <a:cxn ang="0">
                  <a:pos x="0" y="2147483646"/>
                </a:cxn>
                <a:cxn ang="0">
                  <a:pos x="1350745908" y="2147483646"/>
                </a:cxn>
                <a:cxn ang="0">
                  <a:pos x="1819003868" y="345428526"/>
                </a:cxn>
                <a:cxn ang="0">
                  <a:pos x="108060182" y="0"/>
                </a:cxn>
              </a:cxnLst>
              <a:rect l="0" t="0" r="0" b="0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2" name="Freeform 37"/>
            <p:cNvSpPr/>
            <p:nvPr/>
          </p:nvSpPr>
          <p:spPr>
            <a:xfrm>
              <a:off x="2927351" y="3795713"/>
              <a:ext cx="381000" cy="396875"/>
            </a:xfrm>
            <a:custGeom>
              <a:avLst/>
              <a:gdLst/>
              <a:ahLst/>
              <a:cxnLst>
                <a:cxn ang="0">
                  <a:pos x="394263033" y="127477957"/>
                </a:cxn>
                <a:cxn ang="0">
                  <a:pos x="0" y="437070329"/>
                </a:cxn>
                <a:cxn ang="0">
                  <a:pos x="0" y="1693653394"/>
                </a:cxn>
                <a:cxn ang="0">
                  <a:pos x="1612900000" y="1693653394"/>
                </a:cxn>
                <a:cxn ang="0">
                  <a:pos x="609316367" y="0"/>
                </a:cxn>
                <a:cxn ang="0">
                  <a:pos x="394263033" y="127477957"/>
                </a:cxn>
              </a:cxnLst>
              <a:rect l="0" t="0" r="0" b="0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3" name="Freeform 38"/>
            <p:cNvSpPr/>
            <p:nvPr/>
          </p:nvSpPr>
          <p:spPr>
            <a:xfrm>
              <a:off x="3074988" y="3757613"/>
              <a:ext cx="2374900" cy="434975"/>
            </a:xfrm>
            <a:custGeom>
              <a:avLst/>
              <a:gdLst/>
              <a:ahLst/>
              <a:cxnLst>
                <a:cxn ang="0">
                  <a:pos x="2147483646" y="109114758"/>
                </a:cxn>
                <a:cxn ang="0">
                  <a:pos x="665451221" y="1327552229"/>
                </a:cxn>
                <a:cxn ang="0">
                  <a:pos x="341718424" y="1563965406"/>
                </a:cxn>
                <a:cxn ang="0">
                  <a:pos x="0" y="1854933830"/>
                </a:cxn>
                <a:cxn ang="0">
                  <a:pos x="2147483646" y="1854933830"/>
                </a:cxn>
                <a:cxn ang="0">
                  <a:pos x="2147483646" y="109114758"/>
                </a:cxn>
              </a:cxnLst>
              <a:rect l="0" t="0" r="0" b="0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4" name="Oval 39"/>
            <p:cNvSpPr/>
            <p:nvPr/>
          </p:nvSpPr>
          <p:spPr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5" name="Oval 40"/>
            <p:cNvSpPr/>
            <p:nvPr/>
          </p:nvSpPr>
          <p:spPr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6" name="Oval 41"/>
            <p:cNvSpPr/>
            <p:nvPr/>
          </p:nvSpPr>
          <p:spPr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7" name="Oval 42"/>
            <p:cNvSpPr/>
            <p:nvPr/>
          </p:nvSpPr>
          <p:spPr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8" name="Oval 43"/>
            <p:cNvSpPr/>
            <p:nvPr/>
          </p:nvSpPr>
          <p:spPr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9" name="Oval 44"/>
            <p:cNvSpPr/>
            <p:nvPr/>
          </p:nvSpPr>
          <p:spPr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0" name="Freeform 45"/>
            <p:cNvSpPr/>
            <p:nvPr/>
          </p:nvSpPr>
          <p:spPr>
            <a:xfrm>
              <a:off x="2927351" y="3122613"/>
              <a:ext cx="3492500" cy="1049338"/>
            </a:xfrm>
            <a:custGeom>
              <a:avLst/>
              <a:gdLst/>
              <a:ahLst/>
              <a:cxnLst>
                <a:cxn ang="0">
                  <a:pos x="0" y="2147052188"/>
                </a:cxn>
                <a:cxn ang="0">
                  <a:pos x="1131773447" y="2147483646"/>
                </a:cxn>
                <a:cxn ang="0">
                  <a:pos x="1365313192" y="1273674521"/>
                </a:cxn>
                <a:cxn ang="0">
                  <a:pos x="2147483646" y="2001488533"/>
                </a:cxn>
                <a:cxn ang="0">
                  <a:pos x="2147483646" y="818790763"/>
                </a:cxn>
                <a:cxn ang="0">
                  <a:pos x="2147483646" y="1728558278"/>
                </a:cxn>
                <a:cxn ang="0">
                  <a:pos x="2147483646" y="582250356"/>
                </a:cxn>
                <a:cxn ang="0">
                  <a:pos x="2147483646" y="1637581527"/>
                </a:cxn>
                <a:cxn ang="0">
                  <a:pos x="2147483646" y="491273605"/>
                </a:cxn>
                <a:cxn ang="0">
                  <a:pos x="2147483646" y="1637581527"/>
                </a:cxn>
                <a:cxn ang="0">
                  <a:pos x="2147483646" y="582250356"/>
                </a:cxn>
                <a:cxn ang="0">
                  <a:pos x="2147483646" y="1910511781"/>
                </a:cxn>
                <a:cxn ang="0">
                  <a:pos x="2147483646" y="1000744266"/>
                </a:cxn>
                <a:cxn ang="0">
                  <a:pos x="2147483646" y="2147483646"/>
                </a:cxn>
                <a:cxn ang="0">
                  <a:pos x="2147483646" y="1510214928"/>
                </a:cxn>
                <a:cxn ang="0">
                  <a:pos x="2147483646" y="2147483646"/>
                </a:cxn>
                <a:cxn ang="0">
                  <a:pos x="2147483646" y="19650986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91273605"/>
                </a:cxn>
                <a:cxn ang="0">
                  <a:pos x="0" y="2147052188"/>
                </a:cxn>
              </a:cxnLst>
              <a:rect l="0" t="0" r="0" b="0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71" name="Oval 46"/>
            <p:cNvSpPr/>
            <p:nvPr/>
          </p:nvSpPr>
          <p:spPr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2" name="Oval 47"/>
            <p:cNvSpPr/>
            <p:nvPr/>
          </p:nvSpPr>
          <p:spPr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3" name="Oval 48"/>
            <p:cNvSpPr/>
            <p:nvPr/>
          </p:nvSpPr>
          <p:spPr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4" name="Oval 49"/>
            <p:cNvSpPr/>
            <p:nvPr/>
          </p:nvSpPr>
          <p:spPr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5" name="Oval 50"/>
            <p:cNvSpPr/>
            <p:nvPr/>
          </p:nvSpPr>
          <p:spPr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6" name="Oval 51"/>
            <p:cNvSpPr/>
            <p:nvPr/>
          </p:nvSpPr>
          <p:spPr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7" name="Oval 52"/>
            <p:cNvSpPr/>
            <p:nvPr/>
          </p:nvSpPr>
          <p:spPr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8" name="Oval 53"/>
            <p:cNvSpPr/>
            <p:nvPr/>
          </p:nvSpPr>
          <p:spPr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9" name="Oval 54"/>
            <p:cNvSpPr/>
            <p:nvPr/>
          </p:nvSpPr>
          <p:spPr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0" name="Oval 55"/>
            <p:cNvSpPr/>
            <p:nvPr/>
          </p:nvSpPr>
          <p:spPr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1" name="Freeform 56"/>
            <p:cNvSpPr/>
            <p:nvPr/>
          </p:nvSpPr>
          <p:spPr>
            <a:xfrm>
              <a:off x="6924676" y="3616325"/>
              <a:ext cx="1695450" cy="573088"/>
            </a:xfrm>
            <a:custGeom>
              <a:avLst/>
              <a:gdLst/>
              <a:ahLst/>
              <a:cxnLst>
                <a:cxn ang="0">
                  <a:pos x="287455070" y="1737628477"/>
                </a:cxn>
                <a:cxn ang="0">
                  <a:pos x="1598970418" y="2147483646"/>
                </a:cxn>
                <a:cxn ang="0">
                  <a:pos x="1383376996" y="951120795"/>
                </a:cxn>
                <a:cxn ang="0">
                  <a:pos x="2147483646" y="1554719316"/>
                </a:cxn>
                <a:cxn ang="0">
                  <a:pos x="2147483646" y="164617390"/>
                </a:cxn>
                <a:cxn ang="0">
                  <a:pos x="2147483646" y="1042575375"/>
                </a:cxn>
                <a:cxn ang="0">
                  <a:pos x="2147483646" y="0"/>
                </a:cxn>
                <a:cxn ang="0">
                  <a:pos x="2147483646" y="987704338"/>
                </a:cxn>
                <a:cxn ang="0">
                  <a:pos x="2147483646" y="256071970"/>
                </a:cxn>
                <a:cxn ang="0">
                  <a:pos x="2147483646" y="1408393697"/>
                </a:cxn>
                <a:cxn ang="0">
                  <a:pos x="2147483646" y="987704338"/>
                </a:cxn>
                <a:cxn ang="0">
                  <a:pos x="2147483646" y="2147483646"/>
                </a:cxn>
                <a:cxn ang="0">
                  <a:pos x="2147483646" y="2103442522"/>
                </a:cxn>
                <a:cxn ang="0">
                  <a:pos x="2147483646" y="1499848278"/>
                </a:cxn>
                <a:cxn ang="0">
                  <a:pos x="2147483646" y="1774207743"/>
                </a:cxn>
                <a:cxn ang="0">
                  <a:pos x="2147483646" y="1591302859"/>
                </a:cxn>
                <a:cxn ang="0">
                  <a:pos x="2147483646" y="859666214"/>
                </a:cxn>
                <a:cxn ang="0">
                  <a:pos x="2147483646" y="1280355574"/>
                </a:cxn>
                <a:cxn ang="0">
                  <a:pos x="2147483646" y="1280355574"/>
                </a:cxn>
                <a:cxn ang="0">
                  <a:pos x="2147483646" y="585306749"/>
                </a:cxn>
                <a:cxn ang="0">
                  <a:pos x="2147483646" y="1353518383"/>
                </a:cxn>
                <a:cxn ang="0">
                  <a:pos x="2147483646" y="1463264735"/>
                </a:cxn>
                <a:cxn ang="0">
                  <a:pos x="2147483646" y="804795177"/>
                </a:cxn>
                <a:cxn ang="0">
                  <a:pos x="2147483646" y="1682753162"/>
                </a:cxn>
                <a:cxn ang="0">
                  <a:pos x="2147483646" y="1975408675"/>
                </a:cxn>
                <a:cxn ang="0">
                  <a:pos x="1760661246" y="1481556507"/>
                </a:cxn>
                <a:cxn ang="0">
                  <a:pos x="1868457957" y="2147483646"/>
                </a:cxn>
                <a:cxn ang="0">
                  <a:pos x="1095921926" y="2147483646"/>
                </a:cxn>
                <a:cxn ang="0">
                  <a:pos x="0" y="1938825132"/>
                </a:cxn>
                <a:cxn ang="0">
                  <a:pos x="287455070" y="1737628477"/>
                </a:cxn>
              </a:cxnLst>
              <a:rect l="0" t="0" r="0" b="0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2" name="Freeform 57"/>
            <p:cNvSpPr/>
            <p:nvPr/>
          </p:nvSpPr>
          <p:spPr>
            <a:xfrm>
              <a:off x="7315201" y="3830638"/>
              <a:ext cx="1309688" cy="354013"/>
            </a:xfrm>
            <a:custGeom>
              <a:avLst/>
              <a:gdLst/>
              <a:ahLst/>
              <a:cxnLst>
                <a:cxn ang="0">
                  <a:pos x="0" y="1509942219"/>
                </a:cxn>
                <a:cxn ang="0">
                  <a:pos x="2147483646" y="18191150"/>
                </a:cxn>
                <a:cxn ang="0">
                  <a:pos x="2147483646" y="1491751069"/>
                </a:cxn>
                <a:cxn ang="0">
                  <a:pos x="0" y="1509942219"/>
                </a:cxn>
              </a:cxnLst>
              <a:rect l="0" t="0" r="0" b="0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3" name="Oval 58"/>
            <p:cNvSpPr/>
            <p:nvPr/>
          </p:nvSpPr>
          <p:spPr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4" name="Oval 59"/>
            <p:cNvSpPr/>
            <p:nvPr/>
          </p:nvSpPr>
          <p:spPr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5" name="Oval 60"/>
            <p:cNvSpPr/>
            <p:nvPr/>
          </p:nvSpPr>
          <p:spPr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6" name="Oval 61"/>
            <p:cNvSpPr/>
            <p:nvPr/>
          </p:nvSpPr>
          <p:spPr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7" name="Oval 62"/>
            <p:cNvSpPr/>
            <p:nvPr/>
          </p:nvSpPr>
          <p:spPr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8" name="Freeform 63"/>
            <p:cNvSpPr/>
            <p:nvPr/>
          </p:nvSpPr>
          <p:spPr>
            <a:xfrm>
              <a:off x="3473451" y="2963863"/>
              <a:ext cx="550863" cy="298450"/>
            </a:xfrm>
            <a:custGeom>
              <a:avLst/>
              <a:gdLst/>
              <a:ahLst/>
              <a:cxnLst>
                <a:cxn ang="0">
                  <a:pos x="1651919490" y="18179869"/>
                </a:cxn>
                <a:cxn ang="0">
                  <a:pos x="1849429300" y="563520499"/>
                </a:cxn>
                <a:cxn ang="0">
                  <a:pos x="2046939109" y="563520499"/>
                </a:cxn>
                <a:cxn ang="0">
                  <a:pos x="2147483646" y="581696104"/>
                </a:cxn>
                <a:cxn ang="0">
                  <a:pos x="2147483646" y="945259367"/>
                </a:cxn>
                <a:cxn ang="0">
                  <a:pos x="2118763170" y="981614841"/>
                </a:cxn>
                <a:cxn ang="0">
                  <a:pos x="1472359339" y="1090681261"/>
                </a:cxn>
                <a:cxn ang="0">
                  <a:pos x="718223654" y="1199751946"/>
                </a:cxn>
                <a:cxn ang="0">
                  <a:pos x="125689987" y="1254283024"/>
                </a:cxn>
                <a:cxn ang="0">
                  <a:pos x="71824060" y="1090681261"/>
                </a:cxn>
                <a:cxn ang="0">
                  <a:pos x="89777957" y="927079499"/>
                </a:cxn>
                <a:cxn ang="0">
                  <a:pos x="287292004" y="854368551"/>
                </a:cxn>
                <a:cxn ang="0">
                  <a:pos x="430935887" y="799833209"/>
                </a:cxn>
                <a:cxn ang="0">
                  <a:pos x="341157931" y="272672447"/>
                </a:cxn>
                <a:cxn ang="0">
                  <a:pos x="466847918" y="127246289"/>
                </a:cxn>
                <a:cxn ang="0">
                  <a:pos x="1203025468" y="18179869"/>
                </a:cxn>
                <a:cxn ang="0">
                  <a:pos x="1454405442" y="0"/>
                </a:cxn>
                <a:cxn ang="0">
                  <a:pos x="1651919490" y="18179869"/>
                </a:cxn>
              </a:cxnLst>
              <a:rect l="0" t="0" r="0" b="0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9" name="Freeform 64"/>
            <p:cNvSpPr/>
            <p:nvPr/>
          </p:nvSpPr>
          <p:spPr>
            <a:xfrm>
              <a:off x="3609976" y="3155950"/>
              <a:ext cx="127000" cy="158750"/>
            </a:xfrm>
            <a:custGeom>
              <a:avLst/>
              <a:gdLst/>
              <a:ahLst/>
              <a:cxnLst>
                <a:cxn ang="0">
                  <a:pos x="483870000" y="515444088"/>
                </a:cxn>
                <a:cxn ang="0">
                  <a:pos x="537633333" y="331358446"/>
                </a:cxn>
                <a:cxn ang="0">
                  <a:pos x="35843633" y="257724189"/>
                </a:cxn>
                <a:cxn ang="0">
                  <a:pos x="71683033" y="533854797"/>
                </a:cxn>
                <a:cxn ang="0">
                  <a:pos x="483870000" y="515444088"/>
                </a:cxn>
              </a:cxnLst>
              <a:rect l="0" t="0" r="0" b="0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0" name="Freeform 65"/>
            <p:cNvSpPr/>
            <p:nvPr/>
          </p:nvSpPr>
          <p:spPr>
            <a:xfrm>
              <a:off x="3648076" y="3203575"/>
              <a:ext cx="50800" cy="58738"/>
            </a:xfrm>
            <a:custGeom>
              <a:avLst/>
              <a:gdLst/>
              <a:ahLst/>
              <a:cxnLst>
                <a:cxn ang="0">
                  <a:pos x="197133633" y="193629817"/>
                </a:cxn>
                <a:cxn ang="0">
                  <a:pos x="215053333" y="123219737"/>
                </a:cxn>
                <a:cxn ang="0">
                  <a:pos x="17919700" y="88014697"/>
                </a:cxn>
                <a:cxn ang="0">
                  <a:pos x="35843633" y="193629817"/>
                </a:cxn>
                <a:cxn ang="0">
                  <a:pos x="197133633" y="193629817"/>
                </a:cxn>
              </a:cxnLst>
              <a:rect l="0" t="0" r="0" b="0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1" name="Freeform 66"/>
            <p:cNvSpPr/>
            <p:nvPr/>
          </p:nvSpPr>
          <p:spPr>
            <a:xfrm>
              <a:off x="3833813" y="3135313"/>
              <a:ext cx="131763" cy="157163"/>
            </a:xfrm>
            <a:custGeom>
              <a:avLst/>
              <a:gdLst/>
              <a:ahLst/>
              <a:cxnLst>
                <a:cxn ang="0">
                  <a:pos x="505850908" y="505189844"/>
                </a:cxn>
                <a:cxn ang="0">
                  <a:pos x="541983723" y="324766720"/>
                </a:cxn>
                <a:cxn ang="0">
                  <a:pos x="36132815" y="252594922"/>
                </a:cxn>
                <a:cxn ang="0">
                  <a:pos x="72265630" y="523233856"/>
                </a:cxn>
                <a:cxn ang="0">
                  <a:pos x="505850908" y="505189844"/>
                </a:cxn>
              </a:cxnLst>
              <a:rect l="0" t="0" r="0" b="0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2" name="Freeform 67"/>
            <p:cNvSpPr/>
            <p:nvPr/>
          </p:nvSpPr>
          <p:spPr>
            <a:xfrm>
              <a:off x="3876676" y="3181350"/>
              <a:ext cx="46038" cy="60325"/>
            </a:xfrm>
            <a:custGeom>
              <a:avLst/>
              <a:gdLst/>
              <a:ahLst/>
              <a:cxnLst>
                <a:cxn ang="0">
                  <a:pos x="175166219" y="204234596"/>
                </a:cxn>
                <a:cxn ang="0">
                  <a:pos x="192681586" y="129970213"/>
                </a:cxn>
                <a:cxn ang="0">
                  <a:pos x="0" y="92835866"/>
                </a:cxn>
                <a:cxn ang="0">
                  <a:pos x="17515366" y="204234596"/>
                </a:cxn>
                <a:cxn ang="0">
                  <a:pos x="175166219" y="204234596"/>
                </a:cxn>
              </a:cxnLst>
              <a:rect l="0" t="0" r="0" b="0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3" name="Freeform 68"/>
            <p:cNvSpPr/>
            <p:nvPr/>
          </p:nvSpPr>
          <p:spPr>
            <a:xfrm>
              <a:off x="3592513" y="3014663"/>
              <a:ext cx="119063" cy="107950"/>
            </a:xfrm>
            <a:custGeom>
              <a:avLst/>
              <a:gdLst/>
              <a:ahLst/>
              <a:cxnLst>
                <a:cxn ang="0">
                  <a:pos x="18080567" y="111870744"/>
                </a:cxn>
                <a:cxn ang="0">
                  <a:pos x="72326520" y="466128100"/>
                </a:cxn>
                <a:cxn ang="0">
                  <a:pos x="253144947" y="447482976"/>
                </a:cxn>
                <a:cxn ang="0">
                  <a:pos x="433959122" y="410192728"/>
                </a:cxn>
                <a:cxn ang="0">
                  <a:pos x="433959122" y="205096364"/>
                </a:cxn>
                <a:cxn ang="0">
                  <a:pos x="397797988" y="0"/>
                </a:cxn>
                <a:cxn ang="0">
                  <a:pos x="0" y="93225620"/>
                </a:cxn>
              </a:cxnLst>
              <a:rect l="0" t="0" r="0" b="0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4" name="Freeform 69"/>
            <p:cNvSpPr/>
            <p:nvPr/>
          </p:nvSpPr>
          <p:spPr>
            <a:xfrm>
              <a:off x="3711576" y="2994025"/>
              <a:ext cx="173038" cy="111125"/>
            </a:xfrm>
            <a:custGeom>
              <a:avLst/>
              <a:gdLst/>
              <a:ahLst/>
              <a:cxnLst>
                <a:cxn ang="0">
                  <a:pos x="0" y="109603442"/>
                </a:cxn>
                <a:cxn ang="0">
                  <a:pos x="89059704" y="474952524"/>
                </a:cxn>
                <a:cxn ang="0">
                  <a:pos x="730296328" y="401883563"/>
                </a:cxn>
                <a:cxn ang="0">
                  <a:pos x="712486075" y="164405163"/>
                </a:cxn>
                <a:cxn ang="0">
                  <a:pos x="534362446" y="0"/>
                </a:cxn>
                <a:cxn ang="0">
                  <a:pos x="17810253" y="73068962"/>
                </a:cxn>
              </a:cxnLst>
              <a:rect l="0" t="0" r="0" b="0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grpSp>
        <p:nvGrpSpPr>
          <p:cNvPr id="59396" name="组合 454"/>
          <p:cNvGrpSpPr/>
          <p:nvPr/>
        </p:nvGrpSpPr>
        <p:grpSpPr>
          <a:xfrm>
            <a:off x="558800" y="47625"/>
            <a:ext cx="998538" cy="1733550"/>
            <a:chOff x="5003800" y="1020763"/>
            <a:chExt cx="2166938" cy="4770437"/>
          </a:xfrm>
        </p:grpSpPr>
        <p:sp>
          <p:nvSpPr>
            <p:cNvPr id="59405" name="Freeform 437"/>
            <p:cNvSpPr/>
            <p:nvPr/>
          </p:nvSpPr>
          <p:spPr>
            <a:xfrm>
              <a:off x="5003800" y="5121275"/>
              <a:ext cx="2163763" cy="669925"/>
            </a:xfrm>
            <a:custGeom>
              <a:avLst/>
              <a:gdLst/>
              <a:ahLst/>
              <a:cxnLst>
                <a:cxn ang="0">
                  <a:pos x="54426306" y="0"/>
                </a:cxn>
                <a:cxn ang="0">
                  <a:pos x="54426306" y="1024739328"/>
                </a:cxn>
                <a:cxn ang="0">
                  <a:pos x="2147483646" y="2147483646"/>
                </a:cxn>
                <a:cxn ang="0">
                  <a:pos x="2147483646" y="916872923"/>
                </a:cxn>
                <a:cxn ang="0">
                  <a:pos x="2147483646" y="35955468"/>
                </a:cxn>
              </a:cxnLst>
              <a:rect l="0" t="0" r="0" b="0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6" name="Freeform 438"/>
            <p:cNvSpPr/>
            <p:nvPr/>
          </p:nvSpPr>
          <p:spPr>
            <a:xfrm>
              <a:off x="5016500" y="5005388"/>
              <a:ext cx="860425" cy="585788"/>
            </a:xfrm>
            <a:custGeom>
              <a:avLst/>
              <a:gdLst/>
              <a:ahLst/>
              <a:cxnLst>
                <a:cxn ang="0">
                  <a:pos x="0" y="48650542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4654924" y="0"/>
                </a:cxn>
                <a:cxn ang="0">
                  <a:pos x="0" y="486505424"/>
                </a:cxn>
              </a:cxnLst>
              <a:rect l="0" t="0" r="0" b="0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7" name="Freeform 439"/>
            <p:cNvSpPr/>
            <p:nvPr/>
          </p:nvSpPr>
          <p:spPr>
            <a:xfrm>
              <a:off x="5510213" y="4895850"/>
              <a:ext cx="1252538" cy="623888"/>
            </a:xfrm>
            <a:custGeom>
              <a:avLst/>
              <a:gdLst/>
              <a:ahLst/>
              <a:cxnLst>
                <a:cxn ang="0">
                  <a:pos x="0" y="468331925"/>
                </a:cxn>
                <a:cxn ang="0">
                  <a:pos x="1560939270" y="2147483646"/>
                </a:cxn>
                <a:cxn ang="0">
                  <a:pos x="2147483646" y="1603129024"/>
                </a:cxn>
                <a:cxn ang="0">
                  <a:pos x="2123601493" y="0"/>
                </a:cxn>
                <a:cxn ang="0">
                  <a:pos x="0" y="468331925"/>
                </a:cxn>
              </a:cxnLst>
              <a:rect l="0" t="0" r="0" b="0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8" name="Freeform 440"/>
            <p:cNvSpPr/>
            <p:nvPr/>
          </p:nvSpPr>
          <p:spPr>
            <a:xfrm>
              <a:off x="6097588" y="4810125"/>
              <a:ext cx="561975" cy="161925"/>
            </a:xfrm>
            <a:custGeom>
              <a:avLst/>
              <a:gdLst/>
              <a:ahLst/>
              <a:cxnLst>
                <a:cxn ang="0">
                  <a:pos x="2138791702" y="0"/>
                </a:cxn>
                <a:cxn ang="0">
                  <a:pos x="0" y="544732745"/>
                </a:cxn>
                <a:cxn ang="0">
                  <a:pos x="271880951" y="689992253"/>
                </a:cxn>
                <a:cxn ang="0">
                  <a:pos x="2147483646" y="145259509"/>
                </a:cxn>
                <a:cxn ang="0">
                  <a:pos x="2138791702" y="0"/>
                </a:cxn>
              </a:cxnLst>
              <a:rect l="0" t="0" r="0" b="0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9" name="Freeform 441"/>
            <p:cNvSpPr/>
            <p:nvPr/>
          </p:nvSpPr>
          <p:spPr>
            <a:xfrm>
              <a:off x="6162675" y="4845050"/>
              <a:ext cx="549275" cy="160338"/>
            </a:xfrm>
            <a:custGeom>
              <a:avLst/>
              <a:gdLst/>
              <a:ahLst/>
              <a:cxnLst>
                <a:cxn ang="0">
                  <a:pos x="2121223407" y="0"/>
                </a:cxn>
                <a:cxn ang="0">
                  <a:pos x="0" y="534106975"/>
                </a:cxn>
                <a:cxn ang="0">
                  <a:pos x="290081069" y="676533533"/>
                </a:cxn>
                <a:cxn ang="0">
                  <a:pos x="2147483646" y="89017126"/>
                </a:cxn>
                <a:cxn ang="0">
                  <a:pos x="2121223407" y="0"/>
                </a:cxn>
              </a:cxnLst>
              <a:rect l="0" t="0" r="0" b="0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0" name="Freeform 442"/>
            <p:cNvSpPr/>
            <p:nvPr/>
          </p:nvSpPr>
          <p:spPr>
            <a:xfrm>
              <a:off x="6229350" y="4865688"/>
              <a:ext cx="549275" cy="174625"/>
            </a:xfrm>
            <a:custGeom>
              <a:avLst/>
              <a:gdLst/>
              <a:ahLst/>
              <a:cxnLst>
                <a:cxn ang="0">
                  <a:pos x="2048702075" y="0"/>
                </a:cxn>
                <a:cxn ang="0">
                  <a:pos x="0" y="598631537"/>
                </a:cxn>
                <a:cxn ang="0">
                  <a:pos x="308211402" y="743753430"/>
                </a:cxn>
                <a:cxn ang="0">
                  <a:pos x="2147483646" y="163261598"/>
                </a:cxn>
                <a:cxn ang="0">
                  <a:pos x="2048702075" y="0"/>
                </a:cxn>
              </a:cxnLst>
              <a:rect l="0" t="0" r="0" b="0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1" name="Freeform 443"/>
            <p:cNvSpPr/>
            <p:nvPr/>
          </p:nvSpPr>
          <p:spPr>
            <a:xfrm>
              <a:off x="6302375" y="4903788"/>
              <a:ext cx="536575" cy="161925"/>
            </a:xfrm>
            <a:custGeom>
              <a:avLst/>
              <a:gdLst/>
              <a:ahLst/>
              <a:cxnLst>
                <a:cxn ang="0">
                  <a:pos x="2147483646" y="127102603"/>
                </a:cxn>
                <a:cxn ang="0">
                  <a:pos x="2031132267" y="0"/>
                </a:cxn>
                <a:cxn ang="0">
                  <a:pos x="0" y="581046557"/>
                </a:cxn>
                <a:cxn ang="0">
                  <a:pos x="217619489" y="689992253"/>
                </a:cxn>
                <a:cxn ang="0">
                  <a:pos x="2147483646" y="127102603"/>
                </a:cxn>
              </a:cxnLst>
              <a:rect l="0" t="0" r="0" b="0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2" name="Freeform 444"/>
            <p:cNvSpPr/>
            <p:nvPr/>
          </p:nvSpPr>
          <p:spPr>
            <a:xfrm>
              <a:off x="6416675" y="4964113"/>
              <a:ext cx="754063" cy="309563"/>
            </a:xfrm>
            <a:custGeom>
              <a:avLst/>
              <a:gdLst/>
              <a:ahLst/>
              <a:cxnLst>
                <a:cxn ang="0">
                  <a:pos x="2032762137" y="0"/>
                </a:cxn>
                <a:cxn ang="0">
                  <a:pos x="0" y="575443692"/>
                </a:cxn>
                <a:cxn ang="0">
                  <a:pos x="1470124633" y="1312729465"/>
                </a:cxn>
                <a:cxn ang="0">
                  <a:pos x="2147483646" y="719305676"/>
                </a:cxn>
                <a:cxn ang="0">
                  <a:pos x="2032762137" y="0"/>
                </a:cxn>
              </a:cxnLst>
              <a:rect l="0" t="0" r="0" b="0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3" name="Freeform 445"/>
            <p:cNvSpPr/>
            <p:nvPr/>
          </p:nvSpPr>
          <p:spPr>
            <a:xfrm>
              <a:off x="6353175" y="4933950"/>
              <a:ext cx="541338" cy="165100"/>
            </a:xfrm>
            <a:custGeom>
              <a:avLst/>
              <a:gdLst/>
              <a:ahLst/>
              <a:cxnLst>
                <a:cxn ang="0">
                  <a:pos x="2071257226" y="0"/>
                </a:cxn>
                <a:cxn ang="0">
                  <a:pos x="0" y="555553033"/>
                </a:cxn>
                <a:cxn ang="0">
                  <a:pos x="272535977" y="698923333"/>
                </a:cxn>
                <a:cxn ang="0">
                  <a:pos x="2147483646" y="125446367"/>
                </a:cxn>
                <a:cxn ang="0">
                  <a:pos x="2071257226" y="0"/>
                </a:cxn>
              </a:cxnLst>
              <a:rect l="0" t="0" r="0" b="0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4" name="Freeform 446"/>
            <p:cNvSpPr/>
            <p:nvPr/>
          </p:nvSpPr>
          <p:spPr>
            <a:xfrm>
              <a:off x="6008688" y="4781550"/>
              <a:ext cx="592138" cy="157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487150081"/>
                </a:cxn>
                <a:cxn ang="0">
                  <a:pos x="381098313" y="667573205"/>
                </a:cxn>
                <a:cxn ang="0">
                  <a:pos x="2147483646" y="126299585"/>
                </a:cxn>
                <a:cxn ang="0">
                  <a:pos x="2147483646" y="0"/>
                </a:cxn>
              </a:cxnLst>
              <a:rect l="0" t="0" r="0" b="0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5" name="Freeform 447"/>
            <p:cNvSpPr/>
            <p:nvPr/>
          </p:nvSpPr>
          <p:spPr>
            <a:xfrm>
              <a:off x="5229225" y="5005388"/>
              <a:ext cx="647700" cy="547688"/>
            </a:xfrm>
            <a:custGeom>
              <a:avLst/>
              <a:gdLst/>
              <a:ahLst/>
              <a:cxnLst>
                <a:cxn ang="0">
                  <a:pos x="36313812" y="324460561"/>
                </a:cxn>
                <a:cxn ang="0">
                  <a:pos x="653678441" y="378537321"/>
                </a:cxn>
                <a:cxn ang="0">
                  <a:pos x="453943954" y="955350435"/>
                </a:cxn>
                <a:cxn ang="0">
                  <a:pos x="1379984507" y="937323433"/>
                </a:cxn>
                <a:cxn ang="0">
                  <a:pos x="1252881904" y="1658344071"/>
                </a:cxn>
                <a:cxn ang="0">
                  <a:pos x="2147483646" y="1568217552"/>
                </a:cxn>
                <a:cxn ang="0">
                  <a:pos x="2124451739" y="2147483646"/>
                </a:cxn>
                <a:cxn ang="0">
                  <a:pos x="2147483646" y="2147483646"/>
                </a:cxn>
                <a:cxn ang="0">
                  <a:pos x="1198406925" y="0"/>
                </a:cxn>
                <a:cxn ang="0">
                  <a:pos x="36313812" y="270383801"/>
                </a:cxn>
                <a:cxn ang="0">
                  <a:pos x="36313812" y="324460561"/>
                </a:cxn>
              </a:cxnLst>
              <a:rect l="0" t="0" r="0" b="0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6" name="Freeform 448"/>
            <p:cNvSpPr/>
            <p:nvPr/>
          </p:nvSpPr>
          <p:spPr>
            <a:xfrm>
              <a:off x="6808788" y="1139825"/>
              <a:ext cx="238125" cy="3865563"/>
            </a:xfrm>
            <a:custGeom>
              <a:avLst/>
              <a:gdLst/>
              <a:ahLst/>
              <a:cxnLst>
                <a:cxn ang="0">
                  <a:pos x="669016440" y="2147483646"/>
                </a:cxn>
                <a:cxn ang="0">
                  <a:pos x="831749364" y="2147483646"/>
                </a:cxn>
                <a:cxn ang="0">
                  <a:pos x="922156071" y="2147483646"/>
                </a:cxn>
                <a:cxn ang="0">
                  <a:pos x="632851205" y="612163456"/>
                </a:cxn>
                <a:cxn ang="0">
                  <a:pos x="361631083" y="90023913"/>
                </a:cxn>
                <a:cxn ang="0">
                  <a:pos x="0" y="234063871"/>
                </a:cxn>
                <a:cxn ang="0">
                  <a:pos x="741342656" y="2147483646"/>
                </a:cxn>
                <a:cxn ang="0">
                  <a:pos x="614770714" y="2147483646"/>
                </a:cxn>
                <a:cxn ang="0">
                  <a:pos x="524364007" y="2147483646"/>
                </a:cxn>
                <a:cxn ang="0">
                  <a:pos x="433957299" y="2147483646"/>
                </a:cxn>
                <a:cxn ang="0">
                  <a:pos x="415872556" y="2147483646"/>
                </a:cxn>
                <a:cxn ang="0">
                  <a:pos x="578605480" y="2147483646"/>
                </a:cxn>
                <a:cxn ang="0">
                  <a:pos x="669016440" y="2147483646"/>
                </a:cxn>
              </a:cxnLst>
              <a:rect l="0" t="0" r="0" b="0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7" name="Freeform 449"/>
            <p:cNvSpPr/>
            <p:nvPr/>
          </p:nvSpPr>
          <p:spPr>
            <a:xfrm>
              <a:off x="5024438" y="5137150"/>
              <a:ext cx="642938" cy="44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8990196" y="90038787"/>
                </a:cxn>
                <a:cxn ang="0">
                  <a:pos x="779564454" y="756307988"/>
                </a:cxn>
                <a:cxn ang="0">
                  <a:pos x="1867330393" y="684278656"/>
                </a:cxn>
                <a:cxn ang="0">
                  <a:pos x="1758554650" y="1422581433"/>
                </a:cxn>
                <a:cxn ang="0">
                  <a:pos x="2147483646" y="1332546889"/>
                </a:cxn>
                <a:cxn ang="0">
                  <a:pos x="2147483646" y="1872766881"/>
                </a:cxn>
                <a:cxn ang="0">
                  <a:pos x="0" y="0"/>
                </a:cxn>
              </a:cxnLst>
              <a:rect l="0" t="0" r="0" b="0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8" name="Freeform 450"/>
            <p:cNvSpPr/>
            <p:nvPr/>
          </p:nvSpPr>
          <p:spPr>
            <a:xfrm>
              <a:off x="5545138" y="5018088"/>
              <a:ext cx="119063" cy="115888"/>
            </a:xfrm>
            <a:custGeom>
              <a:avLst/>
              <a:gdLst/>
              <a:ahLst/>
              <a:cxnLst>
                <a:cxn ang="0">
                  <a:pos x="488205075" y="239493282"/>
                </a:cxn>
                <a:cxn ang="0">
                  <a:pos x="144653041" y="18421900"/>
                </a:cxn>
                <a:cxn ang="0">
                  <a:pos x="0" y="55265700"/>
                </a:cxn>
                <a:cxn ang="0">
                  <a:pos x="289306081" y="497408465"/>
                </a:cxn>
                <a:cxn ang="0">
                  <a:pos x="488205075" y="239493282"/>
                </a:cxn>
              </a:cxnLst>
              <a:rect l="0" t="0" r="0" b="0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9" name="Freeform 451"/>
            <p:cNvSpPr/>
            <p:nvPr/>
          </p:nvSpPr>
          <p:spPr>
            <a:xfrm>
              <a:off x="6016625" y="5184775"/>
              <a:ext cx="153988" cy="127000"/>
            </a:xfrm>
            <a:custGeom>
              <a:avLst/>
              <a:gdLst/>
              <a:ahLst/>
              <a:cxnLst>
                <a:cxn ang="0">
                  <a:pos x="640380485" y="232973033"/>
                </a:cxn>
                <a:cxn ang="0">
                  <a:pos x="365931095" y="519713633"/>
                </a:cxn>
                <a:cxn ang="0">
                  <a:pos x="18294630" y="304660300"/>
                </a:cxn>
                <a:cxn ang="0">
                  <a:pos x="292744020" y="17919700"/>
                </a:cxn>
                <a:cxn ang="0">
                  <a:pos x="640380485" y="232973033"/>
                </a:cxn>
              </a:cxnLst>
              <a:rect l="0" t="0" r="0" b="0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0" name="Freeform 452"/>
            <p:cNvSpPr/>
            <p:nvPr/>
          </p:nvSpPr>
          <p:spPr>
            <a:xfrm>
              <a:off x="5745163" y="5311775"/>
              <a:ext cx="131763" cy="122238"/>
            </a:xfrm>
            <a:custGeom>
              <a:avLst/>
              <a:gdLst/>
              <a:ahLst/>
              <a:cxnLst>
                <a:cxn ang="0">
                  <a:pos x="541983723" y="230970809"/>
                </a:cxn>
                <a:cxn ang="0">
                  <a:pos x="198728357" y="17766661"/>
                </a:cxn>
                <a:cxn ang="0">
                  <a:pos x="0" y="106604181"/>
                </a:cxn>
                <a:cxn ang="0">
                  <a:pos x="270989736" y="515245815"/>
                </a:cxn>
                <a:cxn ang="0">
                  <a:pos x="541983723" y="230970809"/>
                </a:cxn>
              </a:cxnLst>
              <a:rect l="0" t="0" r="0" b="0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1" name="Freeform 453"/>
            <p:cNvSpPr/>
            <p:nvPr/>
          </p:nvSpPr>
          <p:spPr>
            <a:xfrm>
              <a:off x="5795963" y="5086350"/>
              <a:ext cx="111125" cy="88900"/>
            </a:xfrm>
            <a:custGeom>
              <a:avLst/>
              <a:gdLst/>
              <a:ahLst/>
              <a:cxnLst>
                <a:cxn ang="0">
                  <a:pos x="456685284" y="161290000"/>
                </a:cxn>
                <a:cxn ang="0">
                  <a:pos x="255745639" y="376343333"/>
                </a:cxn>
                <a:cxn ang="0">
                  <a:pos x="0" y="215053333"/>
                </a:cxn>
                <a:cxn ang="0">
                  <a:pos x="219206885" y="17919700"/>
                </a:cxn>
                <a:cxn ang="0">
                  <a:pos x="456685284" y="161290000"/>
                </a:cxn>
              </a:cxnLst>
              <a:rect l="0" t="0" r="0" b="0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2" name="Freeform 454"/>
            <p:cNvSpPr/>
            <p:nvPr/>
          </p:nvSpPr>
          <p:spPr>
            <a:xfrm>
              <a:off x="5991225" y="5375275"/>
              <a:ext cx="115888" cy="88900"/>
            </a:xfrm>
            <a:custGeom>
              <a:avLst/>
              <a:gdLst/>
              <a:ahLst/>
              <a:cxnLst>
                <a:cxn ang="0">
                  <a:pos x="478986565" y="161290000"/>
                </a:cxn>
                <a:cxn ang="0">
                  <a:pos x="276337082" y="376343333"/>
                </a:cxn>
                <a:cxn ang="0">
                  <a:pos x="18421900" y="215053333"/>
                </a:cxn>
                <a:cxn ang="0">
                  <a:pos x="221071383" y="17919700"/>
                </a:cxn>
                <a:cxn ang="0">
                  <a:pos x="478986565" y="161290000"/>
                </a:cxn>
              </a:cxnLst>
              <a:rect l="0" t="0" r="0" b="0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3" name="Freeform 455"/>
            <p:cNvSpPr/>
            <p:nvPr/>
          </p:nvSpPr>
          <p:spPr>
            <a:xfrm>
              <a:off x="5783263" y="4916488"/>
              <a:ext cx="114300" cy="93663"/>
            </a:xfrm>
            <a:custGeom>
              <a:avLst/>
              <a:gdLst/>
              <a:ahLst/>
              <a:cxnLst>
                <a:cxn ang="0">
                  <a:pos x="465950300" y="181254935"/>
                </a:cxn>
                <a:cxn ang="0">
                  <a:pos x="268816667" y="380637917"/>
                </a:cxn>
                <a:cxn ang="0">
                  <a:pos x="17919700" y="217506773"/>
                </a:cxn>
                <a:cxn ang="0">
                  <a:pos x="215053333" y="18123791"/>
                </a:cxn>
                <a:cxn ang="0">
                  <a:pos x="465950300" y="181254935"/>
                </a:cxn>
              </a:cxnLst>
              <a:rect l="0" t="0" r="0" b="0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4" name="Freeform 456"/>
            <p:cNvSpPr/>
            <p:nvPr/>
          </p:nvSpPr>
          <p:spPr>
            <a:xfrm>
              <a:off x="6899275" y="5005388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5" name="Freeform 457"/>
            <p:cNvSpPr/>
            <p:nvPr/>
          </p:nvSpPr>
          <p:spPr>
            <a:xfrm>
              <a:off x="6681788" y="5056188"/>
              <a:ext cx="46038" cy="39688"/>
            </a:xfrm>
            <a:custGeom>
              <a:avLst/>
              <a:gdLst/>
              <a:ahLst/>
              <a:cxnLst>
                <a:cxn ang="0">
                  <a:pos x="192681586" y="77784070"/>
                </a:cxn>
                <a:cxn ang="0">
                  <a:pos x="105100569" y="175015260"/>
                </a:cxn>
                <a:cxn ang="0">
                  <a:pos x="0" y="77784070"/>
                </a:cxn>
                <a:cxn ang="0">
                  <a:pos x="87581017" y="0"/>
                </a:cxn>
                <a:cxn ang="0">
                  <a:pos x="192681586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6" name="Freeform 458"/>
            <p:cNvSpPr/>
            <p:nvPr/>
          </p:nvSpPr>
          <p:spPr>
            <a:xfrm>
              <a:off x="6788150" y="5172075"/>
              <a:ext cx="46038" cy="38100"/>
            </a:xfrm>
            <a:custGeom>
              <a:avLst/>
              <a:gdLst/>
              <a:ahLst/>
              <a:cxnLst>
                <a:cxn ang="0">
                  <a:pos x="192681586" y="89606967"/>
                </a:cxn>
                <a:cxn ang="0">
                  <a:pos x="105100569" y="161290000"/>
                </a:cxn>
                <a:cxn ang="0">
                  <a:pos x="0" y="89606967"/>
                </a:cxn>
                <a:cxn ang="0">
                  <a:pos x="87581017" y="0"/>
                </a:cxn>
                <a:cxn ang="0">
                  <a:pos x="192681586" y="89606967"/>
                </a:cxn>
              </a:cxnLst>
              <a:rect l="0" t="0" r="0" b="0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7" name="Freeform 459"/>
            <p:cNvSpPr/>
            <p:nvPr/>
          </p:nvSpPr>
          <p:spPr>
            <a:xfrm>
              <a:off x="6808788" y="5056188"/>
              <a:ext cx="47625" cy="39688"/>
            </a:xfrm>
            <a:custGeom>
              <a:avLst/>
              <a:gdLst/>
              <a:ahLst/>
              <a:cxnLst>
                <a:cxn ang="0">
                  <a:pos x="206194602" y="77784070"/>
                </a:cxn>
                <a:cxn ang="0">
                  <a:pos x="112468602" y="175015260"/>
                </a:cxn>
                <a:cxn ang="0">
                  <a:pos x="0" y="77784070"/>
                </a:cxn>
                <a:cxn ang="0">
                  <a:pos x="93726000" y="0"/>
                </a:cxn>
                <a:cxn ang="0">
                  <a:pos x="206194602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8" name="Freeform 460"/>
            <p:cNvSpPr/>
            <p:nvPr/>
          </p:nvSpPr>
          <p:spPr>
            <a:xfrm>
              <a:off x="6924675" y="5133975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9" name="Freeform 461"/>
            <p:cNvSpPr/>
            <p:nvPr/>
          </p:nvSpPr>
          <p:spPr>
            <a:xfrm>
              <a:off x="5183188" y="1020763"/>
              <a:ext cx="258763" cy="4384675"/>
            </a:xfrm>
            <a:custGeom>
              <a:avLst/>
              <a:gdLst/>
              <a:ahLst/>
              <a:cxnLst>
                <a:cxn ang="0">
                  <a:pos x="845752018" y="2147483646"/>
                </a:cxn>
                <a:cxn ang="0">
                  <a:pos x="899735919" y="2147483646"/>
                </a:cxn>
                <a:cxn ang="0">
                  <a:pos x="521844373" y="450416058"/>
                </a:cxn>
                <a:cxn ang="0">
                  <a:pos x="0" y="414383622"/>
                </a:cxn>
                <a:cxn ang="0">
                  <a:pos x="503849739" y="2147483646"/>
                </a:cxn>
                <a:cxn ang="0">
                  <a:pos x="269919503" y="2147483646"/>
                </a:cxn>
                <a:cxn ang="0">
                  <a:pos x="377887304" y="2147483646"/>
                </a:cxn>
                <a:cxn ang="0">
                  <a:pos x="539839006" y="2147483646"/>
                </a:cxn>
                <a:cxn ang="0">
                  <a:pos x="845752018" y="2147483646"/>
                </a:cxn>
              </a:cxnLst>
              <a:rect l="0" t="0" r="0" b="0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pic>
        <p:nvPicPr>
          <p:cNvPr id="59397" name="久石譲-Summer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9312" y="6021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Rectangle 124"/>
          <p:cNvSpPr/>
          <p:nvPr/>
        </p:nvSpPr>
        <p:spPr>
          <a:xfrm>
            <a:off x="1784864" y="349687"/>
            <a:ext cx="84997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486147" y="1424777"/>
            <a:ext cx="9363584" cy="3972649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0579081"/>
              </a:avLst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33CC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400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181" y="2973388"/>
            <a:ext cx="224790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Picture 15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975" y="304800"/>
            <a:ext cx="15875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Picture 17" descr="NA00536_%5b1%5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0" y="295275"/>
            <a:ext cx="8223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5167E2D-61CE-4ED6-B3E1-63DB92F65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135" y="1279978"/>
            <a:ext cx="9144000" cy="85701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dirty="0" smtClean="0"/>
              <a:t>TRƯỜNG TIỂU HỌC GIANG BIÊN</a:t>
            </a:r>
            <a:endParaRPr lang="en-US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1EA2D30-2B47-43CD-A5D8-CA8F231E6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2209800"/>
            <a:ext cx="9144000" cy="1655762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1" i="0" u="sng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00" b="1" i="0" u="none" strike="noStrike" kern="1200" cap="none" spc="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36107"/>
      </p:ext>
    </p:extLst>
  </p:cSld>
  <p:clrMapOvr>
    <a:masterClrMapping/>
  </p:clrMapOvr>
  <p:transition spd="slow" advTm="314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Color Frame With Group Of Kids And Giraffe, Background. Stock Vector -  Illustration of play, girl: 57512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32084"/>
            <a:ext cx="12192000" cy="735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8763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6EEF881-6676-42FC-A1A0-B265A6E3E81A}"/>
                  </a:ext>
                </a:extLst>
              </p14:cNvPr>
              <p14:cNvContentPartPr/>
              <p14:nvPr/>
            </p14:nvContentPartPr>
            <p14:xfrm>
              <a:off x="2038385" y="305779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EEF881-6676-42FC-A1A0-B265A6E3E8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9745" y="30487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69CE4FC4-56D3-4486-BBB8-9DC95DAF093A}"/>
                  </a:ext>
                </a:extLst>
              </p14:cNvPr>
              <p14:cNvContentPartPr/>
              <p14:nvPr/>
            </p14:nvContentPartPr>
            <p14:xfrm>
              <a:off x="1148105" y="2547679"/>
              <a:ext cx="64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CE4FC4-56D3-4486-BBB8-9DC95DAF09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9105" y="2539039"/>
                <a:ext cx="24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13A85EC-8662-4F04-8023-B54B4681E014}"/>
              </a:ext>
            </a:extLst>
          </p:cNvPr>
          <p:cNvGrpSpPr/>
          <p:nvPr/>
        </p:nvGrpSpPr>
        <p:grpSpPr>
          <a:xfrm>
            <a:off x="883865" y="2458039"/>
            <a:ext cx="360" cy="360"/>
            <a:chOff x="883865" y="245803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8396FA35-7E69-42BD-A19F-E3D00053E769}"/>
                    </a:ext>
                  </a:extLst>
                </p14:cNvPr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96FA35-7E69-42BD-A19F-E3D00053E7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865" y="24493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xmlns="" id="{658D2F8D-576E-4077-B799-545B66B31E18}"/>
                    </a:ext>
                  </a:extLst>
                </p14:cNvPr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8D2F8D-576E-4077-B799-545B66B31E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865" y="24493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DA8620-5AD8-4060-BB39-D86BCBF3666C}"/>
              </a:ext>
            </a:extLst>
          </p:cNvPr>
          <p:cNvGrpSpPr/>
          <p:nvPr/>
        </p:nvGrpSpPr>
        <p:grpSpPr>
          <a:xfrm>
            <a:off x="988985" y="2802559"/>
            <a:ext cx="360" cy="360"/>
            <a:chOff x="988985" y="280255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xmlns="" id="{2B31B21E-B237-40F1-8135-81745C673982}"/>
                    </a:ext>
                  </a:extLst>
                </p14:cNvPr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31B21E-B237-40F1-8135-81745C6739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345" y="27939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34B6F75C-8365-415D-BB37-1CECF0AD6FBB}"/>
                    </a:ext>
                  </a:extLst>
                </p14:cNvPr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B6F75C-8365-415D-BB37-1CECF0AD6F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345" y="27939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ChuEchConBeat-V.A-4089694.mp3">
            <a:hlinkClick r:id="" action="ppaction://media"/>
            <a:extLst>
              <a:ext uri="{FF2B5EF4-FFF2-40B4-BE49-F238E27FC236}">
                <a16:creationId xmlns:a16="http://schemas.microsoft.com/office/drawing/2014/main" xmlns="" id="{B0434F53-3F9E-49AB-B14D-2C3ACDF773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6CD38B28-F970-49C0-BEBB-A11271AF9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1586" y="3530577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66AF7D74-2262-410B-A311-AA55EE4A7D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0314">
            <a:off x="5903013" y="3401168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F73F2F35-2671-45F0-AABD-49A1F29F3D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3" y="3380264"/>
            <a:ext cx="2370667" cy="1877536"/>
          </a:xfrm>
          <a:prstGeom prst="rect">
            <a:avLst/>
          </a:prstGeom>
        </p:spPr>
      </p:pic>
      <p:pic>
        <p:nvPicPr>
          <p:cNvPr id="15" name="Picture 1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5D400CD4-3D64-445D-908E-C6F8142B504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90" y="3057799"/>
            <a:ext cx="2920919" cy="2086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861412"/>
      </p:ext>
    </p:extLst>
  </p:cSld>
  <p:clrMapOvr>
    <a:masterClrMapping/>
  </p:clrMapOvr>
  <p:transition advTm="2838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5152"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2DCDA9A-14D7-4066-A7A8-7B03977B4E45}"/>
              </a:ext>
            </a:extLst>
          </p:cNvPr>
          <p:cNvGrpSpPr/>
          <p:nvPr/>
        </p:nvGrpSpPr>
        <p:grpSpPr>
          <a:xfrm>
            <a:off x="1600200" y="152400"/>
            <a:ext cx="9384470" cy="6934200"/>
            <a:chOff x="1131130" y="436008"/>
            <a:chExt cx="9384470" cy="6934200"/>
          </a:xfrm>
        </p:grpSpPr>
        <p:sp>
          <p:nvSpPr>
            <p:cNvPr id="6" name="TextBox 5" descr="wm">
              <a:extLst>
                <a:ext uri="{FF2B5EF4-FFF2-40B4-BE49-F238E27FC236}">
                  <a16:creationId xmlns:a16="http://schemas.microsoft.com/office/drawing/2014/main" xmlns="" id="{07F1AF75-A3AD-4BFE-9721-1C3648B8F6E9}"/>
                </a:ext>
              </a:extLst>
            </p:cNvPr>
            <p:cNvSpPr txBox="1"/>
            <p:nvPr/>
          </p:nvSpPr>
          <p:spPr>
            <a:xfrm>
              <a:off x="1131130" y="436008"/>
              <a:ext cx="9384470" cy="5078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gặp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trời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đói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kém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lương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của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Sau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may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còn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lại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ốm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kiếm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bữa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cũng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chẳng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đủ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Bao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vẫn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hoàn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bận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Hôm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chăng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tơ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ngang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bắt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chân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thịt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(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Dế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Mèn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bênh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vực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kẻ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Hoài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Horizontal Scroll 3">
              <a:extLst>
                <a:ext uri="{FF2B5EF4-FFF2-40B4-BE49-F238E27FC236}">
                  <a16:creationId xmlns:a16="http://schemas.microsoft.com/office/drawing/2014/main" xmlns="" id="{46E6D7F6-B3D8-45CB-A4AE-114F9D1480B7}"/>
                </a:ext>
              </a:extLst>
            </p:cNvPr>
            <p:cNvSpPr/>
            <p:nvPr/>
          </p:nvSpPr>
          <p:spPr>
            <a:xfrm>
              <a:off x="1505886" y="5427107"/>
              <a:ext cx="1892555" cy="1792705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A.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thảm </a:t>
              </a:r>
              <a:r>
                <a:rPr lang="en-US" sz="2600" b="1" dirty="0" err="1">
                  <a:solidFill>
                    <a:srgbClr val="FF0000"/>
                  </a:solidFill>
                </a:rPr>
                <a:t>thiết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Horizontal Scroll 3">
              <a:extLst>
                <a:ext uri="{FF2B5EF4-FFF2-40B4-BE49-F238E27FC236}">
                  <a16:creationId xmlns:a16="http://schemas.microsoft.com/office/drawing/2014/main" xmlns="" id="{F42B1F01-D75A-4139-A8BF-80DA1DB5A0E3}"/>
                </a:ext>
              </a:extLst>
            </p:cNvPr>
            <p:cNvSpPr/>
            <p:nvPr/>
          </p:nvSpPr>
          <p:spPr>
            <a:xfrm>
              <a:off x="3455339" y="5413565"/>
              <a:ext cx="1892555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B.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mạnh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mẽ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Horizontal Scroll 3">
              <a:extLst>
                <a:ext uri="{FF2B5EF4-FFF2-40B4-BE49-F238E27FC236}">
                  <a16:creationId xmlns:a16="http://schemas.microsoft.com/office/drawing/2014/main" xmlns="" id="{B7BC1A8D-7ECF-4F10-9951-9199AB8A9BAC}"/>
                </a:ext>
              </a:extLst>
            </p:cNvPr>
            <p:cNvSpPr/>
            <p:nvPr/>
          </p:nvSpPr>
          <p:spPr>
            <a:xfrm>
              <a:off x="5404792" y="5391013"/>
              <a:ext cx="1905594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C.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nhẹ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nhàng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Horizontal Scroll 3">
              <a:extLst>
                <a:ext uri="{FF2B5EF4-FFF2-40B4-BE49-F238E27FC236}">
                  <a16:creationId xmlns:a16="http://schemas.microsoft.com/office/drawing/2014/main" xmlns="" id="{8C04EC77-2292-424B-97F9-C0BABD152F43}"/>
                </a:ext>
              </a:extLst>
            </p:cNvPr>
            <p:cNvSpPr/>
            <p:nvPr/>
          </p:nvSpPr>
          <p:spPr>
            <a:xfrm>
              <a:off x="7399896" y="5334187"/>
              <a:ext cx="2037034" cy="2036021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D.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thong </a:t>
              </a:r>
              <a:r>
                <a:rPr lang="en-US" sz="2600" b="1" dirty="0" err="1">
                  <a:solidFill>
                    <a:srgbClr val="FF0000"/>
                  </a:solidFill>
                </a:rPr>
                <a:t>thả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pic>
          <p:nvPicPr>
            <p:cNvPr id="27" name="applause3">
              <a:hlinkClick r:id="" action="ppaction://media"/>
              <a:extLst>
                <a:ext uri="{FF2B5EF4-FFF2-40B4-BE49-F238E27FC236}">
                  <a16:creationId xmlns:a16="http://schemas.microsoft.com/office/drawing/2014/main" xmlns="" id="{92A210C2-22FC-4920-8BD0-12B180F67EB8}"/>
                </a:ext>
              </a:extLst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2746" y="5947756"/>
              <a:ext cx="487363" cy="4873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0F27136-AB15-4CE1-A423-29D603501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6" y="5207081"/>
            <a:ext cx="1744050" cy="14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ransition advTm="77588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5" name="TextBox 4" descr="wm">
            <a:extLst>
              <a:ext uri="{FF2B5EF4-FFF2-40B4-BE49-F238E27FC236}">
                <a16:creationId xmlns:a16="http://schemas.microsoft.com/office/drawing/2014/main" xmlns="" id="{D4E5DA3A-B570-45B2-AE5F-144AC1E97A5B}"/>
              </a:ext>
            </a:extLst>
          </p:cNvPr>
          <p:cNvSpPr txBox="1"/>
          <p:nvPr/>
        </p:nvSpPr>
        <p:spPr>
          <a:xfrm>
            <a:off x="1131129" y="1308668"/>
            <a:ext cx="991787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Năm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hoàn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Horizontal Scroll 3">
            <a:extLst>
              <a:ext uri="{FF2B5EF4-FFF2-40B4-BE49-F238E27FC236}">
                <a16:creationId xmlns:a16="http://schemas.microsoft.com/office/drawing/2014/main" xmlns="" id="{E6AA185F-E82F-48C6-922D-D3D889027FFD}"/>
              </a:ext>
            </a:extLst>
          </p:cNvPr>
          <p:cNvSpPr/>
          <p:nvPr/>
        </p:nvSpPr>
        <p:spPr>
          <a:xfrm>
            <a:off x="1219200" y="36226"/>
            <a:ext cx="2133600" cy="164017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thảm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1CE963D9-36EB-4E6A-AD1D-B213DAD4F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44640"/>
            <a:ext cx="1744050" cy="1413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ransition advTm="2906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8" y="193588"/>
            <a:ext cx="2020013" cy="1467919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A8F649DD-2BC3-48A4-AB06-00B26A0A52D4}"/>
              </a:ext>
            </a:extLst>
          </p:cNvPr>
          <p:cNvSpPr txBox="1"/>
          <p:nvPr/>
        </p:nvSpPr>
        <p:spPr>
          <a:xfrm>
            <a:off x="891360" y="1661507"/>
            <a:ext cx="962424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>
            <a:extLst>
              <a:ext uri="{FF2B5EF4-FFF2-40B4-BE49-F238E27FC236}">
                <a16:creationId xmlns:a16="http://schemas.microsoft.com/office/drawing/2014/main" xmlns="" id="{A9C842FC-DE3C-4F00-8652-DF62C335F1B7}"/>
              </a:ext>
            </a:extLst>
          </p:cNvPr>
          <p:cNvSpPr/>
          <p:nvPr/>
        </p:nvSpPr>
        <p:spPr>
          <a:xfrm>
            <a:off x="328565" y="5166693"/>
            <a:ext cx="2114360" cy="1484399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thảm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>
            <a:extLst>
              <a:ext uri="{FF2B5EF4-FFF2-40B4-BE49-F238E27FC236}">
                <a16:creationId xmlns:a16="http://schemas.microsoft.com/office/drawing/2014/main" xmlns="" id="{5D6A6441-FE04-40F9-986A-6A3EFDE7A80C}"/>
              </a:ext>
            </a:extLst>
          </p:cNvPr>
          <p:cNvSpPr/>
          <p:nvPr/>
        </p:nvSpPr>
        <p:spPr>
          <a:xfrm>
            <a:off x="2615751" y="5069806"/>
            <a:ext cx="2114360" cy="1650361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>
            <a:extLst>
              <a:ext uri="{FF2B5EF4-FFF2-40B4-BE49-F238E27FC236}">
                <a16:creationId xmlns:a16="http://schemas.microsoft.com/office/drawing/2014/main" xmlns="" id="{6EE45D25-E2C6-4603-9C96-A504A3C169A9}"/>
              </a:ext>
            </a:extLst>
          </p:cNvPr>
          <p:cNvSpPr/>
          <p:nvPr/>
        </p:nvSpPr>
        <p:spPr>
          <a:xfrm>
            <a:off x="4875455" y="4998445"/>
            <a:ext cx="2285999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>
            <a:extLst>
              <a:ext uri="{FF2B5EF4-FFF2-40B4-BE49-F238E27FC236}">
                <a16:creationId xmlns:a16="http://schemas.microsoft.com/office/drawing/2014/main" xmlns="" id="{F2F1EFEB-E883-4EA5-9605-E39018217A56}"/>
              </a:ext>
            </a:extLst>
          </p:cNvPr>
          <p:cNvSpPr/>
          <p:nvPr/>
        </p:nvSpPr>
        <p:spPr>
          <a:xfrm>
            <a:off x="7306798" y="4895384"/>
            <a:ext cx="2402612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257933"/>
      </p:ext>
    </p:extLst>
  </p:cSld>
  <p:clrMapOvr>
    <a:masterClrMapping/>
  </p:clrMapOvr>
  <p:transition advTm="483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A8F649DD-2BC3-48A4-AB06-00B26A0A52D4}"/>
              </a:ext>
            </a:extLst>
          </p:cNvPr>
          <p:cNvSpPr txBox="1"/>
          <p:nvPr/>
        </p:nvSpPr>
        <p:spPr>
          <a:xfrm>
            <a:off x="891360" y="1661507"/>
            <a:ext cx="1069104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xmlns="" id="{D527018C-3AB8-4B95-A4AF-2A147220D9CA}"/>
              </a:ext>
            </a:extLst>
          </p:cNvPr>
          <p:cNvSpPr/>
          <p:nvPr/>
        </p:nvSpPr>
        <p:spPr>
          <a:xfrm>
            <a:off x="1066800" y="0"/>
            <a:ext cx="2514600" cy="166150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EBE3F4-8783-418F-A639-7B664782599C}"/>
              </a:ext>
            </a:extLst>
          </p:cNvPr>
          <p:cNvSpPr txBox="1"/>
          <p:nvPr/>
        </p:nvSpPr>
        <p:spPr>
          <a:xfrm>
            <a:off x="3581400" y="4187333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715045"/>
      </p:ext>
    </p:extLst>
  </p:cSld>
  <p:clrMapOvr>
    <a:masterClrMapping/>
  </p:clrMapOvr>
  <p:transition advTm="2817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06" y="5104658"/>
            <a:ext cx="1718321" cy="1753342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58314243-D898-41E0-8793-032E49D23609}"/>
              </a:ext>
            </a:extLst>
          </p:cNvPr>
          <p:cNvSpPr txBox="1"/>
          <p:nvPr/>
        </p:nvSpPr>
        <p:spPr>
          <a:xfrm>
            <a:off x="76200" y="255693"/>
            <a:ext cx="121158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_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Tuốc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>
            <a:extLst>
              <a:ext uri="{FF2B5EF4-FFF2-40B4-BE49-F238E27FC236}">
                <a16:creationId xmlns:a16="http://schemas.microsoft.com/office/drawing/2014/main" xmlns="" id="{091C1E98-DAB5-4F94-9559-920AEF4E2AFE}"/>
              </a:ext>
            </a:extLst>
          </p:cNvPr>
          <p:cNvSpPr/>
          <p:nvPr/>
        </p:nvSpPr>
        <p:spPr>
          <a:xfrm>
            <a:off x="1242682" y="5565264"/>
            <a:ext cx="2117510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>
            <a:extLst>
              <a:ext uri="{FF2B5EF4-FFF2-40B4-BE49-F238E27FC236}">
                <a16:creationId xmlns:a16="http://schemas.microsoft.com/office/drawing/2014/main" xmlns="" id="{69ED802D-4E9B-4C05-9142-FBFC0394E6E6}"/>
              </a:ext>
            </a:extLst>
          </p:cNvPr>
          <p:cNvSpPr/>
          <p:nvPr/>
        </p:nvSpPr>
        <p:spPr>
          <a:xfrm>
            <a:off x="3400388" y="5502098"/>
            <a:ext cx="2380819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>
            <a:extLst>
              <a:ext uri="{FF2B5EF4-FFF2-40B4-BE49-F238E27FC236}">
                <a16:creationId xmlns:a16="http://schemas.microsoft.com/office/drawing/2014/main" xmlns="" id="{DFBC9179-096C-41F6-A407-F457F305B5E2}"/>
              </a:ext>
            </a:extLst>
          </p:cNvPr>
          <p:cNvSpPr/>
          <p:nvPr/>
        </p:nvSpPr>
        <p:spPr>
          <a:xfrm>
            <a:off x="5865117" y="5546082"/>
            <a:ext cx="2146166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>
            <a:extLst>
              <a:ext uri="{FF2B5EF4-FFF2-40B4-BE49-F238E27FC236}">
                <a16:creationId xmlns:a16="http://schemas.microsoft.com/office/drawing/2014/main" xmlns="" id="{5D1944A4-35BF-4EB5-B485-A8B8FB7BAC4D}"/>
              </a:ext>
            </a:extLst>
          </p:cNvPr>
          <p:cNvSpPr/>
          <p:nvPr/>
        </p:nvSpPr>
        <p:spPr>
          <a:xfrm>
            <a:off x="8047378" y="5546082"/>
            <a:ext cx="1958707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thong </a:t>
            </a:r>
            <a:r>
              <a:rPr lang="en-US" sz="2600" b="1" dirty="0" err="1">
                <a:solidFill>
                  <a:srgbClr val="FF0000"/>
                </a:solidFill>
              </a:rPr>
              <a:t>thả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ransition advTm="686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66776"/>
            <a:ext cx="1718321" cy="1753342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58314243-D898-41E0-8793-032E49D23609}"/>
              </a:ext>
            </a:extLst>
          </p:cNvPr>
          <p:cNvSpPr txBox="1"/>
          <p:nvPr/>
        </p:nvSpPr>
        <p:spPr>
          <a:xfrm>
            <a:off x="404900" y="1339462"/>
            <a:ext cx="113822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xmlns="" id="{10E0EE6B-F399-47C5-89A5-6B552D1F0FB8}"/>
              </a:ext>
            </a:extLst>
          </p:cNvPr>
          <p:cNvSpPr/>
          <p:nvPr/>
        </p:nvSpPr>
        <p:spPr>
          <a:xfrm>
            <a:off x="838200" y="-152400"/>
            <a:ext cx="2819400" cy="144358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030636"/>
      </p:ext>
    </p:extLst>
  </p:cSld>
  <p:clrMapOvr>
    <a:masterClrMapping/>
  </p:clrMapOvr>
  <p:transition advTm="194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Hình nền PowerPoint 3D đẹp và chuyên nghiệp - Hedieuhanh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Text Box 21"/>
          <p:cNvSpPr txBox="1"/>
          <p:nvPr/>
        </p:nvSpPr>
        <p:spPr>
          <a:xfrm>
            <a:off x="3724275" y="139700"/>
            <a:ext cx="3443571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4400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63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9700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F89A5C-6B63-4BB4-B69E-2C9C4FDC1B25}"/>
              </a:ext>
            </a:extLst>
          </p:cNvPr>
          <p:cNvSpPr txBox="1"/>
          <p:nvPr/>
        </p:nvSpPr>
        <p:spPr>
          <a:xfrm>
            <a:off x="2438400" y="1754461"/>
            <a:ext cx="94487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Giọng </a:t>
            </a:r>
            <a:r>
              <a:rPr lang="en-US" sz="32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thảm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Năm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trời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đói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kém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…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vặt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chân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vặt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cánh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thịt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DD7883-0568-4793-8318-5E17DB518C86}"/>
              </a:ext>
            </a:extLst>
          </p:cNvPr>
          <p:cNvSpPr txBox="1"/>
          <p:nvPr/>
        </p:nvSpPr>
        <p:spPr>
          <a:xfrm>
            <a:off x="2438400" y="2784525"/>
            <a:ext cx="9143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mạnh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mẽ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răn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đe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của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của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béo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múp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béo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míp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… Có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phá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hết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vòng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vây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đi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?</a:t>
            </a:r>
            <a:endParaRPr lang="en-US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5C5A97-75AC-4665-A473-E15A3ADB7D0C}"/>
              </a:ext>
            </a:extLst>
          </p:cNvPr>
          <p:cNvSpPr txBox="1"/>
          <p:nvPr/>
        </p:nvSpPr>
        <p:spPr>
          <a:xfrm>
            <a:off x="2514601" y="4261853"/>
            <a:ext cx="9067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trìu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mến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chẳng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biết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…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cũng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chút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của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ông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lão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  <a:endParaRPr lang="en-US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56921"/>
      </p:ext>
    </p:extLst>
  </p:cSld>
  <p:clrMapOvr>
    <a:masterClrMapping/>
  </p:clrMapOvr>
  <p:transition advTm="2662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600" cy="7029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8201" y="1562260"/>
            <a:ext cx="3260999" cy="1392865"/>
          </a:xfrm>
          <a:solidFill>
            <a:srgbClr val="FFFF00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Vận dụng</a:t>
            </a:r>
            <a:br>
              <a:rPr lang="vi-V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3314920"/>
            <a:ext cx="9144000" cy="2706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rgbClr val="0000FF"/>
                </a:solidFill>
              </a:rPr>
              <a:t>Chuẩn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bị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bài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Ôn</a:t>
            </a:r>
            <a:r>
              <a:rPr lang="en-US" i="1" dirty="0">
                <a:solidFill>
                  <a:srgbClr val="0000FF"/>
                </a:solidFill>
              </a:rPr>
              <a:t> tập </a:t>
            </a:r>
            <a:r>
              <a:rPr lang="en-US" i="1" dirty="0" err="1">
                <a:solidFill>
                  <a:srgbClr val="0000FF"/>
                </a:solidFill>
              </a:rPr>
              <a:t>tiết</a:t>
            </a:r>
            <a:r>
              <a:rPr lang="en-US" i="1" dirty="0">
                <a:solidFill>
                  <a:srgbClr val="0000FF"/>
                </a:solidFill>
              </a:rPr>
              <a:t> 2</a:t>
            </a: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984846"/>
      </p:ext>
    </p:extLst>
  </p:cSld>
  <p:clrMapOvr>
    <a:masterClrMapping/>
  </p:clrMapOvr>
  <p:transition advTm="199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688" y="2209800"/>
            <a:ext cx="784860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sz="8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"/>
    </mc:Choice>
    <mc:Fallback xmlns="">
      <p:transition spd="slow" advTm="29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4470400"/>
            <a:ext cx="12192000" cy="23987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1309688"/>
            <a:ext cx="8181495" cy="310515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8447088" y="2654300"/>
            <a:ext cx="2447925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6873" y="2863902"/>
            <a:ext cx="88697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Ôn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luyện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tập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thuộc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lòng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0" y="53975"/>
            <a:ext cx="2919413" cy="391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2123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999163"/>
            <a:ext cx="12192000" cy="869950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68710"/>
            <a:ext cx="8181495" cy="182760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8447088" y="2654300"/>
            <a:ext cx="2447925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1439" y="585732"/>
            <a:ext cx="3108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TIÊU CHÍ ĐÁNH GIÁ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" name="Picture 2">
            <a:extLst>
              <a:ext uri="{FF2B5EF4-FFF2-40B4-BE49-F238E27FC236}">
                <a16:creationId xmlns:a16="http://schemas.microsoft.com/office/drawing/2014/main" xmlns="" id="{37B206A7-F203-46EC-A254-DD9D6A40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84" y="2399700"/>
            <a:ext cx="2858696" cy="4410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5551C447-ABB4-46D9-A9BF-A76A71D204B2}"/>
              </a:ext>
            </a:extLst>
          </p:cNvPr>
          <p:cNvSpPr txBox="1"/>
          <p:nvPr/>
        </p:nvSpPr>
        <p:spPr>
          <a:xfrm>
            <a:off x="3315893" y="2341620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loát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347BB3F0-BE50-4543-B8A0-2D4D07489B2C}"/>
              </a:ext>
            </a:extLst>
          </p:cNvPr>
          <p:cNvSpPr txBox="1"/>
          <p:nvPr/>
        </p:nvSpPr>
        <p:spPr>
          <a:xfrm>
            <a:off x="3299902" y="2790195"/>
            <a:ext cx="8063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2A7F39FA-562C-4A2F-97E6-A007B664F424}"/>
              </a:ext>
            </a:extLst>
          </p:cNvPr>
          <p:cNvSpPr txBox="1"/>
          <p:nvPr/>
        </p:nvSpPr>
        <p:spPr>
          <a:xfrm>
            <a:off x="3321059" y="3193165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3. Giọng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cảm</a:t>
            </a:r>
            <a:endParaRPr lang="en-US" sz="24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C5C90F3D-A8D4-46D0-8036-7671E1DD7800}"/>
              </a:ext>
            </a:extLst>
          </p:cNvPr>
          <p:cNvSpPr txBox="1"/>
          <p:nvPr/>
        </p:nvSpPr>
        <p:spPr>
          <a:xfrm>
            <a:off x="3281477" y="3613495"/>
            <a:ext cx="8181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( khoang75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993C40A4-7719-4265-97BF-ECC4D71D07D9}"/>
              </a:ext>
            </a:extLst>
          </p:cNvPr>
          <p:cNvSpPr txBox="1"/>
          <p:nvPr/>
        </p:nvSpPr>
        <p:spPr>
          <a:xfrm>
            <a:off x="3299137" y="4124015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ý.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90124"/>
      </p:ext>
    </p:extLst>
  </p:cSld>
  <p:clrMapOvr>
    <a:masterClrMapping/>
  </p:clrMapOvr>
  <p:transition spd="slow" advTm="5231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5" grpId="0"/>
      <p:bldP spid="167" grpId="0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pic>
        <p:nvPicPr>
          <p:cNvPr id="1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85" y="26756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lại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tập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chủ điểm 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Thương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thương thân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mẫu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DF99260-CD03-4A84-98FF-FDC19204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34569"/>
              </p:ext>
            </p:extLst>
          </p:nvPr>
        </p:nvGraphicFramePr>
        <p:xfrm>
          <a:off x="658854" y="1825625"/>
          <a:ext cx="10465213" cy="14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xmlns="" val="1116957124"/>
                    </a:ext>
                  </a:extLst>
                </a:gridCol>
                <a:gridCol w="1934724">
                  <a:extLst>
                    <a:ext uri="{9D8B030D-6E8A-4147-A177-3AD203B41FA5}">
                      <a16:colId xmlns:a16="http://schemas.microsoft.com/office/drawing/2014/main" xmlns="" val="764209450"/>
                    </a:ext>
                  </a:extLst>
                </a:gridCol>
                <a:gridCol w="3716078">
                  <a:extLst>
                    <a:ext uri="{9D8B030D-6E8A-4147-A177-3AD203B41FA5}">
                      <a16:colId xmlns:a16="http://schemas.microsoft.com/office/drawing/2014/main" xmlns="" val="1292535446"/>
                    </a:ext>
                  </a:extLst>
                </a:gridCol>
                <a:gridCol w="2340451">
                  <a:extLst>
                    <a:ext uri="{9D8B030D-6E8A-4147-A177-3AD203B41FA5}">
                      <a16:colId xmlns:a16="http://schemas.microsoft.com/office/drawing/2014/main" xmlns="" val="2094849423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Tên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964036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6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66069"/>
      </p:ext>
    </p:extLst>
  </p:cSld>
  <p:clrMapOvr>
    <a:masterClrMapping/>
  </p:clrMapOvr>
  <p:transition spd="slow" advTm="2841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A6ED406E-FA74-427C-99D7-BBA2AA360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08" y="318829"/>
            <a:ext cx="10899634" cy="1655762"/>
          </a:xfrm>
        </p:spPr>
        <p:txBody>
          <a:bodyPr/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Bài tập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chuỗi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sự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liên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quan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hay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đều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nói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pic>
        <p:nvPicPr>
          <p:cNvPr id="155" name="Picture 2" descr="Book Cartoon Pointing With His Finger Royalty Free Cliparts, Vectors, And  Stock Illustration. Image 10163230.">
            <a:extLst>
              <a:ext uri="{FF2B5EF4-FFF2-40B4-BE49-F238E27FC236}">
                <a16:creationId xmlns:a16="http://schemas.microsoft.com/office/drawing/2014/main" xmlns="" id="{12FD432F-9CCF-4B9E-8C75-EE934DB0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" y="3155346"/>
            <a:ext cx="1385887" cy="22002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80673350"/>
      </p:ext>
    </p:extLst>
  </p:cSld>
  <p:clrMapOvr>
    <a:masterClrMapping/>
  </p:clrMapOvr>
  <p:transition spd="slow" advTm="32347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488279-D953-4D19-92C0-3C52B3807E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C5D37-87B2-47C9-B1E0-C33F1C1B9EF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DC642C-3CCC-4E23-95F3-4C5E7B3A8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51">
            <a:extLst>
              <a:ext uri="{FF2B5EF4-FFF2-40B4-BE49-F238E27FC236}">
                <a16:creationId xmlns:a16="http://schemas.microsoft.com/office/drawing/2014/main" xmlns="" id="{4044AE80-5B0B-44BD-8ED7-A10325BF95C4}"/>
              </a:ext>
            </a:extLst>
          </p:cNvPr>
          <p:cNvGrpSpPr/>
          <p:nvPr/>
        </p:nvGrpSpPr>
        <p:grpSpPr>
          <a:xfrm>
            <a:off x="152400" y="5460999"/>
            <a:ext cx="12192000" cy="1077913"/>
            <a:chOff x="3070226" y="2833688"/>
            <a:chExt cx="6051550" cy="11906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FE200471-5351-4296-9D33-1713E538E80F}"/>
                </a:ext>
              </a:extLst>
            </p:cNvPr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195A61CD-CC75-4E55-8A0D-909D8480C430}"/>
                </a:ext>
              </a:extLst>
            </p:cNvPr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DA96CF22-9178-4C0F-860D-4492CEEFE2B7}"/>
                </a:ext>
              </a:extLst>
            </p:cNvPr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DF2E70FC-A6C3-4DF3-AF8E-43460D4CD4F6}"/>
                </a:ext>
              </a:extLst>
            </p:cNvPr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01D2A8A-AB83-451F-A400-9E4F7343A98F}"/>
                </a:ext>
              </a:extLst>
            </p:cNvPr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65909CDA-2EDE-42E1-BABB-38239BE3EDEA}"/>
                </a:ext>
              </a:extLst>
            </p:cNvPr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EABBD452-AA95-4DB3-83E2-62E5A1E03E9A}"/>
                </a:ext>
              </a:extLst>
            </p:cNvPr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EA36929-B48D-4082-B65C-879EF4EC1A6F}"/>
                </a:ext>
              </a:extLst>
            </p:cNvPr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939F29A-7C64-4B97-A543-4BBCD6AD7486}"/>
                </a:ext>
              </a:extLst>
            </p:cNvPr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33D99DC3-B90E-4F76-B812-3DE95BB53640}"/>
                </a:ext>
              </a:extLst>
            </p:cNvPr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9DFA1043-D30A-4A64-BFF1-9FB0F3CE7758}"/>
                </a:ext>
              </a:extLst>
            </p:cNvPr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C0A499FD-E855-4CAC-B610-865D87E80D4F}"/>
                </a:ext>
              </a:extLst>
            </p:cNvPr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036ED0FC-A819-4DF3-85CF-13BC13CF33A6}"/>
                </a:ext>
              </a:extLst>
            </p:cNvPr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1990DF2F-84B4-4E4B-86A9-34829BEB10A3}"/>
                </a:ext>
              </a:extLst>
            </p:cNvPr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47E2B509-39E4-49E2-8B8E-A8D4A9BCD026}"/>
                </a:ext>
              </a:extLst>
            </p:cNvPr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3558F5C1-2676-488C-A550-7801E0E232BE}"/>
                </a:ext>
              </a:extLst>
            </p:cNvPr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1DCC1CFE-DDA0-41FE-90C0-F2217F411A96}"/>
                </a:ext>
              </a:extLst>
            </p:cNvPr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2D5CEDDB-A077-478B-90F0-5CE1775E5602}"/>
                </a:ext>
              </a:extLst>
            </p:cNvPr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xmlns="" id="{4D3F54A3-C0F9-4118-8624-B8EB553F6F53}"/>
                </a:ext>
              </a:extLst>
            </p:cNvPr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xmlns="" id="{4DF72AFE-8AB0-4E23-8F70-C9B791873F83}"/>
                </a:ext>
              </a:extLst>
            </p:cNvPr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xmlns="" id="{B3FD0FF7-1050-4720-97A3-CA3253634A4A}"/>
                </a:ext>
              </a:extLst>
            </p:cNvPr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xmlns="" id="{71168C10-6824-4702-ADB2-9161F9334B74}"/>
                </a:ext>
              </a:extLst>
            </p:cNvPr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185B203B-70C7-4215-9E84-8E55DD5D7AE8}"/>
                </a:ext>
              </a:extLst>
            </p:cNvPr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xmlns="" id="{2C5FD012-5827-490A-A2C0-526C538A366D}"/>
                </a:ext>
              </a:extLst>
            </p:cNvPr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xmlns="" id="{867F38A5-9B4A-4CFB-8E39-ED27745D9E5E}"/>
                </a:ext>
              </a:extLst>
            </p:cNvPr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3D0125BB-1184-41E0-B43B-F2DBE2FFB608}"/>
                </a:ext>
              </a:extLst>
            </p:cNvPr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xmlns="" id="{1BECB595-13AA-4D16-9F77-9F1F89D8CEE5}"/>
                </a:ext>
              </a:extLst>
            </p:cNvPr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xmlns="" id="{FA79A371-DB95-4BEA-82F5-B32704F27A1C}"/>
                </a:ext>
              </a:extLst>
            </p:cNvPr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xmlns="" id="{55A829B7-515C-439B-A228-FF09E50C47D7}"/>
                </a:ext>
              </a:extLst>
            </p:cNvPr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xmlns="" id="{38E4232C-AAF1-48A2-846D-8EB2A62C5812}"/>
                </a:ext>
              </a:extLst>
            </p:cNvPr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xmlns="" id="{76E13D93-B562-4AFC-8597-13A7FA8720AF}"/>
                </a:ext>
              </a:extLst>
            </p:cNvPr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xmlns="" id="{040364A1-4368-4C27-A573-47CDD04A3546}"/>
                </a:ext>
              </a:extLst>
            </p:cNvPr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5B92FEC7-10A5-4F88-8CCB-A73992714DAC}"/>
                </a:ext>
              </a:extLst>
            </p:cNvPr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xmlns="" id="{25106F0D-FDF6-4730-9F7D-24C3A84F30AE}"/>
                </a:ext>
              </a:extLst>
            </p:cNvPr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xmlns="" id="{37F0768D-2879-4B60-9E65-B041D8424808}"/>
                </a:ext>
              </a:extLst>
            </p:cNvPr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xmlns="" id="{D157647D-F288-4742-B8BE-7F75FA97125E}"/>
                </a:ext>
              </a:extLst>
            </p:cNvPr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xmlns="" id="{B14D43E1-286C-4D60-A72E-12ABCD6D04F6}"/>
                </a:ext>
              </a:extLst>
            </p:cNvPr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xmlns="" id="{59B1B4CC-2882-4249-B750-0DF90CF3E9C5}"/>
                </a:ext>
              </a:extLst>
            </p:cNvPr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xmlns="" id="{B37B7D2C-33D1-4B55-BA51-E60CE7BC319D}"/>
                </a:ext>
              </a:extLst>
            </p:cNvPr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xmlns="" id="{DE812A61-032C-404F-91EC-D0A2EBA51EFD}"/>
                </a:ext>
              </a:extLst>
            </p:cNvPr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xmlns="" id="{ABAE3099-52D6-4276-9C8F-9CD6F1B07BCF}"/>
                </a:ext>
              </a:extLst>
            </p:cNvPr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xmlns="" id="{F2FCAD44-EBF5-4181-BA61-3836875F7D99}"/>
                </a:ext>
              </a:extLst>
            </p:cNvPr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xmlns="" id="{8B4FED77-73D1-4175-951D-A95C9426EBA6}"/>
                </a:ext>
              </a:extLst>
            </p:cNvPr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F237E6AF-EF7D-48CE-85B1-74681B9C5340}"/>
                </a:ext>
              </a:extLst>
            </p:cNvPr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xmlns="" id="{9E6A95FC-7127-4F04-8017-BEB7F622EE27}"/>
                </a:ext>
              </a:extLst>
            </p:cNvPr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xmlns="" id="{A17FEA5F-D341-44A2-9D30-606EFB14B3F9}"/>
                </a:ext>
              </a:extLst>
            </p:cNvPr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xmlns="" id="{2BAC06E7-C91F-4D68-8274-39014C2F2A02}"/>
                </a:ext>
              </a:extLst>
            </p:cNvPr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xmlns="" id="{40F6A69A-12DA-4008-9EE2-B56CE6DC43E0}"/>
                </a:ext>
              </a:extLst>
            </p:cNvPr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xmlns="" id="{AB876182-EE47-470B-8805-2428F7EDA8DE}"/>
                </a:ext>
              </a:extLst>
            </p:cNvPr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xmlns="" id="{CF3A6EBE-5967-41FE-B7F6-98F9F23E6935}"/>
                </a:ext>
              </a:extLst>
            </p:cNvPr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xmlns="" id="{A5A8407F-E154-4373-ACE8-C2B476F00229}"/>
                </a:ext>
              </a:extLst>
            </p:cNvPr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xmlns="" id="{8B62E8B8-8647-475A-9C32-C71D84334109}"/>
                </a:ext>
              </a:extLst>
            </p:cNvPr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xmlns="" id="{087607AB-AB59-48BA-8ADA-C9DDB78C445B}"/>
                </a:ext>
              </a:extLst>
            </p:cNvPr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xmlns="" id="{016BC9DA-2B0B-40F8-850A-FBEBA2502C9D}"/>
                </a:ext>
              </a:extLst>
            </p:cNvPr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xmlns="" id="{442B8BF9-30F4-4CEF-BAD2-0CE759E4DCE5}"/>
                </a:ext>
              </a:extLst>
            </p:cNvPr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xmlns="" id="{456260EA-EF26-4B63-93D5-26A6DF4B0A20}"/>
                </a:ext>
              </a:extLst>
            </p:cNvPr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xmlns="" id="{FD61D839-EC24-426F-8F06-73D91B0002F6}"/>
                </a:ext>
              </a:extLst>
            </p:cNvPr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xmlns="" id="{0C03823B-B0BB-4A89-B56E-57B833DB458F}"/>
                </a:ext>
              </a:extLst>
            </p:cNvPr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xmlns="" id="{B74D66F3-264E-4C6E-8772-0405C687E927}"/>
                </a:ext>
              </a:extLst>
            </p:cNvPr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xmlns="" id="{A8038C10-0A5C-42BF-9F7E-CCD1EC8D4A64}"/>
                </a:ext>
              </a:extLst>
            </p:cNvPr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xmlns="" id="{4C00D115-1CED-491F-BA24-946BADE1F96E}"/>
                </a:ext>
              </a:extLst>
            </p:cNvPr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xmlns="" id="{51C4716A-9F2B-43D0-9CF0-08686A025816}"/>
                </a:ext>
              </a:extLst>
            </p:cNvPr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xmlns="" id="{9CE5F616-E537-4F7D-A28B-8F8EC014A532}"/>
                </a:ext>
              </a:extLst>
            </p:cNvPr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xmlns="" id="{7F65D9A8-FD11-4F46-9954-2B7D1D4E0C5E}"/>
                </a:ext>
              </a:extLst>
            </p:cNvPr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xmlns="" id="{096D74B3-6F53-42D2-A7CF-ACE867DDD88A}"/>
                </a:ext>
              </a:extLst>
            </p:cNvPr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xmlns="" id="{234852C2-42D9-47C1-8E72-550757411F3E}"/>
                </a:ext>
              </a:extLst>
            </p:cNvPr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xmlns="" id="{A0866FD9-BED6-45DD-9107-64291AB6559B}"/>
                </a:ext>
              </a:extLst>
            </p:cNvPr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xmlns="" id="{9C8D72BC-876D-4ECD-BE17-41B163E9DBAD}"/>
                </a:ext>
              </a:extLst>
            </p:cNvPr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xmlns="" id="{DB065D42-AFAB-4FFE-B963-B190106E0118}"/>
                </a:ext>
              </a:extLst>
            </p:cNvPr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xmlns="" id="{E6724497-5309-4F7B-AD39-108FF5B92E21}"/>
                </a:ext>
              </a:extLst>
            </p:cNvPr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xmlns="" id="{8C59B523-CEAD-41AA-B8E4-762BA3868702}"/>
                </a:ext>
              </a:extLst>
            </p:cNvPr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xmlns="" id="{042C707C-49A2-4855-9328-2F49C9EA9DCD}"/>
                </a:ext>
              </a:extLst>
            </p:cNvPr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xmlns="" id="{BB03DB69-F8BE-457F-9074-A503CC8097C5}"/>
                </a:ext>
              </a:extLst>
            </p:cNvPr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xmlns="" id="{4CCE6E4E-A78A-4FEB-9088-3F25F4C70C3E}"/>
                </a:ext>
              </a:extLst>
            </p:cNvPr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xmlns="" id="{DFC92543-C00D-4F8D-B84E-7E691BBFE644}"/>
                </a:ext>
              </a:extLst>
            </p:cNvPr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xmlns="" id="{81663642-7E3E-4A2D-B169-64C3F9048943}"/>
                </a:ext>
              </a:extLst>
            </p:cNvPr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xmlns="" id="{0A283B14-71EA-4E9E-89C4-F0253BFCB440}"/>
                </a:ext>
              </a:extLst>
            </p:cNvPr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xmlns="" id="{6A1EABB3-CAFF-41AC-AAA3-52D98D060AA6}"/>
                </a:ext>
              </a:extLst>
            </p:cNvPr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xmlns="" id="{8063C7D8-4EAB-4D4C-93FF-BE3B8687A29C}"/>
                </a:ext>
              </a:extLst>
            </p:cNvPr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xmlns="" id="{4D4FBF48-096E-4057-9ABC-42B6EB1828EE}"/>
                </a:ext>
              </a:extLst>
            </p:cNvPr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xmlns="" id="{4634F0EB-5E8E-452B-99C5-C95874AE6426}"/>
                </a:ext>
              </a:extLst>
            </p:cNvPr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xmlns="" id="{5DC39CB5-279B-46B4-B50A-46C2A627ED6A}"/>
                </a:ext>
              </a:extLst>
            </p:cNvPr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xmlns="" id="{58070CDE-95ED-41DB-B902-12338D0E61B5}"/>
                </a:ext>
              </a:extLst>
            </p:cNvPr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xmlns="" id="{67AE0222-6689-48D3-B516-019C57E5CF5A}"/>
                </a:ext>
              </a:extLst>
            </p:cNvPr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xmlns="" id="{6FD3AC80-932F-4783-89A5-202010FCE632}"/>
                </a:ext>
              </a:extLst>
            </p:cNvPr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xmlns="" id="{E45C17CC-1D88-413D-AEB7-1442EFB67B3B}"/>
                </a:ext>
              </a:extLst>
            </p:cNvPr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xmlns="" id="{9C6F2E1A-0C65-4AA9-9AB9-84AD835D281B}"/>
                </a:ext>
              </a:extLst>
            </p:cNvPr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xmlns="" id="{C063878D-FED8-4A97-9415-AE6AD0004920}"/>
                </a:ext>
              </a:extLst>
            </p:cNvPr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xmlns="" id="{5C084BD6-A2AB-44C0-A4DB-E4116D512045}"/>
                </a:ext>
              </a:extLst>
            </p:cNvPr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xmlns="" id="{F1172F08-B0D0-4D42-A74B-5B3F3E9004A3}"/>
                </a:ext>
              </a:extLst>
            </p:cNvPr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xmlns="" id="{E1E0E1F4-FC8E-4D1D-ADA6-B74CC739BBEC}"/>
                </a:ext>
              </a:extLst>
            </p:cNvPr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xmlns="" id="{FA1B3320-62D7-4887-938F-278C47093D6A}"/>
                </a:ext>
              </a:extLst>
            </p:cNvPr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xmlns="" id="{645452AB-F2E8-488A-A337-5F318549E7D3}"/>
                </a:ext>
              </a:extLst>
            </p:cNvPr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xmlns="" id="{411A847D-EA3F-4B4E-95CC-2147BBF923B0}"/>
                </a:ext>
              </a:extLst>
            </p:cNvPr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xmlns="" id="{0D8470C2-6C0D-4722-B777-6AB9D40DC088}"/>
                </a:ext>
              </a:extLst>
            </p:cNvPr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xmlns="" id="{EEED3B11-C402-42A6-8A16-64F949A3A501}"/>
                </a:ext>
              </a:extLst>
            </p:cNvPr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xmlns="" id="{017B36E1-B9B3-4B56-B224-77005C88E761}"/>
                </a:ext>
              </a:extLst>
            </p:cNvPr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xmlns="" id="{45415632-AC90-4351-8FC8-7066AA5F34F2}"/>
                </a:ext>
              </a:extLst>
            </p:cNvPr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xmlns="" id="{2CC69F1D-E788-4B60-BD72-7408AE55B2D3}"/>
                </a:ext>
              </a:extLst>
            </p:cNvPr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xmlns="" id="{816CEE6F-4279-458F-A60F-96C6AAF60A92}"/>
                </a:ext>
              </a:extLst>
            </p:cNvPr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xmlns="" id="{3C1949E1-C088-4CD0-8CA5-AB41138AE4E0}"/>
                </a:ext>
              </a:extLst>
            </p:cNvPr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xmlns="" id="{B2D59356-A834-4C69-9EE7-68BF8E5C3A97}"/>
                </a:ext>
              </a:extLst>
            </p:cNvPr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xmlns="" id="{0897B757-B3F8-4762-98C5-FAC5257481F5}"/>
                </a:ext>
              </a:extLst>
            </p:cNvPr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xmlns="" id="{124255F0-6241-46BB-BEBA-B40389E5AB37}"/>
                </a:ext>
              </a:extLst>
            </p:cNvPr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xmlns="" id="{15A11EEA-9E70-4BA8-892D-8048AB59446C}"/>
                </a:ext>
              </a:extLst>
            </p:cNvPr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xmlns="" id="{8DB73461-F2BC-4861-9322-1F63DD56FA8B}"/>
                </a:ext>
              </a:extLst>
            </p:cNvPr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xmlns="" id="{2A3E529F-C85B-40EA-B37A-17EBD2ED1CAA}"/>
                </a:ext>
              </a:extLst>
            </p:cNvPr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xmlns="" id="{9A9A9492-C7D0-4F79-A3D8-A06922EF7B4A}"/>
                </a:ext>
              </a:extLst>
            </p:cNvPr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xmlns="" id="{CB741E47-29D2-432A-A6F7-F2F61A3271BA}"/>
                </a:ext>
              </a:extLst>
            </p:cNvPr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xmlns="" id="{D3AC8F4E-41B2-4D80-9644-7977801EAAA9}"/>
                </a:ext>
              </a:extLst>
            </p:cNvPr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xmlns="" id="{235B373E-EE40-4A6F-B433-2A0A83EAD712}"/>
                </a:ext>
              </a:extLst>
            </p:cNvPr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xmlns="" id="{60B5AACE-032C-4A5A-A652-ADE9C12D40AA}"/>
                </a:ext>
              </a:extLst>
            </p:cNvPr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xmlns="" id="{DF277B04-4A98-4F66-ACE5-1A956680127F}"/>
                </a:ext>
              </a:extLst>
            </p:cNvPr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xmlns="" id="{E6140459-86CF-40B9-9B3F-2EB4A92B8539}"/>
                </a:ext>
              </a:extLst>
            </p:cNvPr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xmlns="" id="{F4ADF72E-128D-4015-90F2-5691CECB9DA5}"/>
                </a:ext>
              </a:extLst>
            </p:cNvPr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xmlns="" id="{979DE88E-C84A-4364-88FB-763B52B73499}"/>
                </a:ext>
              </a:extLst>
            </p:cNvPr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xmlns="" id="{EFFAE40F-7482-4003-8E29-A668381C2A98}"/>
                </a:ext>
              </a:extLst>
            </p:cNvPr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xmlns="" id="{6A27BA53-4331-4758-8DDA-CFB9D38296B1}"/>
                </a:ext>
              </a:extLst>
            </p:cNvPr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xmlns="" id="{BCD942B7-DF08-4506-9253-ADDB9560276A}"/>
                </a:ext>
              </a:extLst>
            </p:cNvPr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xmlns="" id="{F6F2DFD6-427D-419A-84E2-7FE2F65988C5}"/>
                </a:ext>
              </a:extLst>
            </p:cNvPr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xmlns="" id="{DC882427-63A8-4261-BE7D-D7B2537BCCC2}"/>
                </a:ext>
              </a:extLst>
            </p:cNvPr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xmlns="" id="{CF40A56F-378A-49D1-8205-C0C995FB6CA1}"/>
                </a:ext>
              </a:extLst>
            </p:cNvPr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xmlns="" id="{848C5642-9CBE-4114-A562-4505E4E7EF66}"/>
                </a:ext>
              </a:extLst>
            </p:cNvPr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xmlns="" id="{3A380680-5E0F-4480-935F-CCA17EE3A2F3}"/>
                </a:ext>
              </a:extLst>
            </p:cNvPr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xmlns="" id="{2EFD2546-B54E-495F-8C69-A77B8AEBEBBC}"/>
                </a:ext>
              </a:extLst>
            </p:cNvPr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xmlns="" id="{3187F48B-0237-40F7-9842-20303B502644}"/>
                </a:ext>
              </a:extLst>
            </p:cNvPr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xmlns="" id="{02825280-F9B5-4834-BF92-D9A9AA57C213}"/>
                </a:ext>
              </a:extLst>
            </p:cNvPr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xmlns="" id="{5D525292-ADC6-4B61-9ABE-DB41CC60CA8B}"/>
                </a:ext>
              </a:extLst>
            </p:cNvPr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xmlns="" id="{4ABE9273-5D1D-46F3-A3B4-D6F624CB98B4}"/>
                </a:ext>
              </a:extLst>
            </p:cNvPr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xmlns="" id="{C7D293A8-0A74-41C1-B20A-DDD7102701C4}"/>
                </a:ext>
              </a:extLst>
            </p:cNvPr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xmlns="" id="{36CDBAFD-F5D9-4DEC-AB2D-25E39743A23E}"/>
                </a:ext>
              </a:extLst>
            </p:cNvPr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xmlns="" id="{E923B227-CF61-463B-8A9A-A57D9F7F4360}"/>
                </a:ext>
              </a:extLst>
            </p:cNvPr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xmlns="" id="{7F9806D3-1D31-4F5D-9326-CA9BC136A500}"/>
                </a:ext>
              </a:extLst>
            </p:cNvPr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xmlns="" id="{D8BD7548-DBE0-40CC-B8DA-2109328421C0}"/>
                </a:ext>
              </a:extLst>
            </p:cNvPr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xmlns="" id="{5EA92A86-79B6-4E5D-857E-BF693977C428}"/>
                </a:ext>
              </a:extLst>
            </p:cNvPr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xmlns="" id="{AA9445E9-2201-4A01-8C31-F43CDD1F904D}"/>
                </a:ext>
              </a:extLst>
            </p:cNvPr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xmlns="" id="{B07BC26F-D989-4BBF-8A41-43427FA6EF9A}"/>
                </a:ext>
              </a:extLst>
            </p:cNvPr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xmlns="" id="{7E37D5CB-31CA-40C4-A812-2E0F0CCFD580}"/>
                </a:ext>
              </a:extLst>
            </p:cNvPr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xmlns="" id="{6E22C5CE-F423-430F-BAA7-0B11F3B550FA}"/>
                </a:ext>
              </a:extLst>
            </p:cNvPr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xmlns="" id="{1900C1F6-1CB2-4451-92CB-1F1314D032C6}"/>
                </a:ext>
              </a:extLst>
            </p:cNvPr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xmlns="" id="{4726145D-5A44-42AA-913D-EA279F6C8EA2}"/>
                </a:ext>
              </a:extLst>
            </p:cNvPr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xmlns="" id="{51A7B959-2670-4F5D-BFEE-37C6E96064A5}"/>
                </a:ext>
              </a:extLst>
            </p:cNvPr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xmlns="" id="{67AFFE72-8DE9-4DCC-9F65-D850FB650F7D}"/>
                </a:ext>
              </a:extLst>
            </p:cNvPr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xmlns="" id="{30CC0282-E682-4984-ABBD-E18AF03A767D}"/>
                </a:ext>
              </a:extLst>
            </p:cNvPr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xmlns="" id="{872F1BEF-D9B9-4728-BA6F-2480CE6AFA32}"/>
                </a:ext>
              </a:extLst>
            </p:cNvPr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xmlns="" id="{64DD7399-5478-4A91-91FD-E6A1D6B4CDCD}"/>
                </a:ext>
              </a:extLst>
            </p:cNvPr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xmlns="" id="{61591968-95E4-4A81-8231-0959E99EEA0B}"/>
                </a:ext>
              </a:extLst>
            </p:cNvPr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graphicFrame>
        <p:nvGraphicFramePr>
          <p:cNvPr id="166" name="Table 166">
            <a:extLst>
              <a:ext uri="{FF2B5EF4-FFF2-40B4-BE49-F238E27FC236}">
                <a16:creationId xmlns:a16="http://schemas.microsoft.com/office/drawing/2014/main" xmlns="" id="{D02EAD8C-15B7-4C87-86D2-5894FC847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3638"/>
              </p:ext>
            </p:extLst>
          </p:nvPr>
        </p:nvGraphicFramePr>
        <p:xfrm>
          <a:off x="2263292" y="455623"/>
          <a:ext cx="8128000" cy="312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0790687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5950536"/>
                    </a:ext>
                  </a:extLst>
                </a:gridCol>
              </a:tblGrid>
              <a:tr h="13720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Những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tập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truyện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kể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chủ điểm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Thương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như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thương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thân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451281"/>
                  </a:ext>
                </a:extLst>
              </a:tr>
              <a:tr h="1749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Dế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Mèn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bênh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vực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kẻ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yếu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Người </a:t>
                      </a:r>
                      <a:r>
                        <a:rPr lang="en-US" sz="3200" dirty="0" err="1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ăn</a:t>
                      </a:r>
                      <a:r>
                        <a:rPr lang="en-US" sz="3200" dirty="0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xin</a:t>
                      </a:r>
                      <a:endParaRPr lang="en-US" sz="3200" dirty="0">
                        <a:latin typeface="Times" panose="02020603050405020304" pitchFamily="18" charset="0"/>
                        <a:ea typeface="Tahoma" panose="020B0604030504040204" pitchFamily="34" charset="0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999967"/>
                  </a:ext>
                </a:extLst>
              </a:tr>
            </a:tbl>
          </a:graphicData>
        </a:graphic>
      </p:graphicFrame>
      <p:pic>
        <p:nvPicPr>
          <p:cNvPr id="167" name="图片 2">
            <a:extLst>
              <a:ext uri="{FF2B5EF4-FFF2-40B4-BE49-F238E27FC236}">
                <a16:creationId xmlns:a16="http://schemas.microsoft.com/office/drawing/2014/main" xmlns="" id="{AFF14ABC-01BD-488D-A4B5-66069D64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58445757"/>
      </p:ext>
    </p:extLst>
  </p:cSld>
  <p:clrMapOvr>
    <a:masterClrMapping/>
  </p:clrMapOvr>
  <p:transition advTm="2069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lại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tập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chủ điểm 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Thương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thương thân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mẫu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DF99260-CD03-4A84-98FF-FDC192040E8E}"/>
              </a:ext>
            </a:extLst>
          </p:cNvPr>
          <p:cNvGraphicFramePr>
            <a:graphicFrameLocks noGrp="1"/>
          </p:cNvGraphicFramePr>
          <p:nvPr/>
        </p:nvGraphicFramePr>
        <p:xfrm>
          <a:off x="658854" y="1825625"/>
          <a:ext cx="10465213" cy="14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xmlns="" val="1116957124"/>
                    </a:ext>
                  </a:extLst>
                </a:gridCol>
                <a:gridCol w="1934724">
                  <a:extLst>
                    <a:ext uri="{9D8B030D-6E8A-4147-A177-3AD203B41FA5}">
                      <a16:colId xmlns:a16="http://schemas.microsoft.com/office/drawing/2014/main" xmlns="" val="764209450"/>
                    </a:ext>
                  </a:extLst>
                </a:gridCol>
                <a:gridCol w="3716078">
                  <a:extLst>
                    <a:ext uri="{9D8B030D-6E8A-4147-A177-3AD203B41FA5}">
                      <a16:colId xmlns:a16="http://schemas.microsoft.com/office/drawing/2014/main" xmlns="" val="1292535446"/>
                    </a:ext>
                  </a:extLst>
                </a:gridCol>
                <a:gridCol w="2340451">
                  <a:extLst>
                    <a:ext uri="{9D8B030D-6E8A-4147-A177-3AD203B41FA5}">
                      <a16:colId xmlns:a16="http://schemas.microsoft.com/office/drawing/2014/main" xmlns="" val="2094849423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Tên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964036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6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09459"/>
      </p:ext>
    </p:extLst>
  </p:cSld>
  <p:clrMapOvr>
    <a:masterClrMapping/>
  </p:clrMapOvr>
  <p:transition spd="slow" advTm="1696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lại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tập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chủ điểm 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Thương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thương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mẫu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FBBC4F6-D403-4669-8051-E2E8BEB61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53724"/>
              </p:ext>
            </p:extLst>
          </p:nvPr>
        </p:nvGraphicFramePr>
        <p:xfrm>
          <a:off x="674845" y="1810362"/>
          <a:ext cx="10526554" cy="163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355">
                  <a:extLst>
                    <a:ext uri="{9D8B030D-6E8A-4147-A177-3AD203B41FA5}">
                      <a16:colId xmlns:a16="http://schemas.microsoft.com/office/drawing/2014/main" xmlns="" val="2036307129"/>
                    </a:ext>
                  </a:extLst>
                </a:gridCol>
                <a:gridCol w="1502511">
                  <a:extLst>
                    <a:ext uri="{9D8B030D-6E8A-4147-A177-3AD203B41FA5}">
                      <a16:colId xmlns:a16="http://schemas.microsoft.com/office/drawing/2014/main" xmlns="" val="2423835142"/>
                    </a:ext>
                  </a:extLst>
                </a:gridCol>
                <a:gridCol w="5024038">
                  <a:extLst>
                    <a:ext uri="{9D8B030D-6E8A-4147-A177-3AD203B41FA5}">
                      <a16:colId xmlns:a16="http://schemas.microsoft.com/office/drawing/2014/main" xmlns="" val="2516964265"/>
                    </a:ext>
                  </a:extLst>
                </a:gridCol>
                <a:gridCol w="2312650">
                  <a:extLst>
                    <a:ext uri="{9D8B030D-6E8A-4147-A177-3AD203B41FA5}">
                      <a16:colId xmlns:a16="http://schemas.microsoft.com/office/drawing/2014/main" xmlns="" val="3963109422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380868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endParaRPr 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236871"/>
                  </a:ext>
                </a:extLst>
              </a:tr>
            </a:tbl>
          </a:graphicData>
        </a:graphic>
      </p:graphicFrame>
      <p:sp>
        <p:nvSpPr>
          <p:cNvPr id="157" name="Subtitle 3">
            <a:extLst>
              <a:ext uri="{FF2B5EF4-FFF2-40B4-BE49-F238E27FC236}">
                <a16:creationId xmlns:a16="http://schemas.microsoft.com/office/drawing/2014/main" xmlns="" id="{0D14F96F-43FD-43DE-AE3A-2726EEDEA4F7}"/>
              </a:ext>
            </a:extLst>
          </p:cNvPr>
          <p:cNvSpPr txBox="1">
            <a:spLocks/>
          </p:cNvSpPr>
          <p:nvPr/>
        </p:nvSpPr>
        <p:spPr>
          <a:xfrm>
            <a:off x="514295" y="2291356"/>
            <a:ext cx="1834237" cy="80001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Dế Mèn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bênh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vực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kẻ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1" name="Subtitle 3">
            <a:extLst>
              <a:ext uri="{FF2B5EF4-FFF2-40B4-BE49-F238E27FC236}">
                <a16:creationId xmlns:a16="http://schemas.microsoft.com/office/drawing/2014/main" xmlns="" id="{63E69F72-E3BD-488E-A4C4-D966D4B67782}"/>
              </a:ext>
            </a:extLst>
          </p:cNvPr>
          <p:cNvSpPr txBox="1">
            <a:spLocks/>
          </p:cNvSpPr>
          <p:nvPr/>
        </p:nvSpPr>
        <p:spPr>
          <a:xfrm>
            <a:off x="3993685" y="2354999"/>
            <a:ext cx="5274833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Mèn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62" name="Subtitle 3">
            <a:extLst>
              <a:ext uri="{FF2B5EF4-FFF2-40B4-BE49-F238E27FC236}">
                <a16:creationId xmlns:a16="http://schemas.microsoft.com/office/drawing/2014/main" xmlns="" id="{6BFEF7C1-BC6B-4FAD-B8DB-ED6884D9E179}"/>
              </a:ext>
            </a:extLst>
          </p:cNvPr>
          <p:cNvSpPr txBox="1">
            <a:spLocks/>
          </p:cNvSpPr>
          <p:nvPr/>
        </p:nvSpPr>
        <p:spPr>
          <a:xfrm>
            <a:off x="2250233" y="2546652"/>
            <a:ext cx="1501612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Hoài</a:t>
            </a:r>
          </a:p>
          <a:p>
            <a:endParaRPr lang="en-US" dirty="0"/>
          </a:p>
        </p:txBody>
      </p:sp>
      <p:sp>
        <p:nvSpPr>
          <p:cNvPr id="163" name="Subtitle 3">
            <a:extLst>
              <a:ext uri="{FF2B5EF4-FFF2-40B4-BE49-F238E27FC236}">
                <a16:creationId xmlns:a16="http://schemas.microsoft.com/office/drawing/2014/main" xmlns="" id="{E145C02B-E4D9-4CEF-B7C8-3691518B8F10}"/>
              </a:ext>
            </a:extLst>
          </p:cNvPr>
          <p:cNvSpPr txBox="1">
            <a:spLocks/>
          </p:cNvSpPr>
          <p:nvPr/>
        </p:nvSpPr>
        <p:spPr>
          <a:xfrm>
            <a:off x="8902221" y="2447923"/>
            <a:ext cx="2460119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Dế Mèn,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FD2D8488-0F8F-4C58-ABCF-7ADBADB1F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6" name="Table 165">
            <a:extLst>
              <a:ext uri="{FF2B5EF4-FFF2-40B4-BE49-F238E27FC236}">
                <a16:creationId xmlns:a16="http://schemas.microsoft.com/office/drawing/2014/main" xmlns="" id="{FD5DBE7F-BA3A-467C-9521-90172C36C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50421"/>
              </p:ext>
            </p:extLst>
          </p:nvPr>
        </p:nvGraphicFramePr>
        <p:xfrm>
          <a:off x="674845" y="3460689"/>
          <a:ext cx="10558290" cy="148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93">
                  <a:extLst>
                    <a:ext uri="{9D8B030D-6E8A-4147-A177-3AD203B41FA5}">
                      <a16:colId xmlns:a16="http://schemas.microsoft.com/office/drawing/2014/main" xmlns="" val="2036307129"/>
                    </a:ext>
                  </a:extLst>
                </a:gridCol>
                <a:gridCol w="1480962">
                  <a:extLst>
                    <a:ext uri="{9D8B030D-6E8A-4147-A177-3AD203B41FA5}">
                      <a16:colId xmlns:a16="http://schemas.microsoft.com/office/drawing/2014/main" xmlns="" val="242383514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xmlns="" val="2516964265"/>
                    </a:ext>
                  </a:extLst>
                </a:gridCol>
                <a:gridCol w="2393935">
                  <a:extLst>
                    <a:ext uri="{9D8B030D-6E8A-4147-A177-3AD203B41FA5}">
                      <a16:colId xmlns:a16="http://schemas.microsoft.com/office/drawing/2014/main" xmlns="" val="3963109422"/>
                    </a:ext>
                  </a:extLst>
                </a:gridCol>
              </a:tblGrid>
              <a:tr h="1489885">
                <a:tc>
                  <a:txBody>
                    <a:bodyPr/>
                    <a:lstStyle/>
                    <a:p>
                      <a:endParaRPr 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585176"/>
                  </a:ext>
                </a:extLst>
              </a:tr>
            </a:tbl>
          </a:graphicData>
        </a:graphic>
      </p:graphicFrame>
      <p:sp>
        <p:nvSpPr>
          <p:cNvPr id="167" name="Title 2">
            <a:extLst>
              <a:ext uri="{FF2B5EF4-FFF2-40B4-BE49-F238E27FC236}">
                <a16:creationId xmlns:a16="http://schemas.microsoft.com/office/drawing/2014/main" xmlns="" id="{3AE7E5CF-7A2C-4018-8E2D-3E5CE74F34E6}"/>
              </a:ext>
            </a:extLst>
          </p:cNvPr>
          <p:cNvSpPr txBox="1">
            <a:spLocks/>
          </p:cNvSpPr>
          <p:nvPr/>
        </p:nvSpPr>
        <p:spPr>
          <a:xfrm>
            <a:off x="469693" y="4150826"/>
            <a:ext cx="2061197" cy="9238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Người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xin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  <p:sp>
        <p:nvSpPr>
          <p:cNvPr id="168" name="Title 2">
            <a:extLst>
              <a:ext uri="{FF2B5EF4-FFF2-40B4-BE49-F238E27FC236}">
                <a16:creationId xmlns:a16="http://schemas.microsoft.com/office/drawing/2014/main" xmlns="" id="{8F92DE06-8409-4288-B048-FD6BB88933AA}"/>
              </a:ext>
            </a:extLst>
          </p:cNvPr>
          <p:cNvSpPr txBox="1">
            <a:spLocks/>
          </p:cNvSpPr>
          <p:nvPr/>
        </p:nvSpPr>
        <p:spPr>
          <a:xfrm>
            <a:off x="2501825" y="4282525"/>
            <a:ext cx="1556843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Tuốc-ghê-nhép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  <p:sp>
        <p:nvSpPr>
          <p:cNvPr id="169" name="Title 2">
            <a:extLst>
              <a:ext uri="{FF2B5EF4-FFF2-40B4-BE49-F238E27FC236}">
                <a16:creationId xmlns:a16="http://schemas.microsoft.com/office/drawing/2014/main" xmlns="" id="{D6A75B8B-3D83-4BE1-B7DB-38DE63701ED2}"/>
              </a:ext>
            </a:extLst>
          </p:cNvPr>
          <p:cNvSpPr txBox="1">
            <a:spLocks/>
          </p:cNvSpPr>
          <p:nvPr/>
        </p:nvSpPr>
        <p:spPr>
          <a:xfrm>
            <a:off x="4058668" y="4297075"/>
            <a:ext cx="4682342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  <p:sp>
        <p:nvSpPr>
          <p:cNvPr id="170" name="Title 2">
            <a:extLst>
              <a:ext uri="{FF2B5EF4-FFF2-40B4-BE49-F238E27FC236}">
                <a16:creationId xmlns:a16="http://schemas.microsoft.com/office/drawing/2014/main" xmlns="" id="{987F5E89-A52E-470E-A466-25770086A3A8}"/>
              </a:ext>
            </a:extLst>
          </p:cNvPr>
          <p:cNvSpPr txBox="1">
            <a:spLocks/>
          </p:cNvSpPr>
          <p:nvPr/>
        </p:nvSpPr>
        <p:spPr>
          <a:xfrm>
            <a:off x="9092904" y="4316359"/>
            <a:ext cx="1819724" cy="8477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073300"/>
      </p:ext>
    </p:extLst>
  </p:cSld>
  <p:clrMapOvr>
    <a:masterClrMapping/>
  </p:clrMapOvr>
  <p:transition spd="slow" advTm="9408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1" grpId="0"/>
      <p:bldP spid="162" grpId="0"/>
      <p:bldP spid="163" grpId="0"/>
      <p:bldP spid="167" grpId="0"/>
      <p:bldP spid="168" grpId="0"/>
      <p:bldP spid="169" grpId="0"/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Khung hình nền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94085" y="1145671"/>
            <a:ext cx="6158459" cy="1089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235200"/>
            <a:ext cx="6324600" cy="30839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988221"/>
      </p:ext>
    </p:extLst>
  </p:cSld>
  <p:clrMapOvr>
    <a:masterClrMapping/>
  </p:clrMapOvr>
  <p:transition advTm="397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22D0F-D4A3-42C7-95C4-77ED030A36DF}"/>
  <p:tag name="ISPRING_RESOURCE_FOLDER" val="C:\Users\HP\Desktop\Tuan 3 Nguoi an xin\"/>
  <p:tag name="ISPRING_PRESENTATION_PATH" val="C:\Users\HP\Desktop\Tuan 3 Nguoi an xin.pptx"/>
  <p:tag name="ISPRING_PROJECT_VERSION" val="9.3"/>
  <p:tag name="ISPRING_PROJECT_FOLDER_UPDATED" val="1"/>
  <p:tag name="ISPRING_SCREEN_RECS_UPDATED" val="C:\Users\HP\Desktop\Tuan 3 Nguoi an xin\"/>
  <p:tag name="INKNOELEADERBOARD" val="18751465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4.1|2.7|4.3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5|6.1|3.8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2|2.3|10|5.7|1.2|2.6|2.7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8|4.1|4.2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1181</Words>
  <Application>Microsoft Office PowerPoint</Application>
  <PresentationFormat>Custom</PresentationFormat>
  <Paragraphs>95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默认设计模板</vt:lpstr>
      <vt:lpstr>2_Office Theme</vt:lpstr>
      <vt:lpstr>4_Default Design</vt:lpstr>
      <vt:lpstr>TRƯỜNG TIỂU HỌC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HP</cp:lastModifiedBy>
  <cp:revision>600</cp:revision>
  <dcterms:created xsi:type="dcterms:W3CDTF">2020-04-13T04:20:25Z</dcterms:created>
  <dcterms:modified xsi:type="dcterms:W3CDTF">2021-11-08T00:09:50Z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2057-11.2.0.9453</vt:lpwstr>
  </property>
</Properties>
</file>