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086" r:id="rId2"/>
    <p:sldId id="3087" r:id="rId3"/>
    <p:sldId id="3121" r:id="rId4"/>
    <p:sldId id="3088" r:id="rId5"/>
    <p:sldId id="3123" r:id="rId6"/>
    <p:sldId id="3124" r:id="rId7"/>
    <p:sldId id="3117" r:id="rId8"/>
    <p:sldId id="3125" r:id="rId9"/>
    <p:sldId id="3126" r:id="rId10"/>
    <p:sldId id="3127" r:id="rId11"/>
    <p:sldId id="312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1ACD2-A351-4F1B-A649-A68558C4651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DCFF-5A28-4A67-8227-490FEBCD4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8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63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307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11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25D3-BD32-4ED1-99BD-7CFCEFD9370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4223011" y="286974"/>
            <a:ext cx="38902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5400" b="1" cap="all" dirty="0" smtClean="0">
                <a:solidFill>
                  <a:srgbClr val="FF0000"/>
                </a:solidFill>
                <a:latin typeface="UVN Huong Que Nang" panose="020E08040407050304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TUẦN 13</a:t>
            </a:r>
            <a:endParaRPr lang="zh-CN" altLang="en-US" sz="5400" b="1" cap="all" dirty="0">
              <a:solidFill>
                <a:srgbClr val="FF0000"/>
              </a:solidFill>
              <a:latin typeface="UVN Huong Que Nang" panose="020E08040407050304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4432" y="1210304"/>
            <a:ext cx="5622758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r>
              <a:rPr lang="en-US" sz="45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BIẾT ƠN</a:t>
            </a:r>
            <a:endParaRPr lang="en-US" sz="45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81" y="2166267"/>
            <a:ext cx="5626100" cy="435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6" y="1249347"/>
            <a:ext cx="11265647" cy="46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163354" y="1566461"/>
            <a:ext cx="12028646" cy="222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lt"/>
              </a:rPr>
              <a:t>SINH HOẠT LỚP: VẼ TRANH VỀ CHÚ BỘ ĐỘI</a:t>
            </a:r>
            <a:endParaRPr lang="en-AU" sz="4000" b="1" dirty="0">
              <a:solidFill>
                <a:srgbClr val="0000CC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0070" y="628514"/>
            <a:ext cx="209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61" y="2784764"/>
            <a:ext cx="10258263" cy="33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3728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29" y="870033"/>
            <a:ext cx="8766509" cy="4715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/>
          <p:nvPr/>
        </p:nvSpPr>
        <p:spPr>
          <a:xfrm>
            <a:off x="163354" y="1510968"/>
            <a:ext cx="12028646" cy="2227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lt"/>
              </a:rPr>
              <a:t>HOẠT ĐỘNG GIÁO DỤC THEO CHỦ ĐỀ: </a:t>
            </a:r>
          </a:p>
          <a:p>
            <a:pPr algn="ctr"/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lt"/>
              </a:rPr>
              <a:t>EM YÊU CHÚ BỘ ĐỘI</a:t>
            </a:r>
            <a:endParaRPr lang="en-AU" sz="4000" b="1" dirty="0">
              <a:solidFill>
                <a:srgbClr val="0000CC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29169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1" y="766305"/>
            <a:ext cx="4043280" cy="4043280"/>
          </a:xfrm>
          <a:prstGeom prst="rect">
            <a:avLst/>
          </a:prstGeom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3420996" y="3228117"/>
            <a:ext cx="1669845" cy="13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8000" dirty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31545" y="3382110"/>
            <a:ext cx="4534007" cy="61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15" b="1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 panose="020B0604020202020204" pitchFamily="34" charset="0"/>
              </a:rPr>
              <a:t>Cùng nhau hát</a:t>
            </a:r>
            <a:endParaRPr lang="zh-CN" altLang="en-US" sz="3415" b="1" dirty="0">
              <a:solidFill>
                <a:srgbClr val="002060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08" y="-9431"/>
            <a:ext cx="9311768" cy="633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́ Bộ Đội ❀ Cao Lê Hà Trang ❀ Nhạc thiếu nhi 2020 ❀ Nhạc Thiếu Nhi Hay, Ý Nghĩa Nhất Cho Bé Yê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03" y="-5818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1" y="766305"/>
            <a:ext cx="4043280" cy="4043280"/>
          </a:xfrm>
          <a:prstGeom prst="rect">
            <a:avLst/>
          </a:prstGeom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3420996" y="3228117"/>
            <a:ext cx="1669845" cy="13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8000" dirty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86860" y="2787945"/>
            <a:ext cx="5013649" cy="615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1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 panose="020B0604020202020204" pitchFamily="34" charset="0"/>
              </a:rPr>
              <a:t>Tìm hiểu về chú bộ đội</a:t>
            </a:r>
            <a:endParaRPr lang="zh-CN" altLang="en-US" sz="3415" b="1" dirty="0">
              <a:solidFill>
                <a:srgbClr val="002060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693469"/>
            <a:ext cx="8969433" cy="573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1" y="766305"/>
            <a:ext cx="4043280" cy="4043280"/>
          </a:xfrm>
          <a:prstGeom prst="rect">
            <a:avLst/>
          </a:prstGeom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3420996" y="3228117"/>
            <a:ext cx="1669845" cy="13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rPr>
              <a:t>03</a:t>
            </a:r>
            <a:endParaRPr lang="en-US" altLang="zh-CN" sz="8000" dirty="0">
              <a:solidFill>
                <a:srgbClr val="00B050"/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86860" y="2787945"/>
            <a:ext cx="5013649" cy="615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41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 panose="020B0604020202020204" pitchFamily="34" charset="0"/>
              </a:rPr>
              <a:t>Tập đội hình, đội ngũ</a:t>
            </a:r>
            <a:endParaRPr lang="zh-CN" altLang="en-US" sz="3415" b="1" dirty="0">
              <a:solidFill>
                <a:srgbClr val="002060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434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58</Words>
  <Application>Microsoft Office PowerPoint</Application>
  <PresentationFormat>Custom</PresentationFormat>
  <Paragraphs>20</Paragraphs>
  <Slides>11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Minhthangpc.VN</cp:lastModifiedBy>
  <cp:revision>18</cp:revision>
  <dcterms:created xsi:type="dcterms:W3CDTF">2020-08-07T07:15:00Z</dcterms:created>
  <dcterms:modified xsi:type="dcterms:W3CDTF">2021-11-21T15:50:40Z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