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82" r:id="rId3"/>
    <p:sldId id="279" r:id="rId4"/>
    <p:sldId id="275" r:id="rId5"/>
    <p:sldId id="276" r:id="rId6"/>
    <p:sldId id="277" r:id="rId7"/>
    <p:sldId id="278" r:id="rId8"/>
    <p:sldId id="280" r:id="rId9"/>
    <p:sldId id="281" r:id="rId10"/>
    <p:sldId id="283" r:id="rId11"/>
    <p:sldId id="274" r:id="rId12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6B09"/>
    <a:srgbClr val="1C5107"/>
    <a:srgbClr val="2978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756" y="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86F2F-AF1E-4E91-8DD1-29DCF02E858B}" type="datetimeFigureOut">
              <a:rPr lang="zh-CN" altLang="en-US" smtClean="0"/>
              <a:t>2021/2/24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3A7FD6-4AA0-4D8E-BB36-B66FF3C3945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096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A7FD6-4AA0-4D8E-BB36-B66FF3C3945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94137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A7FD6-4AA0-4D8E-BB36-B66FF3C3945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46153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A7FD6-4AA0-4D8E-BB36-B66FF3C3945A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8298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A7FD6-4AA0-4D8E-BB36-B66FF3C3945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99263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A7FD6-4AA0-4D8E-BB36-B66FF3C3945A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1381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A7FD6-4AA0-4D8E-BB36-B66FF3C3945A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2245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A7FD6-4AA0-4D8E-BB36-B66FF3C3945A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66109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A7FD6-4AA0-4D8E-BB36-B66FF3C3945A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7353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A7FD6-4AA0-4D8E-BB36-B66FF3C3945A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57957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A7FD6-4AA0-4D8E-BB36-B66FF3C3945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31154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A7FD6-4AA0-4D8E-BB36-B66FF3C3945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2366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2021/2/24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2021/2/24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2021/2/24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2021/2/24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gi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9.png"/><Relationship Id="rId7" Type="http://schemas.openxmlformats.org/officeDocument/2006/relationships/slide" Target="slide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slide" Target="slide3.xml"/><Relationship Id="rId4" Type="http://schemas.openxmlformats.org/officeDocument/2006/relationships/image" Target="../media/image10.png"/><Relationship Id="rId9" Type="http://schemas.openxmlformats.org/officeDocument/2006/relationships/slide" Target="slide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12.jp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13.jp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14.jp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15.jp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D:\传网\PPT\员工风采PPT\1\8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383"/>
          <a:stretch/>
        </p:blipFill>
        <p:spPr bwMode="auto">
          <a:xfrm>
            <a:off x="4242" y="-1588"/>
            <a:ext cx="2986087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传网\PPT\员工风采PPT\1\63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00"/>
          <a:stretch/>
        </p:blipFill>
        <p:spPr bwMode="auto">
          <a:xfrm>
            <a:off x="0" y="3713162"/>
            <a:ext cx="9155112" cy="143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D:\传网\PPT\员工风采PPT\1\69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2" t="6294" r="10346" b="52237"/>
          <a:stretch/>
        </p:blipFill>
        <p:spPr bwMode="auto">
          <a:xfrm>
            <a:off x="-133864" y="-524594"/>
            <a:ext cx="9422840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D:\传网\PPT\员工风采PPT\1\6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06" b="7621"/>
          <a:stretch/>
        </p:blipFill>
        <p:spPr bwMode="auto">
          <a:xfrm>
            <a:off x="7956376" y="1657233"/>
            <a:ext cx="1590600" cy="345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传网\PPT\课件PPT\爬山虎的脚\素材cnn sccnn.com_201411260925 [转换]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563638"/>
            <a:ext cx="1461071" cy="3549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2390848452181335619.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054" y="310020"/>
            <a:ext cx="2004319" cy="150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轻音乐-欢快(轻松 浪漫 mp3 128)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919.6399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46876" y="5241065"/>
            <a:ext cx="609600" cy="609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890825" y="1970791"/>
            <a:ext cx="4781622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春联标准行书体" pitchFamily="65" charset="-122"/>
                <a:cs typeface="Times New Roman" panose="02020603050405020304" pitchFamily="18" charset="0"/>
              </a:rPr>
              <a:t>BÀI: CƠ THỂ CỦA EM ( TIẾT 2)</a:t>
            </a:r>
            <a:endParaRPr lang="zh-CN" altLang="en-US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春联标准行书体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52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:\传网\PPT\同学录PPT\11\藤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7" t="6694" r="37768" b="25636"/>
          <a:stretch/>
        </p:blipFill>
        <p:spPr bwMode="auto">
          <a:xfrm>
            <a:off x="-396552" y="-452586"/>
            <a:ext cx="2980134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D:\传网\PPT\同学录PPT\12\花朵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" t="78905" b="5556"/>
          <a:stretch/>
        </p:blipFill>
        <p:spPr bwMode="auto">
          <a:xfrm>
            <a:off x="-152400" y="4305300"/>
            <a:ext cx="9893689" cy="1215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093515" y="1148966"/>
            <a:ext cx="7056784" cy="266429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14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62231" y="1652261"/>
            <a:ext cx="184731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35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9163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:\传网\PPT\同学录PPT\11\藤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7" t="6694" r="37768" b="25636"/>
          <a:stretch/>
        </p:blipFill>
        <p:spPr bwMode="auto">
          <a:xfrm>
            <a:off x="-396552" y="-452586"/>
            <a:ext cx="2980134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D:\传网\PPT\同学录PPT\12\花朵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" t="78905" b="5556"/>
          <a:stretch/>
        </p:blipFill>
        <p:spPr bwMode="auto">
          <a:xfrm>
            <a:off x="-152400" y="4305300"/>
            <a:ext cx="9893689" cy="1215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hlinkClick r:id="rId5" action="ppaction://hlinksldjump"/>
          </p:cNvPr>
          <p:cNvSpPr/>
          <p:nvPr/>
        </p:nvSpPr>
        <p:spPr>
          <a:xfrm>
            <a:off x="3419872" y="1203598"/>
            <a:ext cx="1484362" cy="12775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6" name="Rectangle 5">
            <a:hlinkClick r:id="rId6" action="ppaction://hlinksldjump"/>
          </p:cNvPr>
          <p:cNvSpPr/>
          <p:nvPr/>
        </p:nvSpPr>
        <p:spPr>
          <a:xfrm>
            <a:off x="4915644" y="1203598"/>
            <a:ext cx="1484362" cy="127751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7" name="Rectangle 6">
            <a:hlinkClick r:id="rId7" action="ppaction://hlinksldjump"/>
          </p:cNvPr>
          <p:cNvSpPr/>
          <p:nvPr/>
        </p:nvSpPr>
        <p:spPr>
          <a:xfrm>
            <a:off x="3419872" y="2481114"/>
            <a:ext cx="1484362" cy="127751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8" name="Rectangle 7">
            <a:hlinkClick r:id="rId8" action="ppaction://hlinksldjump"/>
          </p:cNvPr>
          <p:cNvSpPr/>
          <p:nvPr/>
        </p:nvSpPr>
        <p:spPr>
          <a:xfrm>
            <a:off x="4915644" y="2481114"/>
            <a:ext cx="1484362" cy="127751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9" name="Rectangle 8">
            <a:hlinkClick r:id="rId9" action="ppaction://hlinksldjump"/>
          </p:cNvPr>
          <p:cNvSpPr/>
          <p:nvPr/>
        </p:nvSpPr>
        <p:spPr>
          <a:xfrm>
            <a:off x="4237853" y="1934443"/>
            <a:ext cx="1314454" cy="10800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3066252" y="230262"/>
            <a:ext cx="3456384" cy="7920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endParaRPr lang="en-US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16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:\传网\PPT\同学录PPT\11\藤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7" t="6694" r="37768" b="25636"/>
          <a:stretch/>
        </p:blipFill>
        <p:spPr bwMode="auto">
          <a:xfrm>
            <a:off x="-396552" y="-452586"/>
            <a:ext cx="2980134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D:\传网\PPT\同学录PPT\12\花朵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" t="78905" b="5556"/>
          <a:stretch/>
        </p:blipFill>
        <p:spPr bwMode="auto">
          <a:xfrm>
            <a:off x="-152400" y="4305300"/>
            <a:ext cx="9893689" cy="1215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483518"/>
            <a:ext cx="6984776" cy="4032448"/>
          </a:xfrm>
          <a:prstGeom prst="rect">
            <a:avLst/>
          </a:prstGeom>
        </p:spPr>
      </p:pic>
      <p:sp>
        <p:nvSpPr>
          <p:cNvPr id="3" name="5-Point Star 2">
            <a:hlinkClick r:id="rId6" action="ppaction://hlinksldjump"/>
          </p:cNvPr>
          <p:cNvSpPr/>
          <p:nvPr/>
        </p:nvSpPr>
        <p:spPr>
          <a:xfrm>
            <a:off x="8388424" y="159482"/>
            <a:ext cx="683568" cy="648072"/>
          </a:xfrm>
          <a:prstGeom prst="star5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58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:\传网\PPT\同学录PPT\11\藤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7" t="6694" r="37768" b="25636"/>
          <a:stretch/>
        </p:blipFill>
        <p:spPr bwMode="auto">
          <a:xfrm>
            <a:off x="-396552" y="-452586"/>
            <a:ext cx="2980134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D:\传网\PPT\同学录PPT\12\花朵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" t="78905" b="5556"/>
          <a:stretch/>
        </p:blipFill>
        <p:spPr bwMode="auto">
          <a:xfrm>
            <a:off x="-152400" y="4305300"/>
            <a:ext cx="9893689" cy="1215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373" y="259135"/>
            <a:ext cx="7028141" cy="4443958"/>
          </a:xfrm>
          <a:prstGeom prst="rect">
            <a:avLst/>
          </a:prstGeom>
        </p:spPr>
      </p:pic>
      <p:sp>
        <p:nvSpPr>
          <p:cNvPr id="6" name="5-Point Star 5">
            <a:hlinkClick r:id="rId6" action="ppaction://hlinksldjump"/>
          </p:cNvPr>
          <p:cNvSpPr/>
          <p:nvPr/>
        </p:nvSpPr>
        <p:spPr>
          <a:xfrm>
            <a:off x="8388424" y="159482"/>
            <a:ext cx="683568" cy="648072"/>
          </a:xfrm>
          <a:prstGeom prst="star5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124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:\传网\PPT\同学录PPT\11\藤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7" t="6694" r="37768" b="25636"/>
          <a:stretch/>
        </p:blipFill>
        <p:spPr bwMode="auto">
          <a:xfrm>
            <a:off x="-396552" y="-452586"/>
            <a:ext cx="2980134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D:\传网\PPT\同学录PPT\12\花朵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" t="78905" b="5556"/>
          <a:stretch/>
        </p:blipFill>
        <p:spPr bwMode="auto">
          <a:xfrm>
            <a:off x="-152400" y="4305300"/>
            <a:ext cx="9893689" cy="1215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8" r="5113"/>
          <a:stretch/>
        </p:blipFill>
        <p:spPr>
          <a:xfrm>
            <a:off x="899592" y="1048419"/>
            <a:ext cx="7776864" cy="3046662"/>
          </a:xfrm>
          <a:prstGeom prst="rect">
            <a:avLst/>
          </a:prstGeom>
        </p:spPr>
      </p:pic>
      <p:sp>
        <p:nvSpPr>
          <p:cNvPr id="6" name="5-Point Star 5">
            <a:hlinkClick r:id="rId6" action="ppaction://hlinksldjump"/>
          </p:cNvPr>
          <p:cNvSpPr/>
          <p:nvPr/>
        </p:nvSpPr>
        <p:spPr>
          <a:xfrm>
            <a:off x="8388424" y="159482"/>
            <a:ext cx="683568" cy="648072"/>
          </a:xfrm>
          <a:prstGeom prst="star5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71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:\传网\PPT\同学录PPT\11\藤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7" t="6694" r="37768" b="25636"/>
          <a:stretch/>
        </p:blipFill>
        <p:spPr bwMode="auto">
          <a:xfrm>
            <a:off x="-396552" y="-452586"/>
            <a:ext cx="2980134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D:\传网\PPT\同学录PPT\12\花朵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" t="78905" b="5556"/>
          <a:stretch/>
        </p:blipFill>
        <p:spPr bwMode="auto">
          <a:xfrm>
            <a:off x="-152400" y="4305300"/>
            <a:ext cx="9893689" cy="1215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42" y="331143"/>
            <a:ext cx="7467882" cy="4299942"/>
          </a:xfrm>
          <a:prstGeom prst="rect">
            <a:avLst/>
          </a:prstGeom>
        </p:spPr>
      </p:pic>
      <p:sp>
        <p:nvSpPr>
          <p:cNvPr id="6" name="5-Point Star 5">
            <a:hlinkClick r:id="rId6" action="ppaction://hlinksldjump"/>
          </p:cNvPr>
          <p:cNvSpPr/>
          <p:nvPr/>
        </p:nvSpPr>
        <p:spPr>
          <a:xfrm>
            <a:off x="8388424" y="159482"/>
            <a:ext cx="683568" cy="648072"/>
          </a:xfrm>
          <a:prstGeom prst="star5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19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:\传网\PPT\同学录PPT\11\藤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7" t="6694" r="37768" b="25636"/>
          <a:stretch/>
        </p:blipFill>
        <p:spPr bwMode="auto">
          <a:xfrm>
            <a:off x="-396552" y="-452586"/>
            <a:ext cx="2980134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D:\传网\PPT\同学录PPT\12\花朵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" t="78905" b="5556"/>
          <a:stretch/>
        </p:blipFill>
        <p:spPr bwMode="auto">
          <a:xfrm>
            <a:off x="-152400" y="4305300"/>
            <a:ext cx="9893689" cy="1215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67494"/>
            <a:ext cx="6246218" cy="4227934"/>
          </a:xfrm>
          <a:prstGeom prst="rect">
            <a:avLst/>
          </a:prstGeom>
        </p:spPr>
      </p:pic>
      <p:sp>
        <p:nvSpPr>
          <p:cNvPr id="6" name="5-Point Star 5">
            <a:hlinkClick r:id="rId6" action="ppaction://hlinksldjump"/>
          </p:cNvPr>
          <p:cNvSpPr/>
          <p:nvPr/>
        </p:nvSpPr>
        <p:spPr>
          <a:xfrm>
            <a:off x="8388424" y="159482"/>
            <a:ext cx="683568" cy="648072"/>
          </a:xfrm>
          <a:prstGeom prst="star5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69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:\传网\PPT\同学录PPT\11\藤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7" t="6694" r="37768" b="25636"/>
          <a:stretch/>
        </p:blipFill>
        <p:spPr bwMode="auto">
          <a:xfrm>
            <a:off x="-396552" y="-452586"/>
            <a:ext cx="2980134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D:\传网\PPT\同学录PPT\12\花朵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" t="78905" b="5556"/>
          <a:stretch/>
        </p:blipFill>
        <p:spPr bwMode="auto">
          <a:xfrm>
            <a:off x="-152400" y="4305300"/>
            <a:ext cx="9893689" cy="1215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15" y="527680"/>
            <a:ext cx="7323932" cy="37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15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:\传网\PPT\同学录PPT\11\藤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7" t="6694" r="37768" b="25636"/>
          <a:stretch/>
        </p:blipFill>
        <p:spPr bwMode="auto">
          <a:xfrm>
            <a:off x="-396552" y="-452586"/>
            <a:ext cx="2980134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D:\传网\PPT\同学录PPT\12\花朵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" t="78905" b="5556"/>
          <a:stretch/>
        </p:blipFill>
        <p:spPr bwMode="auto">
          <a:xfrm>
            <a:off x="-152400" y="4305300"/>
            <a:ext cx="9893689" cy="1215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cdn.cloudbook.vn/books/resources/34f9d7cd-68be-49ef-a6c1-f692e3aef59e/129a5da3-39e8-41aa-a216-49d74f055b4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9" t="15922" r="10148" b="29945"/>
          <a:stretch/>
        </p:blipFill>
        <p:spPr bwMode="auto">
          <a:xfrm>
            <a:off x="899592" y="267494"/>
            <a:ext cx="7776864" cy="424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701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</TotalTime>
  <Words>57</Words>
  <Application>Microsoft Office PowerPoint</Application>
  <PresentationFormat>On-screen Show (16:9)</PresentationFormat>
  <Paragraphs>20</Paragraphs>
  <Slides>11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Microsoft YaHei</vt:lpstr>
      <vt:lpstr>SimSun</vt:lpstr>
      <vt:lpstr>Arial</vt:lpstr>
      <vt:lpstr>Calibri</vt:lpstr>
      <vt:lpstr>Times New Roman</vt:lpstr>
      <vt:lpstr>春联标准行书体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Windows User</cp:lastModifiedBy>
  <cp:revision>64</cp:revision>
  <dcterms:created xsi:type="dcterms:W3CDTF">2016-09-14T07:47:21Z</dcterms:created>
  <dcterms:modified xsi:type="dcterms:W3CDTF">2021-02-24T10:07:15Z</dcterms:modified>
</cp:coreProperties>
</file>