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86" r:id="rId3"/>
    <p:sldId id="301" r:id="rId4"/>
    <p:sldId id="302" r:id="rId5"/>
    <p:sldId id="303" r:id="rId6"/>
    <p:sldId id="304" r:id="rId7"/>
    <p:sldId id="305" r:id="rId8"/>
    <p:sldId id="306" r:id="rId9"/>
    <p:sldId id="278" r:id="rId10"/>
    <p:sldId id="280" r:id="rId11"/>
    <p:sldId id="307" r:id="rId12"/>
    <p:sldId id="344" r:id="rId13"/>
    <p:sldId id="283" r:id="rId14"/>
    <p:sldId id="345" r:id="rId15"/>
    <p:sldId id="281" r:id="rId16"/>
    <p:sldId id="342" r:id="rId17"/>
    <p:sldId id="348" r:id="rId18"/>
    <p:sldId id="349" r:id="rId19"/>
    <p:sldId id="350" r:id="rId20"/>
    <p:sldId id="351" r:id="rId21"/>
    <p:sldId id="352" r:id="rId22"/>
    <p:sldId id="368" r:id="rId23"/>
    <p:sldId id="370" r:id="rId24"/>
    <p:sldId id="380" r:id="rId25"/>
    <p:sldId id="379" r:id="rId26"/>
    <p:sldId id="385" r:id="rId27"/>
    <p:sldId id="386" r:id="rId28"/>
    <p:sldId id="387" r:id="rId29"/>
    <p:sldId id="366" r:id="rId30"/>
    <p:sldId id="388" r:id="rId31"/>
    <p:sldId id="334" r:id="rId32"/>
    <p:sldId id="335" r:id="rId33"/>
    <p:sldId id="371" r:id="rId34"/>
    <p:sldId id="336" r:id="rId35"/>
    <p:sldId id="372" r:id="rId36"/>
    <p:sldId id="299"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C880"/>
    <a:srgbClr val="F15B5B"/>
    <a:srgbClr val="615756"/>
    <a:srgbClr val="F5D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8" autoAdjust="0"/>
    <p:restoredTop sz="94660"/>
  </p:normalViewPr>
  <p:slideViewPr>
    <p:cSldViewPr snapToGrid="0">
      <p:cViewPr varScale="1">
        <p:scale>
          <a:sx n="62" d="100"/>
          <a:sy n="62" d="100"/>
        </p:scale>
        <p:origin x="247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D9463-32EC-4636-89E9-16B2DFEF02F9}" type="datetimeFigureOut">
              <a:rPr lang="zh-CN" altLang="en-US" smtClean="0"/>
              <a:t>2021/11/22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4BD42-3B44-4672-9CF2-0F4750AEE8F9}" type="slidenum">
              <a:rPr lang="zh-CN" altLang="en-US" smtClean="0"/>
              <a:t>‹#›</a:t>
            </a:fld>
            <a:endParaRPr lang="zh-CN" altLang="en-US"/>
          </a:p>
        </p:txBody>
      </p:sp>
    </p:spTree>
    <p:extLst>
      <p:ext uri="{BB962C8B-B14F-4D97-AF65-F5344CB8AC3E}">
        <p14:creationId xmlns:p14="http://schemas.microsoft.com/office/powerpoint/2010/main" val="100330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1</a:t>
            </a:fld>
            <a:endParaRPr lang="zh-CN" altLang="en-US"/>
          </a:p>
        </p:txBody>
      </p:sp>
    </p:spTree>
    <p:extLst>
      <p:ext uri="{BB962C8B-B14F-4D97-AF65-F5344CB8AC3E}">
        <p14:creationId xmlns:p14="http://schemas.microsoft.com/office/powerpoint/2010/main" val="242503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C9D047-1C12-4CEA-A369-FB09B98F0562}" type="slidenum">
              <a:rPr lang="zh-CN" altLang="en-US" smtClean="0"/>
              <a:t>30</a:t>
            </a:fld>
            <a:endParaRPr lang="zh-CN" altLang="en-US"/>
          </a:p>
        </p:txBody>
      </p:sp>
    </p:spTree>
    <p:extLst>
      <p:ext uri="{BB962C8B-B14F-4D97-AF65-F5344CB8AC3E}">
        <p14:creationId xmlns:p14="http://schemas.microsoft.com/office/powerpoint/2010/main" val="4194216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C9D047-1C12-4CEA-A369-FB09B98F0562}" type="slidenum">
              <a:rPr lang="zh-CN" altLang="en-US" smtClean="0"/>
              <a:t>31</a:t>
            </a:fld>
            <a:endParaRPr lang="zh-CN" altLang="en-US"/>
          </a:p>
        </p:txBody>
      </p:sp>
    </p:spTree>
    <p:extLst>
      <p:ext uri="{BB962C8B-B14F-4D97-AF65-F5344CB8AC3E}">
        <p14:creationId xmlns:p14="http://schemas.microsoft.com/office/powerpoint/2010/main" val="3406979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C9D047-1C12-4CEA-A369-FB09B98F0562}" type="slidenum">
              <a:rPr lang="zh-CN" altLang="en-US" smtClean="0"/>
              <a:t>32</a:t>
            </a:fld>
            <a:endParaRPr lang="zh-CN" altLang="en-US"/>
          </a:p>
        </p:txBody>
      </p:sp>
    </p:spTree>
    <p:extLst>
      <p:ext uri="{BB962C8B-B14F-4D97-AF65-F5344CB8AC3E}">
        <p14:creationId xmlns:p14="http://schemas.microsoft.com/office/powerpoint/2010/main" val="3258714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C9D047-1C12-4CEA-A369-FB09B98F0562}" type="slidenum">
              <a:rPr lang="zh-CN" altLang="en-US" smtClean="0"/>
              <a:t>33</a:t>
            </a:fld>
            <a:endParaRPr lang="zh-CN" altLang="en-US"/>
          </a:p>
        </p:txBody>
      </p:sp>
    </p:spTree>
    <p:extLst>
      <p:ext uri="{BB962C8B-B14F-4D97-AF65-F5344CB8AC3E}">
        <p14:creationId xmlns:p14="http://schemas.microsoft.com/office/powerpoint/2010/main" val="2741610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C9D047-1C12-4CEA-A369-FB09B98F0562}" type="slidenum">
              <a:rPr lang="zh-CN" altLang="en-US" smtClean="0"/>
              <a:t>34</a:t>
            </a:fld>
            <a:endParaRPr lang="zh-CN" altLang="en-US"/>
          </a:p>
        </p:txBody>
      </p:sp>
    </p:spTree>
    <p:extLst>
      <p:ext uri="{BB962C8B-B14F-4D97-AF65-F5344CB8AC3E}">
        <p14:creationId xmlns:p14="http://schemas.microsoft.com/office/powerpoint/2010/main" val="1562116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36</a:t>
            </a:fld>
            <a:endParaRPr lang="zh-CN" altLang="en-US"/>
          </a:p>
        </p:txBody>
      </p:sp>
    </p:spTree>
    <p:extLst>
      <p:ext uri="{BB962C8B-B14F-4D97-AF65-F5344CB8AC3E}">
        <p14:creationId xmlns:p14="http://schemas.microsoft.com/office/powerpoint/2010/main" val="1125041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2</a:t>
            </a:fld>
            <a:endParaRPr lang="zh-CN" altLang="en-US"/>
          </a:p>
        </p:txBody>
      </p:sp>
    </p:spTree>
    <p:extLst>
      <p:ext uri="{BB962C8B-B14F-4D97-AF65-F5344CB8AC3E}">
        <p14:creationId xmlns:p14="http://schemas.microsoft.com/office/powerpoint/2010/main" val="2056053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8</a:t>
            </a:fld>
            <a:endParaRPr lang="zh-CN" altLang="en-US"/>
          </a:p>
        </p:txBody>
      </p:sp>
    </p:spTree>
    <p:extLst>
      <p:ext uri="{BB962C8B-B14F-4D97-AF65-F5344CB8AC3E}">
        <p14:creationId xmlns:p14="http://schemas.microsoft.com/office/powerpoint/2010/main" val="180643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9</a:t>
            </a:fld>
            <a:endParaRPr lang="zh-CN" altLang="en-US"/>
          </a:p>
        </p:txBody>
      </p:sp>
    </p:spTree>
    <p:extLst>
      <p:ext uri="{BB962C8B-B14F-4D97-AF65-F5344CB8AC3E}">
        <p14:creationId xmlns:p14="http://schemas.microsoft.com/office/powerpoint/2010/main" val="2650214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10</a:t>
            </a:fld>
            <a:endParaRPr lang="zh-CN" altLang="en-US"/>
          </a:p>
        </p:txBody>
      </p:sp>
    </p:spTree>
    <p:extLst>
      <p:ext uri="{BB962C8B-B14F-4D97-AF65-F5344CB8AC3E}">
        <p14:creationId xmlns:p14="http://schemas.microsoft.com/office/powerpoint/2010/main" val="996394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12</a:t>
            </a:fld>
            <a:endParaRPr lang="zh-CN" altLang="en-US"/>
          </a:p>
        </p:txBody>
      </p:sp>
    </p:spTree>
    <p:extLst>
      <p:ext uri="{BB962C8B-B14F-4D97-AF65-F5344CB8AC3E}">
        <p14:creationId xmlns:p14="http://schemas.microsoft.com/office/powerpoint/2010/main" val="2152500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13</a:t>
            </a:fld>
            <a:endParaRPr lang="zh-CN" altLang="en-US"/>
          </a:p>
        </p:txBody>
      </p:sp>
    </p:spTree>
    <p:extLst>
      <p:ext uri="{BB962C8B-B14F-4D97-AF65-F5344CB8AC3E}">
        <p14:creationId xmlns:p14="http://schemas.microsoft.com/office/powerpoint/2010/main" val="502487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15</a:t>
            </a:fld>
            <a:endParaRPr lang="zh-CN" altLang="en-US"/>
          </a:p>
        </p:txBody>
      </p:sp>
    </p:spTree>
    <p:extLst>
      <p:ext uri="{BB962C8B-B14F-4D97-AF65-F5344CB8AC3E}">
        <p14:creationId xmlns:p14="http://schemas.microsoft.com/office/powerpoint/2010/main" val="1265107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4BD42-3B44-4672-9CF2-0F4750AEE8F9}" type="slidenum">
              <a:rPr lang="zh-CN" altLang="en-US" smtClean="0"/>
              <a:t>24</a:t>
            </a:fld>
            <a:endParaRPr lang="zh-CN" altLang="en-US"/>
          </a:p>
        </p:txBody>
      </p:sp>
    </p:spTree>
    <p:extLst>
      <p:ext uri="{BB962C8B-B14F-4D97-AF65-F5344CB8AC3E}">
        <p14:creationId xmlns:p14="http://schemas.microsoft.com/office/powerpoint/2010/main" val="400990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2021/11/22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922991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2021/11/22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119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2021/11/22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1833074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3052282471"/>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2021/11/22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215682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2D0A1-8294-4AF3-A900-55626C9D01E0}" type="datetimeFigureOut">
              <a:rPr lang="zh-CN" altLang="en-US" smtClean="0"/>
              <a:t>2021/11/22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990589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2D0A1-8294-4AF3-A900-55626C9D01E0}" type="datetimeFigureOut">
              <a:rPr lang="zh-CN" altLang="en-US" smtClean="0"/>
              <a:t>2021/11/22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1089128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2D0A1-8294-4AF3-A900-55626C9D01E0}" type="datetimeFigureOut">
              <a:rPr lang="zh-CN" altLang="en-US" smtClean="0"/>
              <a:t>2021/11/22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118732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2D0A1-8294-4AF3-A900-55626C9D01E0}" type="datetimeFigureOut">
              <a:rPr lang="zh-CN" altLang="en-US" smtClean="0"/>
              <a:t>2021/11/22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493364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2D0A1-8294-4AF3-A900-55626C9D01E0}" type="datetimeFigureOut">
              <a:rPr lang="zh-CN" altLang="en-US" smtClean="0"/>
              <a:t>2021/11/22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228041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2D0A1-8294-4AF3-A900-55626C9D01E0}" type="datetimeFigureOut">
              <a:rPr lang="zh-CN" altLang="en-US" smtClean="0"/>
              <a:t>2021/11/22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182780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2D0A1-8294-4AF3-A900-55626C9D01E0}" type="datetimeFigureOut">
              <a:rPr lang="zh-CN" altLang="en-US" smtClean="0"/>
              <a:t>2021/11/22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2262613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2D0A1-8294-4AF3-A900-55626C9D01E0}" type="datetimeFigureOut">
              <a:rPr lang="zh-CN" altLang="en-US" smtClean="0"/>
              <a:t>2021/11/22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E0C7E-0326-4FCC-944F-886AF8DFA7A4}" type="slidenum">
              <a:rPr lang="zh-CN" altLang="en-US" smtClean="0"/>
              <a:t>‹#›</a:t>
            </a:fld>
            <a:endParaRPr lang="zh-CN" altLang="en-US"/>
          </a:p>
        </p:txBody>
      </p:sp>
    </p:spTree>
    <p:extLst>
      <p:ext uri="{BB962C8B-B14F-4D97-AF65-F5344CB8AC3E}">
        <p14:creationId xmlns:p14="http://schemas.microsoft.com/office/powerpoint/2010/main" val="3979994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1.svg"/><Relationship Id="rId5" Type="http://schemas.openxmlformats.org/officeDocument/2006/relationships/image" Target="../media/image13.svg"/><Relationship Id="rId10" Type="http://schemas.openxmlformats.org/officeDocument/2006/relationships/image" Target="../media/image10.png"/><Relationship Id="rId4" Type="http://schemas.openxmlformats.org/officeDocument/2006/relationships/image" Target="../media/image12.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jpeg"/><Relationship Id="rId7" Type="http://schemas.openxmlformats.org/officeDocument/2006/relationships/image" Target="../media/image24.png"/><Relationship Id="rId12"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6.wdp"/><Relationship Id="rId4" Type="http://schemas.openxmlformats.org/officeDocument/2006/relationships/image" Target="../media/image22.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1.svg"/><Relationship Id="rId5" Type="http://schemas.openxmlformats.org/officeDocument/2006/relationships/image" Target="../media/image13.svg"/><Relationship Id="rId10" Type="http://schemas.openxmlformats.org/officeDocument/2006/relationships/image" Target="../media/image10.png"/><Relationship Id="rId4" Type="http://schemas.openxmlformats.org/officeDocument/2006/relationships/image" Target="../media/image12.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png"/><Relationship Id="rId7" Type="http://schemas.microsoft.com/office/2007/relationships/hdphoto" Target="../media/hdphoto9.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0.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3.svg"/><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11.svg"/><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11.sv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11.svg"/><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11.svg"/><Relationship Id="rId10" Type="http://schemas.openxmlformats.org/officeDocument/2006/relationships/image" Target="../media/image15.png"/><Relationship Id="rId4" Type="http://schemas.openxmlformats.org/officeDocument/2006/relationships/image" Target="../media/image10.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3.sv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3.wdp"/><Relationship Id="rId11" Type="http://schemas.microsoft.com/office/2007/relationships/hdphoto" Target="../media/hdphoto15.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microsoft.com/office/2007/relationships/hdphoto" Target="../media/hdphoto14.wdp"/></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8.png"/><Relationship Id="rId18" Type="http://schemas.openxmlformats.org/officeDocument/2006/relationships/image" Target="../media/image41.png"/><Relationship Id="rId3" Type="http://schemas.openxmlformats.org/officeDocument/2006/relationships/tags" Target="../tags/tag4.xml"/><Relationship Id="rId7" Type="http://schemas.openxmlformats.org/officeDocument/2006/relationships/image" Target="../media/image37.png"/><Relationship Id="rId12" Type="http://schemas.openxmlformats.org/officeDocument/2006/relationships/image" Target="../media/image46.png"/><Relationship Id="rId17" Type="http://schemas.microsoft.com/office/2007/relationships/hdphoto" Target="../media/hdphoto14.wdp"/><Relationship Id="rId2" Type="http://schemas.openxmlformats.org/officeDocument/2006/relationships/tags" Target="../tags/tag3.xml"/><Relationship Id="rId16" Type="http://schemas.openxmlformats.org/officeDocument/2006/relationships/image" Target="../media/image40.png"/><Relationship Id="rId1" Type="http://schemas.openxmlformats.org/officeDocument/2006/relationships/tags" Target="../tags/tag2.xml"/><Relationship Id="rId6" Type="http://schemas.openxmlformats.org/officeDocument/2006/relationships/image" Target="../media/image36.png"/><Relationship Id="rId11" Type="http://schemas.openxmlformats.org/officeDocument/2006/relationships/image" Target="../media/image45.png"/><Relationship Id="rId5" Type="http://schemas.openxmlformats.org/officeDocument/2006/relationships/notesSlide" Target="../notesSlides/notesSlide11.xml"/><Relationship Id="rId15" Type="http://schemas.openxmlformats.org/officeDocument/2006/relationships/image" Target="../media/image39.png"/><Relationship Id="rId10" Type="http://schemas.openxmlformats.org/officeDocument/2006/relationships/image" Target="../media/image44.png"/><Relationship Id="rId19" Type="http://schemas.microsoft.com/office/2007/relationships/hdphoto" Target="../media/hdphoto15.wdp"/><Relationship Id="rId4" Type="http://schemas.openxmlformats.org/officeDocument/2006/relationships/slideLayout" Target="../slideLayouts/slideLayout12.xml"/><Relationship Id="rId9" Type="http://schemas.openxmlformats.org/officeDocument/2006/relationships/image" Target="../media/image43.png"/><Relationship Id="rId14" Type="http://schemas.microsoft.com/office/2007/relationships/hdphoto" Target="../media/hdphoto13.wdp"/></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3.wdp"/><Relationship Id="rId18" Type="http://schemas.microsoft.com/office/2007/relationships/hdphoto" Target="../media/hdphoto15.wdp"/><Relationship Id="rId3" Type="http://schemas.openxmlformats.org/officeDocument/2006/relationships/tags" Target="../tags/tag7.xml"/><Relationship Id="rId7" Type="http://schemas.openxmlformats.org/officeDocument/2006/relationships/image" Target="../media/image37.png"/><Relationship Id="rId12" Type="http://schemas.openxmlformats.org/officeDocument/2006/relationships/image" Target="../media/image38.png"/><Relationship Id="rId17" Type="http://schemas.openxmlformats.org/officeDocument/2006/relationships/image" Target="../media/image41.png"/><Relationship Id="rId2" Type="http://schemas.openxmlformats.org/officeDocument/2006/relationships/tags" Target="../tags/tag6.xml"/><Relationship Id="rId16" Type="http://schemas.microsoft.com/office/2007/relationships/hdphoto" Target="../media/hdphoto14.wdp"/><Relationship Id="rId1" Type="http://schemas.openxmlformats.org/officeDocument/2006/relationships/tags" Target="../tags/tag5.xml"/><Relationship Id="rId6" Type="http://schemas.openxmlformats.org/officeDocument/2006/relationships/image" Target="../media/image36.png"/><Relationship Id="rId11" Type="http://schemas.openxmlformats.org/officeDocument/2006/relationships/image" Target="../media/image46.png"/><Relationship Id="rId5" Type="http://schemas.openxmlformats.org/officeDocument/2006/relationships/notesSlide" Target="../notesSlides/notesSlide12.xml"/><Relationship Id="rId1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slideLayout" Target="../slideLayouts/slideLayout12.xml"/><Relationship Id="rId9" Type="http://schemas.openxmlformats.org/officeDocument/2006/relationships/image" Target="../media/image44.png"/><Relationship Id="rId1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3.wdp"/><Relationship Id="rId18" Type="http://schemas.microsoft.com/office/2007/relationships/hdphoto" Target="../media/hdphoto15.wdp"/><Relationship Id="rId3" Type="http://schemas.openxmlformats.org/officeDocument/2006/relationships/tags" Target="../tags/tag10.xml"/><Relationship Id="rId7" Type="http://schemas.openxmlformats.org/officeDocument/2006/relationships/image" Target="../media/image37.png"/><Relationship Id="rId12" Type="http://schemas.openxmlformats.org/officeDocument/2006/relationships/image" Target="../media/image38.png"/><Relationship Id="rId17" Type="http://schemas.openxmlformats.org/officeDocument/2006/relationships/image" Target="../media/image41.png"/><Relationship Id="rId2" Type="http://schemas.openxmlformats.org/officeDocument/2006/relationships/tags" Target="../tags/tag9.xml"/><Relationship Id="rId16" Type="http://schemas.microsoft.com/office/2007/relationships/hdphoto" Target="../media/hdphoto14.wdp"/><Relationship Id="rId1" Type="http://schemas.openxmlformats.org/officeDocument/2006/relationships/tags" Target="../tags/tag8.xml"/><Relationship Id="rId6" Type="http://schemas.openxmlformats.org/officeDocument/2006/relationships/image" Target="../media/image36.png"/><Relationship Id="rId11" Type="http://schemas.openxmlformats.org/officeDocument/2006/relationships/image" Target="../media/image46.png"/><Relationship Id="rId5" Type="http://schemas.openxmlformats.org/officeDocument/2006/relationships/notesSlide" Target="../notesSlides/notesSlide13.xml"/><Relationship Id="rId1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slideLayout" Target="../slideLayouts/slideLayout12.xml"/><Relationship Id="rId9" Type="http://schemas.openxmlformats.org/officeDocument/2006/relationships/image" Target="../media/image44.png"/><Relationship Id="rId14" Type="http://schemas.openxmlformats.org/officeDocument/2006/relationships/image" Target="../media/image39.pn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3.wdp"/><Relationship Id="rId18" Type="http://schemas.microsoft.com/office/2007/relationships/hdphoto" Target="../media/hdphoto15.wdp"/><Relationship Id="rId3" Type="http://schemas.openxmlformats.org/officeDocument/2006/relationships/tags" Target="../tags/tag13.xml"/><Relationship Id="rId7" Type="http://schemas.openxmlformats.org/officeDocument/2006/relationships/image" Target="../media/image37.png"/><Relationship Id="rId12" Type="http://schemas.openxmlformats.org/officeDocument/2006/relationships/image" Target="../media/image38.png"/><Relationship Id="rId17" Type="http://schemas.openxmlformats.org/officeDocument/2006/relationships/image" Target="../media/image41.png"/><Relationship Id="rId2" Type="http://schemas.openxmlformats.org/officeDocument/2006/relationships/tags" Target="../tags/tag12.xml"/><Relationship Id="rId16" Type="http://schemas.microsoft.com/office/2007/relationships/hdphoto" Target="../media/hdphoto14.wdp"/><Relationship Id="rId1" Type="http://schemas.openxmlformats.org/officeDocument/2006/relationships/tags" Target="../tags/tag11.xml"/><Relationship Id="rId6" Type="http://schemas.openxmlformats.org/officeDocument/2006/relationships/image" Target="../media/image36.png"/><Relationship Id="rId11" Type="http://schemas.openxmlformats.org/officeDocument/2006/relationships/image" Target="../media/image46.png"/><Relationship Id="rId5" Type="http://schemas.openxmlformats.org/officeDocument/2006/relationships/notesSlide" Target="../notesSlides/notesSlide14.xml"/><Relationship Id="rId1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slideLayout" Target="../slideLayouts/slideLayout12.xml"/><Relationship Id="rId9" Type="http://schemas.openxmlformats.org/officeDocument/2006/relationships/image" Target="../media/image44.png"/><Relationship Id="rId14"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3.svg"/><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11.svg"/><Relationship Id="rId9"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1.svg"/><Relationship Id="rId5" Type="http://schemas.openxmlformats.org/officeDocument/2006/relationships/image" Target="../media/image13.svg"/><Relationship Id="rId10" Type="http://schemas.openxmlformats.org/officeDocument/2006/relationships/image" Target="../media/image10.png"/><Relationship Id="rId4" Type="http://schemas.openxmlformats.org/officeDocument/2006/relationships/image" Target="../media/image12.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1.svg"/><Relationship Id="rId5" Type="http://schemas.openxmlformats.org/officeDocument/2006/relationships/image" Target="../media/image13.svg"/><Relationship Id="rId10" Type="http://schemas.openxmlformats.org/officeDocument/2006/relationships/image" Target="../media/image10.png"/><Relationship Id="rId4" Type="http://schemas.openxmlformats.org/officeDocument/2006/relationships/image" Target="../media/image12.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1.svg"/><Relationship Id="rId5" Type="http://schemas.openxmlformats.org/officeDocument/2006/relationships/image" Target="../media/image13.svg"/><Relationship Id="rId10" Type="http://schemas.openxmlformats.org/officeDocument/2006/relationships/image" Target="../media/image10.png"/><Relationship Id="rId4" Type="http://schemas.openxmlformats.org/officeDocument/2006/relationships/image" Target="../media/image12.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201" t="1202" r="1201" b="54181"/>
          <a:stretch/>
        </p:blipFill>
        <p:spPr>
          <a:xfrm>
            <a:off x="-675185" y="3133493"/>
            <a:ext cx="8390436" cy="3743558"/>
          </a:xfrm>
          <a:prstGeom prst="rect">
            <a:avLst/>
          </a:prstGeom>
        </p:spPr>
      </p:pic>
      <p:sp>
        <p:nvSpPr>
          <p:cNvPr id="7" name="文本框 1">
            <a:extLst>
              <a:ext uri="{FF2B5EF4-FFF2-40B4-BE49-F238E27FC236}">
                <a16:creationId xmlns:a16="http://schemas.microsoft.com/office/drawing/2014/main" id="{4491C81A-CCAD-4C79-A3B6-60D0C722EB1D}"/>
              </a:ext>
            </a:extLst>
          </p:cNvPr>
          <p:cNvSpPr txBox="1"/>
          <p:nvPr/>
        </p:nvSpPr>
        <p:spPr>
          <a:xfrm>
            <a:off x="921099" y="1834804"/>
            <a:ext cx="9506177" cy="3693319"/>
          </a:xfrm>
          <a:prstGeom prst="rect">
            <a:avLst/>
          </a:prstGeom>
          <a:noFill/>
        </p:spPr>
        <p:txBody>
          <a:bodyPr wrap="square" rtlCol="0">
            <a:spAutoFit/>
          </a:bodyPr>
          <a:lstStyle/>
          <a:p>
            <a:pPr algn="ctr"/>
            <a:r>
              <a:rPr kumimoji="1" lang="vi-VN" altLang="zh-CN" sz="13800" spc="-300">
                <a:ln w="57150">
                  <a:solidFill>
                    <a:schemeClr val="tx1"/>
                  </a:solidFill>
                </a:ln>
                <a:solidFill>
                  <a:srgbClr val="FFC000"/>
                </a:solidFill>
                <a:latin typeface="UTM Cookies" panose="02040603050506020204" pitchFamily="18" charset="0"/>
                <a:ea typeface="字魂27号-布丁体" pitchFamily="2" charset="-122"/>
              </a:rPr>
              <a:t>KHOA HỌC </a:t>
            </a:r>
          </a:p>
          <a:p>
            <a:pPr algn="ctr"/>
            <a:r>
              <a:rPr kumimoji="1" lang="vi-VN" altLang="zh-CN" sz="8800" spc="-300">
                <a:ln w="57150">
                  <a:solidFill>
                    <a:schemeClr val="tx1"/>
                  </a:solidFill>
                </a:ln>
                <a:solidFill>
                  <a:srgbClr val="FFFF00"/>
                </a:solidFill>
                <a:latin typeface="UTM Cookies" panose="02040603050506020204" pitchFamily="18" charset="0"/>
                <a:ea typeface="字魂27号-布丁体" pitchFamily="2" charset="-122"/>
              </a:rPr>
              <a:t> </a:t>
            </a:r>
            <a:r>
              <a:rPr kumimoji="1" lang="vi-VN" altLang="zh-CN" sz="8800" spc="-300">
                <a:ln w="57150">
                  <a:solidFill>
                    <a:schemeClr val="tx1"/>
                  </a:solidFill>
                </a:ln>
                <a:solidFill>
                  <a:srgbClr val="00B0F0"/>
                </a:solidFill>
                <a:latin typeface="UTM Cookies" panose="02040603050506020204" pitchFamily="18" charset="0"/>
                <a:ea typeface="字魂27号-布丁体" pitchFamily="2" charset="-122"/>
              </a:rPr>
              <a:t>LỚP 5</a:t>
            </a:r>
            <a:endParaRPr kumimoji="1" lang="zh-CN" altLang="en-US" sz="8800" spc="-300" dirty="0">
              <a:ln w="57150">
                <a:solidFill>
                  <a:schemeClr val="tx1"/>
                </a:solidFill>
              </a:ln>
              <a:solidFill>
                <a:srgbClr val="00B0F0"/>
              </a:solidFill>
              <a:latin typeface="UTM Cookies" panose="02040603050506020204" pitchFamily="18" charset="0"/>
              <a:ea typeface="字魂27号-布丁体" pitchFamily="2" charset="-122"/>
            </a:endParaRPr>
          </a:p>
        </p:txBody>
      </p:sp>
    </p:spTree>
    <p:extLst>
      <p:ext uri="{BB962C8B-B14F-4D97-AF65-F5344CB8AC3E}">
        <p14:creationId xmlns:p14="http://schemas.microsoft.com/office/powerpoint/2010/main" val="2032630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2AFA0D9B-D1AD-4B70-82D7-458E0B820D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03" t="7691" r="9433" b="7314"/>
          <a:stretch/>
        </p:blipFill>
        <p:spPr>
          <a:xfrm flipH="1">
            <a:off x="-18198" y="0"/>
            <a:ext cx="5272585" cy="6878472"/>
          </a:xfrm>
          <a:custGeom>
            <a:avLst/>
            <a:gdLst>
              <a:gd name="connsiteX0" fmla="*/ 0 w 5720708"/>
              <a:gd name="connsiteY0" fmla="*/ 0 h 6858000"/>
              <a:gd name="connsiteX1" fmla="*/ 5720708 w 5720708"/>
              <a:gd name="connsiteY1" fmla="*/ 0 h 6858000"/>
              <a:gd name="connsiteX2" fmla="*/ 5720708 w 5720708"/>
              <a:gd name="connsiteY2" fmla="*/ 6858000 h 6858000"/>
              <a:gd name="connsiteX3" fmla="*/ 0 w 572070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20708" h="6858000">
                <a:moveTo>
                  <a:pt x="0" y="0"/>
                </a:moveTo>
                <a:lnTo>
                  <a:pt x="5720708" y="0"/>
                </a:lnTo>
                <a:lnTo>
                  <a:pt x="5720708" y="6858000"/>
                </a:lnTo>
                <a:lnTo>
                  <a:pt x="0" y="6858000"/>
                </a:lnTo>
                <a:close/>
              </a:path>
            </a:pathLst>
          </a:cu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0000" t="5055" r="33283" b="10447"/>
          <a:stretch/>
        </p:blipFill>
        <p:spPr>
          <a:xfrm>
            <a:off x="9951491" y="-13648"/>
            <a:ext cx="1992574" cy="6878472"/>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9070" y="3765406"/>
            <a:ext cx="4603845" cy="3912947"/>
          </a:xfrm>
          <a:prstGeom prst="rect">
            <a:avLst/>
          </a:prstGeom>
        </p:spPr>
      </p:pic>
      <p:sp>
        <p:nvSpPr>
          <p:cNvPr id="13" name="文本框 1">
            <a:extLst>
              <a:ext uri="{FF2B5EF4-FFF2-40B4-BE49-F238E27FC236}">
                <a16:creationId xmlns:a16="http://schemas.microsoft.com/office/drawing/2014/main" id="{74CD3855-82B5-4ACE-BD5F-965CAEE7696C}"/>
              </a:ext>
            </a:extLst>
          </p:cNvPr>
          <p:cNvSpPr txBox="1"/>
          <p:nvPr/>
        </p:nvSpPr>
        <p:spPr>
          <a:xfrm>
            <a:off x="2849851" y="779174"/>
            <a:ext cx="9506177" cy="4339650"/>
          </a:xfrm>
          <a:prstGeom prst="rect">
            <a:avLst/>
          </a:prstGeom>
          <a:noFill/>
        </p:spPr>
        <p:txBody>
          <a:bodyPr wrap="square" rtlCol="0">
            <a:spAutoFit/>
          </a:bodyPr>
          <a:lstStyle/>
          <a:p>
            <a:pPr algn="ctr"/>
            <a:r>
              <a:rPr kumimoji="1" lang="vi-VN" altLang="zh-CN" sz="13800" spc="-300">
                <a:solidFill>
                  <a:srgbClr val="002060"/>
                </a:solidFill>
                <a:latin typeface="UTM Cookies" panose="02040603050506020204" pitchFamily="18" charset="0"/>
                <a:ea typeface="字魂27号-布丁体" pitchFamily="2" charset="-122"/>
              </a:rPr>
              <a:t>KHÁM</a:t>
            </a:r>
          </a:p>
          <a:p>
            <a:pPr algn="ctr"/>
            <a:r>
              <a:rPr kumimoji="1" lang="vi-VN" altLang="zh-CN" sz="13800" spc="-300">
                <a:solidFill>
                  <a:srgbClr val="002060"/>
                </a:solidFill>
                <a:latin typeface="UTM Cookies" panose="02040603050506020204" pitchFamily="18" charset="0"/>
                <a:ea typeface="字魂27号-布丁体" pitchFamily="2" charset="-122"/>
              </a:rPr>
              <a:t>PHÁ</a:t>
            </a:r>
            <a:endParaRPr kumimoji="1" lang="zh-CN" altLang="en-US" sz="13800" spc="-300" dirty="0">
              <a:solidFill>
                <a:srgbClr val="002060"/>
              </a:solidFill>
              <a:latin typeface="UTM Cookies" panose="02040603050506020204" pitchFamily="18" charset="0"/>
              <a:ea typeface="字魂27号-布丁体" pitchFamily="2" charset="-122"/>
            </a:endParaRPr>
          </a:p>
        </p:txBody>
      </p:sp>
    </p:spTree>
    <p:extLst>
      <p:ext uri="{BB962C8B-B14F-4D97-AF65-F5344CB8AC3E}">
        <p14:creationId xmlns:p14="http://schemas.microsoft.com/office/powerpoint/2010/main" val="1483975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6DC1CB20-1BFD-4733-BD1C-85FCF39A2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a16="http://schemas.microsoft.com/office/drawing/2014/main" id="{8D5117F9-4EFA-402B-ACDD-9E6E047AEE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6">
            <a:extLst>
              <a:ext uri="{FF2B5EF4-FFF2-40B4-BE49-F238E27FC236}">
                <a16:creationId xmlns:a16="http://schemas.microsoft.com/office/drawing/2014/main" id="{A552B22E-C50D-4C3E-9DEB-927625E7FD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626" y="353226"/>
            <a:ext cx="5335801" cy="2318526"/>
          </a:xfrm>
          <a:prstGeom prst="rect">
            <a:avLst/>
          </a:prstGeom>
        </p:spPr>
      </p:pic>
      <p:sp>
        <p:nvSpPr>
          <p:cNvPr id="7" name="TextBox 6">
            <a:extLst>
              <a:ext uri="{FF2B5EF4-FFF2-40B4-BE49-F238E27FC236}">
                <a16:creationId xmlns:a16="http://schemas.microsoft.com/office/drawing/2014/main" id="{F4F9D8C5-BC42-4204-BB92-A6480835657F}"/>
              </a:ext>
            </a:extLst>
          </p:cNvPr>
          <p:cNvSpPr txBox="1"/>
          <p:nvPr/>
        </p:nvSpPr>
        <p:spPr>
          <a:xfrm>
            <a:off x="2098730" y="756166"/>
            <a:ext cx="4368567" cy="954107"/>
          </a:xfrm>
          <a:prstGeom prst="rect">
            <a:avLst/>
          </a:prstGeom>
          <a:noFill/>
        </p:spPr>
        <p:txBody>
          <a:bodyPr wrap="square">
            <a:spAutoFit/>
          </a:bodyPr>
          <a:lstStyle/>
          <a:p>
            <a:pPr algn="ctr"/>
            <a:r>
              <a:rPr lang="vi-VN" altLang="en-US" sz="2800" b="1">
                <a:solidFill>
                  <a:schemeClr val="bg1"/>
                </a:solidFill>
                <a:latin typeface="Times New Roman" panose="02020603050405020304" pitchFamily="18" charset="0"/>
              </a:rPr>
              <a:t> Kể về một vụ tai nạn giao thông mà bạn biết</a:t>
            </a:r>
            <a:endParaRPr lang="en-US" sz="2800" b="1">
              <a:solidFill>
                <a:schemeClr val="bg1"/>
              </a:solidFill>
              <a:latin typeface="+mj-lt"/>
            </a:endParaRPr>
          </a:p>
        </p:txBody>
      </p:sp>
      <p:grpSp>
        <p:nvGrpSpPr>
          <p:cNvPr id="8" name="Group 7">
            <a:extLst>
              <a:ext uri="{FF2B5EF4-FFF2-40B4-BE49-F238E27FC236}">
                <a16:creationId xmlns:a16="http://schemas.microsoft.com/office/drawing/2014/main" id="{7DD81F93-795F-4F19-813F-7B63FF78B49A}"/>
              </a:ext>
            </a:extLst>
          </p:cNvPr>
          <p:cNvGrpSpPr/>
          <p:nvPr/>
        </p:nvGrpSpPr>
        <p:grpSpPr>
          <a:xfrm>
            <a:off x="2098730" y="1851004"/>
            <a:ext cx="2306257" cy="3701530"/>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130961E9-263C-4F8A-96DB-4223AD75D06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966EC11C-C2E3-463E-9E09-CD4854B7B06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a:extLst>
              <a:ext uri="{FF2B5EF4-FFF2-40B4-BE49-F238E27FC236}">
                <a16:creationId xmlns:a16="http://schemas.microsoft.com/office/drawing/2014/main" id="{FAC7F137-C89B-493A-929A-F368DDBC16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86751" y="2437189"/>
            <a:ext cx="4606519" cy="2254155"/>
          </a:xfrm>
          <a:prstGeom prst="rect">
            <a:avLst/>
          </a:prstGeom>
        </p:spPr>
      </p:pic>
      <p:grpSp>
        <p:nvGrpSpPr>
          <p:cNvPr id="12" name="Group 11">
            <a:extLst>
              <a:ext uri="{FF2B5EF4-FFF2-40B4-BE49-F238E27FC236}">
                <a16:creationId xmlns:a16="http://schemas.microsoft.com/office/drawing/2014/main" id="{75065B77-2A24-4D1A-AA79-163F9A45815A}"/>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5FA194D2-37CD-466C-BEC5-6B5F1C04DE5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CDA1CF01-488E-477D-83F7-C2F75688161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id="{4DD5DD7E-303E-4CA7-B292-D9EBA8F22EF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268FA1D6-6D53-451C-9C6B-09B0BF4E00EC}"/>
              </a:ext>
            </a:extLst>
          </p:cNvPr>
          <p:cNvSpPr txBox="1"/>
          <p:nvPr/>
        </p:nvSpPr>
        <p:spPr>
          <a:xfrm>
            <a:off x="5859552" y="2888902"/>
            <a:ext cx="4038657" cy="1384995"/>
          </a:xfrm>
          <a:prstGeom prst="rect">
            <a:avLst/>
          </a:prstGeom>
          <a:noFill/>
        </p:spPr>
        <p:txBody>
          <a:bodyPr wrap="square">
            <a:spAutoFit/>
          </a:bodyPr>
          <a:lstStyle/>
          <a:p>
            <a:pPr algn="just"/>
            <a:r>
              <a:rPr lang="vi-VN" sz="2800" b="1" i="0">
                <a:effectLst/>
                <a:latin typeface="+mj-lt"/>
              </a:rPr>
              <a:t>Theo bạn, nguyên nhân nào dẫn đến tai nạn giao thông đó?</a:t>
            </a:r>
          </a:p>
        </p:txBody>
      </p:sp>
    </p:spTree>
    <p:extLst>
      <p:ext uri="{BB962C8B-B14F-4D97-AF65-F5344CB8AC3E}">
        <p14:creationId xmlns:p14="http://schemas.microsoft.com/office/powerpoint/2010/main" val="2245110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par>
                                <p:cTn id="47" presetID="22" presetClass="entr" presetSubtype="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0" y="0"/>
            <a:ext cx="12192000" cy="6858000"/>
            <a:chOff x="0" y="0"/>
            <a:chExt cx="12192000" cy="685800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grpSp>
        <p:nvGrpSpPr>
          <p:cNvPr id="14" name="Group 13">
            <a:extLst>
              <a:ext uri="{FF2B5EF4-FFF2-40B4-BE49-F238E27FC236}">
                <a16:creationId xmlns:a16="http://schemas.microsoft.com/office/drawing/2014/main" id="{1F10EACF-2DFA-4759-B911-DBFAE089EF3B}"/>
              </a:ext>
            </a:extLst>
          </p:cNvPr>
          <p:cNvGrpSpPr/>
          <p:nvPr/>
        </p:nvGrpSpPr>
        <p:grpSpPr>
          <a:xfrm>
            <a:off x="3188908" y="646240"/>
            <a:ext cx="3422613" cy="2714031"/>
            <a:chOff x="657591" y="888822"/>
            <a:chExt cx="6154087" cy="4880009"/>
          </a:xfrm>
        </p:grpSpPr>
        <p:sp>
          <p:nvSpPr>
            <p:cNvPr id="15" name="Oval 14">
              <a:extLst>
                <a:ext uri="{FF2B5EF4-FFF2-40B4-BE49-F238E27FC236}">
                  <a16:creationId xmlns:a16="http://schemas.microsoft.com/office/drawing/2014/main" id="{3A2CD46D-6F37-4F03-98EF-9FD0CAC221C2}"/>
                </a:ext>
              </a:extLst>
            </p:cNvPr>
            <p:cNvSpPr/>
            <p:nvPr/>
          </p:nvSpPr>
          <p:spPr>
            <a:xfrm>
              <a:off x="1215991" y="888822"/>
              <a:ext cx="4880009" cy="4880009"/>
            </a:xfrm>
            <a:prstGeom prst="ellipse">
              <a:avLst/>
            </a:prstGeom>
            <a:solidFill>
              <a:schemeClr val="bg1"/>
            </a:solidFill>
            <a:ln w="76200">
              <a:solidFill>
                <a:srgbClr val="FF9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Giao thông va chạm tai Nạn Giao thông Đô kế Hoạch Xe - Tai nạn png tải về -  Miễn phí trong suốt Xe png Tải về.">
              <a:extLst>
                <a:ext uri="{FF2B5EF4-FFF2-40B4-BE49-F238E27FC236}">
                  <a16:creationId xmlns:a16="http://schemas.microsoft.com/office/drawing/2014/main" id="{4CAECDDF-A3F0-429F-971F-6E16973A27F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333" b="90000" l="8000" r="90000">
                          <a14:foregroundMark x1="23000" y1="72500" x2="23000" y2="72500"/>
                          <a14:foregroundMark x1="38667" y1="76333" x2="38667" y2="76333"/>
                          <a14:foregroundMark x1="51111" y1="68333" x2="51111" y2="68333"/>
                          <a14:foregroundMark x1="70444" y1="72500" x2="70444" y2="72500"/>
                          <a14:foregroundMark x1="70111" y1="70833" x2="70111" y2="70833"/>
                          <a14:foregroundMark x1="21000" y1="76833" x2="21000" y2="76833"/>
                          <a14:foregroundMark x1="78000" y1="76333" x2="78000" y2="76333"/>
                          <a14:foregroundMark x1="74667" y1="71333" x2="74667" y2="71333"/>
                          <a14:foregroundMark x1="18556" y1="76000" x2="24111" y2="78833"/>
                        </a14:backgroundRemoval>
                      </a14:imgEffect>
                    </a14:imgLayer>
                  </a14:imgProps>
                </a:ext>
                <a:ext uri="{28A0092B-C50C-407E-A947-70E740481C1C}">
                  <a14:useLocalDpi xmlns:a14="http://schemas.microsoft.com/office/drawing/2010/main" val="0"/>
                </a:ext>
              </a:extLst>
            </a:blip>
            <a:srcRect/>
            <a:stretch>
              <a:fillRect/>
            </a:stretch>
          </p:blipFill>
          <p:spPr bwMode="auto">
            <a:xfrm>
              <a:off x="657591" y="1089169"/>
              <a:ext cx="6154087" cy="41027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67EBFD30-146A-411E-B423-347C3929A1EE}"/>
              </a:ext>
            </a:extLst>
          </p:cNvPr>
          <p:cNvGrpSpPr/>
          <p:nvPr/>
        </p:nvGrpSpPr>
        <p:grpSpPr>
          <a:xfrm>
            <a:off x="7880986" y="646240"/>
            <a:ext cx="2714031" cy="2714031"/>
            <a:chOff x="6269254" y="988995"/>
            <a:chExt cx="4880009" cy="4880009"/>
          </a:xfrm>
        </p:grpSpPr>
        <p:sp>
          <p:nvSpPr>
            <p:cNvPr id="20" name="Oval 19">
              <a:extLst>
                <a:ext uri="{FF2B5EF4-FFF2-40B4-BE49-F238E27FC236}">
                  <a16:creationId xmlns:a16="http://schemas.microsoft.com/office/drawing/2014/main" id="{D6997B6B-C3DC-42CA-B7B8-A3D1C552ACB2}"/>
                </a:ext>
              </a:extLst>
            </p:cNvPr>
            <p:cNvSpPr/>
            <p:nvPr/>
          </p:nvSpPr>
          <p:spPr>
            <a:xfrm>
              <a:off x="6269254" y="988995"/>
              <a:ext cx="4880009" cy="4880009"/>
            </a:xfrm>
            <a:prstGeom prst="ellipse">
              <a:avLst/>
            </a:prstGeom>
            <a:solidFill>
              <a:schemeClr val="bg1"/>
            </a:solidFill>
            <a:ln w="76200">
              <a:solidFill>
                <a:srgbClr val="FF9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6" descr="Hình ảnh An Toàn Giao Thông Ngày An Toàn Giao Thông Lái Xe Lái Xe, Sự An  Toàn, Lái Xe Hoạt Hình, Giáo Dục An Toàn miễn phí tải tập tin PNG">
              <a:extLst>
                <a:ext uri="{FF2B5EF4-FFF2-40B4-BE49-F238E27FC236}">
                  <a16:creationId xmlns:a16="http://schemas.microsoft.com/office/drawing/2014/main" id="{EC8BE147-5079-4884-BD9A-A828FF9F9DB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063" b="84688" l="1250" r="100000">
                          <a14:foregroundMark x1="8906" y1="50938" x2="7031" y2="55000"/>
                          <a14:foregroundMark x1="18281" y1="39844" x2="31719" y2="41563"/>
                          <a14:foregroundMark x1="68906" y1="43125" x2="89844" y2="44219"/>
                          <a14:foregroundMark x1="54219" y1="51406" x2="50469" y2="55625"/>
                        </a14:backgroundRemoval>
                      </a14:imgEffect>
                    </a14:imgLayer>
                  </a14:imgProps>
                </a:ext>
                <a:ext uri="{28A0092B-C50C-407E-A947-70E740481C1C}">
                  <a14:useLocalDpi xmlns:a14="http://schemas.microsoft.com/office/drawing/2010/main" val="0"/>
                </a:ext>
              </a:extLst>
            </a:blip>
            <a:srcRect/>
            <a:stretch>
              <a:fillRect/>
            </a:stretch>
          </p:blipFill>
          <p:spPr bwMode="auto">
            <a:xfrm>
              <a:off x="6404811" y="1089169"/>
              <a:ext cx="4571198" cy="45711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B249CB6-7AA6-49E3-A5EE-8D28345CE2DB}"/>
              </a:ext>
            </a:extLst>
          </p:cNvPr>
          <p:cNvGrpSpPr/>
          <p:nvPr/>
        </p:nvGrpSpPr>
        <p:grpSpPr>
          <a:xfrm>
            <a:off x="1596983" y="3331439"/>
            <a:ext cx="2897380" cy="2897380"/>
            <a:chOff x="3443771" y="2591312"/>
            <a:chExt cx="3559231" cy="3559231"/>
          </a:xfrm>
        </p:grpSpPr>
        <p:sp>
          <p:nvSpPr>
            <p:cNvPr id="26" name="Oval 25">
              <a:extLst>
                <a:ext uri="{FF2B5EF4-FFF2-40B4-BE49-F238E27FC236}">
                  <a16:creationId xmlns:a16="http://schemas.microsoft.com/office/drawing/2014/main" id="{731AF8BC-00BA-4515-81B9-6AD666E2ABF4}"/>
                </a:ext>
              </a:extLst>
            </p:cNvPr>
            <p:cNvSpPr/>
            <p:nvPr/>
          </p:nvSpPr>
          <p:spPr>
            <a:xfrm>
              <a:off x="3443771" y="2591312"/>
              <a:ext cx="3559231" cy="3559231"/>
            </a:xfrm>
            <a:prstGeom prst="ellipse">
              <a:avLst/>
            </a:prstGeom>
            <a:solidFill>
              <a:schemeClr val="bg1"/>
            </a:solidFill>
            <a:ln w="76200">
              <a:solidFill>
                <a:srgbClr val="FF9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Hình ảnh Đâm Vào Xe An Toàn Của Tai Nạn Giao Thông, An Toàn Giao Thông, An  Toàn., Chúng Va Vào Nhau miễn phí tải tập tin PNG PSDComment và Vector">
              <a:extLst>
                <a:ext uri="{FF2B5EF4-FFF2-40B4-BE49-F238E27FC236}">
                  <a16:creationId xmlns:a16="http://schemas.microsoft.com/office/drawing/2014/main" id="{3290A204-19E1-478A-AFC0-4877D0EFC6C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7500" b="96000" l="0" r="100000">
                          <a14:foregroundMark x1="48000" y1="58667" x2="46750" y2="62583"/>
                          <a14:foregroundMark x1="72000" y1="45333" x2="86833" y2="49833"/>
                          <a14:foregroundMark x1="76083" y1="39750" x2="89250" y2="48417"/>
                        </a14:backgroundRemoval>
                      </a14:imgEffect>
                    </a14:imgLayer>
                  </a14:imgProps>
                </a:ext>
                <a:ext uri="{28A0092B-C50C-407E-A947-70E740481C1C}">
                  <a14:useLocalDpi xmlns:a14="http://schemas.microsoft.com/office/drawing/2010/main" val="0"/>
                </a:ext>
              </a:extLst>
            </a:blip>
            <a:srcRect/>
            <a:stretch>
              <a:fillRect/>
            </a:stretch>
          </p:blipFill>
          <p:spPr bwMode="auto">
            <a:xfrm>
              <a:off x="3514597" y="2707035"/>
              <a:ext cx="3334000" cy="333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CBEDD126-0EC2-4339-B016-A9116E5C7533}"/>
              </a:ext>
            </a:extLst>
          </p:cNvPr>
          <p:cNvGrpSpPr/>
          <p:nvPr/>
        </p:nvGrpSpPr>
        <p:grpSpPr>
          <a:xfrm>
            <a:off x="5644998" y="3256022"/>
            <a:ext cx="2942155" cy="2972797"/>
            <a:chOff x="8442031" y="2598840"/>
            <a:chExt cx="3614234" cy="3651876"/>
          </a:xfrm>
        </p:grpSpPr>
        <p:sp>
          <p:nvSpPr>
            <p:cNvPr id="29" name="Oval 28">
              <a:extLst>
                <a:ext uri="{FF2B5EF4-FFF2-40B4-BE49-F238E27FC236}">
                  <a16:creationId xmlns:a16="http://schemas.microsoft.com/office/drawing/2014/main" id="{A2B562FB-FC5E-4682-AD81-A16861F03E70}"/>
                </a:ext>
              </a:extLst>
            </p:cNvPr>
            <p:cNvSpPr/>
            <p:nvPr/>
          </p:nvSpPr>
          <p:spPr>
            <a:xfrm>
              <a:off x="8497034" y="2691485"/>
              <a:ext cx="3559231" cy="3559231"/>
            </a:xfrm>
            <a:prstGeom prst="ellipse">
              <a:avLst/>
            </a:prstGeom>
            <a:solidFill>
              <a:schemeClr val="bg1"/>
            </a:solidFill>
            <a:ln w="76200">
              <a:solidFill>
                <a:srgbClr val="FF94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8" descr="Kĩ năng phòng, chống tai nạn giao thông">
              <a:extLst>
                <a:ext uri="{FF2B5EF4-FFF2-40B4-BE49-F238E27FC236}">
                  <a16:creationId xmlns:a16="http://schemas.microsoft.com/office/drawing/2014/main" id="{B641EF54-DED4-465B-9C7E-0A47332F81C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961" b="89063" l="2539" r="99609">
                          <a14:foregroundMark x1="42383" y1="31445" x2="42383" y2="31445"/>
                          <a14:foregroundMark x1="43945" y1="31836" x2="43945" y2="31836"/>
                          <a14:foregroundMark x1="11719" y1="66016" x2="17578" y2="66992"/>
                          <a14:foregroundMark x1="19336" y1="66992" x2="23828" y2="67578"/>
                        </a14:backgroundRemoval>
                      </a14:imgEffect>
                    </a14:imgLayer>
                  </a14:imgProps>
                </a:ext>
                <a:ext uri="{28A0092B-C50C-407E-A947-70E740481C1C}">
                  <a14:useLocalDpi xmlns:a14="http://schemas.microsoft.com/office/drawing/2010/main" val="0"/>
                </a:ext>
              </a:extLst>
            </a:blip>
            <a:srcRect/>
            <a:stretch>
              <a:fillRect/>
            </a:stretch>
          </p:blipFill>
          <p:spPr bwMode="auto">
            <a:xfrm>
              <a:off x="8442031" y="2598840"/>
              <a:ext cx="3546719" cy="35467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13713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0" y="0"/>
            <a:ext cx="12192000" cy="6858000"/>
            <a:chOff x="0" y="0"/>
            <a:chExt cx="12192000" cy="685800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pic>
        <p:nvPicPr>
          <p:cNvPr id="25" name="图片 24">
            <a:extLst>
              <a:ext uri="{FF2B5EF4-FFF2-40B4-BE49-F238E27FC236}">
                <a16:creationId xmlns:a16="http://schemas.microsoft.com/office/drawing/2014/main" id="{44108AAE-A5BD-435D-A589-EF96E4996B1C}"/>
              </a:ext>
            </a:extLst>
          </p:cNvPr>
          <p:cNvPicPr>
            <a:picLocks noChangeAspect="1"/>
          </p:cNvPicPr>
          <p:nvPr/>
        </p:nvPicPr>
        <p:blipFill>
          <a:blip r:embed="rId5"/>
          <a:stretch>
            <a:fillRect/>
          </a:stretch>
        </p:blipFill>
        <p:spPr>
          <a:xfrm>
            <a:off x="7018792" y="383899"/>
            <a:ext cx="4677340" cy="4513960"/>
          </a:xfrm>
          <a:prstGeom prst="rect">
            <a:avLst/>
          </a:prstGeom>
        </p:spPr>
      </p:pic>
      <p:sp>
        <p:nvSpPr>
          <p:cNvPr id="10" name="文本框 1">
            <a:extLst>
              <a:ext uri="{FF2B5EF4-FFF2-40B4-BE49-F238E27FC236}">
                <a16:creationId xmlns:a16="http://schemas.microsoft.com/office/drawing/2014/main" id="{F3DC74FB-6F0A-4818-BD1E-50AE1F0E5AA2}"/>
              </a:ext>
            </a:extLst>
          </p:cNvPr>
          <p:cNvSpPr txBox="1"/>
          <p:nvPr/>
        </p:nvSpPr>
        <p:spPr>
          <a:xfrm>
            <a:off x="0" y="1243551"/>
            <a:ext cx="9215580" cy="4524315"/>
          </a:xfrm>
          <a:prstGeom prst="rect">
            <a:avLst/>
          </a:prstGeom>
          <a:noFill/>
        </p:spPr>
        <p:txBody>
          <a:bodyPr wrap="square" rtlCol="0">
            <a:spAutoFit/>
          </a:bodyPr>
          <a:lstStyle/>
          <a:p>
            <a:pPr algn="ctr"/>
            <a:r>
              <a:rPr kumimoji="1" lang="vi-VN" altLang="zh-CN" sz="7200" spc="-300">
                <a:ln w="57150">
                  <a:solidFill>
                    <a:srgbClr val="FF9409"/>
                  </a:solidFill>
                </a:ln>
                <a:solidFill>
                  <a:srgbClr val="FFC000"/>
                </a:solidFill>
                <a:latin typeface="UTM Cookies" panose="02040603050506020204" pitchFamily="18" charset="0"/>
                <a:ea typeface="字魂27号-布丁体" pitchFamily="2" charset="-122"/>
              </a:rPr>
              <a:t>MỘT SỐ </a:t>
            </a:r>
          </a:p>
          <a:p>
            <a:pPr algn="ctr"/>
            <a:r>
              <a:rPr kumimoji="1" lang="vi-VN" altLang="zh-CN" sz="7200" spc="-300">
                <a:ln w="57150">
                  <a:solidFill>
                    <a:srgbClr val="FF9409"/>
                  </a:solidFill>
                </a:ln>
                <a:solidFill>
                  <a:srgbClr val="FFC000"/>
                </a:solidFill>
                <a:latin typeface="UTM Cookies" panose="02040603050506020204" pitchFamily="18" charset="0"/>
                <a:ea typeface="字魂27号-布丁体" pitchFamily="2" charset="-122"/>
              </a:rPr>
              <a:t>NGUYÊN NHÂN </a:t>
            </a:r>
          </a:p>
          <a:p>
            <a:pPr algn="ctr"/>
            <a:r>
              <a:rPr kumimoji="1" lang="vi-VN" altLang="zh-CN" sz="7200" spc="-300">
                <a:ln w="57150">
                  <a:solidFill>
                    <a:srgbClr val="FF9409"/>
                  </a:solidFill>
                </a:ln>
                <a:solidFill>
                  <a:srgbClr val="FFC000"/>
                </a:solidFill>
                <a:latin typeface="UTM Cookies" panose="02040603050506020204" pitchFamily="18" charset="0"/>
                <a:ea typeface="字魂27号-布丁体" pitchFamily="2" charset="-122"/>
              </a:rPr>
              <a:t>DẪN ĐẾN</a:t>
            </a:r>
          </a:p>
          <a:p>
            <a:pPr algn="ctr"/>
            <a:r>
              <a:rPr kumimoji="1" lang="vi-VN" altLang="zh-CN" sz="7200" spc="-300">
                <a:ln w="57150">
                  <a:solidFill>
                    <a:srgbClr val="FF9409"/>
                  </a:solidFill>
                </a:ln>
                <a:solidFill>
                  <a:srgbClr val="FFC000"/>
                </a:solidFill>
                <a:latin typeface="UTM Cookies" panose="02040603050506020204" pitchFamily="18" charset="0"/>
                <a:ea typeface="字魂27号-布丁体" pitchFamily="2" charset="-122"/>
              </a:rPr>
              <a:t>TAI NẠN GIAO THÔNG</a:t>
            </a:r>
            <a:endParaRPr kumimoji="1" lang="zh-CN" altLang="en-US" sz="5400" spc="-300" dirty="0">
              <a:ln w="57150">
                <a:solidFill>
                  <a:srgbClr val="FF9409"/>
                </a:solidFill>
              </a:ln>
              <a:solidFill>
                <a:srgbClr val="FFC000"/>
              </a:solidFill>
              <a:latin typeface="UTM Cookies" panose="02040603050506020204" pitchFamily="18" charset="0"/>
              <a:ea typeface="字魂27号-布丁体" pitchFamily="2" charset="-122"/>
            </a:endParaRPr>
          </a:p>
        </p:txBody>
      </p:sp>
    </p:spTree>
    <p:extLst>
      <p:ext uri="{BB962C8B-B14F-4D97-AF65-F5344CB8AC3E}">
        <p14:creationId xmlns:p14="http://schemas.microsoft.com/office/powerpoint/2010/main" val="641600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494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6">
            <a:extLst>
              <a:ext uri="{FF2B5EF4-FFF2-40B4-BE49-F238E27FC236}">
                <a16:creationId xmlns:a16="http://schemas.microsoft.com/office/drawing/2014/main" id="{7E53F441-9440-4329-8B67-270039EFE7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082" y="-14382"/>
            <a:ext cx="6872382" cy="6872382"/>
          </a:xfrm>
          <a:prstGeom prst="rect">
            <a:avLst/>
          </a:prstGeom>
          <a:effectLst>
            <a:outerShdw blurRad="25400" dist="25400" dir="2700000" algn="tl" rotWithShape="0">
              <a:prstClr val="black">
                <a:alpha val="40000"/>
              </a:prstClr>
            </a:outerShdw>
          </a:effectLst>
        </p:spPr>
      </p:pic>
      <p:sp>
        <p:nvSpPr>
          <p:cNvPr id="14" name="文本框 1">
            <a:extLst>
              <a:ext uri="{FF2B5EF4-FFF2-40B4-BE49-F238E27FC236}">
                <a16:creationId xmlns:a16="http://schemas.microsoft.com/office/drawing/2014/main" id="{CC6E241D-1AC2-4E0B-8027-3A18036083DD}"/>
              </a:ext>
            </a:extLst>
          </p:cNvPr>
          <p:cNvSpPr txBox="1"/>
          <p:nvPr/>
        </p:nvSpPr>
        <p:spPr>
          <a:xfrm>
            <a:off x="3802351" y="1251984"/>
            <a:ext cx="9506177" cy="4339650"/>
          </a:xfrm>
          <a:prstGeom prst="rect">
            <a:avLst/>
          </a:prstGeom>
          <a:noFill/>
        </p:spPr>
        <p:txBody>
          <a:bodyPr wrap="square" rtlCol="0">
            <a:spAutoFit/>
          </a:bodyPr>
          <a:lstStyle/>
          <a:p>
            <a:pPr algn="ctr"/>
            <a:r>
              <a:rPr kumimoji="1" lang="vi-VN" altLang="zh-CN" sz="13800" spc="-300">
                <a:solidFill>
                  <a:srgbClr val="002060"/>
                </a:solidFill>
                <a:latin typeface="UTM Cookies" panose="02040603050506020204" pitchFamily="18" charset="0"/>
                <a:ea typeface="字魂27号-布丁体" pitchFamily="2" charset="-122"/>
              </a:rPr>
              <a:t>THỰC</a:t>
            </a:r>
          </a:p>
          <a:p>
            <a:pPr algn="ctr"/>
            <a:r>
              <a:rPr kumimoji="1" lang="vi-VN" altLang="zh-CN" sz="13800" spc="-300">
                <a:solidFill>
                  <a:srgbClr val="002060"/>
                </a:solidFill>
                <a:latin typeface="UTM Cookies" panose="02040603050506020204" pitchFamily="18" charset="0"/>
                <a:ea typeface="字魂27号-布丁体" pitchFamily="2" charset="-122"/>
              </a:rPr>
              <a:t>HÀNH</a:t>
            </a:r>
            <a:endParaRPr kumimoji="1" lang="zh-CN" altLang="en-US" sz="13800" spc="-300" dirty="0">
              <a:solidFill>
                <a:srgbClr val="002060"/>
              </a:solidFill>
              <a:latin typeface="UTM Cookies" panose="02040603050506020204" pitchFamily="18" charset="0"/>
              <a:ea typeface="字魂27号-布丁体" pitchFamily="2" charset="-122"/>
            </a:endParaRPr>
          </a:p>
        </p:txBody>
      </p:sp>
    </p:spTree>
    <p:extLst>
      <p:ext uri="{BB962C8B-B14F-4D97-AF65-F5344CB8AC3E}">
        <p14:creationId xmlns:p14="http://schemas.microsoft.com/office/powerpoint/2010/main" val="3239398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6DC1CB20-1BFD-4733-BD1C-85FCF39A2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a16="http://schemas.microsoft.com/office/drawing/2014/main" id="{8D5117F9-4EFA-402B-ACDD-9E6E047AEE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6">
            <a:extLst>
              <a:ext uri="{FF2B5EF4-FFF2-40B4-BE49-F238E27FC236}">
                <a16:creationId xmlns:a16="http://schemas.microsoft.com/office/drawing/2014/main" id="{A552B22E-C50D-4C3E-9DEB-927625E7FD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626" y="353226"/>
            <a:ext cx="5335801" cy="2318526"/>
          </a:xfrm>
          <a:prstGeom prst="rect">
            <a:avLst/>
          </a:prstGeom>
        </p:spPr>
      </p:pic>
      <p:sp>
        <p:nvSpPr>
          <p:cNvPr id="7" name="TextBox 6">
            <a:extLst>
              <a:ext uri="{FF2B5EF4-FFF2-40B4-BE49-F238E27FC236}">
                <a16:creationId xmlns:a16="http://schemas.microsoft.com/office/drawing/2014/main" id="{F4F9D8C5-BC42-4204-BB92-A6480835657F}"/>
              </a:ext>
            </a:extLst>
          </p:cNvPr>
          <p:cNvSpPr txBox="1"/>
          <p:nvPr/>
        </p:nvSpPr>
        <p:spPr>
          <a:xfrm>
            <a:off x="2098730" y="756166"/>
            <a:ext cx="4368567" cy="954107"/>
          </a:xfrm>
          <a:prstGeom prst="rect">
            <a:avLst/>
          </a:prstGeom>
          <a:noFill/>
        </p:spPr>
        <p:txBody>
          <a:bodyPr wrap="square">
            <a:spAutoFit/>
          </a:bodyPr>
          <a:lstStyle/>
          <a:p>
            <a:pPr algn="ctr"/>
            <a:r>
              <a:rPr lang="vi-VN" altLang="en-US" sz="2800" b="1">
                <a:solidFill>
                  <a:schemeClr val="bg1"/>
                </a:solidFill>
                <a:latin typeface="Times New Roman" panose="02020603050405020304" pitchFamily="18" charset="0"/>
              </a:rPr>
              <a:t>Hãy chỉ ra những việc làm vi phạm luật giao thông </a:t>
            </a:r>
            <a:endParaRPr lang="en-US" sz="2800" b="1">
              <a:solidFill>
                <a:schemeClr val="bg1"/>
              </a:solidFill>
              <a:latin typeface="+mj-lt"/>
            </a:endParaRPr>
          </a:p>
        </p:txBody>
      </p:sp>
      <p:grpSp>
        <p:nvGrpSpPr>
          <p:cNvPr id="8" name="Group 7">
            <a:extLst>
              <a:ext uri="{FF2B5EF4-FFF2-40B4-BE49-F238E27FC236}">
                <a16:creationId xmlns:a16="http://schemas.microsoft.com/office/drawing/2014/main" id="{7DD81F93-795F-4F19-813F-7B63FF78B49A}"/>
              </a:ext>
            </a:extLst>
          </p:cNvPr>
          <p:cNvGrpSpPr/>
          <p:nvPr/>
        </p:nvGrpSpPr>
        <p:grpSpPr>
          <a:xfrm>
            <a:off x="2098730" y="1851004"/>
            <a:ext cx="2306257" cy="3701530"/>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130961E9-263C-4F8A-96DB-4223AD75D06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966EC11C-C2E3-463E-9E09-CD4854B7B06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a:extLst>
              <a:ext uri="{FF2B5EF4-FFF2-40B4-BE49-F238E27FC236}">
                <a16:creationId xmlns:a16="http://schemas.microsoft.com/office/drawing/2014/main" id="{FAC7F137-C89B-493A-929A-F368DDBC16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86751" y="2437189"/>
            <a:ext cx="4606519" cy="2254155"/>
          </a:xfrm>
          <a:prstGeom prst="rect">
            <a:avLst/>
          </a:prstGeom>
        </p:spPr>
      </p:pic>
      <p:grpSp>
        <p:nvGrpSpPr>
          <p:cNvPr id="12" name="Group 11">
            <a:extLst>
              <a:ext uri="{FF2B5EF4-FFF2-40B4-BE49-F238E27FC236}">
                <a16:creationId xmlns:a16="http://schemas.microsoft.com/office/drawing/2014/main" id="{75065B77-2A24-4D1A-AA79-163F9A45815A}"/>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5FA194D2-37CD-466C-BEC5-6B5F1C04DE5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CDA1CF01-488E-477D-83F7-C2F75688161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id="{4DD5DD7E-303E-4CA7-B292-D9EBA8F22EF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268FA1D6-6D53-451C-9C6B-09B0BF4E00EC}"/>
              </a:ext>
            </a:extLst>
          </p:cNvPr>
          <p:cNvSpPr txBox="1"/>
          <p:nvPr/>
        </p:nvSpPr>
        <p:spPr>
          <a:xfrm>
            <a:off x="5859552" y="2888902"/>
            <a:ext cx="4038657" cy="1384995"/>
          </a:xfrm>
          <a:prstGeom prst="rect">
            <a:avLst/>
          </a:prstGeom>
          <a:noFill/>
        </p:spPr>
        <p:txBody>
          <a:bodyPr wrap="square">
            <a:spAutoFit/>
          </a:bodyPr>
          <a:lstStyle/>
          <a:p>
            <a:pPr algn="just"/>
            <a:r>
              <a:rPr lang="vi-VN" sz="2800" b="1" i="0">
                <a:effectLst/>
                <a:latin typeface="+mj-lt"/>
              </a:rPr>
              <a:t>Nêu hậu quả có thể xảy ra của những sai phạm đó?</a:t>
            </a:r>
          </a:p>
        </p:txBody>
      </p:sp>
    </p:spTree>
    <p:extLst>
      <p:ext uri="{BB962C8B-B14F-4D97-AF65-F5344CB8AC3E}">
        <p14:creationId xmlns:p14="http://schemas.microsoft.com/office/powerpoint/2010/main" val="4126371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par>
                                <p:cTn id="47" presetID="2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3">
            <a:extLst>
              <a:ext uri="{FF2B5EF4-FFF2-40B4-BE49-F238E27FC236}">
                <a16:creationId xmlns:a16="http://schemas.microsoft.com/office/drawing/2014/main" id="{F8FF9B1E-027C-47D6-9882-5635B750B633}"/>
              </a:ext>
            </a:extLst>
          </p:cNvPr>
          <p:cNvGrpSpPr/>
          <p:nvPr/>
        </p:nvGrpSpPr>
        <p:grpSpPr>
          <a:xfrm>
            <a:off x="0" y="0"/>
            <a:ext cx="12192000" cy="6858000"/>
            <a:chOff x="0" y="0"/>
            <a:chExt cx="12192000" cy="6858000"/>
          </a:xfrm>
        </p:grpSpPr>
        <p:pic>
          <p:nvPicPr>
            <p:cNvPr id="14" name="图片 21">
              <a:extLst>
                <a:ext uri="{FF2B5EF4-FFF2-40B4-BE49-F238E27FC236}">
                  <a16:creationId xmlns:a16="http://schemas.microsoft.com/office/drawing/2014/main" id="{8A621261-5077-49ED-B804-FF49FCF7C3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矩形 3">
              <a:extLst>
                <a:ext uri="{FF2B5EF4-FFF2-40B4-BE49-F238E27FC236}">
                  <a16:creationId xmlns:a16="http://schemas.microsoft.com/office/drawing/2014/main" id="{2101D1BE-E671-4ADD-8BF6-DA20AD48CAD1}"/>
                </a:ext>
              </a:extLst>
            </p:cNvPr>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4">
              <a:extLst>
                <a:ext uri="{FF2B5EF4-FFF2-40B4-BE49-F238E27FC236}">
                  <a16:creationId xmlns:a16="http://schemas.microsoft.com/office/drawing/2014/main" id="{36893C86-1E27-4351-A0C5-E1CBFCEB40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17" name="图片 22">
              <a:extLst>
                <a:ext uri="{FF2B5EF4-FFF2-40B4-BE49-F238E27FC236}">
                  <a16:creationId xmlns:a16="http://schemas.microsoft.com/office/drawing/2014/main" id="{309B1CB9-09A7-4457-81A5-11031CA8E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pic>
        <p:nvPicPr>
          <p:cNvPr id="4" name="Picture 2" descr="Untitled-1">
            <a:extLst>
              <a:ext uri="{FF2B5EF4-FFF2-40B4-BE49-F238E27FC236}">
                <a16:creationId xmlns:a16="http://schemas.microsoft.com/office/drawing/2014/main" id="{47EE7D71-3563-4A0B-9B1B-203EFE95E284}"/>
              </a:ext>
            </a:extLst>
          </p:cNvPr>
          <p:cNvPicPr>
            <a:picLocks noChangeAspect="1" noChangeArrowheads="1"/>
          </p:cNvPicPr>
          <p:nvPr/>
        </p:nvPicPr>
        <p:blipFill>
          <a:blip r:embed="rId4">
            <a:lum contrast="18000"/>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79770" y="771478"/>
            <a:ext cx="4495922" cy="2542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3" descr="Untitled-2">
            <a:extLst>
              <a:ext uri="{FF2B5EF4-FFF2-40B4-BE49-F238E27FC236}">
                <a16:creationId xmlns:a16="http://schemas.microsoft.com/office/drawing/2014/main" id="{59898476-861A-4A1C-A952-F38893D19F71}"/>
              </a:ext>
            </a:extLst>
          </p:cNvPr>
          <p:cNvPicPr>
            <a:picLocks noChangeAspect="1" noChangeArrowheads="1"/>
          </p:cNvPicPr>
          <p:nvPr/>
        </p:nvPicPr>
        <p:blipFill>
          <a:blip r:embed="rId6" cstate="print">
            <a:lum contrast="18000"/>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35136" y="771477"/>
            <a:ext cx="4348515" cy="2542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Untitled-3">
            <a:extLst>
              <a:ext uri="{FF2B5EF4-FFF2-40B4-BE49-F238E27FC236}">
                <a16:creationId xmlns:a16="http://schemas.microsoft.com/office/drawing/2014/main" id="{B902DB90-2D0E-4078-B14D-40F8F41C2F37}"/>
              </a:ext>
            </a:extLst>
          </p:cNvPr>
          <p:cNvPicPr>
            <a:picLocks noChangeAspect="1" noChangeArrowheads="1"/>
          </p:cNvPicPr>
          <p:nvPr/>
        </p:nvPicPr>
        <p:blipFill>
          <a:blip r:embed="rId8">
            <a:lum contrast="12000"/>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35136" y="3608063"/>
            <a:ext cx="4320876" cy="2432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5" descr="Untitled-4">
            <a:extLst>
              <a:ext uri="{FF2B5EF4-FFF2-40B4-BE49-F238E27FC236}">
                <a16:creationId xmlns:a16="http://schemas.microsoft.com/office/drawing/2014/main" id="{C66E2712-86EB-4452-A51D-D471FE7E9217}"/>
              </a:ext>
            </a:extLst>
          </p:cNvPr>
          <p:cNvPicPr>
            <a:picLocks noChangeAspect="1" noChangeArrowheads="1"/>
          </p:cNvPicPr>
          <p:nvPr/>
        </p:nvPicPr>
        <p:blipFill>
          <a:blip r:embed="rId10">
            <a:lum contrast="1200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04338" y="3608063"/>
            <a:ext cx="4471354" cy="2432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6357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3">
            <a:extLst>
              <a:ext uri="{FF2B5EF4-FFF2-40B4-BE49-F238E27FC236}">
                <a16:creationId xmlns:a16="http://schemas.microsoft.com/office/drawing/2014/main" id="{F8FF9B1E-027C-47D6-9882-5635B750B633}"/>
              </a:ext>
            </a:extLst>
          </p:cNvPr>
          <p:cNvGrpSpPr/>
          <p:nvPr/>
        </p:nvGrpSpPr>
        <p:grpSpPr>
          <a:xfrm>
            <a:off x="0" y="0"/>
            <a:ext cx="12192000" cy="6858000"/>
            <a:chOff x="0" y="0"/>
            <a:chExt cx="12192000" cy="6858000"/>
          </a:xfrm>
        </p:grpSpPr>
        <p:pic>
          <p:nvPicPr>
            <p:cNvPr id="14" name="图片 21">
              <a:extLst>
                <a:ext uri="{FF2B5EF4-FFF2-40B4-BE49-F238E27FC236}">
                  <a16:creationId xmlns:a16="http://schemas.microsoft.com/office/drawing/2014/main" id="{8A621261-5077-49ED-B804-FF49FCF7C3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矩形 3">
              <a:extLst>
                <a:ext uri="{FF2B5EF4-FFF2-40B4-BE49-F238E27FC236}">
                  <a16:creationId xmlns:a16="http://schemas.microsoft.com/office/drawing/2014/main" id="{2101D1BE-E671-4ADD-8BF6-DA20AD48CAD1}"/>
                </a:ext>
              </a:extLst>
            </p:cNvPr>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4">
              <a:extLst>
                <a:ext uri="{FF2B5EF4-FFF2-40B4-BE49-F238E27FC236}">
                  <a16:creationId xmlns:a16="http://schemas.microsoft.com/office/drawing/2014/main" id="{36893C86-1E27-4351-A0C5-E1CBFCEB40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17" name="图片 22">
              <a:extLst>
                <a:ext uri="{FF2B5EF4-FFF2-40B4-BE49-F238E27FC236}">
                  <a16:creationId xmlns:a16="http://schemas.microsoft.com/office/drawing/2014/main" id="{309B1CB9-09A7-4457-81A5-11031CA8E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pic>
        <p:nvPicPr>
          <p:cNvPr id="11" name="Picture 2" descr="Untitled-1">
            <a:extLst>
              <a:ext uri="{FF2B5EF4-FFF2-40B4-BE49-F238E27FC236}">
                <a16:creationId xmlns:a16="http://schemas.microsoft.com/office/drawing/2014/main" id="{EC5910B9-A2B7-41C7-8314-9E5151BC1DCC}"/>
              </a:ext>
            </a:extLst>
          </p:cNvPr>
          <p:cNvPicPr>
            <a:picLocks noChangeAspect="1" noChangeArrowheads="1"/>
          </p:cNvPicPr>
          <p:nvPr/>
        </p:nvPicPr>
        <p:blipFill>
          <a:blip r:embed="rId4">
            <a:lum contrast="18000"/>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35307" y="602874"/>
            <a:ext cx="4289540" cy="2426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18">
            <a:extLst>
              <a:ext uri="{FF2B5EF4-FFF2-40B4-BE49-F238E27FC236}">
                <a16:creationId xmlns:a16="http://schemas.microsoft.com/office/drawing/2014/main" id="{2CAEBD21-E005-4C59-A839-476B49CBC01D}"/>
              </a:ext>
            </a:extLst>
          </p:cNvPr>
          <p:cNvSpPr txBox="1">
            <a:spLocks noChangeArrowheads="1"/>
          </p:cNvSpPr>
          <p:nvPr/>
        </p:nvSpPr>
        <p:spPr bwMode="auto">
          <a:xfrm>
            <a:off x="789140" y="3971009"/>
            <a:ext cx="412132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Trẻ em chơi dưới lòng đường.</a:t>
            </a:r>
          </a:p>
        </p:txBody>
      </p:sp>
      <p:sp>
        <p:nvSpPr>
          <p:cNvPr id="18" name="Text Box 19">
            <a:extLst>
              <a:ext uri="{FF2B5EF4-FFF2-40B4-BE49-F238E27FC236}">
                <a16:creationId xmlns:a16="http://schemas.microsoft.com/office/drawing/2014/main" id="{64762716-91C5-4191-8569-8CADE025E9FC}"/>
              </a:ext>
            </a:extLst>
          </p:cNvPr>
          <p:cNvSpPr txBox="1">
            <a:spLocks noChangeArrowheads="1"/>
          </p:cNvSpPr>
          <p:nvPr/>
        </p:nvSpPr>
        <p:spPr bwMode="auto">
          <a:xfrm>
            <a:off x="830084" y="4707908"/>
            <a:ext cx="42895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Xe máy đỗ không đúng nơi quy định.</a:t>
            </a:r>
          </a:p>
        </p:txBody>
      </p:sp>
      <p:sp>
        <p:nvSpPr>
          <p:cNvPr id="19" name="Text Box 20">
            <a:extLst>
              <a:ext uri="{FF2B5EF4-FFF2-40B4-BE49-F238E27FC236}">
                <a16:creationId xmlns:a16="http://schemas.microsoft.com/office/drawing/2014/main" id="{8F006DD9-8F48-4D44-8B07-08E9B446A1BD}"/>
              </a:ext>
            </a:extLst>
          </p:cNvPr>
          <p:cNvSpPr txBox="1">
            <a:spLocks noChangeArrowheads="1"/>
          </p:cNvSpPr>
          <p:nvPr/>
        </p:nvSpPr>
        <p:spPr bwMode="auto">
          <a:xfrm>
            <a:off x="773050" y="5463823"/>
            <a:ext cx="42895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Hàng quán lấn chiếm vỉa hè.</a:t>
            </a:r>
          </a:p>
        </p:txBody>
      </p:sp>
      <p:sp>
        <p:nvSpPr>
          <p:cNvPr id="20" name="Text Box 21">
            <a:extLst>
              <a:ext uri="{FF2B5EF4-FFF2-40B4-BE49-F238E27FC236}">
                <a16:creationId xmlns:a16="http://schemas.microsoft.com/office/drawing/2014/main" id="{CD4ABB36-7E03-4809-8E5F-553291FC3820}"/>
              </a:ext>
            </a:extLst>
          </p:cNvPr>
          <p:cNvSpPr txBox="1">
            <a:spLocks noChangeArrowheads="1"/>
          </p:cNvSpPr>
          <p:nvPr/>
        </p:nvSpPr>
        <p:spPr bwMode="auto">
          <a:xfrm>
            <a:off x="789140" y="5915852"/>
            <a:ext cx="42895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Đi bộ dưới lòng đường.</a:t>
            </a:r>
          </a:p>
        </p:txBody>
      </p:sp>
      <p:sp>
        <p:nvSpPr>
          <p:cNvPr id="21" name="Text Box 23">
            <a:extLst>
              <a:ext uri="{FF2B5EF4-FFF2-40B4-BE49-F238E27FC236}">
                <a16:creationId xmlns:a16="http://schemas.microsoft.com/office/drawing/2014/main" id="{29FBBDA5-0DD4-4CFE-8EFE-CBBBBAA3CB8A}"/>
              </a:ext>
            </a:extLst>
          </p:cNvPr>
          <p:cNvSpPr txBox="1">
            <a:spLocks noChangeArrowheads="1"/>
          </p:cNvSpPr>
          <p:nvPr/>
        </p:nvSpPr>
        <p:spPr bwMode="auto">
          <a:xfrm>
            <a:off x="748196" y="3038780"/>
            <a:ext cx="40471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Những việc làm</a:t>
            </a:r>
            <a:endParaRPr lang="vi-VN" altLang="en-US" b="1">
              <a:solidFill>
                <a:srgbClr val="FFC000"/>
              </a:solidFill>
              <a:effectLst>
                <a:outerShdw blurRad="38100" dist="38100" dir="2700000" algn="tl">
                  <a:srgbClr val="000000">
                    <a:alpha val="43137"/>
                  </a:srgbClr>
                </a:outerShdw>
              </a:effectLst>
              <a:latin typeface="Times New Roman" panose="02020603050405020304" pitchFamily="18" charset="0"/>
            </a:endParaRPr>
          </a:p>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vi phạm luật giao thông:</a:t>
            </a:r>
          </a:p>
        </p:txBody>
      </p:sp>
      <p:cxnSp>
        <p:nvCxnSpPr>
          <p:cNvPr id="3" name="Straight Connector 2">
            <a:extLst>
              <a:ext uri="{FF2B5EF4-FFF2-40B4-BE49-F238E27FC236}">
                <a16:creationId xmlns:a16="http://schemas.microsoft.com/office/drawing/2014/main" id="{001C4106-ED51-4AF2-9C4D-1D3AAAD64F89}"/>
              </a:ext>
            </a:extLst>
          </p:cNvPr>
          <p:cNvCxnSpPr>
            <a:cxnSpLocks/>
          </p:cNvCxnSpPr>
          <p:nvPr/>
        </p:nvCxnSpPr>
        <p:spPr>
          <a:xfrm flipH="1">
            <a:off x="6080078" y="3171813"/>
            <a:ext cx="15922" cy="3113396"/>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22" name="Text Box 22">
            <a:extLst>
              <a:ext uri="{FF2B5EF4-FFF2-40B4-BE49-F238E27FC236}">
                <a16:creationId xmlns:a16="http://schemas.microsoft.com/office/drawing/2014/main" id="{ADA3AAE0-54D4-4CF2-A3A3-0F2E31310D7E}"/>
              </a:ext>
            </a:extLst>
          </p:cNvPr>
          <p:cNvSpPr txBox="1">
            <a:spLocks noChangeArrowheads="1"/>
          </p:cNvSpPr>
          <p:nvPr/>
        </p:nvSpPr>
        <p:spPr bwMode="auto">
          <a:xfrm>
            <a:off x="7011457" y="3680997"/>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Cản trở giao thông, dễ gây tai nạn, chết người.</a:t>
            </a:r>
          </a:p>
        </p:txBody>
      </p:sp>
      <p:sp>
        <p:nvSpPr>
          <p:cNvPr id="23" name="Text Box 24">
            <a:extLst>
              <a:ext uri="{FF2B5EF4-FFF2-40B4-BE49-F238E27FC236}">
                <a16:creationId xmlns:a16="http://schemas.microsoft.com/office/drawing/2014/main" id="{769B91AD-1E45-4CB7-ABEB-3DAFEBC0E247}"/>
              </a:ext>
            </a:extLst>
          </p:cNvPr>
          <p:cNvSpPr txBox="1">
            <a:spLocks noChangeArrowheads="1"/>
          </p:cNvSpPr>
          <p:nvPr/>
        </p:nvSpPr>
        <p:spPr bwMode="auto">
          <a:xfrm>
            <a:off x="7125757" y="3128264"/>
            <a:ext cx="388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b="1">
                <a:solidFill>
                  <a:srgbClr val="FF0000"/>
                </a:solidFill>
                <a:effectLst>
                  <a:outerShdw blurRad="38100" dist="38100" dir="2700000" algn="tl">
                    <a:srgbClr val="000000">
                      <a:alpha val="43137"/>
                    </a:srgbClr>
                  </a:outerShdw>
                </a:effectLst>
                <a:latin typeface="Times New Roman" panose="02020603050405020304" pitchFamily="18" charset="0"/>
              </a:rPr>
              <a:t>Hậu quả có thể xảy ra:</a:t>
            </a:r>
          </a:p>
        </p:txBody>
      </p:sp>
    </p:spTree>
    <p:extLst>
      <p:ext uri="{BB962C8B-B14F-4D97-AF65-F5344CB8AC3E}">
        <p14:creationId xmlns:p14="http://schemas.microsoft.com/office/powerpoint/2010/main" val="175166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edg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edg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heckerboard(across)">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edg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3">
            <a:extLst>
              <a:ext uri="{FF2B5EF4-FFF2-40B4-BE49-F238E27FC236}">
                <a16:creationId xmlns:a16="http://schemas.microsoft.com/office/drawing/2014/main" id="{F8FF9B1E-027C-47D6-9882-5635B750B633}"/>
              </a:ext>
            </a:extLst>
          </p:cNvPr>
          <p:cNvGrpSpPr/>
          <p:nvPr/>
        </p:nvGrpSpPr>
        <p:grpSpPr>
          <a:xfrm>
            <a:off x="0" y="0"/>
            <a:ext cx="12192000" cy="6858000"/>
            <a:chOff x="0" y="0"/>
            <a:chExt cx="12192000" cy="6858000"/>
          </a:xfrm>
        </p:grpSpPr>
        <p:pic>
          <p:nvPicPr>
            <p:cNvPr id="14" name="图片 21">
              <a:extLst>
                <a:ext uri="{FF2B5EF4-FFF2-40B4-BE49-F238E27FC236}">
                  <a16:creationId xmlns:a16="http://schemas.microsoft.com/office/drawing/2014/main" id="{8A621261-5077-49ED-B804-FF49FCF7C3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矩形 3">
              <a:extLst>
                <a:ext uri="{FF2B5EF4-FFF2-40B4-BE49-F238E27FC236}">
                  <a16:creationId xmlns:a16="http://schemas.microsoft.com/office/drawing/2014/main" id="{2101D1BE-E671-4ADD-8BF6-DA20AD48CAD1}"/>
                </a:ext>
              </a:extLst>
            </p:cNvPr>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4">
              <a:extLst>
                <a:ext uri="{FF2B5EF4-FFF2-40B4-BE49-F238E27FC236}">
                  <a16:creationId xmlns:a16="http://schemas.microsoft.com/office/drawing/2014/main" id="{36893C86-1E27-4351-A0C5-E1CBFCEB40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17" name="图片 22">
              <a:extLst>
                <a:ext uri="{FF2B5EF4-FFF2-40B4-BE49-F238E27FC236}">
                  <a16:creationId xmlns:a16="http://schemas.microsoft.com/office/drawing/2014/main" id="{309B1CB9-09A7-4457-81A5-11031CA8E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sp>
        <p:nvSpPr>
          <p:cNvPr id="12" name="Text Box 18">
            <a:extLst>
              <a:ext uri="{FF2B5EF4-FFF2-40B4-BE49-F238E27FC236}">
                <a16:creationId xmlns:a16="http://schemas.microsoft.com/office/drawing/2014/main" id="{2CAEBD21-E005-4C59-A839-476B49CBC01D}"/>
              </a:ext>
            </a:extLst>
          </p:cNvPr>
          <p:cNvSpPr txBox="1">
            <a:spLocks noChangeArrowheads="1"/>
          </p:cNvSpPr>
          <p:nvPr/>
        </p:nvSpPr>
        <p:spPr bwMode="auto">
          <a:xfrm>
            <a:off x="789140" y="3971009"/>
            <a:ext cx="4121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pPr>
            <a:r>
              <a:rPr lang="en-US" altLang="en-US" sz="2400" b="1">
                <a:latin typeface="Times New Roman" panose="02020603050405020304" pitchFamily="18" charset="0"/>
              </a:rPr>
              <a:t>- Học sinh vượt đèn đỏ.</a:t>
            </a:r>
          </a:p>
        </p:txBody>
      </p:sp>
      <p:sp>
        <p:nvSpPr>
          <p:cNvPr id="21" name="Text Box 23">
            <a:extLst>
              <a:ext uri="{FF2B5EF4-FFF2-40B4-BE49-F238E27FC236}">
                <a16:creationId xmlns:a16="http://schemas.microsoft.com/office/drawing/2014/main" id="{29FBBDA5-0DD4-4CFE-8EFE-CBBBBAA3CB8A}"/>
              </a:ext>
            </a:extLst>
          </p:cNvPr>
          <p:cNvSpPr txBox="1">
            <a:spLocks noChangeArrowheads="1"/>
          </p:cNvSpPr>
          <p:nvPr/>
        </p:nvSpPr>
        <p:spPr bwMode="auto">
          <a:xfrm>
            <a:off x="748196" y="3038780"/>
            <a:ext cx="40471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Những việc làm</a:t>
            </a:r>
            <a:endParaRPr lang="vi-VN" altLang="en-US" b="1">
              <a:solidFill>
                <a:srgbClr val="FFC000"/>
              </a:solidFill>
              <a:effectLst>
                <a:outerShdw blurRad="38100" dist="38100" dir="2700000" algn="tl">
                  <a:srgbClr val="000000">
                    <a:alpha val="43137"/>
                  </a:srgbClr>
                </a:outerShdw>
              </a:effectLst>
              <a:latin typeface="Times New Roman" panose="02020603050405020304" pitchFamily="18" charset="0"/>
            </a:endParaRPr>
          </a:p>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vi phạm luật giao thông:</a:t>
            </a:r>
          </a:p>
        </p:txBody>
      </p:sp>
      <p:cxnSp>
        <p:nvCxnSpPr>
          <p:cNvPr id="3" name="Straight Connector 2">
            <a:extLst>
              <a:ext uri="{FF2B5EF4-FFF2-40B4-BE49-F238E27FC236}">
                <a16:creationId xmlns:a16="http://schemas.microsoft.com/office/drawing/2014/main" id="{001C4106-ED51-4AF2-9C4D-1D3AAAD64F89}"/>
              </a:ext>
            </a:extLst>
          </p:cNvPr>
          <p:cNvCxnSpPr>
            <a:cxnSpLocks/>
          </p:cNvCxnSpPr>
          <p:nvPr/>
        </p:nvCxnSpPr>
        <p:spPr>
          <a:xfrm flipH="1">
            <a:off x="6080078" y="3171813"/>
            <a:ext cx="15922" cy="3113396"/>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22" name="Text Box 22">
            <a:extLst>
              <a:ext uri="{FF2B5EF4-FFF2-40B4-BE49-F238E27FC236}">
                <a16:creationId xmlns:a16="http://schemas.microsoft.com/office/drawing/2014/main" id="{ADA3AAE0-54D4-4CF2-A3A3-0F2E31310D7E}"/>
              </a:ext>
            </a:extLst>
          </p:cNvPr>
          <p:cNvSpPr txBox="1">
            <a:spLocks noChangeArrowheads="1"/>
          </p:cNvSpPr>
          <p:nvPr/>
        </p:nvSpPr>
        <p:spPr bwMode="auto">
          <a:xfrm>
            <a:off x="7011457" y="3680997"/>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Cản trở giao thông, dễ gây tai nạn, chết người.</a:t>
            </a:r>
          </a:p>
        </p:txBody>
      </p:sp>
      <p:sp>
        <p:nvSpPr>
          <p:cNvPr id="23" name="Text Box 24">
            <a:extLst>
              <a:ext uri="{FF2B5EF4-FFF2-40B4-BE49-F238E27FC236}">
                <a16:creationId xmlns:a16="http://schemas.microsoft.com/office/drawing/2014/main" id="{769B91AD-1E45-4CB7-ABEB-3DAFEBC0E247}"/>
              </a:ext>
            </a:extLst>
          </p:cNvPr>
          <p:cNvSpPr txBox="1">
            <a:spLocks noChangeArrowheads="1"/>
          </p:cNvSpPr>
          <p:nvPr/>
        </p:nvSpPr>
        <p:spPr bwMode="auto">
          <a:xfrm>
            <a:off x="7125757" y="3128264"/>
            <a:ext cx="388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b="1">
                <a:solidFill>
                  <a:srgbClr val="FF0000"/>
                </a:solidFill>
                <a:effectLst>
                  <a:outerShdw blurRad="38100" dist="38100" dir="2700000" algn="tl">
                    <a:srgbClr val="000000">
                      <a:alpha val="43137"/>
                    </a:srgbClr>
                  </a:outerShdw>
                </a:effectLst>
                <a:latin typeface="Times New Roman" panose="02020603050405020304" pitchFamily="18" charset="0"/>
              </a:rPr>
              <a:t>Hậu quả có thể xảy ra:</a:t>
            </a:r>
          </a:p>
        </p:txBody>
      </p:sp>
      <p:pic>
        <p:nvPicPr>
          <p:cNvPr id="24" name="Picture 3" descr="Untitled-2">
            <a:extLst>
              <a:ext uri="{FF2B5EF4-FFF2-40B4-BE49-F238E27FC236}">
                <a16:creationId xmlns:a16="http://schemas.microsoft.com/office/drawing/2014/main" id="{7B3EF926-E2E8-40BB-89D5-B4A638535FD3}"/>
              </a:ext>
            </a:extLst>
          </p:cNvPr>
          <p:cNvPicPr>
            <a:picLocks noChangeAspect="1" noChangeArrowheads="1"/>
          </p:cNvPicPr>
          <p:nvPr/>
        </p:nvPicPr>
        <p:blipFill>
          <a:blip r:embed="rId4" cstate="print">
            <a:lum contrast="18000"/>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51230" y="550126"/>
            <a:ext cx="4289540" cy="2508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8574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heckerboard(across)">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edg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a:extLst>
              <a:ext uri="{FF2B5EF4-FFF2-40B4-BE49-F238E27FC236}">
                <a16:creationId xmlns:a16="http://schemas.microsoft.com/office/drawing/2014/main" id="{2AFA0D9B-D1AD-4B70-82D7-458E0B820D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03" t="7691" r="9433" b="7314"/>
          <a:stretch/>
        </p:blipFill>
        <p:spPr>
          <a:xfrm>
            <a:off x="6919415" y="0"/>
            <a:ext cx="5272585" cy="6878472"/>
          </a:xfrm>
          <a:custGeom>
            <a:avLst/>
            <a:gdLst>
              <a:gd name="connsiteX0" fmla="*/ 0 w 5720708"/>
              <a:gd name="connsiteY0" fmla="*/ 0 h 6858000"/>
              <a:gd name="connsiteX1" fmla="*/ 5720708 w 5720708"/>
              <a:gd name="connsiteY1" fmla="*/ 0 h 6858000"/>
              <a:gd name="connsiteX2" fmla="*/ 5720708 w 5720708"/>
              <a:gd name="connsiteY2" fmla="*/ 6858000 h 6858000"/>
              <a:gd name="connsiteX3" fmla="*/ 0 w 572070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20708" h="6858000">
                <a:moveTo>
                  <a:pt x="0" y="0"/>
                </a:moveTo>
                <a:lnTo>
                  <a:pt x="5720708" y="0"/>
                </a:lnTo>
                <a:lnTo>
                  <a:pt x="5720708" y="6858000"/>
                </a:lnTo>
                <a:lnTo>
                  <a:pt x="0" y="6858000"/>
                </a:lnTo>
                <a:close/>
              </a:path>
            </a:pathLst>
          </a:cu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30000" t="5055" r="33283" b="10447"/>
          <a:stretch/>
        </p:blipFill>
        <p:spPr>
          <a:xfrm>
            <a:off x="259307" y="-13648"/>
            <a:ext cx="1992574" cy="6878472"/>
          </a:xfrm>
          <a:prstGeom prst="rect">
            <a:avLst/>
          </a:prstGeom>
        </p:spPr>
      </p:pic>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6518" y="3807726"/>
            <a:ext cx="3990204" cy="3581850"/>
          </a:xfrm>
          <a:prstGeom prst="rect">
            <a:avLst/>
          </a:prstGeom>
        </p:spPr>
      </p:pic>
      <p:sp>
        <p:nvSpPr>
          <p:cNvPr id="10" name="文本框 1">
            <a:extLst>
              <a:ext uri="{FF2B5EF4-FFF2-40B4-BE49-F238E27FC236}">
                <a16:creationId xmlns:a16="http://schemas.microsoft.com/office/drawing/2014/main" id="{630B5AD8-C4D7-4539-A770-FF82371CEC2A}"/>
              </a:ext>
            </a:extLst>
          </p:cNvPr>
          <p:cNvSpPr txBox="1"/>
          <p:nvPr/>
        </p:nvSpPr>
        <p:spPr>
          <a:xfrm>
            <a:off x="-167440" y="723111"/>
            <a:ext cx="9506177" cy="4339650"/>
          </a:xfrm>
          <a:prstGeom prst="rect">
            <a:avLst/>
          </a:prstGeom>
          <a:noFill/>
        </p:spPr>
        <p:txBody>
          <a:bodyPr wrap="square" rtlCol="0">
            <a:spAutoFit/>
          </a:bodyPr>
          <a:lstStyle/>
          <a:p>
            <a:pPr algn="ctr"/>
            <a:r>
              <a:rPr kumimoji="1" lang="vi-VN" altLang="zh-CN" sz="13800" spc="-300">
                <a:solidFill>
                  <a:srgbClr val="002060"/>
                </a:solidFill>
                <a:latin typeface="UTM Cookies" panose="02040603050506020204" pitchFamily="18" charset="0"/>
                <a:ea typeface="字魂27号-布丁体" pitchFamily="2" charset="-122"/>
              </a:rPr>
              <a:t>KHỞI</a:t>
            </a:r>
          </a:p>
          <a:p>
            <a:pPr algn="ctr"/>
            <a:r>
              <a:rPr kumimoji="1" lang="vi-VN" altLang="zh-CN" sz="13800" spc="-300">
                <a:solidFill>
                  <a:srgbClr val="002060"/>
                </a:solidFill>
                <a:latin typeface="UTM Cookies" panose="02040603050506020204" pitchFamily="18" charset="0"/>
                <a:ea typeface="字魂27号-布丁体" pitchFamily="2" charset="-122"/>
              </a:rPr>
              <a:t>ĐỘNG</a:t>
            </a:r>
            <a:endParaRPr kumimoji="1" lang="zh-CN" altLang="en-US" sz="13800" spc="-300" dirty="0">
              <a:solidFill>
                <a:srgbClr val="002060"/>
              </a:solidFill>
              <a:latin typeface="UTM Cookies" panose="02040603050506020204" pitchFamily="18" charset="0"/>
              <a:ea typeface="字魂27号-布丁体" pitchFamily="2" charset="-122"/>
            </a:endParaRPr>
          </a:p>
        </p:txBody>
      </p:sp>
    </p:spTree>
    <p:extLst>
      <p:ext uri="{BB962C8B-B14F-4D97-AF65-F5344CB8AC3E}">
        <p14:creationId xmlns:p14="http://schemas.microsoft.com/office/powerpoint/2010/main" val="2766536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3">
            <a:extLst>
              <a:ext uri="{FF2B5EF4-FFF2-40B4-BE49-F238E27FC236}">
                <a16:creationId xmlns:a16="http://schemas.microsoft.com/office/drawing/2014/main" id="{F8FF9B1E-027C-47D6-9882-5635B750B633}"/>
              </a:ext>
            </a:extLst>
          </p:cNvPr>
          <p:cNvGrpSpPr/>
          <p:nvPr/>
        </p:nvGrpSpPr>
        <p:grpSpPr>
          <a:xfrm>
            <a:off x="0" y="0"/>
            <a:ext cx="12192000" cy="6858000"/>
            <a:chOff x="0" y="0"/>
            <a:chExt cx="12192000" cy="6858000"/>
          </a:xfrm>
        </p:grpSpPr>
        <p:pic>
          <p:nvPicPr>
            <p:cNvPr id="14" name="图片 21">
              <a:extLst>
                <a:ext uri="{FF2B5EF4-FFF2-40B4-BE49-F238E27FC236}">
                  <a16:creationId xmlns:a16="http://schemas.microsoft.com/office/drawing/2014/main" id="{8A621261-5077-49ED-B804-FF49FCF7C3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矩形 3">
              <a:extLst>
                <a:ext uri="{FF2B5EF4-FFF2-40B4-BE49-F238E27FC236}">
                  <a16:creationId xmlns:a16="http://schemas.microsoft.com/office/drawing/2014/main" id="{2101D1BE-E671-4ADD-8BF6-DA20AD48CAD1}"/>
                </a:ext>
              </a:extLst>
            </p:cNvPr>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4">
              <a:extLst>
                <a:ext uri="{FF2B5EF4-FFF2-40B4-BE49-F238E27FC236}">
                  <a16:creationId xmlns:a16="http://schemas.microsoft.com/office/drawing/2014/main" id="{36893C86-1E27-4351-A0C5-E1CBFCEB40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17" name="图片 22">
              <a:extLst>
                <a:ext uri="{FF2B5EF4-FFF2-40B4-BE49-F238E27FC236}">
                  <a16:creationId xmlns:a16="http://schemas.microsoft.com/office/drawing/2014/main" id="{309B1CB9-09A7-4457-81A5-11031CA8E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sp>
        <p:nvSpPr>
          <p:cNvPr id="12" name="Text Box 18">
            <a:extLst>
              <a:ext uri="{FF2B5EF4-FFF2-40B4-BE49-F238E27FC236}">
                <a16:creationId xmlns:a16="http://schemas.microsoft.com/office/drawing/2014/main" id="{2CAEBD21-E005-4C59-A839-476B49CBC01D}"/>
              </a:ext>
            </a:extLst>
          </p:cNvPr>
          <p:cNvSpPr txBox="1">
            <a:spLocks noChangeArrowheads="1"/>
          </p:cNvSpPr>
          <p:nvPr/>
        </p:nvSpPr>
        <p:spPr bwMode="auto">
          <a:xfrm>
            <a:off x="789140" y="3971009"/>
            <a:ext cx="4121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eaLnBrk="1" hangingPunct="1">
              <a:spcBef>
                <a:spcPct val="50000"/>
              </a:spcBef>
            </a:pPr>
            <a:r>
              <a:rPr lang="en-US" altLang="en-US" sz="2400" b="1">
                <a:latin typeface="Times New Roman" panose="02020603050405020304" pitchFamily="18" charset="0"/>
              </a:rPr>
              <a:t>- Học sinh đi xe đạp hàng 3.</a:t>
            </a:r>
          </a:p>
        </p:txBody>
      </p:sp>
      <p:sp>
        <p:nvSpPr>
          <p:cNvPr id="18" name="Text Box 19">
            <a:extLst>
              <a:ext uri="{FF2B5EF4-FFF2-40B4-BE49-F238E27FC236}">
                <a16:creationId xmlns:a16="http://schemas.microsoft.com/office/drawing/2014/main" id="{64762716-91C5-4191-8569-8CADE025E9FC}"/>
              </a:ext>
            </a:extLst>
          </p:cNvPr>
          <p:cNvSpPr txBox="1">
            <a:spLocks noChangeArrowheads="1"/>
          </p:cNvSpPr>
          <p:nvPr/>
        </p:nvSpPr>
        <p:spPr bwMode="auto">
          <a:xfrm>
            <a:off x="789140" y="4429554"/>
            <a:ext cx="42895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just" eaLnBrk="1" hangingPunct="1">
              <a:spcBef>
                <a:spcPct val="50000"/>
              </a:spcBef>
            </a:pPr>
            <a:r>
              <a:rPr lang="en-US" altLang="en-US" sz="2400" b="1">
                <a:latin typeface="Times New Roman" panose="02020603050405020304" pitchFamily="18" charset="0"/>
              </a:rPr>
              <a:t>- Vừa đi vừa thả tay, cười đùa.</a:t>
            </a:r>
          </a:p>
        </p:txBody>
      </p:sp>
      <p:sp>
        <p:nvSpPr>
          <p:cNvPr id="21" name="Text Box 23">
            <a:extLst>
              <a:ext uri="{FF2B5EF4-FFF2-40B4-BE49-F238E27FC236}">
                <a16:creationId xmlns:a16="http://schemas.microsoft.com/office/drawing/2014/main" id="{29FBBDA5-0DD4-4CFE-8EFE-CBBBBAA3CB8A}"/>
              </a:ext>
            </a:extLst>
          </p:cNvPr>
          <p:cNvSpPr txBox="1">
            <a:spLocks noChangeArrowheads="1"/>
          </p:cNvSpPr>
          <p:nvPr/>
        </p:nvSpPr>
        <p:spPr bwMode="auto">
          <a:xfrm>
            <a:off x="748196" y="3038780"/>
            <a:ext cx="40471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Những việc làm</a:t>
            </a:r>
            <a:endParaRPr lang="vi-VN" altLang="en-US" b="1">
              <a:solidFill>
                <a:srgbClr val="FFC000"/>
              </a:solidFill>
              <a:effectLst>
                <a:outerShdw blurRad="38100" dist="38100" dir="2700000" algn="tl">
                  <a:srgbClr val="000000">
                    <a:alpha val="43137"/>
                  </a:srgbClr>
                </a:outerShdw>
              </a:effectLst>
              <a:latin typeface="Times New Roman" panose="02020603050405020304" pitchFamily="18" charset="0"/>
            </a:endParaRPr>
          </a:p>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vi phạm luật giao thông:</a:t>
            </a:r>
          </a:p>
        </p:txBody>
      </p:sp>
      <p:cxnSp>
        <p:nvCxnSpPr>
          <p:cNvPr id="3" name="Straight Connector 2">
            <a:extLst>
              <a:ext uri="{FF2B5EF4-FFF2-40B4-BE49-F238E27FC236}">
                <a16:creationId xmlns:a16="http://schemas.microsoft.com/office/drawing/2014/main" id="{001C4106-ED51-4AF2-9C4D-1D3AAAD64F89}"/>
              </a:ext>
            </a:extLst>
          </p:cNvPr>
          <p:cNvCxnSpPr>
            <a:cxnSpLocks/>
          </p:cNvCxnSpPr>
          <p:nvPr/>
        </p:nvCxnSpPr>
        <p:spPr>
          <a:xfrm flipH="1">
            <a:off x="6080078" y="3171813"/>
            <a:ext cx="15922" cy="3113396"/>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22" name="Text Box 22">
            <a:extLst>
              <a:ext uri="{FF2B5EF4-FFF2-40B4-BE49-F238E27FC236}">
                <a16:creationId xmlns:a16="http://schemas.microsoft.com/office/drawing/2014/main" id="{ADA3AAE0-54D4-4CF2-A3A3-0F2E31310D7E}"/>
              </a:ext>
            </a:extLst>
          </p:cNvPr>
          <p:cNvSpPr txBox="1">
            <a:spLocks noChangeArrowheads="1"/>
          </p:cNvSpPr>
          <p:nvPr/>
        </p:nvSpPr>
        <p:spPr bwMode="auto">
          <a:xfrm>
            <a:off x="7011457" y="3680997"/>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Cản trở giao thông, dễ gây tai nạn, chết người.</a:t>
            </a:r>
          </a:p>
        </p:txBody>
      </p:sp>
      <p:sp>
        <p:nvSpPr>
          <p:cNvPr id="23" name="Text Box 24">
            <a:extLst>
              <a:ext uri="{FF2B5EF4-FFF2-40B4-BE49-F238E27FC236}">
                <a16:creationId xmlns:a16="http://schemas.microsoft.com/office/drawing/2014/main" id="{769B91AD-1E45-4CB7-ABEB-3DAFEBC0E247}"/>
              </a:ext>
            </a:extLst>
          </p:cNvPr>
          <p:cNvSpPr txBox="1">
            <a:spLocks noChangeArrowheads="1"/>
          </p:cNvSpPr>
          <p:nvPr/>
        </p:nvSpPr>
        <p:spPr bwMode="auto">
          <a:xfrm>
            <a:off x="7125757" y="3128264"/>
            <a:ext cx="388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b="1">
                <a:solidFill>
                  <a:srgbClr val="FF0000"/>
                </a:solidFill>
                <a:effectLst>
                  <a:outerShdw blurRad="38100" dist="38100" dir="2700000" algn="tl">
                    <a:srgbClr val="000000">
                      <a:alpha val="43137"/>
                    </a:srgbClr>
                  </a:outerShdw>
                </a:effectLst>
                <a:latin typeface="Times New Roman" panose="02020603050405020304" pitchFamily="18" charset="0"/>
              </a:rPr>
              <a:t>Hậu quả có thể xảy ra:</a:t>
            </a:r>
          </a:p>
        </p:txBody>
      </p:sp>
      <p:pic>
        <p:nvPicPr>
          <p:cNvPr id="24" name="Picture 5" descr="Untitled-4">
            <a:extLst>
              <a:ext uri="{FF2B5EF4-FFF2-40B4-BE49-F238E27FC236}">
                <a16:creationId xmlns:a16="http://schemas.microsoft.com/office/drawing/2014/main" id="{FFE5644F-58B7-415F-AF3F-2293BFE6CA49}"/>
              </a:ext>
            </a:extLst>
          </p:cNvPr>
          <p:cNvPicPr>
            <a:picLocks noChangeAspect="1" noChangeArrowheads="1"/>
          </p:cNvPicPr>
          <p:nvPr/>
        </p:nvPicPr>
        <p:blipFill>
          <a:blip r:embed="rId4">
            <a:lum contrast="12000"/>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55214" y="572791"/>
            <a:ext cx="4249727" cy="2311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0277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edg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3">
            <a:extLst>
              <a:ext uri="{FF2B5EF4-FFF2-40B4-BE49-F238E27FC236}">
                <a16:creationId xmlns:a16="http://schemas.microsoft.com/office/drawing/2014/main" id="{F8FF9B1E-027C-47D6-9882-5635B750B633}"/>
              </a:ext>
            </a:extLst>
          </p:cNvPr>
          <p:cNvGrpSpPr/>
          <p:nvPr/>
        </p:nvGrpSpPr>
        <p:grpSpPr>
          <a:xfrm>
            <a:off x="0" y="0"/>
            <a:ext cx="12192000" cy="6858000"/>
            <a:chOff x="0" y="0"/>
            <a:chExt cx="12192000" cy="6858000"/>
          </a:xfrm>
        </p:grpSpPr>
        <p:pic>
          <p:nvPicPr>
            <p:cNvPr id="14" name="图片 21">
              <a:extLst>
                <a:ext uri="{FF2B5EF4-FFF2-40B4-BE49-F238E27FC236}">
                  <a16:creationId xmlns:a16="http://schemas.microsoft.com/office/drawing/2014/main" id="{8A621261-5077-49ED-B804-FF49FCF7C3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矩形 3">
              <a:extLst>
                <a:ext uri="{FF2B5EF4-FFF2-40B4-BE49-F238E27FC236}">
                  <a16:creationId xmlns:a16="http://schemas.microsoft.com/office/drawing/2014/main" id="{2101D1BE-E671-4ADD-8BF6-DA20AD48CAD1}"/>
                </a:ext>
              </a:extLst>
            </p:cNvPr>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4">
              <a:extLst>
                <a:ext uri="{FF2B5EF4-FFF2-40B4-BE49-F238E27FC236}">
                  <a16:creationId xmlns:a16="http://schemas.microsoft.com/office/drawing/2014/main" id="{36893C86-1E27-4351-A0C5-E1CBFCEB40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17" name="图片 22">
              <a:extLst>
                <a:ext uri="{FF2B5EF4-FFF2-40B4-BE49-F238E27FC236}">
                  <a16:creationId xmlns:a16="http://schemas.microsoft.com/office/drawing/2014/main" id="{309B1CB9-09A7-4457-81A5-11031CA8E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sp>
        <p:nvSpPr>
          <p:cNvPr id="12" name="Text Box 18">
            <a:extLst>
              <a:ext uri="{FF2B5EF4-FFF2-40B4-BE49-F238E27FC236}">
                <a16:creationId xmlns:a16="http://schemas.microsoft.com/office/drawing/2014/main" id="{2CAEBD21-E005-4C59-A839-476B49CBC01D}"/>
              </a:ext>
            </a:extLst>
          </p:cNvPr>
          <p:cNvSpPr txBox="1">
            <a:spLocks noChangeArrowheads="1"/>
          </p:cNvSpPr>
          <p:nvPr/>
        </p:nvSpPr>
        <p:spPr bwMode="auto">
          <a:xfrm>
            <a:off x="789140" y="3971009"/>
            <a:ext cx="41213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just" eaLnBrk="1" hangingPunct="1">
              <a:spcBef>
                <a:spcPct val="50000"/>
              </a:spcBef>
            </a:pPr>
            <a:r>
              <a:rPr lang="en-US" altLang="en-US" sz="2400" b="1">
                <a:latin typeface="Times New Roman" panose="02020603050405020304" pitchFamily="18" charset="0"/>
              </a:rPr>
              <a:t>- Xe máy chở hàng cồng kềnh, che khuất tầm nhìn các phương tiện giao thông khác.</a:t>
            </a:r>
          </a:p>
        </p:txBody>
      </p:sp>
      <p:sp>
        <p:nvSpPr>
          <p:cNvPr id="21" name="Text Box 23">
            <a:extLst>
              <a:ext uri="{FF2B5EF4-FFF2-40B4-BE49-F238E27FC236}">
                <a16:creationId xmlns:a16="http://schemas.microsoft.com/office/drawing/2014/main" id="{29FBBDA5-0DD4-4CFE-8EFE-CBBBBAA3CB8A}"/>
              </a:ext>
            </a:extLst>
          </p:cNvPr>
          <p:cNvSpPr txBox="1">
            <a:spLocks noChangeArrowheads="1"/>
          </p:cNvSpPr>
          <p:nvPr/>
        </p:nvSpPr>
        <p:spPr bwMode="auto">
          <a:xfrm>
            <a:off x="748196" y="3038780"/>
            <a:ext cx="40471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Những việc làm</a:t>
            </a:r>
            <a:endParaRPr lang="vi-VN" altLang="en-US" b="1">
              <a:solidFill>
                <a:srgbClr val="FFC000"/>
              </a:solidFill>
              <a:effectLst>
                <a:outerShdw blurRad="38100" dist="38100" dir="2700000" algn="tl">
                  <a:srgbClr val="000000">
                    <a:alpha val="43137"/>
                  </a:srgbClr>
                </a:outerShdw>
              </a:effectLst>
              <a:latin typeface="Times New Roman" panose="02020603050405020304" pitchFamily="18" charset="0"/>
            </a:endParaRPr>
          </a:p>
          <a:p>
            <a:pPr algn="ctr" eaLnBrk="1" hangingPunct="1"/>
            <a:r>
              <a:rPr lang="en-US" altLang="en-US" b="1">
                <a:solidFill>
                  <a:srgbClr val="FFC000"/>
                </a:solidFill>
                <a:effectLst>
                  <a:outerShdw blurRad="38100" dist="38100" dir="2700000" algn="tl">
                    <a:srgbClr val="000000">
                      <a:alpha val="43137"/>
                    </a:srgbClr>
                  </a:outerShdw>
                </a:effectLst>
                <a:latin typeface="Times New Roman" panose="02020603050405020304" pitchFamily="18" charset="0"/>
              </a:rPr>
              <a:t>vi phạm luật giao thông:</a:t>
            </a:r>
          </a:p>
        </p:txBody>
      </p:sp>
      <p:cxnSp>
        <p:nvCxnSpPr>
          <p:cNvPr id="3" name="Straight Connector 2">
            <a:extLst>
              <a:ext uri="{FF2B5EF4-FFF2-40B4-BE49-F238E27FC236}">
                <a16:creationId xmlns:a16="http://schemas.microsoft.com/office/drawing/2014/main" id="{001C4106-ED51-4AF2-9C4D-1D3AAAD64F89}"/>
              </a:ext>
            </a:extLst>
          </p:cNvPr>
          <p:cNvCxnSpPr>
            <a:cxnSpLocks/>
          </p:cNvCxnSpPr>
          <p:nvPr/>
        </p:nvCxnSpPr>
        <p:spPr>
          <a:xfrm flipH="1">
            <a:off x="6080078" y="3171813"/>
            <a:ext cx="15922" cy="3113396"/>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22" name="Text Box 22">
            <a:extLst>
              <a:ext uri="{FF2B5EF4-FFF2-40B4-BE49-F238E27FC236}">
                <a16:creationId xmlns:a16="http://schemas.microsoft.com/office/drawing/2014/main" id="{ADA3AAE0-54D4-4CF2-A3A3-0F2E31310D7E}"/>
              </a:ext>
            </a:extLst>
          </p:cNvPr>
          <p:cNvSpPr txBox="1">
            <a:spLocks noChangeArrowheads="1"/>
          </p:cNvSpPr>
          <p:nvPr/>
        </p:nvSpPr>
        <p:spPr bwMode="auto">
          <a:xfrm>
            <a:off x="7011457" y="3680997"/>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sz="2400" b="1">
                <a:latin typeface="Times New Roman" panose="02020603050405020304" pitchFamily="18" charset="0"/>
              </a:rPr>
              <a:t>- Cản trở giao thông, dễ gây tai nạn, chết người.</a:t>
            </a:r>
          </a:p>
        </p:txBody>
      </p:sp>
      <p:sp>
        <p:nvSpPr>
          <p:cNvPr id="23" name="Text Box 24">
            <a:extLst>
              <a:ext uri="{FF2B5EF4-FFF2-40B4-BE49-F238E27FC236}">
                <a16:creationId xmlns:a16="http://schemas.microsoft.com/office/drawing/2014/main" id="{769B91AD-1E45-4CB7-ABEB-3DAFEBC0E247}"/>
              </a:ext>
            </a:extLst>
          </p:cNvPr>
          <p:cNvSpPr txBox="1">
            <a:spLocks noChangeArrowheads="1"/>
          </p:cNvSpPr>
          <p:nvPr/>
        </p:nvSpPr>
        <p:spPr bwMode="auto">
          <a:xfrm>
            <a:off x="7125757" y="3128264"/>
            <a:ext cx="388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VnTime" panose="020B7200000000000000" pitchFamily="34" charset="0"/>
              </a:defRPr>
            </a:lvl1pPr>
            <a:lvl2pPr marL="742950" indent="-285750" eaLnBrk="0" hangingPunct="0">
              <a:defRPr sz="2800">
                <a:solidFill>
                  <a:schemeClr val="tx1"/>
                </a:solidFill>
                <a:latin typeface=".VnTime" panose="020B7200000000000000" pitchFamily="34" charset="0"/>
              </a:defRPr>
            </a:lvl2pPr>
            <a:lvl3pPr marL="1143000" indent="-228600" eaLnBrk="0" hangingPunct="0">
              <a:defRPr sz="2800">
                <a:solidFill>
                  <a:schemeClr val="tx1"/>
                </a:solidFill>
                <a:latin typeface=".VnTime" panose="020B7200000000000000" pitchFamily="34" charset="0"/>
              </a:defRPr>
            </a:lvl3pPr>
            <a:lvl4pPr marL="1600200" indent="-228600" eaLnBrk="0" hangingPunct="0">
              <a:defRPr sz="2800">
                <a:solidFill>
                  <a:schemeClr val="tx1"/>
                </a:solidFill>
                <a:latin typeface=".VnTime" panose="020B7200000000000000" pitchFamily="34" charset="0"/>
              </a:defRPr>
            </a:lvl4pPr>
            <a:lvl5pPr marL="2057400" indent="-228600" eaLnBrk="0" hangingPunct="0">
              <a:defRPr sz="2800">
                <a:solidFill>
                  <a:schemeClr val="tx1"/>
                </a:solidFill>
                <a:latin typeface=".VnTime" panose="020B7200000000000000" pitchFamily="34" charset="0"/>
              </a:defRPr>
            </a:lvl5pPr>
            <a:lvl6pPr marL="2514600" indent="-228600" algn="ctr" eaLnBrk="0" fontAlgn="base" hangingPunct="0">
              <a:spcBef>
                <a:spcPct val="0"/>
              </a:spcBef>
              <a:spcAft>
                <a:spcPct val="0"/>
              </a:spcAft>
              <a:defRPr sz="2800">
                <a:solidFill>
                  <a:schemeClr val="tx1"/>
                </a:solidFill>
                <a:latin typeface=".VnTime" panose="020B7200000000000000" pitchFamily="34" charset="0"/>
              </a:defRPr>
            </a:lvl6pPr>
            <a:lvl7pPr marL="2971800" indent="-228600" algn="ctr" eaLnBrk="0" fontAlgn="base" hangingPunct="0">
              <a:spcBef>
                <a:spcPct val="0"/>
              </a:spcBef>
              <a:spcAft>
                <a:spcPct val="0"/>
              </a:spcAft>
              <a:defRPr sz="2800">
                <a:solidFill>
                  <a:schemeClr val="tx1"/>
                </a:solidFill>
                <a:latin typeface=".VnTime" panose="020B7200000000000000" pitchFamily="34" charset="0"/>
              </a:defRPr>
            </a:lvl7pPr>
            <a:lvl8pPr marL="3429000" indent="-228600" algn="ctr" eaLnBrk="0" fontAlgn="base" hangingPunct="0">
              <a:spcBef>
                <a:spcPct val="0"/>
              </a:spcBef>
              <a:spcAft>
                <a:spcPct val="0"/>
              </a:spcAft>
              <a:defRPr sz="2800">
                <a:solidFill>
                  <a:schemeClr val="tx1"/>
                </a:solidFill>
                <a:latin typeface=".VnTime" panose="020B7200000000000000" pitchFamily="34" charset="0"/>
              </a:defRPr>
            </a:lvl8pPr>
            <a:lvl9pPr marL="3886200" indent="-228600" algn="ctr" eaLnBrk="0" fontAlgn="base" hangingPunct="0">
              <a:spcBef>
                <a:spcPct val="0"/>
              </a:spcBef>
              <a:spcAft>
                <a:spcPct val="0"/>
              </a:spcAft>
              <a:defRPr sz="2800">
                <a:solidFill>
                  <a:schemeClr val="tx1"/>
                </a:solidFill>
                <a:latin typeface=".VnTime" panose="020B7200000000000000" pitchFamily="34" charset="0"/>
              </a:defRPr>
            </a:lvl9pPr>
          </a:lstStyle>
          <a:p>
            <a:pPr algn="l" eaLnBrk="1" hangingPunct="1">
              <a:spcBef>
                <a:spcPct val="50000"/>
              </a:spcBef>
            </a:pPr>
            <a:r>
              <a:rPr lang="en-US" altLang="en-US" b="1">
                <a:solidFill>
                  <a:srgbClr val="FF0000"/>
                </a:solidFill>
                <a:effectLst>
                  <a:outerShdw blurRad="38100" dist="38100" dir="2700000" algn="tl">
                    <a:srgbClr val="000000">
                      <a:alpha val="43137"/>
                    </a:srgbClr>
                  </a:outerShdw>
                </a:effectLst>
                <a:latin typeface="Times New Roman" panose="02020603050405020304" pitchFamily="18" charset="0"/>
              </a:rPr>
              <a:t>Hậu quả có thể xảy ra:</a:t>
            </a:r>
          </a:p>
        </p:txBody>
      </p:sp>
      <p:pic>
        <p:nvPicPr>
          <p:cNvPr id="19" name="Picture 4" descr="Untitled-3">
            <a:extLst>
              <a:ext uri="{FF2B5EF4-FFF2-40B4-BE49-F238E27FC236}">
                <a16:creationId xmlns:a16="http://schemas.microsoft.com/office/drawing/2014/main" id="{E79B0762-F097-4F16-85E7-6C466C1D7310}"/>
              </a:ext>
            </a:extLst>
          </p:cNvPr>
          <p:cNvPicPr>
            <a:picLocks noChangeAspect="1" noChangeArrowheads="1"/>
          </p:cNvPicPr>
          <p:nvPr/>
        </p:nvPicPr>
        <p:blipFill>
          <a:blip r:embed="rId4">
            <a:lum contrast="12000"/>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823814" y="499588"/>
            <a:ext cx="4544372" cy="2558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090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heckerboard(across)">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edg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6DC1CB20-1BFD-4733-BD1C-85FCF39A2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11" name="Picture 2">
            <a:extLst>
              <a:ext uri="{FF2B5EF4-FFF2-40B4-BE49-F238E27FC236}">
                <a16:creationId xmlns:a16="http://schemas.microsoft.com/office/drawing/2014/main" id="{FAC7F137-C89B-493A-929A-F368DDBC16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84519" y="344980"/>
            <a:ext cx="5876639" cy="4211029"/>
          </a:xfrm>
          <a:prstGeom prst="rect">
            <a:avLst/>
          </a:prstGeom>
        </p:spPr>
      </p:pic>
      <p:pic>
        <p:nvPicPr>
          <p:cNvPr id="5" name="图片 21">
            <a:extLst>
              <a:ext uri="{FF2B5EF4-FFF2-40B4-BE49-F238E27FC236}">
                <a16:creationId xmlns:a16="http://schemas.microsoft.com/office/drawing/2014/main" id="{8D5117F9-4EFA-402B-ACDD-9E6E047AEE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6">
            <a:extLst>
              <a:ext uri="{FF2B5EF4-FFF2-40B4-BE49-F238E27FC236}">
                <a16:creationId xmlns:a16="http://schemas.microsoft.com/office/drawing/2014/main" id="{A552B22E-C50D-4C3E-9DEB-927625E7FD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9986" y="396584"/>
            <a:ext cx="5335801" cy="2318526"/>
          </a:xfrm>
          <a:prstGeom prst="rect">
            <a:avLst/>
          </a:prstGeom>
        </p:spPr>
      </p:pic>
      <p:sp>
        <p:nvSpPr>
          <p:cNvPr id="7" name="TextBox 6">
            <a:extLst>
              <a:ext uri="{FF2B5EF4-FFF2-40B4-BE49-F238E27FC236}">
                <a16:creationId xmlns:a16="http://schemas.microsoft.com/office/drawing/2014/main" id="{F4F9D8C5-BC42-4204-BB92-A6480835657F}"/>
              </a:ext>
            </a:extLst>
          </p:cNvPr>
          <p:cNvSpPr txBox="1"/>
          <p:nvPr/>
        </p:nvSpPr>
        <p:spPr>
          <a:xfrm>
            <a:off x="1390090" y="799524"/>
            <a:ext cx="4368567" cy="1015663"/>
          </a:xfrm>
          <a:prstGeom prst="rect">
            <a:avLst/>
          </a:prstGeom>
          <a:noFill/>
        </p:spPr>
        <p:txBody>
          <a:bodyPr wrap="square">
            <a:spAutoFit/>
          </a:bodyPr>
          <a:lstStyle/>
          <a:p>
            <a:pPr algn="ctr"/>
            <a:r>
              <a:rPr lang="vi-VN" altLang="en-US" sz="2000" b="1">
                <a:solidFill>
                  <a:schemeClr val="bg1"/>
                </a:solidFill>
                <a:latin typeface="Times New Roman" panose="02020603050405020304" pitchFamily="18" charset="0"/>
              </a:rPr>
              <a:t>Qua những vi phạm về giao thông đó, em hãy nêu những việc không nên làm để bảo đảm an toàn giao thông?</a:t>
            </a:r>
            <a:endParaRPr lang="en-US" sz="2000" b="1">
              <a:solidFill>
                <a:schemeClr val="bg1"/>
              </a:solidFill>
              <a:latin typeface="+mj-lt"/>
            </a:endParaRPr>
          </a:p>
        </p:txBody>
      </p:sp>
      <p:grpSp>
        <p:nvGrpSpPr>
          <p:cNvPr id="8" name="Group 7">
            <a:extLst>
              <a:ext uri="{FF2B5EF4-FFF2-40B4-BE49-F238E27FC236}">
                <a16:creationId xmlns:a16="http://schemas.microsoft.com/office/drawing/2014/main" id="{7DD81F93-795F-4F19-813F-7B63FF78B49A}"/>
              </a:ext>
            </a:extLst>
          </p:cNvPr>
          <p:cNvGrpSpPr/>
          <p:nvPr/>
        </p:nvGrpSpPr>
        <p:grpSpPr>
          <a:xfrm>
            <a:off x="1390090" y="1894362"/>
            <a:ext cx="2306257" cy="3701530"/>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130961E9-263C-4F8A-96DB-4223AD75D06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966EC11C-C2E3-463E-9E09-CD4854B7B06E}"/>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5065B77-2A24-4D1A-AA79-163F9A45815A}"/>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5FA194D2-37CD-466C-BEC5-6B5F1C04DE5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CDA1CF01-488E-477D-83F7-C2F75688161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id="{4DD5DD7E-303E-4CA7-B292-D9EBA8F22EF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268FA1D6-6D53-451C-9C6B-09B0BF4E00EC}"/>
              </a:ext>
            </a:extLst>
          </p:cNvPr>
          <p:cNvSpPr txBox="1"/>
          <p:nvPr/>
        </p:nvSpPr>
        <p:spPr>
          <a:xfrm>
            <a:off x="6020627" y="1225926"/>
            <a:ext cx="4994281" cy="2508379"/>
          </a:xfrm>
          <a:prstGeom prst="rect">
            <a:avLst/>
          </a:prstGeom>
          <a:noFill/>
        </p:spPr>
        <p:txBody>
          <a:bodyPr wrap="square">
            <a:spAutoFit/>
          </a:bodyPr>
          <a:lstStyle/>
          <a:p>
            <a:pPr algn="l">
              <a:lnSpc>
                <a:spcPct val="85000"/>
              </a:lnSpc>
            </a:pPr>
            <a:r>
              <a:rPr lang="en-US" altLang="en-US" sz="2000" b="1">
                <a:latin typeface="Times New Roman" panose="02020603050405020304" pitchFamily="18" charset="0"/>
              </a:rPr>
              <a:t>- Đi quá tốc độ cho phép.</a:t>
            </a:r>
          </a:p>
          <a:p>
            <a:pPr algn="l" eaLnBrk="1" hangingPunct="1"/>
            <a:r>
              <a:rPr lang="en-US" altLang="en-US" sz="2000" b="1">
                <a:latin typeface="Times New Roman" panose="02020603050405020304" pitchFamily="18" charset="0"/>
              </a:rPr>
              <a:t> - Vượt xe, sang đường khác không đúng quy định.</a:t>
            </a:r>
          </a:p>
          <a:p>
            <a:pPr algn="l" eaLnBrk="1" hangingPunct="1"/>
            <a:r>
              <a:rPr lang="en-US" altLang="en-US" sz="2000" b="1">
                <a:latin typeface="Times New Roman" panose="02020603050405020304" pitchFamily="18" charset="0"/>
              </a:rPr>
              <a:t> - Chở quá số người cho phép, không đội mũ bảo hiểm.</a:t>
            </a:r>
          </a:p>
          <a:p>
            <a:pPr algn="l" eaLnBrk="1" hangingPunct="1"/>
            <a:r>
              <a:rPr lang="en-US" altLang="en-US" sz="2000" b="1">
                <a:latin typeface="Times New Roman" panose="02020603050405020304" pitchFamily="18" charset="0"/>
              </a:rPr>
              <a:t> - Vượt đèn đỏ. Chở hàng cồng kềnh,...</a:t>
            </a:r>
          </a:p>
          <a:p>
            <a:pPr algn="just" eaLnBrk="1" hangingPunct="1"/>
            <a:r>
              <a:rPr lang="en-US" altLang="en-US" sz="2000" b="1">
                <a:latin typeface="Times New Roman" panose="02020603050405020304" pitchFamily="18" charset="0"/>
              </a:rPr>
              <a:t> - Sử dụng phương tiện giao thông quá cũ, không đảm bảo tiêu chuẩn,</a:t>
            </a:r>
            <a:r>
              <a:rPr lang="vi-VN" altLang="en-US" sz="2000" b="1">
                <a:latin typeface="Times New Roman" panose="02020603050405020304" pitchFamily="18" charset="0"/>
              </a:rPr>
              <a:t> </a:t>
            </a:r>
            <a:r>
              <a:rPr lang="en-US" altLang="en-US" sz="2000" b="1">
                <a:latin typeface="Times New Roman" panose="02020603050405020304" pitchFamily="18" charset="0"/>
              </a:rPr>
              <a:t>...</a:t>
            </a:r>
          </a:p>
        </p:txBody>
      </p:sp>
    </p:spTree>
    <p:extLst>
      <p:ext uri="{BB962C8B-B14F-4D97-AF65-F5344CB8AC3E}">
        <p14:creationId xmlns:p14="http://schemas.microsoft.com/office/powerpoint/2010/main" val="3292510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8"/>
                                        </p:tgtEl>
                                        <p:attrNameLst>
                                          <p:attrName>r</p:attrName>
                                        </p:attrNameLst>
                                      </p:cBhvr>
                                    </p:animRot>
                                    <p:animRot by="-240000">
                                      <p:cBhvr>
                                        <p:cTn id="32" dur="200" fill="hold">
                                          <p:stCondLst>
                                            <p:cond delay="200"/>
                                          </p:stCondLst>
                                        </p:cTn>
                                        <p:tgtEl>
                                          <p:spTgt spid="8"/>
                                        </p:tgtEl>
                                        <p:attrNameLst>
                                          <p:attrName>r</p:attrName>
                                        </p:attrNameLst>
                                      </p:cBhvr>
                                    </p:animRot>
                                    <p:animRot by="240000">
                                      <p:cBhvr>
                                        <p:cTn id="33" dur="200" fill="hold">
                                          <p:stCondLst>
                                            <p:cond delay="400"/>
                                          </p:stCondLst>
                                        </p:cTn>
                                        <p:tgtEl>
                                          <p:spTgt spid="8"/>
                                        </p:tgtEl>
                                        <p:attrNameLst>
                                          <p:attrName>r</p:attrName>
                                        </p:attrNameLst>
                                      </p:cBhvr>
                                    </p:animRot>
                                    <p:animRot by="-240000">
                                      <p:cBhvr>
                                        <p:cTn id="34" dur="200" fill="hold">
                                          <p:stCondLst>
                                            <p:cond delay="600"/>
                                          </p:stCondLst>
                                        </p:cTn>
                                        <p:tgtEl>
                                          <p:spTgt spid="8"/>
                                        </p:tgtEl>
                                        <p:attrNameLst>
                                          <p:attrName>r</p:attrName>
                                        </p:attrNameLst>
                                      </p:cBhvr>
                                    </p:animRot>
                                    <p:animRot by="120000">
                                      <p:cBhvr>
                                        <p:cTn id="35" dur="200" fill="hold">
                                          <p:stCondLst>
                                            <p:cond delay="800"/>
                                          </p:stCondLst>
                                        </p:cTn>
                                        <p:tgtEl>
                                          <p:spTgt spid="8"/>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32" presetClass="emph" presetSubtype="0" fill="hold" nodeType="withEffect">
                                  <p:stCondLst>
                                    <p:cond delay="0"/>
                                  </p:stCondLst>
                                  <p:childTnLst>
                                    <p:animRot by="120000">
                                      <p:cBhvr>
                                        <p:cTn id="44" dur="100" fill="hold">
                                          <p:stCondLst>
                                            <p:cond delay="0"/>
                                          </p:stCondLst>
                                        </p:cTn>
                                        <p:tgtEl>
                                          <p:spTgt spid="12"/>
                                        </p:tgtEl>
                                        <p:attrNameLst>
                                          <p:attrName>r</p:attrName>
                                        </p:attrNameLst>
                                      </p:cBhvr>
                                    </p:animRot>
                                    <p:animRot by="-240000">
                                      <p:cBhvr>
                                        <p:cTn id="45" dur="200" fill="hold">
                                          <p:stCondLst>
                                            <p:cond delay="200"/>
                                          </p:stCondLst>
                                        </p:cTn>
                                        <p:tgtEl>
                                          <p:spTgt spid="12"/>
                                        </p:tgtEl>
                                        <p:attrNameLst>
                                          <p:attrName>r</p:attrName>
                                        </p:attrNameLst>
                                      </p:cBhvr>
                                    </p:animRot>
                                    <p:animRot by="240000">
                                      <p:cBhvr>
                                        <p:cTn id="46" dur="200" fill="hold">
                                          <p:stCondLst>
                                            <p:cond delay="400"/>
                                          </p:stCondLst>
                                        </p:cTn>
                                        <p:tgtEl>
                                          <p:spTgt spid="12"/>
                                        </p:tgtEl>
                                        <p:attrNameLst>
                                          <p:attrName>r</p:attrName>
                                        </p:attrNameLst>
                                      </p:cBhvr>
                                    </p:animRot>
                                    <p:animRot by="-240000">
                                      <p:cBhvr>
                                        <p:cTn id="47" dur="200" fill="hold">
                                          <p:stCondLst>
                                            <p:cond delay="600"/>
                                          </p:stCondLst>
                                        </p:cTn>
                                        <p:tgtEl>
                                          <p:spTgt spid="12"/>
                                        </p:tgtEl>
                                        <p:attrNameLst>
                                          <p:attrName>r</p:attrName>
                                        </p:attrNameLst>
                                      </p:cBhvr>
                                    </p:animRot>
                                    <p:animRot by="120000">
                                      <p:cBhvr>
                                        <p:cTn id="48" dur="200" fill="hold">
                                          <p:stCondLst>
                                            <p:cond delay="800"/>
                                          </p:stCondLst>
                                        </p:cTn>
                                        <p:tgtEl>
                                          <p:spTgt spid="12"/>
                                        </p:tgtEl>
                                        <p:attrNameLst>
                                          <p:attrName>r</p:attrName>
                                        </p:attrNameLst>
                                      </p:cBhvr>
                                    </p:animRot>
                                  </p:childTnLst>
                                </p:cTn>
                              </p:par>
                              <p:par>
                                <p:cTn id="49" presetID="16" presetClass="entr" presetSubtype="21"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6DC1CB20-1BFD-4733-BD1C-85FCF39A2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11" name="Picture 2">
            <a:extLst>
              <a:ext uri="{FF2B5EF4-FFF2-40B4-BE49-F238E27FC236}">
                <a16:creationId xmlns:a16="http://schemas.microsoft.com/office/drawing/2014/main" id="{FAC7F137-C89B-493A-929A-F368DDBC16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78392" y="2041588"/>
            <a:ext cx="5073287" cy="1826780"/>
          </a:xfrm>
          <a:prstGeom prst="rect">
            <a:avLst/>
          </a:prstGeom>
        </p:spPr>
      </p:pic>
      <p:pic>
        <p:nvPicPr>
          <p:cNvPr id="5" name="图片 21">
            <a:extLst>
              <a:ext uri="{FF2B5EF4-FFF2-40B4-BE49-F238E27FC236}">
                <a16:creationId xmlns:a16="http://schemas.microsoft.com/office/drawing/2014/main" id="{8D5117F9-4EFA-402B-ACDD-9E6E047AEE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grpSp>
        <p:nvGrpSpPr>
          <p:cNvPr id="8" name="Group 7">
            <a:extLst>
              <a:ext uri="{FF2B5EF4-FFF2-40B4-BE49-F238E27FC236}">
                <a16:creationId xmlns:a16="http://schemas.microsoft.com/office/drawing/2014/main" id="{7DD81F93-795F-4F19-813F-7B63FF78B49A}"/>
              </a:ext>
            </a:extLst>
          </p:cNvPr>
          <p:cNvGrpSpPr/>
          <p:nvPr/>
        </p:nvGrpSpPr>
        <p:grpSpPr>
          <a:xfrm>
            <a:off x="1390090" y="1894362"/>
            <a:ext cx="2306257" cy="3701530"/>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130961E9-263C-4F8A-96DB-4223AD75D06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966EC11C-C2E3-463E-9E09-CD4854B7B06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5065B77-2A24-4D1A-AA79-163F9A45815A}"/>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5FA194D2-37CD-466C-BEC5-6B5F1C04DE5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CDA1CF01-488E-477D-83F7-C2F75688161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id="{4DD5DD7E-303E-4CA7-B292-D9EBA8F22EF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268FA1D6-6D53-451C-9C6B-09B0BF4E00EC}"/>
              </a:ext>
            </a:extLst>
          </p:cNvPr>
          <p:cNvSpPr txBox="1"/>
          <p:nvPr/>
        </p:nvSpPr>
        <p:spPr>
          <a:xfrm>
            <a:off x="5302035" y="2633734"/>
            <a:ext cx="4994281" cy="615553"/>
          </a:xfrm>
          <a:prstGeom prst="rect">
            <a:avLst/>
          </a:prstGeom>
          <a:noFill/>
        </p:spPr>
        <p:txBody>
          <a:bodyPr wrap="square">
            <a:spAutoFit/>
          </a:bodyPr>
          <a:lstStyle/>
          <a:p>
            <a:pPr>
              <a:lnSpc>
                <a:spcPct val="85000"/>
              </a:lnSpc>
            </a:pPr>
            <a:r>
              <a:rPr lang="vi-VN" altLang="en-US" sz="2000" b="1">
                <a:latin typeface="Times New Roman" panose="02020603050405020304" pitchFamily="18" charset="0"/>
              </a:rPr>
              <a:t>- Tất cả các vụ tai nạn giao thông là do sai phạm của người tham gia giao thông</a:t>
            </a:r>
            <a:endParaRPr lang="en-US" altLang="en-US" sz="2000" b="1">
              <a:latin typeface="Times New Roman" panose="02020603050405020304" pitchFamily="18" charset="0"/>
            </a:endParaRPr>
          </a:p>
        </p:txBody>
      </p:sp>
    </p:spTree>
    <p:extLst>
      <p:ext uri="{BB962C8B-B14F-4D97-AF65-F5344CB8AC3E}">
        <p14:creationId xmlns:p14="http://schemas.microsoft.com/office/powerpoint/2010/main" val="6954087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32" presetClass="emph" presetSubtype="0" fill="hold" nodeType="with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4" name="文本框 1">
            <a:extLst>
              <a:ext uri="{FF2B5EF4-FFF2-40B4-BE49-F238E27FC236}">
                <a16:creationId xmlns:a16="http://schemas.microsoft.com/office/drawing/2014/main" id="{CC6E241D-1AC2-4E0B-8027-3A18036083DD}"/>
              </a:ext>
            </a:extLst>
          </p:cNvPr>
          <p:cNvSpPr txBox="1"/>
          <p:nvPr/>
        </p:nvSpPr>
        <p:spPr>
          <a:xfrm>
            <a:off x="4551651" y="439184"/>
            <a:ext cx="9506177" cy="4339650"/>
          </a:xfrm>
          <a:prstGeom prst="rect">
            <a:avLst/>
          </a:prstGeom>
          <a:noFill/>
        </p:spPr>
        <p:txBody>
          <a:bodyPr wrap="square" rtlCol="0">
            <a:spAutoFit/>
          </a:bodyPr>
          <a:lstStyle/>
          <a:p>
            <a:pPr algn="ctr"/>
            <a:r>
              <a:rPr kumimoji="1" lang="vi-VN" altLang="zh-CN" sz="13800" spc="-300">
                <a:solidFill>
                  <a:srgbClr val="002060"/>
                </a:solidFill>
                <a:latin typeface="UTM Cookies" panose="02040603050506020204" pitchFamily="18" charset="0"/>
                <a:ea typeface="字魂27号-布丁体" pitchFamily="2" charset="-122"/>
              </a:rPr>
              <a:t>VẬN</a:t>
            </a:r>
          </a:p>
          <a:p>
            <a:pPr algn="ctr"/>
            <a:r>
              <a:rPr kumimoji="1" lang="vi-VN" altLang="zh-CN" sz="13800" spc="-300">
                <a:solidFill>
                  <a:srgbClr val="002060"/>
                </a:solidFill>
                <a:latin typeface="UTM Cookies" panose="02040603050506020204" pitchFamily="18" charset="0"/>
                <a:ea typeface="字魂27号-布丁体" pitchFamily="2" charset="-122"/>
              </a:rPr>
              <a:t>DỤNG</a:t>
            </a:r>
            <a:endParaRPr kumimoji="1" lang="zh-CN" altLang="en-US" sz="13800" spc="-300" dirty="0">
              <a:solidFill>
                <a:srgbClr val="002060"/>
              </a:solidFill>
              <a:latin typeface="UTM Cookies" panose="02040603050506020204" pitchFamily="18" charset="0"/>
              <a:ea typeface="字魂27号-布丁体" pitchFamily="2" charset="-122"/>
            </a:endParaRPr>
          </a:p>
        </p:txBody>
      </p:sp>
      <p:pic>
        <p:nvPicPr>
          <p:cNvPr id="5" name="图片 12">
            <a:extLst>
              <a:ext uri="{FF2B5EF4-FFF2-40B4-BE49-F238E27FC236}">
                <a16:creationId xmlns:a16="http://schemas.microsoft.com/office/drawing/2014/main" id="{E3108268-C18C-407A-AEDD-849271B78D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900" y="148375"/>
            <a:ext cx="7573225" cy="7573225"/>
          </a:xfrm>
          <a:prstGeom prst="rect">
            <a:avLst/>
          </a:prstGeom>
          <a:effectLst>
            <a:outerShdw blurRad="25400" dist="25400" dir="2700000" algn="tl" rotWithShape="0">
              <a:prstClr val="black">
                <a:alpha val="40000"/>
              </a:prstClr>
            </a:outerShdw>
          </a:effectLst>
        </p:spPr>
      </p:pic>
    </p:spTree>
    <p:extLst>
      <p:ext uri="{BB962C8B-B14F-4D97-AF65-F5344CB8AC3E}">
        <p14:creationId xmlns:p14="http://schemas.microsoft.com/office/powerpoint/2010/main" val="3607104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6DC1CB20-1BFD-4733-BD1C-85FCF39A2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11" name="Picture 2">
            <a:extLst>
              <a:ext uri="{FF2B5EF4-FFF2-40B4-BE49-F238E27FC236}">
                <a16:creationId xmlns:a16="http://schemas.microsoft.com/office/drawing/2014/main" id="{FAC7F137-C89B-493A-929A-F368DDBC16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78392" y="2041588"/>
            <a:ext cx="5073287" cy="1826780"/>
          </a:xfrm>
          <a:prstGeom prst="rect">
            <a:avLst/>
          </a:prstGeom>
        </p:spPr>
      </p:pic>
      <p:pic>
        <p:nvPicPr>
          <p:cNvPr id="5" name="图片 21">
            <a:extLst>
              <a:ext uri="{FF2B5EF4-FFF2-40B4-BE49-F238E27FC236}">
                <a16:creationId xmlns:a16="http://schemas.microsoft.com/office/drawing/2014/main" id="{8D5117F9-4EFA-402B-ACDD-9E6E047AEE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grpSp>
        <p:nvGrpSpPr>
          <p:cNvPr id="8" name="Group 7">
            <a:extLst>
              <a:ext uri="{FF2B5EF4-FFF2-40B4-BE49-F238E27FC236}">
                <a16:creationId xmlns:a16="http://schemas.microsoft.com/office/drawing/2014/main" id="{7DD81F93-795F-4F19-813F-7B63FF78B49A}"/>
              </a:ext>
            </a:extLst>
          </p:cNvPr>
          <p:cNvGrpSpPr/>
          <p:nvPr/>
        </p:nvGrpSpPr>
        <p:grpSpPr>
          <a:xfrm>
            <a:off x="1390090" y="1894362"/>
            <a:ext cx="2306257" cy="3701530"/>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130961E9-263C-4F8A-96DB-4223AD75D06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966EC11C-C2E3-463E-9E09-CD4854B7B06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5065B77-2A24-4D1A-AA79-163F9A45815A}"/>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5FA194D2-37CD-466C-BEC5-6B5F1C04DE5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CDA1CF01-488E-477D-83F7-C2F75688161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id="{4DD5DD7E-303E-4CA7-B292-D9EBA8F22EF1}"/>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268FA1D6-6D53-451C-9C6B-09B0BF4E00EC}"/>
              </a:ext>
            </a:extLst>
          </p:cNvPr>
          <p:cNvSpPr txBox="1"/>
          <p:nvPr/>
        </p:nvSpPr>
        <p:spPr>
          <a:xfrm>
            <a:off x="5302035" y="2633734"/>
            <a:ext cx="4994281" cy="824841"/>
          </a:xfrm>
          <a:prstGeom prst="rect">
            <a:avLst/>
          </a:prstGeom>
          <a:noFill/>
        </p:spPr>
        <p:txBody>
          <a:bodyPr wrap="square">
            <a:spAutoFit/>
          </a:bodyPr>
          <a:lstStyle/>
          <a:p>
            <a:pPr algn="ctr">
              <a:lnSpc>
                <a:spcPct val="85000"/>
              </a:lnSpc>
            </a:pPr>
            <a:r>
              <a:rPr lang="vi-VN" altLang="en-US" sz="2800" b="1">
                <a:latin typeface="Times New Roman" panose="02020603050405020304" pitchFamily="18" charset="0"/>
              </a:rPr>
              <a:t>Bạn có thể làm gì để thực hiện an toàn giao thông ?</a:t>
            </a:r>
            <a:endParaRPr lang="en-US" altLang="en-US" sz="2800" b="1">
              <a:latin typeface="Times New Roman" panose="02020603050405020304" pitchFamily="18" charset="0"/>
            </a:endParaRPr>
          </a:p>
        </p:txBody>
      </p:sp>
    </p:spTree>
    <p:extLst>
      <p:ext uri="{BB962C8B-B14F-4D97-AF65-F5344CB8AC3E}">
        <p14:creationId xmlns:p14="http://schemas.microsoft.com/office/powerpoint/2010/main" val="1959865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32" presetClass="emph" presetSubtype="0" fill="hold" nodeType="with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23">
            <a:extLst>
              <a:ext uri="{FF2B5EF4-FFF2-40B4-BE49-F238E27FC236}">
                <a16:creationId xmlns:a16="http://schemas.microsoft.com/office/drawing/2014/main" id="{FC49633A-7224-4912-BEA2-4FAE37A8CF05}"/>
              </a:ext>
            </a:extLst>
          </p:cNvPr>
          <p:cNvGrpSpPr/>
          <p:nvPr/>
        </p:nvGrpSpPr>
        <p:grpSpPr>
          <a:xfrm>
            <a:off x="0" y="0"/>
            <a:ext cx="12192000" cy="6858000"/>
            <a:chOff x="0" y="0"/>
            <a:chExt cx="12192000" cy="6858000"/>
          </a:xfrm>
        </p:grpSpPr>
        <p:pic>
          <p:nvPicPr>
            <p:cNvPr id="35" name="图片 21">
              <a:extLst>
                <a:ext uri="{FF2B5EF4-FFF2-40B4-BE49-F238E27FC236}">
                  <a16:creationId xmlns:a16="http://schemas.microsoft.com/office/drawing/2014/main" id="{767F345B-0131-4AC5-8B04-F8F66B6EC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6" name="矩形 3">
              <a:extLst>
                <a:ext uri="{FF2B5EF4-FFF2-40B4-BE49-F238E27FC236}">
                  <a16:creationId xmlns:a16="http://schemas.microsoft.com/office/drawing/2014/main" id="{112301F5-79C7-45FB-8AE2-C383995EBC4B}"/>
                </a:ext>
              </a:extLst>
            </p:cNvPr>
            <p:cNvSpPr/>
            <p:nvPr/>
          </p:nvSpPr>
          <p:spPr>
            <a:xfrm>
              <a:off x="504967" y="436729"/>
              <a:ext cx="11150221" cy="599136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4">
              <a:extLst>
                <a:ext uri="{FF2B5EF4-FFF2-40B4-BE49-F238E27FC236}">
                  <a16:creationId xmlns:a16="http://schemas.microsoft.com/office/drawing/2014/main" id="{F9F424C8-F4AE-48BE-8F72-70762FB693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332089" y="518614"/>
              <a:ext cx="2856819" cy="518615"/>
            </a:xfrm>
            <a:prstGeom prst="rect">
              <a:avLst/>
            </a:prstGeom>
          </p:spPr>
        </p:pic>
        <p:pic>
          <p:nvPicPr>
            <p:cNvPr id="38" name="图片 22">
              <a:extLst>
                <a:ext uri="{FF2B5EF4-FFF2-40B4-BE49-F238E27FC236}">
                  <a16:creationId xmlns:a16="http://schemas.microsoft.com/office/drawing/2014/main" id="{A9B8707A-9D15-49EE-9B5B-3D03CA8D0E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705" r="3806" b="4833"/>
            <a:stretch/>
          </p:blipFill>
          <p:spPr>
            <a:xfrm>
              <a:off x="8839313" y="5745708"/>
              <a:ext cx="2856819" cy="518615"/>
            </a:xfrm>
            <a:prstGeom prst="rect">
              <a:avLst/>
            </a:prstGeom>
          </p:spPr>
        </p:pic>
      </p:grpSp>
      <p:sp>
        <p:nvSpPr>
          <p:cNvPr id="30" name="Rectangle 29">
            <a:extLst>
              <a:ext uri="{FF2B5EF4-FFF2-40B4-BE49-F238E27FC236}">
                <a16:creationId xmlns:a16="http://schemas.microsoft.com/office/drawing/2014/main" id="{CF084A42-6060-4605-8BA0-89E3B296A867}"/>
              </a:ext>
            </a:extLst>
          </p:cNvPr>
          <p:cNvSpPr/>
          <p:nvPr/>
        </p:nvSpPr>
        <p:spPr>
          <a:xfrm flipH="1" flipV="1">
            <a:off x="2037403" y="3588037"/>
            <a:ext cx="4069877" cy="3072056"/>
          </a:xfrm>
          <a:prstGeom prst="rect">
            <a:avLst/>
          </a:prstGeom>
          <a:solidFill>
            <a:srgbClr val="FDB7B5"/>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AE94E9F-2C05-416F-8285-FF2B4A6C8AA1}"/>
              </a:ext>
            </a:extLst>
          </p:cNvPr>
          <p:cNvSpPr/>
          <p:nvPr/>
        </p:nvSpPr>
        <p:spPr>
          <a:xfrm flipH="1" flipV="1">
            <a:off x="6166034" y="3588037"/>
            <a:ext cx="4069877" cy="3072056"/>
          </a:xfrm>
          <a:prstGeom prst="rect">
            <a:avLst/>
          </a:prstGeom>
          <a:solidFill>
            <a:srgbClr val="CCFFFF"/>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5B707F2C-EF87-4275-BDFF-104C027CAF6A}"/>
              </a:ext>
            </a:extLst>
          </p:cNvPr>
          <p:cNvSpPr/>
          <p:nvPr/>
        </p:nvSpPr>
        <p:spPr>
          <a:xfrm>
            <a:off x="2428240" y="3315990"/>
            <a:ext cx="3340297" cy="57912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a:latin typeface="+mj-lt"/>
              </a:rPr>
              <a:t>NÊN LÀM</a:t>
            </a:r>
            <a:endParaRPr lang="en-US" sz="2600" b="1">
              <a:latin typeface="+mj-lt"/>
            </a:endParaRPr>
          </a:p>
        </p:txBody>
      </p:sp>
      <p:sp>
        <p:nvSpPr>
          <p:cNvPr id="33" name="Rectangle: Rounded Corners 32">
            <a:extLst>
              <a:ext uri="{FF2B5EF4-FFF2-40B4-BE49-F238E27FC236}">
                <a16:creationId xmlns:a16="http://schemas.microsoft.com/office/drawing/2014/main" id="{EE3A9240-EF83-4FC4-9F08-AB41FBC40DEA}"/>
              </a:ext>
            </a:extLst>
          </p:cNvPr>
          <p:cNvSpPr/>
          <p:nvPr/>
        </p:nvSpPr>
        <p:spPr>
          <a:xfrm>
            <a:off x="6530823" y="3298477"/>
            <a:ext cx="3340297" cy="57912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a:latin typeface="+mj-lt"/>
              </a:rPr>
              <a:t>KHÔNG NÊN LÀM</a:t>
            </a:r>
            <a:endParaRPr lang="en-US" sz="2600" b="1">
              <a:latin typeface="+mj-lt"/>
            </a:endParaRPr>
          </a:p>
        </p:txBody>
      </p:sp>
      <p:sp>
        <p:nvSpPr>
          <p:cNvPr id="5" name="Rectangle: Rounded Corners 4">
            <a:extLst>
              <a:ext uri="{FF2B5EF4-FFF2-40B4-BE49-F238E27FC236}">
                <a16:creationId xmlns:a16="http://schemas.microsoft.com/office/drawing/2014/main" id="{9D22C071-E3E8-45CA-915B-89458427E6A4}"/>
              </a:ext>
            </a:extLst>
          </p:cNvPr>
          <p:cNvSpPr/>
          <p:nvPr/>
        </p:nvSpPr>
        <p:spPr>
          <a:xfrm>
            <a:off x="2213811" y="732908"/>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Đi bộ trên vỉa hè</a:t>
            </a:r>
            <a:endParaRPr lang="en-US" sz="1600">
              <a:solidFill>
                <a:schemeClr val="tx1"/>
              </a:solidFill>
            </a:endParaRPr>
          </a:p>
        </p:txBody>
      </p:sp>
      <p:sp>
        <p:nvSpPr>
          <p:cNvPr id="12" name="Rectangle: Rounded Corners 11">
            <a:extLst>
              <a:ext uri="{FF2B5EF4-FFF2-40B4-BE49-F238E27FC236}">
                <a16:creationId xmlns:a16="http://schemas.microsoft.com/office/drawing/2014/main" id="{FC80206F-CDBF-41B9-9E7F-397DF64EA097}"/>
              </a:ext>
            </a:extLst>
          </p:cNvPr>
          <p:cNvSpPr/>
          <p:nvPr/>
        </p:nvSpPr>
        <p:spPr>
          <a:xfrm>
            <a:off x="4412885" y="732908"/>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Xe máy chở hàng cồng kềnh</a:t>
            </a:r>
            <a:endParaRPr lang="en-US" sz="1600">
              <a:solidFill>
                <a:schemeClr val="tx1"/>
              </a:solidFill>
            </a:endParaRPr>
          </a:p>
        </p:txBody>
      </p:sp>
      <p:sp>
        <p:nvSpPr>
          <p:cNvPr id="13" name="Rectangle: Rounded Corners 12">
            <a:extLst>
              <a:ext uri="{FF2B5EF4-FFF2-40B4-BE49-F238E27FC236}">
                <a16:creationId xmlns:a16="http://schemas.microsoft.com/office/drawing/2014/main" id="{9C66CFDD-100D-4DFA-A3D2-79A8D461FB5F}"/>
              </a:ext>
            </a:extLst>
          </p:cNvPr>
          <p:cNvSpPr/>
          <p:nvPr/>
        </p:nvSpPr>
        <p:spPr>
          <a:xfrm>
            <a:off x="6611959" y="732908"/>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Không đội mũ bảo hiểm</a:t>
            </a:r>
            <a:endParaRPr lang="en-US" sz="1600">
              <a:solidFill>
                <a:schemeClr val="tx1"/>
              </a:solidFill>
            </a:endParaRPr>
          </a:p>
        </p:txBody>
      </p:sp>
      <p:sp>
        <p:nvSpPr>
          <p:cNvPr id="14" name="Rectangle: Rounded Corners 13">
            <a:extLst>
              <a:ext uri="{FF2B5EF4-FFF2-40B4-BE49-F238E27FC236}">
                <a16:creationId xmlns:a16="http://schemas.microsoft.com/office/drawing/2014/main" id="{904C0902-FB5F-49E0-A28C-3978154DB8B6}"/>
              </a:ext>
            </a:extLst>
          </p:cNvPr>
          <p:cNvSpPr/>
          <p:nvPr/>
        </p:nvSpPr>
        <p:spPr>
          <a:xfrm>
            <a:off x="8811033" y="732908"/>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Tuân thủ</a:t>
            </a:r>
          </a:p>
          <a:p>
            <a:pPr algn="ctr"/>
            <a:r>
              <a:rPr lang="vi-VN" altLang="en-US" sz="1600" b="1">
                <a:solidFill>
                  <a:schemeClr val="tx1"/>
                </a:solidFill>
                <a:latin typeface="Times New Roman" panose="02020603050405020304" pitchFamily="18" charset="0"/>
              </a:rPr>
              <a:t>đèn giao thông</a:t>
            </a:r>
            <a:endParaRPr lang="en-US" sz="1600">
              <a:solidFill>
                <a:schemeClr val="tx1"/>
              </a:solidFill>
            </a:endParaRPr>
          </a:p>
        </p:txBody>
      </p:sp>
      <p:sp>
        <p:nvSpPr>
          <p:cNvPr id="15" name="Rectangle: Rounded Corners 14">
            <a:extLst>
              <a:ext uri="{FF2B5EF4-FFF2-40B4-BE49-F238E27FC236}">
                <a16:creationId xmlns:a16="http://schemas.microsoft.com/office/drawing/2014/main" id="{C59A543F-B8F4-4633-845C-488F3ED3D043}"/>
              </a:ext>
            </a:extLst>
          </p:cNvPr>
          <p:cNvSpPr/>
          <p:nvPr/>
        </p:nvSpPr>
        <p:spPr>
          <a:xfrm>
            <a:off x="2213811" y="1525800"/>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600" b="1">
                <a:solidFill>
                  <a:schemeClr val="tx1"/>
                </a:solidFill>
                <a:latin typeface="Times New Roman" panose="02020603050405020304" pitchFamily="18" charset="0"/>
              </a:rPr>
              <a:t>Học sinh đi xe đạp hàng </a:t>
            </a:r>
            <a:r>
              <a:rPr lang="vi-VN" altLang="en-US" sz="1600" b="1">
                <a:solidFill>
                  <a:schemeClr val="tx1"/>
                </a:solidFill>
                <a:latin typeface="Times New Roman" panose="02020603050405020304" pitchFamily="18" charset="0"/>
              </a:rPr>
              <a:t>ba</a:t>
            </a:r>
            <a:endParaRPr lang="en-US" sz="1600">
              <a:solidFill>
                <a:schemeClr val="tx1"/>
              </a:solidFill>
            </a:endParaRPr>
          </a:p>
        </p:txBody>
      </p:sp>
      <p:sp>
        <p:nvSpPr>
          <p:cNvPr id="16" name="Rectangle: Rounded Corners 15">
            <a:extLst>
              <a:ext uri="{FF2B5EF4-FFF2-40B4-BE49-F238E27FC236}">
                <a16:creationId xmlns:a16="http://schemas.microsoft.com/office/drawing/2014/main" id="{6ED88B2D-FF87-4D73-8647-DAED1513D22E}"/>
              </a:ext>
            </a:extLst>
          </p:cNvPr>
          <p:cNvSpPr/>
          <p:nvPr/>
        </p:nvSpPr>
        <p:spPr>
          <a:xfrm>
            <a:off x="4412885" y="1525800"/>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Ngồi an toàn trên các phương tiện giao thông</a:t>
            </a:r>
            <a:endParaRPr lang="en-US" sz="1600">
              <a:solidFill>
                <a:schemeClr val="tx1"/>
              </a:solidFill>
            </a:endParaRPr>
          </a:p>
        </p:txBody>
      </p:sp>
      <p:sp>
        <p:nvSpPr>
          <p:cNvPr id="17" name="Rectangle: Rounded Corners 16">
            <a:extLst>
              <a:ext uri="{FF2B5EF4-FFF2-40B4-BE49-F238E27FC236}">
                <a16:creationId xmlns:a16="http://schemas.microsoft.com/office/drawing/2014/main" id="{82987A92-B707-494B-96E9-790630A1D1C9}"/>
              </a:ext>
            </a:extLst>
          </p:cNvPr>
          <p:cNvSpPr/>
          <p:nvPr/>
        </p:nvSpPr>
        <p:spPr>
          <a:xfrm>
            <a:off x="6611959" y="1525800"/>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Sang đường đúng quy định</a:t>
            </a:r>
          </a:p>
        </p:txBody>
      </p:sp>
      <p:sp>
        <p:nvSpPr>
          <p:cNvPr id="18" name="Rectangle: Rounded Corners 17">
            <a:extLst>
              <a:ext uri="{FF2B5EF4-FFF2-40B4-BE49-F238E27FC236}">
                <a16:creationId xmlns:a16="http://schemas.microsoft.com/office/drawing/2014/main" id="{19E251EB-F379-4D6B-B253-EC1E8E7DAEAE}"/>
              </a:ext>
            </a:extLst>
          </p:cNvPr>
          <p:cNvSpPr/>
          <p:nvPr/>
        </p:nvSpPr>
        <p:spPr>
          <a:xfrm>
            <a:off x="8811033" y="1525800"/>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Đi bộ</a:t>
            </a:r>
          </a:p>
          <a:p>
            <a:pPr algn="ctr"/>
            <a:r>
              <a:rPr lang="vi-VN" altLang="en-US" sz="1600" b="1">
                <a:solidFill>
                  <a:schemeClr val="tx1"/>
                </a:solidFill>
                <a:latin typeface="Times New Roman" panose="02020603050405020304" pitchFamily="18" charset="0"/>
              </a:rPr>
              <a:t>dưới lòng đường</a:t>
            </a:r>
            <a:endParaRPr lang="en-US" sz="1600">
              <a:solidFill>
                <a:schemeClr val="tx1"/>
              </a:solidFill>
            </a:endParaRPr>
          </a:p>
        </p:txBody>
      </p:sp>
      <p:sp>
        <p:nvSpPr>
          <p:cNvPr id="19" name="Rectangle: Rounded Corners 18">
            <a:extLst>
              <a:ext uri="{FF2B5EF4-FFF2-40B4-BE49-F238E27FC236}">
                <a16:creationId xmlns:a16="http://schemas.microsoft.com/office/drawing/2014/main" id="{78E84D3F-F518-4660-B15B-DBCCD75307D7}"/>
              </a:ext>
            </a:extLst>
          </p:cNvPr>
          <p:cNvSpPr/>
          <p:nvPr/>
        </p:nvSpPr>
        <p:spPr>
          <a:xfrm>
            <a:off x="2213811" y="2318692"/>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Vượt đèn đỏ</a:t>
            </a:r>
            <a:endParaRPr lang="en-US" sz="1600">
              <a:solidFill>
                <a:schemeClr val="tx1"/>
              </a:solidFill>
            </a:endParaRPr>
          </a:p>
        </p:txBody>
      </p:sp>
      <p:sp>
        <p:nvSpPr>
          <p:cNvPr id="20" name="Rectangle: Rounded Corners 19">
            <a:extLst>
              <a:ext uri="{FF2B5EF4-FFF2-40B4-BE49-F238E27FC236}">
                <a16:creationId xmlns:a16="http://schemas.microsoft.com/office/drawing/2014/main" id="{2E6F8DBD-E3C9-4467-A1F0-C3D94A0638A0}"/>
              </a:ext>
            </a:extLst>
          </p:cNvPr>
          <p:cNvSpPr/>
          <p:nvPr/>
        </p:nvSpPr>
        <p:spPr>
          <a:xfrm>
            <a:off x="4412885" y="2318692"/>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Luôn </a:t>
            </a:r>
          </a:p>
          <a:p>
            <a:pPr algn="ctr"/>
            <a:r>
              <a:rPr lang="vi-VN" altLang="en-US" sz="1600" b="1">
                <a:solidFill>
                  <a:schemeClr val="tx1"/>
                </a:solidFill>
                <a:latin typeface="Times New Roman" panose="02020603050405020304" pitchFamily="18" charset="0"/>
              </a:rPr>
              <a:t>đội mũ bảo hiểm</a:t>
            </a:r>
            <a:endParaRPr lang="en-US" sz="1600">
              <a:solidFill>
                <a:schemeClr val="tx1"/>
              </a:solidFill>
            </a:endParaRPr>
          </a:p>
        </p:txBody>
      </p:sp>
      <p:sp>
        <p:nvSpPr>
          <p:cNvPr id="21" name="Rectangle: Rounded Corners 20">
            <a:extLst>
              <a:ext uri="{FF2B5EF4-FFF2-40B4-BE49-F238E27FC236}">
                <a16:creationId xmlns:a16="http://schemas.microsoft.com/office/drawing/2014/main" id="{DF43C65B-29A6-4448-B147-82E00EE4CFDB}"/>
              </a:ext>
            </a:extLst>
          </p:cNvPr>
          <p:cNvSpPr/>
          <p:nvPr/>
        </p:nvSpPr>
        <p:spPr>
          <a:xfrm>
            <a:off x="6611959" y="2318692"/>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1600" b="1">
                <a:solidFill>
                  <a:schemeClr val="tx1"/>
                </a:solidFill>
                <a:latin typeface="Times New Roman" panose="02020603050405020304" pitchFamily="18" charset="0"/>
              </a:rPr>
              <a:t>Đi đúng làn đường quy định</a:t>
            </a:r>
            <a:endParaRPr lang="en-US" sz="1600">
              <a:solidFill>
                <a:schemeClr val="tx1"/>
              </a:solidFill>
            </a:endParaRPr>
          </a:p>
        </p:txBody>
      </p:sp>
      <p:sp>
        <p:nvSpPr>
          <p:cNvPr id="22" name="Rectangle: Rounded Corners 21">
            <a:extLst>
              <a:ext uri="{FF2B5EF4-FFF2-40B4-BE49-F238E27FC236}">
                <a16:creationId xmlns:a16="http://schemas.microsoft.com/office/drawing/2014/main" id="{EB65CEFF-2203-49C1-96B7-0094ED1B130F}"/>
              </a:ext>
            </a:extLst>
          </p:cNvPr>
          <p:cNvSpPr/>
          <p:nvPr/>
        </p:nvSpPr>
        <p:spPr>
          <a:xfrm>
            <a:off x="8811033" y="2318692"/>
            <a:ext cx="1735047" cy="74114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600" b="1">
                <a:solidFill>
                  <a:schemeClr val="tx1"/>
                </a:solidFill>
                <a:latin typeface="Times New Roman" panose="02020603050405020304" pitchFamily="18" charset="0"/>
              </a:rPr>
              <a:t>Trẻ em chơi dưới lòng đường</a:t>
            </a:r>
            <a:endParaRPr lang="en-US" sz="1600">
              <a:solidFill>
                <a:schemeClr val="tx1"/>
              </a:solidFill>
            </a:endParaRPr>
          </a:p>
        </p:txBody>
      </p:sp>
      <p:grpSp>
        <p:nvGrpSpPr>
          <p:cNvPr id="23" name="Group 22">
            <a:extLst>
              <a:ext uri="{FF2B5EF4-FFF2-40B4-BE49-F238E27FC236}">
                <a16:creationId xmlns:a16="http://schemas.microsoft.com/office/drawing/2014/main" id="{2A68888F-745C-4A38-A351-4EC7F48CCA60}"/>
              </a:ext>
            </a:extLst>
          </p:cNvPr>
          <p:cNvGrpSpPr/>
          <p:nvPr/>
        </p:nvGrpSpPr>
        <p:grpSpPr>
          <a:xfrm>
            <a:off x="-107183" y="3273300"/>
            <a:ext cx="2306257" cy="3701530"/>
            <a:chOff x="3528816" y="1219200"/>
            <a:chExt cx="3240675" cy="5201266"/>
          </a:xfrm>
        </p:grpSpPr>
        <p:pic>
          <p:nvPicPr>
            <p:cNvPr id="24" name="Picture 2" descr="Cartoon students Royalty Free Vector Image - VectorStock">
              <a:extLst>
                <a:ext uri="{FF2B5EF4-FFF2-40B4-BE49-F238E27FC236}">
                  <a16:creationId xmlns:a16="http://schemas.microsoft.com/office/drawing/2014/main" id="{20399282-0590-47C4-AF39-6C02DEB5A18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thiếu niên tiền phong quàng khăn đỏ minh họa">
              <a:extLst>
                <a:ext uri="{FF2B5EF4-FFF2-40B4-BE49-F238E27FC236}">
                  <a16:creationId xmlns:a16="http://schemas.microsoft.com/office/drawing/2014/main" id="{B1243F49-1D8F-44F7-A16A-DFEA90E56B8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26084179-B56A-4EE5-8E6C-1A4C225A0A44}"/>
              </a:ext>
            </a:extLst>
          </p:cNvPr>
          <p:cNvGrpSpPr/>
          <p:nvPr/>
        </p:nvGrpSpPr>
        <p:grpSpPr>
          <a:xfrm>
            <a:off x="10074239" y="2912528"/>
            <a:ext cx="2224944" cy="4092782"/>
            <a:chOff x="12843095" y="658761"/>
            <a:chExt cx="3036002" cy="5584723"/>
          </a:xfrm>
        </p:grpSpPr>
        <p:pic>
          <p:nvPicPr>
            <p:cNvPr id="27" name="Picture 2" descr="Cartoon students Royalty Free Vector Image - VectorStock">
              <a:extLst>
                <a:ext uri="{FF2B5EF4-FFF2-40B4-BE49-F238E27FC236}">
                  <a16:creationId xmlns:a16="http://schemas.microsoft.com/office/drawing/2014/main" id="{959D54E9-F3C7-4AEF-AA8A-60ADEFCF34CE}"/>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artoon students Royalty Free Vector Image - VectorStock">
              <a:extLst>
                <a:ext uri="{FF2B5EF4-FFF2-40B4-BE49-F238E27FC236}">
                  <a16:creationId xmlns:a16="http://schemas.microsoft.com/office/drawing/2014/main" id="{F624EB7F-C3FD-4281-8D32-E1FC8705F030}"/>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thiếu niên tiền phong quàng khăn đỏ minh họa">
              <a:extLst>
                <a:ext uri="{FF2B5EF4-FFF2-40B4-BE49-F238E27FC236}">
                  <a16:creationId xmlns:a16="http://schemas.microsoft.com/office/drawing/2014/main" id="{DBA68DF7-0D5C-46C0-AD7A-DEE6A88A6E7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8538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randombar(horizontal)">
                                      <p:cBhvr>
                                        <p:cTn id="51" dur="500"/>
                                        <p:tgtEl>
                                          <p:spTgt spid="19"/>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randombar(horizontal)">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4.375E-6 0.00417 L -0.00065 0.48333 " pathEditMode="relative" rAng="0" ptsTypes="AA">
                                      <p:cBhvr>
                                        <p:cTn id="74" dur="2000" fill="hold"/>
                                        <p:tgtEl>
                                          <p:spTgt spid="5"/>
                                        </p:tgtEl>
                                        <p:attrNameLst>
                                          <p:attrName>ppt_x</p:attrName>
                                          <p:attrName>ppt_y</p:attrName>
                                        </p:attrNameLst>
                                      </p:cBhvr>
                                      <p:rCtr x="-39" y="23958"/>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2.91667E-6 0.00417 L 0.16446 0.48472 " pathEditMode="relative" rAng="0" ptsTypes="AA">
                                      <p:cBhvr>
                                        <p:cTn id="78" dur="2000" fill="hold"/>
                                        <p:tgtEl>
                                          <p:spTgt spid="12"/>
                                        </p:tgtEl>
                                        <p:attrNameLst>
                                          <p:attrName>ppt_x</p:attrName>
                                          <p:attrName>ppt_y</p:attrName>
                                        </p:attrNameLst>
                                      </p:cBhvr>
                                      <p:rCtr x="8216" y="24028"/>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1.45833E-6 0.00417 L 0.13789 0.48171 " pathEditMode="relative" rAng="0" ptsTypes="AA">
                                      <p:cBhvr>
                                        <p:cTn id="82" dur="2000" fill="hold"/>
                                        <p:tgtEl>
                                          <p:spTgt spid="13"/>
                                        </p:tgtEl>
                                        <p:attrNameLst>
                                          <p:attrName>ppt_x</p:attrName>
                                          <p:attrName>ppt_y</p:attrName>
                                        </p:attrNameLst>
                                      </p:cBhvr>
                                      <p:rCtr x="6888" y="23866"/>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1.11022E-16 0.00417 L -0.53841 0.59861 " pathEditMode="relative" rAng="0" ptsTypes="AA">
                                      <p:cBhvr>
                                        <p:cTn id="86" dur="2000" fill="hold"/>
                                        <p:tgtEl>
                                          <p:spTgt spid="14"/>
                                        </p:tgtEl>
                                        <p:attrNameLst>
                                          <p:attrName>ppt_x</p:attrName>
                                          <p:attrName>ppt_y</p:attrName>
                                        </p:attrNameLst>
                                      </p:cBhvr>
                                      <p:rCtr x="-26927" y="29722"/>
                                    </p:animMotion>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1" nodeType="clickEffect">
                                  <p:stCondLst>
                                    <p:cond delay="0"/>
                                  </p:stCondLst>
                                  <p:childTnLst>
                                    <p:animMotion origin="layout" path="M 1.11022E-16 0.00417 L -0.04245 0.4831 " pathEditMode="relative" rAng="0" ptsTypes="AA">
                                      <p:cBhvr>
                                        <p:cTn id="90" dur="2000" fill="hold"/>
                                        <p:tgtEl>
                                          <p:spTgt spid="18"/>
                                        </p:tgtEl>
                                        <p:attrNameLst>
                                          <p:attrName>ppt_x</p:attrName>
                                          <p:attrName>ppt_y</p:attrName>
                                        </p:attrNameLst>
                                      </p:cBhvr>
                                      <p:rCtr x="-2122" y="23935"/>
                                    </p:animMotion>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1" nodeType="clickEffect">
                                  <p:stCondLst>
                                    <p:cond delay="0"/>
                                  </p:stCondLst>
                                  <p:childTnLst>
                                    <p:animMotion origin="layout" path="M -1.45833E-6 0.00417 L -0.19596 0.37153 " pathEditMode="relative" rAng="0" ptsTypes="AA">
                                      <p:cBhvr>
                                        <p:cTn id="94" dur="2000" fill="hold"/>
                                        <p:tgtEl>
                                          <p:spTgt spid="21"/>
                                        </p:tgtEl>
                                        <p:attrNameLst>
                                          <p:attrName>ppt_x</p:attrName>
                                          <p:attrName>ppt_y</p:attrName>
                                        </p:attrNameLst>
                                      </p:cBhvr>
                                      <p:rCtr x="-9805" y="18356"/>
                                    </p:animMotion>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1" nodeType="clickEffect">
                                  <p:stCondLst>
                                    <p:cond delay="0"/>
                                  </p:stCondLst>
                                  <p:childTnLst>
                                    <p:animMotion origin="layout" path="M -1.45833E-6 0.00417 L -0.19674 0.60509 " pathEditMode="relative" rAng="0" ptsTypes="AA">
                                      <p:cBhvr>
                                        <p:cTn id="98" dur="2000" fill="hold"/>
                                        <p:tgtEl>
                                          <p:spTgt spid="17"/>
                                        </p:tgtEl>
                                        <p:attrNameLst>
                                          <p:attrName>ppt_x</p:attrName>
                                          <p:attrName>ppt_y</p:attrName>
                                        </p:attrNameLst>
                                      </p:cBhvr>
                                      <p:rCtr x="-9844" y="30046"/>
                                    </p:animMotion>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grpId="1" nodeType="clickEffect">
                                  <p:stCondLst>
                                    <p:cond delay="0"/>
                                  </p:stCondLst>
                                  <p:childTnLst>
                                    <p:animMotion origin="layout" path="M -2.91667E-6 0.00417 L -0.01393 0.36667 " pathEditMode="relative" rAng="0" ptsTypes="AA">
                                      <p:cBhvr>
                                        <p:cTn id="102" dur="2000" fill="hold"/>
                                        <p:tgtEl>
                                          <p:spTgt spid="16"/>
                                        </p:tgtEl>
                                        <p:attrNameLst>
                                          <p:attrName>ppt_x</p:attrName>
                                          <p:attrName>ppt_y</p:attrName>
                                        </p:attrNameLst>
                                      </p:cBhvr>
                                      <p:rCtr x="-703" y="18125"/>
                                    </p:animMotion>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1" nodeType="clickEffect">
                                  <p:stCondLst>
                                    <p:cond delay="0"/>
                                  </p:stCondLst>
                                  <p:childTnLst>
                                    <p:animMotion origin="layout" path="M -2.91667E-6 0.00417 L -0.17773 0.48495 " pathEditMode="relative" rAng="0" ptsTypes="AA">
                                      <p:cBhvr>
                                        <p:cTn id="106" dur="2000" fill="hold"/>
                                        <p:tgtEl>
                                          <p:spTgt spid="20"/>
                                        </p:tgtEl>
                                        <p:attrNameLst>
                                          <p:attrName>ppt_x</p:attrName>
                                          <p:attrName>ppt_y</p:attrName>
                                        </p:attrNameLst>
                                      </p:cBhvr>
                                      <p:rCtr x="-8893" y="24028"/>
                                    </p:animMotion>
                                  </p:childTnLst>
                                </p:cTn>
                              </p:par>
                            </p:childTnLst>
                          </p:cTn>
                        </p:par>
                      </p:childTnLst>
                    </p:cTn>
                  </p:par>
                  <p:par>
                    <p:cTn id="107" fill="hold">
                      <p:stCondLst>
                        <p:cond delay="indefinite"/>
                      </p:stCondLst>
                      <p:childTnLst>
                        <p:par>
                          <p:cTn id="108" fill="hold">
                            <p:stCondLst>
                              <p:cond delay="0"/>
                            </p:stCondLst>
                            <p:childTnLst>
                              <p:par>
                                <p:cTn id="109" presetID="42" presetClass="path" presetSubtype="0" accel="50000" decel="50000" fill="hold" grpId="1" nodeType="clickEffect">
                                  <p:stCondLst>
                                    <p:cond delay="0"/>
                                  </p:stCondLst>
                                  <p:childTnLst>
                                    <p:animMotion origin="layout" path="M -4.375E-6 0.00417 L 0.34388 0.4831 " pathEditMode="relative" rAng="0" ptsTypes="AA">
                                      <p:cBhvr>
                                        <p:cTn id="110" dur="2000" fill="hold"/>
                                        <p:tgtEl>
                                          <p:spTgt spid="15"/>
                                        </p:tgtEl>
                                        <p:attrNameLst>
                                          <p:attrName>ppt_x</p:attrName>
                                          <p:attrName>ppt_y</p:attrName>
                                        </p:attrNameLst>
                                      </p:cBhvr>
                                      <p:rCtr x="17188" y="23935"/>
                                    </p:animMotion>
                                  </p:childTnLst>
                                </p:cTn>
                              </p:par>
                            </p:childTnLst>
                          </p:cTn>
                        </p:par>
                      </p:childTnLst>
                    </p:cTn>
                  </p:par>
                  <p:par>
                    <p:cTn id="111" fill="hold">
                      <p:stCondLst>
                        <p:cond delay="indefinite"/>
                      </p:stCondLst>
                      <p:childTnLst>
                        <p:par>
                          <p:cTn id="112" fill="hold">
                            <p:stCondLst>
                              <p:cond delay="0"/>
                            </p:stCondLst>
                            <p:childTnLst>
                              <p:par>
                                <p:cTn id="113" presetID="42" presetClass="path" presetSubtype="0" accel="50000" decel="50000" fill="hold" grpId="1" nodeType="clickEffect">
                                  <p:stCondLst>
                                    <p:cond delay="0"/>
                                  </p:stCondLst>
                                  <p:childTnLst>
                                    <p:animMotion origin="layout" path="M -4.375E-6 0.00417 L 0.34558 0.48194 " pathEditMode="relative" rAng="0" ptsTypes="AA">
                                      <p:cBhvr>
                                        <p:cTn id="114" dur="2000" fill="hold"/>
                                        <p:tgtEl>
                                          <p:spTgt spid="19"/>
                                        </p:tgtEl>
                                        <p:attrNameLst>
                                          <p:attrName>ppt_x</p:attrName>
                                          <p:attrName>ppt_y</p:attrName>
                                        </p:attrNameLst>
                                      </p:cBhvr>
                                      <p:rCtr x="17279" y="23889"/>
                                    </p:animMotion>
                                  </p:childTnLst>
                                </p:cTn>
                              </p:par>
                            </p:childTnLst>
                          </p:cTn>
                        </p:par>
                      </p:childTnLst>
                    </p:cTn>
                  </p:par>
                  <p:par>
                    <p:cTn id="115" fill="hold">
                      <p:stCondLst>
                        <p:cond delay="indefinite"/>
                      </p:stCondLst>
                      <p:childTnLst>
                        <p:par>
                          <p:cTn id="116" fill="hold">
                            <p:stCondLst>
                              <p:cond delay="0"/>
                            </p:stCondLst>
                            <p:childTnLst>
                              <p:par>
                                <p:cTn id="117" presetID="42" presetClass="path" presetSubtype="0" accel="50000" decel="50000" fill="hold" grpId="1" nodeType="clickEffect">
                                  <p:stCondLst>
                                    <p:cond delay="0"/>
                                  </p:stCondLst>
                                  <p:childTnLst>
                                    <p:animMotion origin="layout" path="M 1.11022E-16 0.00417 L -0.04245 0.48634 " pathEditMode="relative" rAng="0" ptsTypes="AA">
                                      <p:cBhvr>
                                        <p:cTn id="118" dur="2000" fill="hold"/>
                                        <p:tgtEl>
                                          <p:spTgt spid="22"/>
                                        </p:tgtEl>
                                        <p:attrNameLst>
                                          <p:attrName>ppt_x</p:attrName>
                                          <p:attrName>ppt_y</p:attrName>
                                        </p:attrNameLst>
                                      </p:cBhvr>
                                      <p:rCtr x="-2122" y="24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5" grpId="0" animBg="1"/>
      <p:bldP spid="5"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827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574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1E702E-7C21-4E56-AFBF-39720F5D0831}"/>
              </a:ext>
            </a:extLst>
          </p:cNvPr>
          <p:cNvPicPr>
            <a:picLocks noChangeAspect="1"/>
          </p:cNvPicPr>
          <p:nvPr/>
        </p:nvPicPr>
        <p:blipFill>
          <a:blip r:embed="rId2"/>
          <a:stretch>
            <a:fillRect/>
          </a:stretch>
        </p:blipFill>
        <p:spPr>
          <a:xfrm>
            <a:off x="0" y="-16412"/>
            <a:ext cx="12192000" cy="6874412"/>
          </a:xfrm>
          <a:prstGeom prst="rect">
            <a:avLst/>
          </a:prstGeom>
        </p:spPr>
      </p:pic>
      <p:sp>
        <p:nvSpPr>
          <p:cNvPr id="5" name="文本框 1">
            <a:extLst>
              <a:ext uri="{FF2B5EF4-FFF2-40B4-BE49-F238E27FC236}">
                <a16:creationId xmlns:a16="http://schemas.microsoft.com/office/drawing/2014/main" id="{2E09E2CD-DB82-46D9-A576-262C51C68666}"/>
              </a:ext>
            </a:extLst>
          </p:cNvPr>
          <p:cNvSpPr txBox="1"/>
          <p:nvPr/>
        </p:nvSpPr>
        <p:spPr>
          <a:xfrm>
            <a:off x="2950125" y="58365"/>
            <a:ext cx="9506177" cy="2800767"/>
          </a:xfrm>
          <a:prstGeom prst="rect">
            <a:avLst/>
          </a:prstGeom>
          <a:noFill/>
        </p:spPr>
        <p:txBody>
          <a:bodyPr wrap="square" rtlCol="0">
            <a:spAutoFit/>
          </a:bodyPr>
          <a:lstStyle/>
          <a:p>
            <a:pPr algn="ctr"/>
            <a:r>
              <a:rPr kumimoji="1" lang="vi-VN" altLang="zh-CN" sz="8800" spc="-300">
                <a:ln w="57150">
                  <a:solidFill>
                    <a:schemeClr val="tx1"/>
                  </a:solidFill>
                </a:ln>
                <a:solidFill>
                  <a:srgbClr val="FFFF00"/>
                </a:solidFill>
                <a:effectLst>
                  <a:outerShdw blurRad="38100" dist="38100" dir="2700000" algn="tl">
                    <a:srgbClr val="000000">
                      <a:alpha val="43137"/>
                    </a:srgbClr>
                  </a:outerShdw>
                </a:effectLst>
                <a:latin typeface="UTM Cookies" panose="02040603050506020204" pitchFamily="18" charset="0"/>
                <a:ea typeface="字魂27号-布丁体" pitchFamily="2" charset="-122"/>
              </a:rPr>
              <a:t>CHẤP HÀNH</a:t>
            </a:r>
          </a:p>
          <a:p>
            <a:pPr algn="ctr"/>
            <a:r>
              <a:rPr kumimoji="1" lang="vi-VN" altLang="zh-CN" sz="8800" spc="-300">
                <a:ln w="57150">
                  <a:solidFill>
                    <a:schemeClr val="tx1"/>
                  </a:solidFill>
                </a:ln>
                <a:solidFill>
                  <a:srgbClr val="FFFF00"/>
                </a:solidFill>
                <a:effectLst>
                  <a:outerShdw blurRad="38100" dist="38100" dir="2700000" algn="tl">
                    <a:srgbClr val="000000">
                      <a:alpha val="43137"/>
                    </a:srgbClr>
                  </a:outerShdw>
                </a:effectLst>
                <a:latin typeface="UTM Cookies" panose="02040603050506020204" pitchFamily="18" charset="0"/>
                <a:ea typeface="字魂27号-布丁体" pitchFamily="2" charset="-122"/>
              </a:rPr>
              <a:t>LUẬT GIAO THÔNG</a:t>
            </a:r>
            <a:endParaRPr kumimoji="1" lang="zh-CN" altLang="en-US" sz="8800" spc="-300" dirty="0">
              <a:ln w="57150">
                <a:solidFill>
                  <a:schemeClr val="tx1"/>
                </a:solidFill>
              </a:ln>
              <a:solidFill>
                <a:srgbClr val="FFFF00"/>
              </a:solidFill>
              <a:effectLst>
                <a:outerShdw blurRad="38100" dist="38100" dir="2700000" algn="tl">
                  <a:srgbClr val="000000">
                    <a:alpha val="43137"/>
                  </a:srgbClr>
                </a:outerShdw>
              </a:effectLst>
              <a:latin typeface="UTM Cookies" panose="02040603050506020204" pitchFamily="18" charset="0"/>
              <a:ea typeface="字魂27号-布丁体" pitchFamily="2" charset="-122"/>
            </a:endParaRPr>
          </a:p>
        </p:txBody>
      </p:sp>
    </p:spTree>
    <p:extLst>
      <p:ext uri="{BB962C8B-B14F-4D97-AF65-F5344CB8AC3E}">
        <p14:creationId xmlns:p14="http://schemas.microsoft.com/office/powerpoint/2010/main" val="30847298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27F53EA4-EC06-4478-8E19-94BCA4C64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a16="http://schemas.microsoft.com/office/drawing/2014/main" id="{ADFD93DD-0507-463E-9BEA-5543984CB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2">
            <a:extLst>
              <a:ext uri="{FF2B5EF4-FFF2-40B4-BE49-F238E27FC236}">
                <a16:creationId xmlns:a16="http://schemas.microsoft.com/office/drawing/2014/main" id="{E6DD1F3A-3441-4602-839C-F16B31881D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92879" y="3429000"/>
            <a:ext cx="3901820" cy="2001943"/>
          </a:xfrm>
          <a:prstGeom prst="rect">
            <a:avLst/>
          </a:prstGeom>
        </p:spPr>
      </p:pic>
      <p:pic>
        <p:nvPicPr>
          <p:cNvPr id="7" name="Picture 6">
            <a:extLst>
              <a:ext uri="{FF2B5EF4-FFF2-40B4-BE49-F238E27FC236}">
                <a16:creationId xmlns:a16="http://schemas.microsoft.com/office/drawing/2014/main" id="{35F2BE75-52D9-4C1D-BEFD-C779424BBD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28790" y="200516"/>
            <a:ext cx="3540900" cy="2318526"/>
          </a:xfrm>
          <a:prstGeom prst="rect">
            <a:avLst/>
          </a:prstGeom>
        </p:spPr>
      </p:pic>
      <p:sp>
        <p:nvSpPr>
          <p:cNvPr id="8" name="TextBox 7">
            <a:extLst>
              <a:ext uri="{FF2B5EF4-FFF2-40B4-BE49-F238E27FC236}">
                <a16:creationId xmlns:a16="http://schemas.microsoft.com/office/drawing/2014/main" id="{99039BF6-000F-461D-AE45-82216A60FCA5}"/>
              </a:ext>
            </a:extLst>
          </p:cNvPr>
          <p:cNvSpPr txBox="1"/>
          <p:nvPr/>
        </p:nvSpPr>
        <p:spPr>
          <a:xfrm>
            <a:off x="6430139" y="3844450"/>
            <a:ext cx="3165767" cy="1107996"/>
          </a:xfrm>
          <a:prstGeom prst="rect">
            <a:avLst/>
          </a:prstGeom>
          <a:noFill/>
        </p:spPr>
        <p:txBody>
          <a:bodyPr wrap="square" lIns="0" tIns="0" rIns="0" bIns="0" rtlCol="0">
            <a:spAutoFit/>
          </a:bodyPr>
          <a:lstStyle/>
          <a:p>
            <a:pPr algn="just"/>
            <a:r>
              <a:rPr lang="en-US" sz="2400" b="1">
                <a:solidFill>
                  <a:sysClr val="windowText" lastClr="000000"/>
                </a:solidFill>
                <a:latin typeface="Times New Roman" panose="02020603050405020304" pitchFamily="18" charset="0"/>
                <a:cs typeface="Times New Roman" panose="02020603050405020304" pitchFamily="18" charset="0"/>
              </a:rPr>
              <a:t>Tuần trước chúng </a:t>
            </a:r>
            <a:r>
              <a:rPr lang="vi-VN" sz="2400" b="1">
                <a:solidFill>
                  <a:sysClr val="windowText" lastClr="000000"/>
                </a:solidFill>
                <a:latin typeface="Times New Roman" panose="02020603050405020304" pitchFamily="18" charset="0"/>
                <a:cs typeface="Times New Roman" panose="02020603050405020304" pitchFamily="18" charset="0"/>
              </a:rPr>
              <a:t>mình</a:t>
            </a:r>
            <a:r>
              <a:rPr lang="en-US" sz="2400" b="1">
                <a:solidFill>
                  <a:sysClr val="windowText" lastClr="000000"/>
                </a:solidFill>
                <a:latin typeface="Times New Roman" panose="02020603050405020304" pitchFamily="18" charset="0"/>
                <a:cs typeface="Times New Roman" panose="02020603050405020304" pitchFamily="18" charset="0"/>
              </a:rPr>
              <a:t> đã học bài </a:t>
            </a:r>
            <a:r>
              <a:rPr lang="en-US" sz="2400" b="1" i="1">
                <a:solidFill>
                  <a:sysClr val="windowText" lastClr="000000"/>
                </a:solidFill>
                <a:latin typeface="Times New Roman" panose="02020603050405020304" pitchFamily="18" charset="0"/>
                <a:cs typeface="Times New Roman" panose="02020603050405020304" pitchFamily="18" charset="0"/>
              </a:rPr>
              <a:t>“</a:t>
            </a:r>
            <a:r>
              <a:rPr lang="vi-VN" sz="2400" b="1" i="1">
                <a:solidFill>
                  <a:sysClr val="windowText" lastClr="000000"/>
                </a:solidFill>
                <a:latin typeface="Times New Roman" panose="02020603050405020304" pitchFamily="18" charset="0"/>
                <a:cs typeface="Times New Roman" panose="02020603050405020304" pitchFamily="18" charset="0"/>
              </a:rPr>
              <a:t>Phòng tránh bị xâm hại</a:t>
            </a:r>
            <a:r>
              <a:rPr lang="en-US" sz="2400" b="1" i="1">
                <a:solidFill>
                  <a:sysClr val="windowText" lastClr="000000"/>
                </a:solidFill>
                <a:latin typeface="Times New Roman" panose="02020603050405020304" pitchFamily="18" charset="0"/>
                <a:cs typeface="Times New Roman" panose="02020603050405020304" pitchFamily="18" charset="0"/>
              </a:rPr>
              <a:t>"</a:t>
            </a:r>
            <a:r>
              <a:rPr lang="en-US" sz="2400" b="1">
                <a:solidFill>
                  <a:sysClr val="windowText" lastClr="00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68DF935D-B285-4655-A6BF-16A0E5CF0549}"/>
              </a:ext>
            </a:extLst>
          </p:cNvPr>
          <p:cNvSpPr txBox="1"/>
          <p:nvPr/>
        </p:nvSpPr>
        <p:spPr>
          <a:xfrm>
            <a:off x="2994942" y="652298"/>
            <a:ext cx="2968795" cy="830997"/>
          </a:xfrm>
          <a:prstGeom prst="rect">
            <a:avLst/>
          </a:prstGeom>
          <a:noFill/>
        </p:spPr>
        <p:txBody>
          <a:bodyPr wrap="square">
            <a:spAutoFit/>
          </a:bodyPr>
          <a:lstStyle/>
          <a:p>
            <a:pPr algn="ctr"/>
            <a:r>
              <a:rPr lang="vi-VN" sz="2400" b="1">
                <a:solidFill>
                  <a:schemeClr val="bg1"/>
                </a:solidFill>
                <a:latin typeface="+mj-lt"/>
              </a:rPr>
              <a:t>Tuần trước chúng mình đã học bài gì?</a:t>
            </a:r>
            <a:endParaRPr lang="en-US" sz="2400" b="1">
              <a:solidFill>
                <a:schemeClr val="bg1"/>
              </a:solidFill>
              <a:latin typeface="+mj-lt"/>
            </a:endParaRPr>
          </a:p>
        </p:txBody>
      </p:sp>
      <p:grpSp>
        <p:nvGrpSpPr>
          <p:cNvPr id="10" name="Group 9">
            <a:extLst>
              <a:ext uri="{FF2B5EF4-FFF2-40B4-BE49-F238E27FC236}">
                <a16:creationId xmlns:a16="http://schemas.microsoft.com/office/drawing/2014/main" id="{970DD5C5-088A-44F0-9D77-7694D178BB1B}"/>
              </a:ext>
            </a:extLst>
          </p:cNvPr>
          <p:cNvGrpSpPr/>
          <p:nvPr/>
        </p:nvGrpSpPr>
        <p:grpSpPr>
          <a:xfrm>
            <a:off x="2781462" y="1869657"/>
            <a:ext cx="2306257" cy="3701530"/>
            <a:chOff x="3528816" y="1219200"/>
            <a:chExt cx="3240675" cy="5201266"/>
          </a:xfrm>
        </p:grpSpPr>
        <p:pic>
          <p:nvPicPr>
            <p:cNvPr id="11" name="Picture 2" descr="Cartoon students Royalty Free Vector Image - VectorStock">
              <a:extLst>
                <a:ext uri="{FF2B5EF4-FFF2-40B4-BE49-F238E27FC236}">
                  <a16:creationId xmlns:a16="http://schemas.microsoft.com/office/drawing/2014/main" id="{8747A001-F0E9-4F80-B393-79B2DB26C6B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hiếu niên tiền phong quàng khăn đỏ minh họa">
              <a:extLst>
                <a:ext uri="{FF2B5EF4-FFF2-40B4-BE49-F238E27FC236}">
                  <a16:creationId xmlns:a16="http://schemas.microsoft.com/office/drawing/2014/main" id="{0EAF8CED-24A2-463A-8E09-08125BF8C320}"/>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58375193-1742-450B-A24F-51F2B063FB51}"/>
              </a:ext>
            </a:extLst>
          </p:cNvPr>
          <p:cNvGrpSpPr/>
          <p:nvPr/>
        </p:nvGrpSpPr>
        <p:grpSpPr>
          <a:xfrm>
            <a:off x="9762792" y="2976152"/>
            <a:ext cx="2224944" cy="409278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id="{E0B69F37-FBF7-4BEC-8917-B02E8B2D7CF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id="{9810ADC0-6903-46AA-BF73-EEEABAC53D7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id="{77BFB63B-1B38-4C88-853C-6D462406D646}"/>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171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32" presetClass="emph" presetSubtype="0" fill="hold" nodeType="withEffect">
                                  <p:stCondLst>
                                    <p:cond delay="0"/>
                                  </p:stCondLst>
                                  <p:childTnLst>
                                    <p:animRot by="120000">
                                      <p:cBhvr>
                                        <p:cTn id="47" dur="100" fill="hold">
                                          <p:stCondLst>
                                            <p:cond delay="0"/>
                                          </p:stCondLst>
                                        </p:cTn>
                                        <p:tgtEl>
                                          <p:spTgt spid="13"/>
                                        </p:tgtEl>
                                        <p:attrNameLst>
                                          <p:attrName>r</p:attrName>
                                        </p:attrNameLst>
                                      </p:cBhvr>
                                    </p:animRot>
                                    <p:animRot by="-240000">
                                      <p:cBhvr>
                                        <p:cTn id="48" dur="200" fill="hold">
                                          <p:stCondLst>
                                            <p:cond delay="200"/>
                                          </p:stCondLst>
                                        </p:cTn>
                                        <p:tgtEl>
                                          <p:spTgt spid="13"/>
                                        </p:tgtEl>
                                        <p:attrNameLst>
                                          <p:attrName>r</p:attrName>
                                        </p:attrNameLst>
                                      </p:cBhvr>
                                    </p:animRot>
                                    <p:animRot by="240000">
                                      <p:cBhvr>
                                        <p:cTn id="49" dur="200" fill="hold">
                                          <p:stCondLst>
                                            <p:cond delay="400"/>
                                          </p:stCondLst>
                                        </p:cTn>
                                        <p:tgtEl>
                                          <p:spTgt spid="13"/>
                                        </p:tgtEl>
                                        <p:attrNameLst>
                                          <p:attrName>r</p:attrName>
                                        </p:attrNameLst>
                                      </p:cBhvr>
                                    </p:animRot>
                                    <p:animRot by="-240000">
                                      <p:cBhvr>
                                        <p:cTn id="50" dur="200" fill="hold">
                                          <p:stCondLst>
                                            <p:cond delay="600"/>
                                          </p:stCondLst>
                                        </p:cTn>
                                        <p:tgtEl>
                                          <p:spTgt spid="13"/>
                                        </p:tgtEl>
                                        <p:attrNameLst>
                                          <p:attrName>r</p:attrName>
                                        </p:attrNameLst>
                                      </p:cBhvr>
                                    </p:animRot>
                                    <p:animRot by="120000">
                                      <p:cBhvr>
                                        <p:cTn id="5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2" descr="F:\未标题-2.png">
            <a:extLst>
              <a:ext uri="{FF2B5EF4-FFF2-40B4-BE49-F238E27FC236}">
                <a16:creationId xmlns:a16="http://schemas.microsoft.com/office/drawing/2014/main" id="{C8CE643A-A418-4491-BEBF-8444B3114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49" t="27267" r="29009" b="26422"/>
          <a:stretch/>
        </p:blipFill>
        <p:spPr bwMode="auto">
          <a:xfrm>
            <a:off x="2716430" y="2662110"/>
            <a:ext cx="536823" cy="591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CA918A1-3E69-4B7B-B82A-9BB06D2D4BD7}"/>
              </a:ext>
            </a:extLst>
          </p:cNvPr>
          <p:cNvSpPr/>
          <p:nvPr/>
        </p:nvSpPr>
        <p:spPr>
          <a:xfrm>
            <a:off x="0" y="3722914"/>
            <a:ext cx="12192000" cy="1012372"/>
          </a:xfrm>
          <a:prstGeom prst="rect">
            <a:avLst/>
          </a:prstGeom>
          <a:solidFill>
            <a:srgbClr val="8B8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3">
            <a:extLst>
              <a:ext uri="{FF2B5EF4-FFF2-40B4-BE49-F238E27FC236}">
                <a16:creationId xmlns:a16="http://schemas.microsoft.com/office/drawing/2014/main" id="{39C4D204-17D2-4801-BD3C-A7A06818C82A}"/>
              </a:ext>
            </a:extLst>
          </p:cNvPr>
          <p:cNvPicPr>
            <a:picLocks noChangeAspect="1"/>
          </p:cNvPicPr>
          <p:nvPr/>
        </p:nvPicPr>
        <p:blipFill rotWithShape="1">
          <a:blip r:embed="rId4">
            <a:extLst>
              <a:ext uri="{28A0092B-C50C-407E-A947-70E740481C1C}">
                <a14:useLocalDpi xmlns:a14="http://schemas.microsoft.com/office/drawing/2010/main" val="0"/>
              </a:ext>
            </a:extLst>
          </a:blip>
          <a:srcRect t="26479" b="16853"/>
          <a:stretch/>
        </p:blipFill>
        <p:spPr>
          <a:xfrm>
            <a:off x="1008" y="1111342"/>
            <a:ext cx="12190992" cy="3101536"/>
          </a:xfrm>
          <a:prstGeom prst="rect">
            <a:avLst/>
          </a:prstGeom>
        </p:spPr>
      </p:pic>
      <p:sp>
        <p:nvSpPr>
          <p:cNvPr id="29" name="Rectangle 28">
            <a:extLst>
              <a:ext uri="{FF2B5EF4-FFF2-40B4-BE49-F238E27FC236}">
                <a16:creationId xmlns:a16="http://schemas.microsoft.com/office/drawing/2014/main" id="{FE8F1C51-1892-4A0A-9A71-6BF01ABBC4AA}"/>
              </a:ext>
            </a:extLst>
          </p:cNvPr>
          <p:cNvSpPr/>
          <p:nvPr/>
        </p:nvSpPr>
        <p:spPr>
          <a:xfrm>
            <a:off x="-1008" y="4698507"/>
            <a:ext cx="12279086" cy="2261586"/>
          </a:xfrm>
          <a:prstGeom prst="rect">
            <a:avLst/>
          </a:prstGeom>
          <a:solidFill>
            <a:srgbClr val="6D6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9073C0-06EC-4CD0-A737-2C28E7F6B7DE}"/>
              </a:ext>
            </a:extLst>
          </p:cNvPr>
          <p:cNvSpPr/>
          <p:nvPr/>
        </p:nvSpPr>
        <p:spPr>
          <a:xfrm rot="13953520" flipV="1">
            <a:off x="-516943" y="3968853"/>
            <a:ext cx="1347569" cy="287899"/>
          </a:xfrm>
          <a:prstGeom prst="rect">
            <a:avLst/>
          </a:prstGeom>
          <a:solidFill>
            <a:srgbClr val="A8A6A4"/>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BD927E-D825-4ABD-9381-9BF5EC890154}"/>
              </a:ext>
            </a:extLst>
          </p:cNvPr>
          <p:cNvSpPr/>
          <p:nvPr/>
        </p:nvSpPr>
        <p:spPr>
          <a:xfrm>
            <a:off x="443882" y="4447713"/>
            <a:ext cx="11835203" cy="287573"/>
          </a:xfrm>
          <a:prstGeom prst="rect">
            <a:avLst/>
          </a:prstGeom>
          <a:solidFill>
            <a:srgbClr val="A8A6A4"/>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B7790DF3-DD8F-4001-BC56-2918279B65A9}"/>
              </a:ext>
            </a:extLst>
          </p:cNvPr>
          <p:cNvSpPr/>
          <p:nvPr/>
        </p:nvSpPr>
        <p:spPr>
          <a:xfrm>
            <a:off x="-533615" y="4005574"/>
            <a:ext cx="1020931" cy="763479"/>
          </a:xfrm>
          <a:prstGeom prst="triangle">
            <a:avLst>
              <a:gd name="adj" fmla="val 41304"/>
            </a:avLst>
          </a:prstGeom>
          <a:solidFill>
            <a:srgbClr val="6D6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93AF909-B1CE-4D69-AA71-D75F319F6DAD}"/>
              </a:ext>
            </a:extLst>
          </p:cNvPr>
          <p:cNvSpPr/>
          <p:nvPr/>
        </p:nvSpPr>
        <p:spPr>
          <a:xfrm>
            <a:off x="1100694" y="4889117"/>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FEAE7CF-3546-4A50-ABF2-3D4B87F03BFF}"/>
              </a:ext>
            </a:extLst>
          </p:cNvPr>
          <p:cNvSpPr/>
          <p:nvPr/>
        </p:nvSpPr>
        <p:spPr>
          <a:xfrm>
            <a:off x="1119029" y="5354486"/>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0916E953-F4AA-430B-9152-322AE99226E6}"/>
              </a:ext>
            </a:extLst>
          </p:cNvPr>
          <p:cNvSpPr/>
          <p:nvPr/>
        </p:nvSpPr>
        <p:spPr>
          <a:xfrm>
            <a:off x="1137364" y="5819855"/>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2180C9DD-727F-4B41-9094-2C8AABE7485A}"/>
              </a:ext>
            </a:extLst>
          </p:cNvPr>
          <p:cNvSpPr/>
          <p:nvPr/>
        </p:nvSpPr>
        <p:spPr>
          <a:xfrm>
            <a:off x="1155699" y="6285224"/>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allelogram 38">
            <a:extLst>
              <a:ext uri="{FF2B5EF4-FFF2-40B4-BE49-F238E27FC236}">
                <a16:creationId xmlns:a16="http://schemas.microsoft.com/office/drawing/2014/main" id="{1E6EEEC8-920E-4F5C-8193-23B7FD5F03C1}"/>
              </a:ext>
            </a:extLst>
          </p:cNvPr>
          <p:cNvSpPr/>
          <p:nvPr/>
        </p:nvSpPr>
        <p:spPr>
          <a:xfrm>
            <a:off x="1174034" y="6750593"/>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10FB4A5-B728-4B87-BE9A-9B92EF173E19}"/>
              </a:ext>
            </a:extLst>
          </p:cNvPr>
          <p:cNvGrpSpPr/>
          <p:nvPr/>
        </p:nvGrpSpPr>
        <p:grpSpPr>
          <a:xfrm>
            <a:off x="614968" y="266572"/>
            <a:ext cx="949672" cy="4061217"/>
            <a:chOff x="614968" y="1287987"/>
            <a:chExt cx="710825" cy="3039802"/>
          </a:xfrm>
        </p:grpSpPr>
        <p:grpSp>
          <p:nvGrpSpPr>
            <p:cNvPr id="5" name="Group 4">
              <a:extLst>
                <a:ext uri="{FF2B5EF4-FFF2-40B4-BE49-F238E27FC236}">
                  <a16:creationId xmlns:a16="http://schemas.microsoft.com/office/drawing/2014/main" id="{33D5072E-400E-4FD5-A1E9-9F00E9E8A39A}"/>
                </a:ext>
              </a:extLst>
            </p:cNvPr>
            <p:cNvGrpSpPr/>
            <p:nvPr/>
          </p:nvGrpSpPr>
          <p:grpSpPr>
            <a:xfrm>
              <a:off x="614968" y="1287987"/>
              <a:ext cx="710825" cy="3039802"/>
              <a:chOff x="614968" y="1287987"/>
              <a:chExt cx="710825" cy="3039802"/>
            </a:xfrm>
          </p:grpSpPr>
          <p:grpSp>
            <p:nvGrpSpPr>
              <p:cNvPr id="6" name="Group 5">
                <a:extLst>
                  <a:ext uri="{FF2B5EF4-FFF2-40B4-BE49-F238E27FC236}">
                    <a16:creationId xmlns:a16="http://schemas.microsoft.com/office/drawing/2014/main" id="{CD219032-7FCB-495A-81F5-2B8D1E3B8F5B}"/>
                  </a:ext>
                </a:extLst>
              </p:cNvPr>
              <p:cNvGrpSpPr/>
              <p:nvPr/>
            </p:nvGrpSpPr>
            <p:grpSpPr>
              <a:xfrm>
                <a:off x="614968" y="1287987"/>
                <a:ext cx="710825" cy="3039802"/>
                <a:chOff x="11480167" y="1600200"/>
                <a:chExt cx="710825" cy="3039802"/>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11480167" y="1600200"/>
                  <a:ext cx="710825" cy="30398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F:\未标题-2.png">
                  <a:extLst>
                    <a:ext uri="{FF2B5EF4-FFF2-40B4-BE49-F238E27FC236}">
                      <a16:creationId xmlns:a16="http://schemas.microsoft.com/office/drawing/2014/main" id="{6109C434-0850-4BDF-BB4E-372D4FD8353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949" t="27267" r="29009" b="26422"/>
                <a:stretch/>
              </p:blipFill>
              <p:spPr bwMode="auto">
                <a:xfrm>
                  <a:off x="11666924" y="2567464"/>
                  <a:ext cx="384953" cy="424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F:\未标题-2.png">
                  <a:extLst>
                    <a:ext uri="{FF2B5EF4-FFF2-40B4-BE49-F238E27FC236}">
                      <a16:creationId xmlns:a16="http://schemas.microsoft.com/office/drawing/2014/main" id="{25D700A5-7FF0-4D8F-AFBC-A358A6563578}"/>
                    </a:ext>
                  </a:extLst>
                </p:cNvPr>
                <p:cNvPicPr>
                  <a:picLocks noChangeAspect="1" noChangeArrowheads="1"/>
                </p:cNvPicPr>
                <p:nvPr/>
              </p:nvPicPr>
              <p:blipFill rotWithShape="1">
                <a:blip r:embed="rId8" cstate="print">
                  <a:duotone>
                    <a:prstClr val="black"/>
                    <a:srgbClr val="FF0000">
                      <a:tint val="45000"/>
                      <a:satMod val="400000"/>
                    </a:srgbClr>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28949" t="27267" r="29009" b="26422"/>
                <a:stretch/>
              </p:blipFill>
              <p:spPr bwMode="auto">
                <a:xfrm>
                  <a:off x="11662768" y="1730587"/>
                  <a:ext cx="384953" cy="424088"/>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Oval 20">
                <a:extLst>
                  <a:ext uri="{FF2B5EF4-FFF2-40B4-BE49-F238E27FC236}">
                    <a16:creationId xmlns:a16="http://schemas.microsoft.com/office/drawing/2014/main" id="{34804AAD-15C9-4B8F-AA7E-4C4632FD2AF1}"/>
                  </a:ext>
                </a:extLst>
              </p:cNvPr>
              <p:cNvSpPr/>
              <p:nvPr/>
            </p:nvSpPr>
            <p:spPr>
              <a:xfrm>
                <a:off x="825092" y="1910635"/>
                <a:ext cx="328844" cy="328844"/>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27D9BCA-A6F6-4EEC-A4ED-68FB7C8ED224}"/>
                  </a:ext>
                </a:extLst>
              </p:cNvPr>
              <p:cNvSpPr/>
              <p:nvPr/>
            </p:nvSpPr>
            <p:spPr>
              <a:xfrm>
                <a:off x="875185" y="212500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185B9AA-F89F-44C9-BF0A-A71446204D8A}"/>
                  </a:ext>
                </a:extLst>
              </p:cNvPr>
              <p:cNvSpPr/>
              <p:nvPr/>
            </p:nvSpPr>
            <p:spPr>
              <a:xfrm>
                <a:off x="848824" y="1980971"/>
                <a:ext cx="68979" cy="120449"/>
              </a:xfrm>
              <a:custGeom>
                <a:avLst/>
                <a:gdLst>
                  <a:gd name="connsiteX0" fmla="*/ 68770 w 68979"/>
                  <a:gd name="connsiteY0" fmla="*/ 155 h 120449"/>
                  <a:gd name="connsiteX1" fmla="*/ 15430 w 68979"/>
                  <a:gd name="connsiteY1" fmla="*/ 30635 h 120449"/>
                  <a:gd name="connsiteX2" fmla="*/ 190 w 68979"/>
                  <a:gd name="connsiteY2" fmla="*/ 99215 h 120449"/>
                  <a:gd name="connsiteX3" fmla="*/ 23050 w 68979"/>
                  <a:gd name="connsiteY3" fmla="*/ 120170 h 120449"/>
                  <a:gd name="connsiteX4" fmla="*/ 34480 w 68979"/>
                  <a:gd name="connsiteY4" fmla="*/ 87785 h 120449"/>
                  <a:gd name="connsiteX5" fmla="*/ 34480 w 68979"/>
                  <a:gd name="connsiteY5" fmla="*/ 42065 h 120449"/>
                  <a:gd name="connsiteX6" fmla="*/ 68770 w 68979"/>
                  <a:gd name="connsiteY6" fmla="*/ 155 h 12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79" h="120449">
                    <a:moveTo>
                      <a:pt x="68770" y="155"/>
                    </a:moveTo>
                    <a:cubicBezTo>
                      <a:pt x="65595" y="-1750"/>
                      <a:pt x="26860" y="14125"/>
                      <a:pt x="15430" y="30635"/>
                    </a:cubicBezTo>
                    <a:cubicBezTo>
                      <a:pt x="4000" y="47145"/>
                      <a:pt x="-1080" y="84293"/>
                      <a:pt x="190" y="99215"/>
                    </a:cubicBezTo>
                    <a:cubicBezTo>
                      <a:pt x="1460" y="114137"/>
                      <a:pt x="17335" y="122075"/>
                      <a:pt x="23050" y="120170"/>
                    </a:cubicBezTo>
                    <a:cubicBezTo>
                      <a:pt x="28765" y="118265"/>
                      <a:pt x="32575" y="100802"/>
                      <a:pt x="34480" y="87785"/>
                    </a:cubicBezTo>
                    <a:cubicBezTo>
                      <a:pt x="36385" y="74768"/>
                      <a:pt x="30988" y="55082"/>
                      <a:pt x="34480" y="42065"/>
                    </a:cubicBezTo>
                    <a:cubicBezTo>
                      <a:pt x="37972" y="29048"/>
                      <a:pt x="71945" y="2060"/>
                      <a:pt x="68770" y="1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36036849-0986-47FF-8134-5138E1DADDC0}"/>
                </a:ext>
              </a:extLst>
            </p:cNvPr>
            <p:cNvSpPr/>
            <p:nvPr/>
          </p:nvSpPr>
          <p:spPr>
            <a:xfrm>
              <a:off x="820619" y="1461291"/>
              <a:ext cx="328844" cy="32884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4106026-D774-427E-8A04-3C2940F11CC7}"/>
                </a:ext>
              </a:extLst>
            </p:cNvPr>
            <p:cNvSpPr/>
            <p:nvPr/>
          </p:nvSpPr>
          <p:spPr>
            <a:xfrm>
              <a:off x="870712" y="167565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9B9FB30-35E4-4403-9C88-C0B173613622}"/>
                </a:ext>
              </a:extLst>
            </p:cNvPr>
            <p:cNvSpPr/>
            <p:nvPr/>
          </p:nvSpPr>
          <p:spPr>
            <a:xfrm>
              <a:off x="844351" y="1531627"/>
              <a:ext cx="68979" cy="120449"/>
            </a:xfrm>
            <a:custGeom>
              <a:avLst/>
              <a:gdLst>
                <a:gd name="connsiteX0" fmla="*/ 68770 w 68979"/>
                <a:gd name="connsiteY0" fmla="*/ 155 h 120449"/>
                <a:gd name="connsiteX1" fmla="*/ 15430 w 68979"/>
                <a:gd name="connsiteY1" fmla="*/ 30635 h 120449"/>
                <a:gd name="connsiteX2" fmla="*/ 190 w 68979"/>
                <a:gd name="connsiteY2" fmla="*/ 99215 h 120449"/>
                <a:gd name="connsiteX3" fmla="*/ 23050 w 68979"/>
                <a:gd name="connsiteY3" fmla="*/ 120170 h 120449"/>
                <a:gd name="connsiteX4" fmla="*/ 34480 w 68979"/>
                <a:gd name="connsiteY4" fmla="*/ 87785 h 120449"/>
                <a:gd name="connsiteX5" fmla="*/ 34480 w 68979"/>
                <a:gd name="connsiteY5" fmla="*/ 42065 h 120449"/>
                <a:gd name="connsiteX6" fmla="*/ 68770 w 68979"/>
                <a:gd name="connsiteY6" fmla="*/ 155 h 12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79" h="120449">
                  <a:moveTo>
                    <a:pt x="68770" y="155"/>
                  </a:moveTo>
                  <a:cubicBezTo>
                    <a:pt x="65595" y="-1750"/>
                    <a:pt x="26860" y="14125"/>
                    <a:pt x="15430" y="30635"/>
                  </a:cubicBezTo>
                  <a:cubicBezTo>
                    <a:pt x="4000" y="47145"/>
                    <a:pt x="-1080" y="84293"/>
                    <a:pt x="190" y="99215"/>
                  </a:cubicBezTo>
                  <a:cubicBezTo>
                    <a:pt x="1460" y="114137"/>
                    <a:pt x="17335" y="122075"/>
                    <a:pt x="23050" y="120170"/>
                  </a:cubicBezTo>
                  <a:cubicBezTo>
                    <a:pt x="28765" y="118265"/>
                    <a:pt x="32575" y="100802"/>
                    <a:pt x="34480" y="87785"/>
                  </a:cubicBezTo>
                  <a:cubicBezTo>
                    <a:pt x="36385" y="74768"/>
                    <a:pt x="30988" y="55082"/>
                    <a:pt x="34480" y="42065"/>
                  </a:cubicBezTo>
                  <a:cubicBezTo>
                    <a:pt x="37972" y="29048"/>
                    <a:pt x="71945" y="2060"/>
                    <a:pt x="68770" y="1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Tả chú công an giao thông (10 mẫu) - Tập làm văn lớp 5">
            <a:extLst>
              <a:ext uri="{FF2B5EF4-FFF2-40B4-BE49-F238E27FC236}">
                <a16:creationId xmlns:a16="http://schemas.microsoft.com/office/drawing/2014/main" id="{F1A71B40-26A5-42AC-81AD-20A5DED5598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090" b="100000" l="31250" r="63438">
                        <a14:foregroundMark x1="36563" y1="29851" x2="36563" y2="29851"/>
                        <a14:foregroundMark x1="53281" y1="73433" x2="53594" y2="76119"/>
                        <a14:backgroundMark x1="39531" y1="72537" x2="44063" y2="81493"/>
                        <a14:backgroundMark x1="45781" y1="76119" x2="45781" y2="76119"/>
                        <a14:backgroundMark x1="52969" y1="73433" x2="52969" y2="76716"/>
                      </a14:backgroundRemoval>
                    </a14:imgEffect>
                    <a14:imgEffect>
                      <a14:brightnessContrast contrast="20000"/>
                    </a14:imgEffect>
                  </a14:imgLayer>
                </a14:imgProps>
              </a:ext>
              <a:ext uri="{28A0092B-C50C-407E-A947-70E740481C1C}">
                <a14:useLocalDpi xmlns:a14="http://schemas.microsoft.com/office/drawing/2010/main" val="0"/>
              </a:ext>
            </a:extLst>
          </a:blip>
          <a:srcRect l="27659" r="33135"/>
          <a:stretch/>
        </p:blipFill>
        <p:spPr bwMode="auto">
          <a:xfrm>
            <a:off x="1287982" y="1261262"/>
            <a:ext cx="2367098" cy="31603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a:extLst>
              <a:ext uri="{FF2B5EF4-FFF2-40B4-BE49-F238E27FC236}">
                <a16:creationId xmlns:a16="http://schemas.microsoft.com/office/drawing/2014/main" id="{23C75866-B223-4471-B906-B9704B1FAF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456686" y="225876"/>
            <a:ext cx="5669219" cy="2463404"/>
          </a:xfrm>
          <a:prstGeom prst="rect">
            <a:avLst/>
          </a:prstGeom>
        </p:spPr>
      </p:pic>
      <p:sp>
        <p:nvSpPr>
          <p:cNvPr id="34" name="TextBox 33">
            <a:extLst>
              <a:ext uri="{FF2B5EF4-FFF2-40B4-BE49-F238E27FC236}">
                <a16:creationId xmlns:a16="http://schemas.microsoft.com/office/drawing/2014/main" id="{B67ACC26-D2E6-4FE5-8709-1BBCF3E82755}"/>
              </a:ext>
            </a:extLst>
          </p:cNvPr>
          <p:cNvSpPr txBox="1"/>
          <p:nvPr/>
        </p:nvSpPr>
        <p:spPr>
          <a:xfrm>
            <a:off x="4262301" y="549073"/>
            <a:ext cx="4368567" cy="1384995"/>
          </a:xfrm>
          <a:prstGeom prst="rect">
            <a:avLst/>
          </a:prstGeom>
          <a:noFill/>
        </p:spPr>
        <p:txBody>
          <a:bodyPr wrap="square">
            <a:spAutoFit/>
          </a:bodyPr>
          <a:lstStyle/>
          <a:p>
            <a:pPr algn="ctr"/>
            <a:r>
              <a:rPr lang="vi-VN" altLang="en-US" sz="2800" b="1">
                <a:solidFill>
                  <a:schemeClr val="bg1"/>
                </a:solidFill>
                <a:latin typeface="Times New Roman" panose="02020603050405020304" pitchFamily="18" charset="0"/>
              </a:rPr>
              <a:t>Các bạn hãy chọn đáp án chính xác để trả lời các câu hỏi sau nhé !</a:t>
            </a:r>
            <a:endParaRPr lang="en-US" sz="2800" b="1">
              <a:solidFill>
                <a:schemeClr val="bg1"/>
              </a:solidFill>
              <a:latin typeface="+mj-lt"/>
            </a:endParaRPr>
          </a:p>
        </p:txBody>
      </p:sp>
    </p:spTree>
    <p:extLst>
      <p:ext uri="{BB962C8B-B14F-4D97-AF65-F5344CB8AC3E}">
        <p14:creationId xmlns:p14="http://schemas.microsoft.com/office/powerpoint/2010/main" val="1418430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2" descr="F:\未标题-2.png">
            <a:extLst>
              <a:ext uri="{FF2B5EF4-FFF2-40B4-BE49-F238E27FC236}">
                <a16:creationId xmlns:a16="http://schemas.microsoft.com/office/drawing/2014/main" id="{C8CE643A-A418-4491-BEBF-8444B31148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949" t="27267" r="29009" b="26422"/>
          <a:stretch/>
        </p:blipFill>
        <p:spPr bwMode="auto">
          <a:xfrm>
            <a:off x="2716430" y="2662110"/>
            <a:ext cx="536823" cy="591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CA918A1-3E69-4B7B-B82A-9BB06D2D4BD7}"/>
              </a:ext>
            </a:extLst>
          </p:cNvPr>
          <p:cNvSpPr/>
          <p:nvPr/>
        </p:nvSpPr>
        <p:spPr>
          <a:xfrm>
            <a:off x="0" y="3722914"/>
            <a:ext cx="12192000" cy="1012372"/>
          </a:xfrm>
          <a:prstGeom prst="rect">
            <a:avLst/>
          </a:prstGeom>
          <a:solidFill>
            <a:srgbClr val="8B8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3">
            <a:extLst>
              <a:ext uri="{FF2B5EF4-FFF2-40B4-BE49-F238E27FC236}">
                <a16:creationId xmlns:a16="http://schemas.microsoft.com/office/drawing/2014/main" id="{39C4D204-17D2-4801-BD3C-A7A06818C82A}"/>
              </a:ext>
            </a:extLst>
          </p:cNvPr>
          <p:cNvPicPr>
            <a:picLocks noChangeAspect="1"/>
          </p:cNvPicPr>
          <p:nvPr/>
        </p:nvPicPr>
        <p:blipFill rotWithShape="1">
          <a:blip r:embed="rId7">
            <a:extLst>
              <a:ext uri="{28A0092B-C50C-407E-A947-70E740481C1C}">
                <a14:useLocalDpi xmlns:a14="http://schemas.microsoft.com/office/drawing/2010/main" val="0"/>
              </a:ext>
            </a:extLst>
          </a:blip>
          <a:srcRect t="26479" b="16853"/>
          <a:stretch/>
        </p:blipFill>
        <p:spPr>
          <a:xfrm>
            <a:off x="1008" y="1111342"/>
            <a:ext cx="12190992" cy="3101536"/>
          </a:xfrm>
          <a:prstGeom prst="rect">
            <a:avLst/>
          </a:prstGeom>
        </p:spPr>
      </p:pic>
      <p:sp>
        <p:nvSpPr>
          <p:cNvPr id="29" name="Rectangle 28">
            <a:extLst>
              <a:ext uri="{FF2B5EF4-FFF2-40B4-BE49-F238E27FC236}">
                <a16:creationId xmlns:a16="http://schemas.microsoft.com/office/drawing/2014/main" id="{FE8F1C51-1892-4A0A-9A71-6BF01ABBC4AA}"/>
              </a:ext>
            </a:extLst>
          </p:cNvPr>
          <p:cNvSpPr/>
          <p:nvPr/>
        </p:nvSpPr>
        <p:spPr>
          <a:xfrm>
            <a:off x="-1008" y="4698507"/>
            <a:ext cx="12279086" cy="2261586"/>
          </a:xfrm>
          <a:prstGeom prst="rect">
            <a:avLst/>
          </a:prstGeom>
          <a:solidFill>
            <a:srgbClr val="6D6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9073C0-06EC-4CD0-A737-2C28E7F6B7DE}"/>
              </a:ext>
            </a:extLst>
          </p:cNvPr>
          <p:cNvSpPr/>
          <p:nvPr/>
        </p:nvSpPr>
        <p:spPr>
          <a:xfrm rot="13953520" flipV="1">
            <a:off x="-516943" y="3968853"/>
            <a:ext cx="1347569" cy="287899"/>
          </a:xfrm>
          <a:prstGeom prst="rect">
            <a:avLst/>
          </a:prstGeom>
          <a:solidFill>
            <a:srgbClr val="A8A6A4"/>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BD927E-D825-4ABD-9381-9BF5EC890154}"/>
              </a:ext>
            </a:extLst>
          </p:cNvPr>
          <p:cNvSpPr/>
          <p:nvPr/>
        </p:nvSpPr>
        <p:spPr>
          <a:xfrm>
            <a:off x="443882" y="4447713"/>
            <a:ext cx="11835203" cy="287573"/>
          </a:xfrm>
          <a:prstGeom prst="rect">
            <a:avLst/>
          </a:prstGeom>
          <a:solidFill>
            <a:srgbClr val="A8A6A4"/>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B7790DF3-DD8F-4001-BC56-2918279B65A9}"/>
              </a:ext>
            </a:extLst>
          </p:cNvPr>
          <p:cNvSpPr/>
          <p:nvPr/>
        </p:nvSpPr>
        <p:spPr>
          <a:xfrm>
            <a:off x="-533615" y="4005574"/>
            <a:ext cx="1020931" cy="763479"/>
          </a:xfrm>
          <a:prstGeom prst="triangle">
            <a:avLst>
              <a:gd name="adj" fmla="val 41304"/>
            </a:avLst>
          </a:prstGeom>
          <a:solidFill>
            <a:srgbClr val="6D6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93AF909-B1CE-4D69-AA71-D75F319F6DAD}"/>
              </a:ext>
            </a:extLst>
          </p:cNvPr>
          <p:cNvSpPr/>
          <p:nvPr/>
        </p:nvSpPr>
        <p:spPr>
          <a:xfrm>
            <a:off x="1100694" y="4889117"/>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FEAE7CF-3546-4A50-ABF2-3D4B87F03BFF}"/>
              </a:ext>
            </a:extLst>
          </p:cNvPr>
          <p:cNvSpPr/>
          <p:nvPr/>
        </p:nvSpPr>
        <p:spPr>
          <a:xfrm>
            <a:off x="1119029" y="5354486"/>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0916E953-F4AA-430B-9152-322AE99226E6}"/>
              </a:ext>
            </a:extLst>
          </p:cNvPr>
          <p:cNvSpPr/>
          <p:nvPr/>
        </p:nvSpPr>
        <p:spPr>
          <a:xfrm>
            <a:off x="1137364" y="5819855"/>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2180C9DD-727F-4B41-9094-2C8AABE7485A}"/>
              </a:ext>
            </a:extLst>
          </p:cNvPr>
          <p:cNvSpPr/>
          <p:nvPr/>
        </p:nvSpPr>
        <p:spPr>
          <a:xfrm>
            <a:off x="1155699" y="6285224"/>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allelogram 38">
            <a:extLst>
              <a:ext uri="{FF2B5EF4-FFF2-40B4-BE49-F238E27FC236}">
                <a16:creationId xmlns:a16="http://schemas.microsoft.com/office/drawing/2014/main" id="{1E6EEEC8-920E-4F5C-8193-23B7FD5F03C1}"/>
              </a:ext>
            </a:extLst>
          </p:cNvPr>
          <p:cNvSpPr/>
          <p:nvPr/>
        </p:nvSpPr>
        <p:spPr>
          <a:xfrm>
            <a:off x="1174034" y="6750593"/>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32C7A51-E9C8-4897-9926-465097BB41B5}"/>
              </a:ext>
            </a:extLst>
          </p:cNvPr>
          <p:cNvGrpSpPr/>
          <p:nvPr/>
        </p:nvGrpSpPr>
        <p:grpSpPr>
          <a:xfrm>
            <a:off x="3435122" y="29531"/>
            <a:ext cx="8249804" cy="2048428"/>
            <a:chOff x="3435122" y="29531"/>
            <a:chExt cx="8249804" cy="2048428"/>
          </a:xfrm>
        </p:grpSpPr>
        <p:grpSp>
          <p:nvGrpSpPr>
            <p:cNvPr id="30" name="组合 1">
              <a:extLst>
                <a:ext uri="{FF2B5EF4-FFF2-40B4-BE49-F238E27FC236}">
                  <a16:creationId xmlns:a16="http://schemas.microsoft.com/office/drawing/2014/main" id="{4AC892C0-B929-4C2A-B3E9-90E9AF8E8BE7}"/>
                </a:ext>
              </a:extLst>
            </p:cNvPr>
            <p:cNvGrpSpPr/>
            <p:nvPr/>
          </p:nvGrpSpPr>
          <p:grpSpPr>
            <a:xfrm>
              <a:off x="3435122" y="29531"/>
              <a:ext cx="8249804" cy="2048428"/>
              <a:chOff x="2205355" y="2811145"/>
              <a:chExt cx="2730500" cy="929574"/>
            </a:xfrm>
          </p:grpSpPr>
          <p:sp>
            <p:nvSpPr>
              <p:cNvPr id="34" name="MH_SubTitle_1">
                <a:extLst>
                  <a:ext uri="{FF2B5EF4-FFF2-40B4-BE49-F238E27FC236}">
                    <a16:creationId xmlns:a16="http://schemas.microsoft.com/office/drawing/2014/main" id="{016989F1-BDCE-4463-B435-F6B30EEDFEAB}"/>
                  </a:ext>
                </a:extLst>
              </p:cNvPr>
              <p:cNvSpPr>
                <a:spLocks/>
              </p:cNvSpPr>
              <p:nvPr>
                <p:custDataLst>
                  <p:tags r:id="rId1"/>
                </p:custDataLst>
              </p:nvPr>
            </p:nvSpPr>
            <p:spPr bwMode="auto">
              <a:xfrm>
                <a:off x="2205355" y="2811145"/>
                <a:ext cx="2730500" cy="742950"/>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rgbClr val="F5AE16"/>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MH_Other_1">
                <a:extLst>
                  <a:ext uri="{FF2B5EF4-FFF2-40B4-BE49-F238E27FC236}">
                    <a16:creationId xmlns:a16="http://schemas.microsoft.com/office/drawing/2014/main" id="{C7C8D338-B860-4DFD-8B19-4BB80F798E48}"/>
                  </a:ext>
                </a:extLst>
              </p:cNvPr>
              <p:cNvSpPr>
                <a:spLocks/>
              </p:cNvSpPr>
              <p:nvPr>
                <p:custDataLst>
                  <p:tags r:id="rId2"/>
                </p:custDataLst>
              </p:nvPr>
            </p:nvSpPr>
            <p:spPr bwMode="auto">
              <a:xfrm>
                <a:off x="4605451" y="3396951"/>
                <a:ext cx="315912" cy="343768"/>
              </a:xfrm>
              <a:custGeom>
                <a:avLst/>
                <a:gdLst>
                  <a:gd name="T0" fmla="*/ 30078 w 489601"/>
                  <a:gd name="T1" fmla="*/ 12482 h 817519"/>
                  <a:gd name="T2" fmla="*/ 31112 w 489601"/>
                  <a:gd name="T3" fmla="*/ 12453 h 817519"/>
                  <a:gd name="T4" fmla="*/ 2856 w 489601"/>
                  <a:gd name="T5" fmla="*/ 4822 h 817519"/>
                  <a:gd name="T6" fmla="*/ 8893 w 489601"/>
                  <a:gd name="T7" fmla="*/ 12068 h 817519"/>
                  <a:gd name="T8" fmla="*/ 14735 w 489601"/>
                  <a:gd name="T9" fmla="*/ 12027 h 817519"/>
                  <a:gd name="T10" fmla="*/ 17199 w 489601"/>
                  <a:gd name="T11" fmla="*/ 10727 h 817519"/>
                  <a:gd name="T12" fmla="*/ 17327 w 489601"/>
                  <a:gd name="T13" fmla="*/ 10818 h 817519"/>
                  <a:gd name="T14" fmla="*/ 17477 w 489601"/>
                  <a:gd name="T15" fmla="*/ 10595 h 817519"/>
                  <a:gd name="T16" fmla="*/ 17199 w 489601"/>
                  <a:gd name="T17" fmla="*/ 10727 h 817519"/>
                  <a:gd name="T18" fmla="*/ 10828 w 489601"/>
                  <a:gd name="T19" fmla="*/ 3877 h 817519"/>
                  <a:gd name="T20" fmla="*/ 30269 w 489601"/>
                  <a:gd name="T21" fmla="*/ 47 h 817519"/>
                  <a:gd name="T22" fmla="*/ 36627 w 489601"/>
                  <a:gd name="T23" fmla="*/ 10557 h 817519"/>
                  <a:gd name="T24" fmla="*/ 31112 w 489601"/>
                  <a:gd name="T25" fmla="*/ 11504 h 817519"/>
                  <a:gd name="T26" fmla="*/ 32337 w 489601"/>
                  <a:gd name="T27" fmla="*/ 1390 h 817519"/>
                  <a:gd name="T28" fmla="*/ 21629 w 489601"/>
                  <a:gd name="T29" fmla="*/ 7725 h 817519"/>
                  <a:gd name="T30" fmla="*/ 22773 w 489601"/>
                  <a:gd name="T31" fmla="*/ 11032 h 817519"/>
                  <a:gd name="T32" fmla="*/ 29733 w 489601"/>
                  <a:gd name="T33" fmla="*/ 12216 h 817519"/>
                  <a:gd name="T34" fmla="*/ 24869 w 489601"/>
                  <a:gd name="T35" fmla="*/ 12571 h 817519"/>
                  <a:gd name="T36" fmla="*/ 21931 w 489601"/>
                  <a:gd name="T37" fmla="*/ 12056 h 817519"/>
                  <a:gd name="T38" fmla="*/ 20985 w 489601"/>
                  <a:gd name="T39" fmla="*/ 12114 h 817519"/>
                  <a:gd name="T40" fmla="*/ 26777 w 489601"/>
                  <a:gd name="T41" fmla="*/ 23170 h 817519"/>
                  <a:gd name="T42" fmla="*/ 39281 w 489601"/>
                  <a:gd name="T43" fmla="*/ 68145 h 817519"/>
                  <a:gd name="T44" fmla="*/ 33182 w 489601"/>
                  <a:gd name="T45" fmla="*/ 45973 h 817519"/>
                  <a:gd name="T46" fmla="*/ 25557 w 489601"/>
                  <a:gd name="T47" fmla="*/ 26971 h 817519"/>
                  <a:gd name="T48" fmla="*/ 18722 w 489601"/>
                  <a:gd name="T49" fmla="*/ 12217 h 817519"/>
                  <a:gd name="T50" fmla="*/ 15170 w 489601"/>
                  <a:gd name="T51" fmla="*/ 29170 h 817519"/>
                  <a:gd name="T52" fmla="*/ 3832 w 489601"/>
                  <a:gd name="T53" fmla="*/ 50371 h 817519"/>
                  <a:gd name="T54" fmla="*/ 14653 w 489601"/>
                  <a:gd name="T55" fmla="*/ 13582 h 817519"/>
                  <a:gd name="T56" fmla="*/ 15119 w 489601"/>
                  <a:gd name="T57" fmla="*/ 12855 h 817519"/>
                  <a:gd name="T58" fmla="*/ 8308 w 489601"/>
                  <a:gd name="T59" fmla="*/ 13723 h 817519"/>
                  <a:gd name="T60" fmla="*/ 5641 w 489601"/>
                  <a:gd name="T61" fmla="*/ 13336 h 817519"/>
                  <a:gd name="T62" fmla="*/ 2742 w 489601"/>
                  <a:gd name="T63" fmla="*/ 11281 h 817519"/>
                  <a:gd name="T64" fmla="*/ 8068 w 489601"/>
                  <a:gd name="T65" fmla="*/ 727 h 817519"/>
                  <a:gd name="T66" fmla="*/ 18650 w 489601"/>
                  <a:gd name="T67" fmla="*/ 7976 h 817519"/>
                  <a:gd name="T68" fmla="*/ 20350 w 489601"/>
                  <a:gd name="T69" fmla="*/ 5606 h 817519"/>
                  <a:gd name="T70" fmla="*/ 21014 w 489601"/>
                  <a:gd name="T71" fmla="*/ 4232 h 817519"/>
                  <a:gd name="T72" fmla="*/ 22839 w 489601"/>
                  <a:gd name="T73" fmla="*/ 2655 h 8175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89601" h="817519">
                    <a:moveTo>
                      <a:pt x="382030" y="148204"/>
                    </a:moveTo>
                    <a:cubicBezTo>
                      <a:pt x="376386" y="149144"/>
                      <a:pt x="372154" y="149144"/>
                      <a:pt x="369332" y="148556"/>
                    </a:cubicBezTo>
                    <a:lnTo>
                      <a:pt x="369178" y="148440"/>
                    </a:lnTo>
                    <a:lnTo>
                      <a:pt x="382030" y="148204"/>
                    </a:lnTo>
                    <a:close/>
                    <a:moveTo>
                      <a:pt x="72717" y="25053"/>
                    </a:moveTo>
                    <a:cubicBezTo>
                      <a:pt x="50129" y="22710"/>
                      <a:pt x="31306" y="29271"/>
                      <a:pt x="35070" y="57390"/>
                    </a:cubicBezTo>
                    <a:cubicBezTo>
                      <a:pt x="38835" y="100506"/>
                      <a:pt x="68011" y="130500"/>
                      <a:pt x="104246" y="143154"/>
                    </a:cubicBezTo>
                    <a:lnTo>
                      <a:pt x="109197" y="143624"/>
                    </a:lnTo>
                    <a:lnTo>
                      <a:pt x="173943" y="136089"/>
                    </a:lnTo>
                    <a:lnTo>
                      <a:pt x="180928" y="143134"/>
                    </a:lnTo>
                    <a:lnTo>
                      <a:pt x="189943" y="140583"/>
                    </a:lnTo>
                    <a:lnTo>
                      <a:pt x="211202" y="127656"/>
                    </a:lnTo>
                    <a:lnTo>
                      <a:pt x="212009" y="128625"/>
                    </a:lnTo>
                    <a:lnTo>
                      <a:pt x="212766" y="128743"/>
                    </a:lnTo>
                    <a:lnTo>
                      <a:pt x="218745" y="128743"/>
                    </a:lnTo>
                    <a:lnTo>
                      <a:pt x="214613" y="126103"/>
                    </a:lnTo>
                    <a:lnTo>
                      <a:pt x="214799" y="125468"/>
                    </a:lnTo>
                    <a:lnTo>
                      <a:pt x="211202" y="127656"/>
                    </a:lnTo>
                    <a:lnTo>
                      <a:pt x="175304" y="84572"/>
                    </a:lnTo>
                    <a:cubicBezTo>
                      <a:pt x="163069" y="69575"/>
                      <a:pt x="149893" y="55515"/>
                      <a:pt x="132952" y="46142"/>
                    </a:cubicBezTo>
                    <a:cubicBezTo>
                      <a:pt x="121658" y="38644"/>
                      <a:pt x="95305" y="27396"/>
                      <a:pt x="72717" y="25053"/>
                    </a:cubicBezTo>
                    <a:close/>
                    <a:moveTo>
                      <a:pt x="371684" y="557"/>
                    </a:moveTo>
                    <a:cubicBezTo>
                      <a:pt x="403662" y="-2265"/>
                      <a:pt x="434700" y="5259"/>
                      <a:pt x="457273" y="31591"/>
                    </a:cubicBezTo>
                    <a:cubicBezTo>
                      <a:pt x="483608" y="61684"/>
                      <a:pt x="479846" y="103063"/>
                      <a:pt x="449749" y="125633"/>
                    </a:cubicBezTo>
                    <a:cubicBezTo>
                      <a:pt x="430938" y="140680"/>
                      <a:pt x="404603" y="140680"/>
                      <a:pt x="382030" y="148204"/>
                    </a:cubicBezTo>
                    <a:cubicBezTo>
                      <a:pt x="404603" y="144442"/>
                      <a:pt x="400841" y="136918"/>
                      <a:pt x="382030" y="136918"/>
                    </a:cubicBezTo>
                    <a:cubicBezTo>
                      <a:pt x="415889" y="133156"/>
                      <a:pt x="445987" y="110586"/>
                      <a:pt x="434700" y="69208"/>
                    </a:cubicBezTo>
                    <a:cubicBezTo>
                      <a:pt x="430938" y="50399"/>
                      <a:pt x="419651" y="27829"/>
                      <a:pt x="397078" y="16544"/>
                    </a:cubicBezTo>
                    <a:cubicBezTo>
                      <a:pt x="343467" y="-6026"/>
                      <a:pt x="308903" y="30650"/>
                      <a:pt x="282274" y="67856"/>
                    </a:cubicBezTo>
                    <a:lnTo>
                      <a:pt x="265593" y="91929"/>
                    </a:lnTo>
                    <a:lnTo>
                      <a:pt x="268531" y="126930"/>
                    </a:lnTo>
                    <a:lnTo>
                      <a:pt x="279636" y="131298"/>
                    </a:lnTo>
                    <a:cubicBezTo>
                      <a:pt x="312665" y="140151"/>
                      <a:pt x="367922" y="139269"/>
                      <a:pt x="382030" y="136918"/>
                    </a:cubicBezTo>
                    <a:cubicBezTo>
                      <a:pt x="370743" y="138799"/>
                      <a:pt x="365100" y="142561"/>
                      <a:pt x="365100" y="145382"/>
                    </a:cubicBezTo>
                    <a:lnTo>
                      <a:pt x="369178" y="148440"/>
                    </a:lnTo>
                    <a:lnTo>
                      <a:pt x="305376" y="149614"/>
                    </a:lnTo>
                    <a:lnTo>
                      <a:pt x="269295" y="143410"/>
                    </a:lnTo>
                    <a:lnTo>
                      <a:pt x="269295" y="143478"/>
                    </a:lnTo>
                    <a:cubicBezTo>
                      <a:pt x="261791" y="143478"/>
                      <a:pt x="261791" y="143478"/>
                      <a:pt x="261791" y="143478"/>
                    </a:cubicBezTo>
                    <a:lnTo>
                      <a:pt x="257677" y="144158"/>
                    </a:lnTo>
                    <a:lnTo>
                      <a:pt x="291826" y="190460"/>
                    </a:lnTo>
                    <a:cubicBezTo>
                      <a:pt x="307273" y="217317"/>
                      <a:pt x="319444" y="245586"/>
                      <a:pt x="328806" y="275741"/>
                    </a:cubicBezTo>
                    <a:cubicBezTo>
                      <a:pt x="355020" y="362434"/>
                      <a:pt x="336296" y="441590"/>
                      <a:pt x="407448" y="509437"/>
                    </a:cubicBezTo>
                    <a:cubicBezTo>
                      <a:pt x="486091" y="584823"/>
                      <a:pt x="501070" y="709210"/>
                      <a:pt x="482346" y="810981"/>
                    </a:cubicBezTo>
                    <a:cubicBezTo>
                      <a:pt x="474856" y="829827"/>
                      <a:pt x="448642" y="803442"/>
                      <a:pt x="452387" y="788365"/>
                    </a:cubicBezTo>
                    <a:cubicBezTo>
                      <a:pt x="467366" y="716748"/>
                      <a:pt x="463622" y="599900"/>
                      <a:pt x="407448" y="547130"/>
                    </a:cubicBezTo>
                    <a:cubicBezTo>
                      <a:pt x="373745" y="516976"/>
                      <a:pt x="351275" y="498129"/>
                      <a:pt x="332551" y="456667"/>
                    </a:cubicBezTo>
                    <a:cubicBezTo>
                      <a:pt x="313827" y="415205"/>
                      <a:pt x="321316" y="362434"/>
                      <a:pt x="313827" y="320972"/>
                    </a:cubicBezTo>
                    <a:cubicBezTo>
                      <a:pt x="299783" y="267260"/>
                      <a:pt x="281527" y="219908"/>
                      <a:pt x="252738" y="175736"/>
                    </a:cubicBezTo>
                    <a:lnTo>
                      <a:pt x="229900" y="145390"/>
                    </a:lnTo>
                    <a:lnTo>
                      <a:pt x="226506" y="148167"/>
                    </a:lnTo>
                    <a:cubicBezTo>
                      <a:pt x="180924" y="198879"/>
                      <a:pt x="199445" y="284549"/>
                      <a:pt x="186275" y="347153"/>
                    </a:cubicBezTo>
                    <a:cubicBezTo>
                      <a:pt x="163697" y="437530"/>
                      <a:pt x="118542" y="516610"/>
                      <a:pt x="84675" y="599455"/>
                    </a:cubicBezTo>
                    <a:cubicBezTo>
                      <a:pt x="84675" y="610752"/>
                      <a:pt x="47045" y="603221"/>
                      <a:pt x="47045" y="599455"/>
                    </a:cubicBezTo>
                    <a:cubicBezTo>
                      <a:pt x="88438" y="505313"/>
                      <a:pt x="148645" y="407405"/>
                      <a:pt x="152408" y="301965"/>
                    </a:cubicBezTo>
                    <a:cubicBezTo>
                      <a:pt x="155230" y="256777"/>
                      <a:pt x="155936" y="200997"/>
                      <a:pt x="179925" y="161634"/>
                    </a:cubicBezTo>
                    <a:lnTo>
                      <a:pt x="192579" y="148902"/>
                    </a:lnTo>
                    <a:lnTo>
                      <a:pt x="185657" y="152996"/>
                    </a:lnTo>
                    <a:cubicBezTo>
                      <a:pt x="163069" y="161431"/>
                      <a:pt x="138599" y="166118"/>
                      <a:pt x="114128" y="166118"/>
                    </a:cubicBezTo>
                    <a:lnTo>
                      <a:pt x="102016" y="163312"/>
                    </a:lnTo>
                    <a:lnTo>
                      <a:pt x="76747" y="166252"/>
                    </a:lnTo>
                    <a:cubicBezTo>
                      <a:pt x="73009" y="166252"/>
                      <a:pt x="69270" y="162482"/>
                      <a:pt x="69270" y="158711"/>
                    </a:cubicBezTo>
                    <a:lnTo>
                      <a:pt x="71255" y="155709"/>
                    </a:lnTo>
                    <a:lnTo>
                      <a:pt x="33659" y="134249"/>
                    </a:lnTo>
                    <a:cubicBezTo>
                      <a:pt x="10600" y="115503"/>
                      <a:pt x="-4458" y="89258"/>
                      <a:pt x="1189" y="57390"/>
                    </a:cubicBezTo>
                    <a:cubicBezTo>
                      <a:pt x="4953" y="19898"/>
                      <a:pt x="68952" y="8650"/>
                      <a:pt x="99070" y="8650"/>
                    </a:cubicBezTo>
                    <a:cubicBezTo>
                      <a:pt x="155540" y="14274"/>
                      <a:pt x="184480" y="45205"/>
                      <a:pt x="216068" y="80881"/>
                    </a:cubicBezTo>
                    <a:lnTo>
                      <a:pt x="228999" y="94932"/>
                    </a:lnTo>
                    <a:lnTo>
                      <a:pt x="248943" y="67797"/>
                    </a:lnTo>
                    <a:lnTo>
                      <a:pt x="249881" y="66719"/>
                    </a:lnTo>
                    <a:lnTo>
                      <a:pt x="250534" y="61537"/>
                    </a:lnTo>
                    <a:cubicBezTo>
                      <a:pt x="250534" y="54088"/>
                      <a:pt x="254286" y="50364"/>
                      <a:pt x="258038" y="50364"/>
                    </a:cubicBezTo>
                    <a:lnTo>
                      <a:pt x="261298" y="53600"/>
                    </a:lnTo>
                    <a:lnTo>
                      <a:pt x="280451" y="31591"/>
                    </a:lnTo>
                    <a:cubicBezTo>
                      <a:pt x="306786" y="16544"/>
                      <a:pt x="339705" y="3378"/>
                      <a:pt x="371684" y="557"/>
                    </a:cubicBezTo>
                    <a:close/>
                  </a:path>
                </a:pathLst>
              </a:custGeom>
              <a:solidFill>
                <a:srgbClr val="F5AE1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MH_Other_2">
                <a:extLst>
                  <a:ext uri="{FF2B5EF4-FFF2-40B4-BE49-F238E27FC236}">
                    <a16:creationId xmlns:a16="http://schemas.microsoft.com/office/drawing/2014/main" id="{6EE7FEB2-B401-44F6-8129-CA4ABDBFA870}"/>
                  </a:ext>
                </a:extLst>
              </p:cNvPr>
              <p:cNvSpPr>
                <a:spLocks/>
              </p:cNvSpPr>
              <p:nvPr>
                <p:custDataLst>
                  <p:tags r:id="rId3"/>
                </p:custDataLst>
              </p:nvPr>
            </p:nvSpPr>
            <p:spPr bwMode="auto">
              <a:xfrm>
                <a:off x="2270444" y="2847659"/>
                <a:ext cx="2579687" cy="661987"/>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rgbClr val="F5AE1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32" name="TextBox 31">
              <a:extLst>
                <a:ext uri="{FF2B5EF4-FFF2-40B4-BE49-F238E27FC236}">
                  <a16:creationId xmlns:a16="http://schemas.microsoft.com/office/drawing/2014/main" id="{4818B2F5-D52E-4344-8BA4-61E4941AD01C}"/>
                </a:ext>
              </a:extLst>
            </p:cNvPr>
            <p:cNvSpPr txBox="1"/>
            <p:nvPr/>
          </p:nvSpPr>
          <p:spPr>
            <a:xfrm>
              <a:off x="3955532" y="200295"/>
              <a:ext cx="7432838"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885714"/>
                  </a:solidFill>
                  <a:effectLst/>
                  <a:uLnTx/>
                  <a:uFillTx/>
                  <a:latin typeface="#9Slide03 AmpleSoft Bold" panose="02000000000000000000" pitchFamily="2" charset="0"/>
                  <a:ea typeface="微软雅黑"/>
                </a:rPr>
                <a:t>Khi đèn giao thông chuyển sang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885714"/>
                  </a:solidFill>
                  <a:effectLst/>
                  <a:uLnTx/>
                  <a:uFillTx/>
                  <a:latin typeface="#9Slide03 AmpleSoft Bold" panose="02000000000000000000" pitchFamily="2" charset="0"/>
                  <a:ea typeface="微软雅黑"/>
                </a:rPr>
                <a:t>đèn xanh, chúng ta cần làm gì?</a:t>
              </a:r>
              <a:endParaRPr kumimoji="0" lang="en-US" sz="3600" b="0" i="0" u="none" strike="noStrike" kern="1200" cap="none" spc="0" normalizeH="0" baseline="0" noProof="0" dirty="0">
                <a:ln>
                  <a:noFill/>
                </a:ln>
                <a:solidFill>
                  <a:srgbClr val="885714"/>
                </a:solidFill>
                <a:effectLst/>
                <a:uLnTx/>
                <a:uFillTx/>
                <a:latin typeface="#9Slide03 AmpleSoft Bold" panose="02000000000000000000" pitchFamily="2" charset="0"/>
                <a:ea typeface="微软雅黑"/>
              </a:endParaRPr>
            </a:p>
          </p:txBody>
        </p:sp>
      </p:grpSp>
      <p:sp>
        <p:nvSpPr>
          <p:cNvPr id="57" name="Freeform: Shape 56">
            <a:extLst>
              <a:ext uri="{FF2B5EF4-FFF2-40B4-BE49-F238E27FC236}">
                <a16:creationId xmlns:a16="http://schemas.microsoft.com/office/drawing/2014/main" id="{4FC16295-DFE4-4355-8AC2-FEF9F7CCAB01}"/>
              </a:ext>
            </a:extLst>
          </p:cNvPr>
          <p:cNvSpPr/>
          <p:nvPr/>
        </p:nvSpPr>
        <p:spPr>
          <a:xfrm>
            <a:off x="5066917" y="1838443"/>
            <a:ext cx="3109618" cy="708268"/>
          </a:xfrm>
          <a:custGeom>
            <a:avLst/>
            <a:gdLst>
              <a:gd name="connsiteX0" fmla="*/ 486036 w 3305554"/>
              <a:gd name="connsiteY0" fmla="*/ 60616 h 737974"/>
              <a:gd name="connsiteX1" fmla="*/ 798857 w 3305554"/>
              <a:gd name="connsiteY1" fmla="*/ 70929 h 737974"/>
              <a:gd name="connsiteX2" fmla="*/ 1036051 w 3305554"/>
              <a:gd name="connsiteY2" fmla="*/ 88117 h 737974"/>
              <a:gd name="connsiteX3" fmla="*/ 1280120 w 3305554"/>
              <a:gd name="connsiteY3" fmla="*/ 50304 h 737974"/>
              <a:gd name="connsiteX4" fmla="*/ 1606692 w 3305554"/>
              <a:gd name="connsiteY4" fmla="*/ 2177 h 737974"/>
              <a:gd name="connsiteX5" fmla="*/ 1819822 w 3305554"/>
              <a:gd name="connsiteY5" fmla="*/ 12490 h 737974"/>
              <a:gd name="connsiteX6" fmla="*/ 2036391 w 3305554"/>
              <a:gd name="connsiteY6" fmla="*/ 50304 h 737974"/>
              <a:gd name="connsiteX7" fmla="*/ 2459215 w 3305554"/>
              <a:gd name="connsiteY7" fmla="*/ 64054 h 737974"/>
              <a:gd name="connsiteX8" fmla="*/ 2820162 w 3305554"/>
              <a:gd name="connsiteY8" fmla="*/ 43428 h 737974"/>
              <a:gd name="connsiteX9" fmla="*/ 3187985 w 3305554"/>
              <a:gd name="connsiteY9" fmla="*/ 198120 h 737974"/>
              <a:gd name="connsiteX10" fmla="*/ 3191422 w 3305554"/>
              <a:gd name="connsiteY10" fmla="*/ 342499 h 737974"/>
              <a:gd name="connsiteX11" fmla="*/ 3291113 w 3305554"/>
              <a:gd name="connsiteY11" fmla="*/ 459377 h 737974"/>
              <a:gd name="connsiteX12" fmla="*/ 3301425 w 3305554"/>
              <a:gd name="connsiteY12" fmla="*/ 504066 h 737974"/>
              <a:gd name="connsiteX13" fmla="*/ 3256737 w 3305554"/>
              <a:gd name="connsiteY13" fmla="*/ 486878 h 737974"/>
              <a:gd name="connsiteX14" fmla="*/ 3198298 w 3305554"/>
              <a:gd name="connsiteY14" fmla="*/ 521254 h 737974"/>
              <a:gd name="connsiteX15" fmla="*/ 3064231 w 3305554"/>
              <a:gd name="connsiteY15" fmla="*/ 548755 h 737974"/>
              <a:gd name="connsiteX16" fmla="*/ 3105483 w 3305554"/>
              <a:gd name="connsiteY16" fmla="*/ 572818 h 737974"/>
              <a:gd name="connsiteX17" fmla="*/ 2981729 w 3305554"/>
              <a:gd name="connsiteY17" fmla="*/ 631257 h 737974"/>
              <a:gd name="connsiteX18" fmla="*/ 2906102 w 3305554"/>
              <a:gd name="connsiteY18" fmla="*/ 710322 h 737974"/>
              <a:gd name="connsiteX19" fmla="*/ 2558905 w 3305554"/>
              <a:gd name="connsiteY19" fmla="*/ 730947 h 737974"/>
              <a:gd name="connsiteX20" fmla="*/ 2201395 w 3305554"/>
              <a:gd name="connsiteY20" fmla="*/ 730947 h 737974"/>
              <a:gd name="connsiteX21" fmla="*/ 1819822 w 3305554"/>
              <a:gd name="connsiteY21" fmla="*/ 662195 h 737974"/>
              <a:gd name="connsiteX22" fmla="*/ 1507001 w 3305554"/>
              <a:gd name="connsiteY22" fmla="*/ 689696 h 737974"/>
              <a:gd name="connsiteX23" fmla="*/ 1173555 w 3305554"/>
              <a:gd name="connsiteY23" fmla="*/ 737822 h 737974"/>
              <a:gd name="connsiteX24" fmla="*/ 874484 w 3305554"/>
              <a:gd name="connsiteY24" fmla="*/ 672508 h 737974"/>
              <a:gd name="connsiteX25" fmla="*/ 427597 w 3305554"/>
              <a:gd name="connsiteY25" fmla="*/ 689696 h 737974"/>
              <a:gd name="connsiteX26" fmla="*/ 80400 w 3305554"/>
              <a:gd name="connsiteY26" fmla="*/ 596881 h 737974"/>
              <a:gd name="connsiteX27" fmla="*/ 1335 w 3305554"/>
              <a:gd name="connsiteY27" fmla="*/ 480003 h 737974"/>
              <a:gd name="connsiteX28" fmla="*/ 118213 w 3305554"/>
              <a:gd name="connsiteY28" fmla="*/ 400938 h 737974"/>
              <a:gd name="connsiteX29" fmla="*/ 49462 w 3305554"/>
              <a:gd name="connsiteY29" fmla="*/ 290935 h 737974"/>
              <a:gd name="connsiteX30" fmla="*/ 101025 w 3305554"/>
              <a:gd name="connsiteY30" fmla="*/ 156869 h 737974"/>
              <a:gd name="connsiteX31" fmla="*/ 369158 w 3305554"/>
              <a:gd name="connsiteY31" fmla="*/ 77804 h 737974"/>
              <a:gd name="connsiteX32" fmla="*/ 486036 w 3305554"/>
              <a:gd name="connsiteY32" fmla="*/ 60616 h 73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554" h="737974">
                <a:moveTo>
                  <a:pt x="486036" y="60616"/>
                </a:moveTo>
                <a:cubicBezTo>
                  <a:pt x="557652" y="59470"/>
                  <a:pt x="707188" y="66346"/>
                  <a:pt x="798857" y="70929"/>
                </a:cubicBezTo>
                <a:cubicBezTo>
                  <a:pt x="890526" y="75512"/>
                  <a:pt x="955841" y="91554"/>
                  <a:pt x="1036051" y="88117"/>
                </a:cubicBezTo>
                <a:cubicBezTo>
                  <a:pt x="1116261" y="84680"/>
                  <a:pt x="1280120" y="50304"/>
                  <a:pt x="1280120" y="50304"/>
                </a:cubicBezTo>
                <a:cubicBezTo>
                  <a:pt x="1375227" y="35981"/>
                  <a:pt x="1516742" y="8479"/>
                  <a:pt x="1606692" y="2177"/>
                </a:cubicBezTo>
                <a:cubicBezTo>
                  <a:pt x="1696642" y="-4125"/>
                  <a:pt x="1748206" y="4469"/>
                  <a:pt x="1819822" y="12490"/>
                </a:cubicBezTo>
                <a:cubicBezTo>
                  <a:pt x="1891438" y="20511"/>
                  <a:pt x="1929826" y="41710"/>
                  <a:pt x="2036391" y="50304"/>
                </a:cubicBezTo>
                <a:cubicBezTo>
                  <a:pt x="2142956" y="58898"/>
                  <a:pt x="2328587" y="65200"/>
                  <a:pt x="2459215" y="64054"/>
                </a:cubicBezTo>
                <a:cubicBezTo>
                  <a:pt x="2589843" y="62908"/>
                  <a:pt x="2698700" y="21084"/>
                  <a:pt x="2820162" y="43428"/>
                </a:cubicBezTo>
                <a:cubicBezTo>
                  <a:pt x="2941624" y="65772"/>
                  <a:pt x="3126108" y="148275"/>
                  <a:pt x="3187985" y="198120"/>
                </a:cubicBezTo>
                <a:cubicBezTo>
                  <a:pt x="3249862" y="247965"/>
                  <a:pt x="3174234" y="298956"/>
                  <a:pt x="3191422" y="342499"/>
                </a:cubicBezTo>
                <a:cubicBezTo>
                  <a:pt x="3208610" y="386042"/>
                  <a:pt x="3272779" y="432449"/>
                  <a:pt x="3291113" y="459377"/>
                </a:cubicBezTo>
                <a:cubicBezTo>
                  <a:pt x="3309447" y="486305"/>
                  <a:pt x="3307154" y="499482"/>
                  <a:pt x="3301425" y="504066"/>
                </a:cubicBezTo>
                <a:cubicBezTo>
                  <a:pt x="3295696" y="508650"/>
                  <a:pt x="3273925" y="484013"/>
                  <a:pt x="3256737" y="486878"/>
                </a:cubicBezTo>
                <a:cubicBezTo>
                  <a:pt x="3239549" y="489743"/>
                  <a:pt x="3230382" y="510941"/>
                  <a:pt x="3198298" y="521254"/>
                </a:cubicBezTo>
                <a:cubicBezTo>
                  <a:pt x="3166214" y="531567"/>
                  <a:pt x="3079700" y="540161"/>
                  <a:pt x="3064231" y="548755"/>
                </a:cubicBezTo>
                <a:cubicBezTo>
                  <a:pt x="3048762" y="557349"/>
                  <a:pt x="3119233" y="559068"/>
                  <a:pt x="3105483" y="572818"/>
                </a:cubicBezTo>
                <a:cubicBezTo>
                  <a:pt x="3091733" y="586568"/>
                  <a:pt x="3014959" y="608340"/>
                  <a:pt x="2981729" y="631257"/>
                </a:cubicBezTo>
                <a:cubicBezTo>
                  <a:pt x="2948499" y="654174"/>
                  <a:pt x="2976573" y="693707"/>
                  <a:pt x="2906102" y="710322"/>
                </a:cubicBezTo>
                <a:cubicBezTo>
                  <a:pt x="2835631" y="726937"/>
                  <a:pt x="2676356" y="727510"/>
                  <a:pt x="2558905" y="730947"/>
                </a:cubicBezTo>
                <a:cubicBezTo>
                  <a:pt x="2441454" y="734385"/>
                  <a:pt x="2324576" y="742406"/>
                  <a:pt x="2201395" y="730947"/>
                </a:cubicBezTo>
                <a:cubicBezTo>
                  <a:pt x="2078214" y="719488"/>
                  <a:pt x="1935554" y="669070"/>
                  <a:pt x="1819822" y="662195"/>
                </a:cubicBezTo>
                <a:cubicBezTo>
                  <a:pt x="1704090" y="655320"/>
                  <a:pt x="1614712" y="677092"/>
                  <a:pt x="1507001" y="689696"/>
                </a:cubicBezTo>
                <a:cubicBezTo>
                  <a:pt x="1399290" y="702300"/>
                  <a:pt x="1278974" y="740687"/>
                  <a:pt x="1173555" y="737822"/>
                </a:cubicBezTo>
                <a:cubicBezTo>
                  <a:pt x="1068136" y="734957"/>
                  <a:pt x="998810" y="680529"/>
                  <a:pt x="874484" y="672508"/>
                </a:cubicBezTo>
                <a:cubicBezTo>
                  <a:pt x="750158" y="664487"/>
                  <a:pt x="559944" y="702300"/>
                  <a:pt x="427597" y="689696"/>
                </a:cubicBezTo>
                <a:cubicBezTo>
                  <a:pt x="295250" y="677092"/>
                  <a:pt x="151444" y="631830"/>
                  <a:pt x="80400" y="596881"/>
                </a:cubicBezTo>
                <a:cubicBezTo>
                  <a:pt x="9356" y="561932"/>
                  <a:pt x="-4967" y="512660"/>
                  <a:pt x="1335" y="480003"/>
                </a:cubicBezTo>
                <a:cubicBezTo>
                  <a:pt x="7637" y="447346"/>
                  <a:pt x="110192" y="432449"/>
                  <a:pt x="118213" y="400938"/>
                </a:cubicBezTo>
                <a:cubicBezTo>
                  <a:pt x="126234" y="369427"/>
                  <a:pt x="52327" y="331613"/>
                  <a:pt x="49462" y="290935"/>
                </a:cubicBezTo>
                <a:cubicBezTo>
                  <a:pt x="46597" y="250257"/>
                  <a:pt x="47742" y="192391"/>
                  <a:pt x="101025" y="156869"/>
                </a:cubicBezTo>
                <a:cubicBezTo>
                  <a:pt x="154308" y="121347"/>
                  <a:pt x="304417" y="92700"/>
                  <a:pt x="369158" y="77804"/>
                </a:cubicBezTo>
                <a:cubicBezTo>
                  <a:pt x="433899" y="62908"/>
                  <a:pt x="414420" y="61762"/>
                  <a:pt x="486036" y="60616"/>
                </a:cubicBezTo>
                <a:close/>
              </a:path>
            </a:pathLst>
          </a:custGeom>
          <a:solidFill>
            <a:schemeClr val="bg1"/>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22B5D98A-0C57-4587-97AB-F52EF78FD7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6235" y="1795299"/>
            <a:ext cx="3308993" cy="820234"/>
          </a:xfrm>
          <a:prstGeom prst="rect">
            <a:avLst/>
          </a:prstGeom>
        </p:spPr>
      </p:pic>
      <p:sp>
        <p:nvSpPr>
          <p:cNvPr id="60" name="Rectangle 59">
            <a:extLst>
              <a:ext uri="{FF2B5EF4-FFF2-40B4-BE49-F238E27FC236}">
                <a16:creationId xmlns:a16="http://schemas.microsoft.com/office/drawing/2014/main" id="{471AF167-32D5-4FC0-AC7B-86C4F970DEF8}"/>
              </a:ext>
            </a:extLst>
          </p:cNvPr>
          <p:cNvSpPr/>
          <p:nvPr/>
        </p:nvSpPr>
        <p:spPr>
          <a:xfrm>
            <a:off x="5201458" y="2005054"/>
            <a:ext cx="2840535" cy="444177"/>
          </a:xfrm>
          <a:prstGeom prst="rect">
            <a:avLst/>
          </a:prstGeom>
        </p:spPr>
        <p:txBody>
          <a:bodyPr wrap="square">
            <a:spAutoFit/>
          </a:bodyPr>
          <a:lstStyle/>
          <a:p>
            <a:pPr algn="ctr"/>
            <a:endParaRPr lang="en-US" sz="2400" dirty="0"/>
          </a:p>
        </p:txBody>
      </p:sp>
      <p:sp>
        <p:nvSpPr>
          <p:cNvPr id="10" name="TextBox 9">
            <a:extLst>
              <a:ext uri="{FF2B5EF4-FFF2-40B4-BE49-F238E27FC236}">
                <a16:creationId xmlns:a16="http://schemas.microsoft.com/office/drawing/2014/main" id="{8AB850DE-647B-4FBD-9B9A-FC92E72B905A}"/>
              </a:ext>
            </a:extLst>
          </p:cNvPr>
          <p:cNvSpPr txBox="1"/>
          <p:nvPr/>
        </p:nvSpPr>
        <p:spPr>
          <a:xfrm>
            <a:off x="5324401" y="1943945"/>
            <a:ext cx="2204450" cy="523220"/>
          </a:xfrm>
          <a:prstGeom prst="rect">
            <a:avLst/>
          </a:prstGeom>
          <a:noFill/>
        </p:spPr>
        <p:txBody>
          <a:bodyPr wrap="none" rtlCol="0">
            <a:spAutoFit/>
          </a:bodyPr>
          <a:lstStyle/>
          <a:p>
            <a:r>
              <a:rPr lang="en-US" sz="2800" b="1">
                <a:latin typeface="#9Slide03 Comfortaa Bold" panose="00000800000000000000" pitchFamily="2" charset="0"/>
              </a:rPr>
              <a:t>A. Dừng lại</a:t>
            </a:r>
          </a:p>
        </p:txBody>
      </p:sp>
      <p:grpSp>
        <p:nvGrpSpPr>
          <p:cNvPr id="61" name="Group 60">
            <a:extLst>
              <a:ext uri="{FF2B5EF4-FFF2-40B4-BE49-F238E27FC236}">
                <a16:creationId xmlns:a16="http://schemas.microsoft.com/office/drawing/2014/main" id="{1AD3C61D-C47C-4F35-AFA2-29DC02BDA0A9}"/>
              </a:ext>
            </a:extLst>
          </p:cNvPr>
          <p:cNvGrpSpPr/>
          <p:nvPr/>
        </p:nvGrpSpPr>
        <p:grpSpPr>
          <a:xfrm>
            <a:off x="5016235" y="2725725"/>
            <a:ext cx="4343896" cy="804219"/>
            <a:chOff x="4490204" y="2093556"/>
            <a:chExt cx="4343896" cy="804219"/>
          </a:xfrm>
        </p:grpSpPr>
        <p:pic>
          <p:nvPicPr>
            <p:cNvPr id="62" name="Picture 61" descr="A picture containing tableware&#10;&#10;Description automatically generated">
              <a:extLst>
                <a:ext uri="{FF2B5EF4-FFF2-40B4-BE49-F238E27FC236}">
                  <a16:creationId xmlns:a16="http://schemas.microsoft.com/office/drawing/2014/main" id="{91CBF171-8745-48BF-ABC4-76D7193D46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0204" y="2093556"/>
              <a:ext cx="4343896" cy="804219"/>
            </a:xfrm>
            <a:prstGeom prst="rect">
              <a:avLst/>
            </a:prstGeom>
          </p:spPr>
        </p:pic>
        <p:sp>
          <p:nvSpPr>
            <p:cNvPr id="63" name="TextBox 62">
              <a:extLst>
                <a:ext uri="{FF2B5EF4-FFF2-40B4-BE49-F238E27FC236}">
                  <a16:creationId xmlns:a16="http://schemas.microsoft.com/office/drawing/2014/main" id="{46FDA762-CD88-4EC7-B057-63131E9897B3}"/>
                </a:ext>
              </a:extLst>
            </p:cNvPr>
            <p:cNvSpPr txBox="1"/>
            <p:nvPr/>
          </p:nvSpPr>
          <p:spPr>
            <a:xfrm>
              <a:off x="4869084" y="2218199"/>
              <a:ext cx="3387466" cy="523220"/>
            </a:xfrm>
            <a:prstGeom prst="rect">
              <a:avLst/>
            </a:prstGeom>
            <a:noFill/>
          </p:spPr>
          <p:txBody>
            <a:bodyPr wrap="none" rtlCol="0">
              <a:spAutoFit/>
            </a:bodyPr>
            <a:lstStyle/>
            <a:p>
              <a:r>
                <a:rPr lang="en-US" sz="2800" b="1">
                  <a:latin typeface="#9Slide03 Comfortaa Bold" panose="00000800000000000000" pitchFamily="2" charset="0"/>
                </a:rPr>
                <a:t>B. Đi sang đường</a:t>
              </a:r>
            </a:p>
          </p:txBody>
        </p:sp>
      </p:grpSp>
      <p:grpSp>
        <p:nvGrpSpPr>
          <p:cNvPr id="64" name="Group 63">
            <a:extLst>
              <a:ext uri="{FF2B5EF4-FFF2-40B4-BE49-F238E27FC236}">
                <a16:creationId xmlns:a16="http://schemas.microsoft.com/office/drawing/2014/main" id="{160D8AF2-C7D8-4D34-82C3-D669C8F0DB72}"/>
              </a:ext>
            </a:extLst>
          </p:cNvPr>
          <p:cNvGrpSpPr/>
          <p:nvPr/>
        </p:nvGrpSpPr>
        <p:grpSpPr>
          <a:xfrm>
            <a:off x="5016235" y="3762539"/>
            <a:ext cx="6372135" cy="804219"/>
            <a:chOff x="4490204" y="2093556"/>
            <a:chExt cx="6372135" cy="804219"/>
          </a:xfrm>
        </p:grpSpPr>
        <p:pic>
          <p:nvPicPr>
            <p:cNvPr id="65" name="Picture 64" descr="A picture containing tableware&#10;&#10;Description automatically generated">
              <a:extLst>
                <a:ext uri="{FF2B5EF4-FFF2-40B4-BE49-F238E27FC236}">
                  <a16:creationId xmlns:a16="http://schemas.microsoft.com/office/drawing/2014/main" id="{81517578-28DA-4921-B3A8-E4DCCF07B8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0204" y="2093556"/>
              <a:ext cx="6372135" cy="804219"/>
            </a:xfrm>
            <a:prstGeom prst="rect">
              <a:avLst/>
            </a:prstGeom>
          </p:spPr>
        </p:pic>
        <p:sp>
          <p:nvSpPr>
            <p:cNvPr id="66" name="TextBox 65">
              <a:extLst>
                <a:ext uri="{FF2B5EF4-FFF2-40B4-BE49-F238E27FC236}">
                  <a16:creationId xmlns:a16="http://schemas.microsoft.com/office/drawing/2014/main" id="{A6BF9088-7007-4E72-857E-589FA94CBD23}"/>
                </a:ext>
              </a:extLst>
            </p:cNvPr>
            <p:cNvSpPr txBox="1"/>
            <p:nvPr/>
          </p:nvSpPr>
          <p:spPr>
            <a:xfrm>
              <a:off x="4869084" y="2218199"/>
              <a:ext cx="5264583" cy="523220"/>
            </a:xfrm>
            <a:prstGeom prst="rect">
              <a:avLst/>
            </a:prstGeom>
            <a:noFill/>
          </p:spPr>
          <p:txBody>
            <a:bodyPr wrap="none" rtlCol="0">
              <a:spAutoFit/>
            </a:bodyPr>
            <a:lstStyle/>
            <a:p>
              <a:r>
                <a:rPr lang="en-US" sz="2800" b="1">
                  <a:latin typeface="#9Slide03 Comfortaa Bold" panose="00000800000000000000" pitchFamily="2" charset="0"/>
                </a:rPr>
                <a:t>C. Quan sát hai bên đường</a:t>
              </a:r>
            </a:p>
          </p:txBody>
        </p:sp>
      </p:grpSp>
      <p:pic>
        <p:nvPicPr>
          <p:cNvPr id="70" name="图片 7">
            <a:extLst>
              <a:ext uri="{FF2B5EF4-FFF2-40B4-BE49-F238E27FC236}">
                <a16:creationId xmlns:a16="http://schemas.microsoft.com/office/drawing/2014/main" id="{E55B0EC2-B518-4440-A1E9-0137587B9C9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1643" t="45904" r="3283"/>
          <a:stretch/>
        </p:blipFill>
        <p:spPr>
          <a:xfrm>
            <a:off x="14730594" y="4240670"/>
            <a:ext cx="2346505" cy="1584084"/>
          </a:xfrm>
          <a:prstGeom prst="rect">
            <a:avLst/>
          </a:prstGeom>
        </p:spPr>
      </p:pic>
      <p:pic>
        <p:nvPicPr>
          <p:cNvPr id="69" name="图片 18">
            <a:extLst>
              <a:ext uri="{FF2B5EF4-FFF2-40B4-BE49-F238E27FC236}">
                <a16:creationId xmlns:a16="http://schemas.microsoft.com/office/drawing/2014/main" id="{C2BE7328-57E8-4CE9-B323-4D7AC6A7B38F}"/>
              </a:ext>
            </a:extLst>
          </p:cNvPr>
          <p:cNvPicPr>
            <a:picLocks noChangeAspect="1"/>
          </p:cNvPicPr>
          <p:nvPr/>
        </p:nvPicPr>
        <p:blipFill rotWithShape="1">
          <a:blip r:embed="rId12">
            <a:extLst>
              <a:ext uri="{28A0092B-C50C-407E-A947-70E740481C1C}">
                <a14:useLocalDpi xmlns:a14="http://schemas.microsoft.com/office/drawing/2010/main" val="0"/>
              </a:ext>
            </a:extLst>
          </a:blip>
          <a:srcRect l="37708" t="33704" r="14375" b="20741"/>
          <a:stretch/>
        </p:blipFill>
        <p:spPr>
          <a:xfrm>
            <a:off x="2788538" y="4816513"/>
            <a:ext cx="3856066" cy="2062157"/>
          </a:xfrm>
          <a:prstGeom prst="rect">
            <a:avLst/>
          </a:prstGeom>
        </p:spPr>
      </p:pic>
      <p:grpSp>
        <p:nvGrpSpPr>
          <p:cNvPr id="42" name="Group 41">
            <a:extLst>
              <a:ext uri="{FF2B5EF4-FFF2-40B4-BE49-F238E27FC236}">
                <a16:creationId xmlns:a16="http://schemas.microsoft.com/office/drawing/2014/main" id="{557DE7C5-0195-46ED-9249-197CE632B0E1}"/>
              </a:ext>
            </a:extLst>
          </p:cNvPr>
          <p:cNvGrpSpPr/>
          <p:nvPr/>
        </p:nvGrpSpPr>
        <p:grpSpPr>
          <a:xfrm>
            <a:off x="614968" y="266572"/>
            <a:ext cx="949672" cy="4061217"/>
            <a:chOff x="614968" y="1287987"/>
            <a:chExt cx="710825" cy="3039802"/>
          </a:xfrm>
        </p:grpSpPr>
        <p:grpSp>
          <p:nvGrpSpPr>
            <p:cNvPr id="43" name="Group 42">
              <a:extLst>
                <a:ext uri="{FF2B5EF4-FFF2-40B4-BE49-F238E27FC236}">
                  <a16:creationId xmlns:a16="http://schemas.microsoft.com/office/drawing/2014/main" id="{2BB2375A-C650-4CCE-9A27-EC7EB8155B17}"/>
                </a:ext>
              </a:extLst>
            </p:cNvPr>
            <p:cNvGrpSpPr/>
            <p:nvPr/>
          </p:nvGrpSpPr>
          <p:grpSpPr>
            <a:xfrm>
              <a:off x="614968" y="1287987"/>
              <a:ext cx="710825" cy="3039802"/>
              <a:chOff x="614968" y="1287987"/>
              <a:chExt cx="710825" cy="3039802"/>
            </a:xfrm>
          </p:grpSpPr>
          <p:grpSp>
            <p:nvGrpSpPr>
              <p:cNvPr id="47" name="Group 46">
                <a:extLst>
                  <a:ext uri="{FF2B5EF4-FFF2-40B4-BE49-F238E27FC236}">
                    <a16:creationId xmlns:a16="http://schemas.microsoft.com/office/drawing/2014/main" id="{784F0189-E735-449F-A287-C0AFD42F0619}"/>
                  </a:ext>
                </a:extLst>
              </p:cNvPr>
              <p:cNvGrpSpPr/>
              <p:nvPr/>
            </p:nvGrpSpPr>
            <p:grpSpPr>
              <a:xfrm>
                <a:off x="614968" y="1287987"/>
                <a:ext cx="710825" cy="3039802"/>
                <a:chOff x="11480167" y="1600200"/>
                <a:chExt cx="710825" cy="3039802"/>
              </a:xfrm>
            </p:grpSpPr>
            <p:pic>
              <p:nvPicPr>
                <p:cNvPr id="51" name="Picture 9" descr="F:\未标题-1.png">
                  <a:extLst>
                    <a:ext uri="{FF2B5EF4-FFF2-40B4-BE49-F238E27FC236}">
                      <a16:creationId xmlns:a16="http://schemas.microsoft.com/office/drawing/2014/main" id="{1E8368DE-9717-4381-999F-8AA62819809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11480167" y="1600200"/>
                  <a:ext cx="710825" cy="303980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F:\未标题-2.png">
                  <a:extLst>
                    <a:ext uri="{FF2B5EF4-FFF2-40B4-BE49-F238E27FC236}">
                      <a16:creationId xmlns:a16="http://schemas.microsoft.com/office/drawing/2014/main" id="{903D00BD-A3E5-4538-8C36-65D39782A36D}"/>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8949" t="27267" r="29009" b="26422"/>
                <a:stretch/>
              </p:blipFill>
              <p:spPr bwMode="auto">
                <a:xfrm>
                  <a:off x="11666924" y="2567464"/>
                  <a:ext cx="384953" cy="42408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descr="F:\未标题-2.png">
                  <a:extLst>
                    <a:ext uri="{FF2B5EF4-FFF2-40B4-BE49-F238E27FC236}">
                      <a16:creationId xmlns:a16="http://schemas.microsoft.com/office/drawing/2014/main" id="{8ED0944A-228D-47BB-81B2-F78A60AA3503}"/>
                    </a:ext>
                  </a:extLst>
                </p:cNvPr>
                <p:cNvPicPr>
                  <a:picLocks noChangeAspect="1" noChangeArrowheads="1"/>
                </p:cNvPicPr>
                <p:nvPr/>
              </p:nvPicPr>
              <p:blipFill rotWithShape="1">
                <a:blip r:embed="rId16" cstate="print">
                  <a:duotone>
                    <a:prstClr val="black"/>
                    <a:srgbClr val="FF0000">
                      <a:tint val="45000"/>
                      <a:satMod val="400000"/>
                    </a:srgbClr>
                  </a:duotone>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rcRect l="28949" t="27267" r="29009" b="26422"/>
                <a:stretch/>
              </p:blipFill>
              <p:spPr bwMode="auto">
                <a:xfrm>
                  <a:off x="11662768" y="1730587"/>
                  <a:ext cx="384953" cy="42408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Oval 47">
                <a:extLst>
                  <a:ext uri="{FF2B5EF4-FFF2-40B4-BE49-F238E27FC236}">
                    <a16:creationId xmlns:a16="http://schemas.microsoft.com/office/drawing/2014/main" id="{E0C8D2E3-E345-495A-AAD0-8A9DBF1ADA73}"/>
                  </a:ext>
                </a:extLst>
              </p:cNvPr>
              <p:cNvSpPr/>
              <p:nvPr/>
            </p:nvSpPr>
            <p:spPr>
              <a:xfrm>
                <a:off x="825092" y="1910635"/>
                <a:ext cx="328844" cy="328844"/>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B2F43DF-7CBC-47EA-AE5A-C63E65126A0B}"/>
                  </a:ext>
                </a:extLst>
              </p:cNvPr>
              <p:cNvSpPr/>
              <p:nvPr/>
            </p:nvSpPr>
            <p:spPr>
              <a:xfrm>
                <a:off x="875185" y="212500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7955492F-3040-4647-A629-61E018773CB5}"/>
                  </a:ext>
                </a:extLst>
              </p:cNvPr>
              <p:cNvSpPr/>
              <p:nvPr/>
            </p:nvSpPr>
            <p:spPr>
              <a:xfrm>
                <a:off x="848824" y="1980971"/>
                <a:ext cx="68979" cy="120449"/>
              </a:xfrm>
              <a:custGeom>
                <a:avLst/>
                <a:gdLst>
                  <a:gd name="connsiteX0" fmla="*/ 68770 w 68979"/>
                  <a:gd name="connsiteY0" fmla="*/ 155 h 120449"/>
                  <a:gd name="connsiteX1" fmla="*/ 15430 w 68979"/>
                  <a:gd name="connsiteY1" fmla="*/ 30635 h 120449"/>
                  <a:gd name="connsiteX2" fmla="*/ 190 w 68979"/>
                  <a:gd name="connsiteY2" fmla="*/ 99215 h 120449"/>
                  <a:gd name="connsiteX3" fmla="*/ 23050 w 68979"/>
                  <a:gd name="connsiteY3" fmla="*/ 120170 h 120449"/>
                  <a:gd name="connsiteX4" fmla="*/ 34480 w 68979"/>
                  <a:gd name="connsiteY4" fmla="*/ 87785 h 120449"/>
                  <a:gd name="connsiteX5" fmla="*/ 34480 w 68979"/>
                  <a:gd name="connsiteY5" fmla="*/ 42065 h 120449"/>
                  <a:gd name="connsiteX6" fmla="*/ 68770 w 68979"/>
                  <a:gd name="connsiteY6" fmla="*/ 155 h 12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79" h="120449">
                    <a:moveTo>
                      <a:pt x="68770" y="155"/>
                    </a:moveTo>
                    <a:cubicBezTo>
                      <a:pt x="65595" y="-1750"/>
                      <a:pt x="26860" y="14125"/>
                      <a:pt x="15430" y="30635"/>
                    </a:cubicBezTo>
                    <a:cubicBezTo>
                      <a:pt x="4000" y="47145"/>
                      <a:pt x="-1080" y="84293"/>
                      <a:pt x="190" y="99215"/>
                    </a:cubicBezTo>
                    <a:cubicBezTo>
                      <a:pt x="1460" y="114137"/>
                      <a:pt x="17335" y="122075"/>
                      <a:pt x="23050" y="120170"/>
                    </a:cubicBezTo>
                    <a:cubicBezTo>
                      <a:pt x="28765" y="118265"/>
                      <a:pt x="32575" y="100802"/>
                      <a:pt x="34480" y="87785"/>
                    </a:cubicBezTo>
                    <a:cubicBezTo>
                      <a:pt x="36385" y="74768"/>
                      <a:pt x="30988" y="55082"/>
                      <a:pt x="34480" y="42065"/>
                    </a:cubicBezTo>
                    <a:cubicBezTo>
                      <a:pt x="37972" y="29048"/>
                      <a:pt x="71945" y="2060"/>
                      <a:pt x="68770" y="1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43">
              <a:extLst>
                <a:ext uri="{FF2B5EF4-FFF2-40B4-BE49-F238E27FC236}">
                  <a16:creationId xmlns:a16="http://schemas.microsoft.com/office/drawing/2014/main" id="{075A1418-57A4-41C5-81D1-EC80619D69BE}"/>
                </a:ext>
              </a:extLst>
            </p:cNvPr>
            <p:cNvSpPr/>
            <p:nvPr/>
          </p:nvSpPr>
          <p:spPr>
            <a:xfrm>
              <a:off x="820619" y="1461291"/>
              <a:ext cx="328844" cy="32884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F4590A4-85BE-4764-95E5-52A2240CF87B}"/>
                </a:ext>
              </a:extLst>
            </p:cNvPr>
            <p:cNvSpPr/>
            <p:nvPr/>
          </p:nvSpPr>
          <p:spPr>
            <a:xfrm>
              <a:off x="870712" y="167565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A93C36CC-BA8F-4789-91C4-46FD2EA05A85}"/>
                </a:ext>
              </a:extLst>
            </p:cNvPr>
            <p:cNvSpPr/>
            <p:nvPr/>
          </p:nvSpPr>
          <p:spPr>
            <a:xfrm>
              <a:off x="844351" y="1531627"/>
              <a:ext cx="68979" cy="120449"/>
            </a:xfrm>
            <a:custGeom>
              <a:avLst/>
              <a:gdLst>
                <a:gd name="connsiteX0" fmla="*/ 68770 w 68979"/>
                <a:gd name="connsiteY0" fmla="*/ 155 h 120449"/>
                <a:gd name="connsiteX1" fmla="*/ 15430 w 68979"/>
                <a:gd name="connsiteY1" fmla="*/ 30635 h 120449"/>
                <a:gd name="connsiteX2" fmla="*/ 190 w 68979"/>
                <a:gd name="connsiteY2" fmla="*/ 99215 h 120449"/>
                <a:gd name="connsiteX3" fmla="*/ 23050 w 68979"/>
                <a:gd name="connsiteY3" fmla="*/ 120170 h 120449"/>
                <a:gd name="connsiteX4" fmla="*/ 34480 w 68979"/>
                <a:gd name="connsiteY4" fmla="*/ 87785 h 120449"/>
                <a:gd name="connsiteX5" fmla="*/ 34480 w 68979"/>
                <a:gd name="connsiteY5" fmla="*/ 42065 h 120449"/>
                <a:gd name="connsiteX6" fmla="*/ 68770 w 68979"/>
                <a:gd name="connsiteY6" fmla="*/ 155 h 12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79" h="120449">
                  <a:moveTo>
                    <a:pt x="68770" y="155"/>
                  </a:moveTo>
                  <a:cubicBezTo>
                    <a:pt x="65595" y="-1750"/>
                    <a:pt x="26860" y="14125"/>
                    <a:pt x="15430" y="30635"/>
                  </a:cubicBezTo>
                  <a:cubicBezTo>
                    <a:pt x="4000" y="47145"/>
                    <a:pt x="-1080" y="84293"/>
                    <a:pt x="190" y="99215"/>
                  </a:cubicBezTo>
                  <a:cubicBezTo>
                    <a:pt x="1460" y="114137"/>
                    <a:pt x="17335" y="122075"/>
                    <a:pt x="23050" y="120170"/>
                  </a:cubicBezTo>
                  <a:cubicBezTo>
                    <a:pt x="28765" y="118265"/>
                    <a:pt x="32575" y="100802"/>
                    <a:pt x="34480" y="87785"/>
                  </a:cubicBezTo>
                  <a:cubicBezTo>
                    <a:pt x="36385" y="74768"/>
                    <a:pt x="30988" y="55082"/>
                    <a:pt x="34480" y="42065"/>
                  </a:cubicBezTo>
                  <a:cubicBezTo>
                    <a:pt x="37972" y="29048"/>
                    <a:pt x="71945" y="2060"/>
                    <a:pt x="68770" y="1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4" name="Picture 2" descr="Tả chú công an giao thông (10 mẫu) - Tập làm văn lớp 5">
            <a:extLst>
              <a:ext uri="{FF2B5EF4-FFF2-40B4-BE49-F238E27FC236}">
                <a16:creationId xmlns:a16="http://schemas.microsoft.com/office/drawing/2014/main" id="{D57151C4-C577-4434-907A-7BD5586AA072}"/>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2090" b="100000" l="31250" r="63438">
                        <a14:foregroundMark x1="36563" y1="29851" x2="36563" y2="29851"/>
                        <a14:foregroundMark x1="53281" y1="73433" x2="53594" y2="76119"/>
                        <a14:backgroundMark x1="39531" y1="72537" x2="44063" y2="81493"/>
                        <a14:backgroundMark x1="45781" y1="76119" x2="45781" y2="76119"/>
                        <a14:backgroundMark x1="52969" y1="73433" x2="52969" y2="76716"/>
                      </a14:backgroundRemoval>
                    </a14:imgEffect>
                    <a14:imgEffect>
                      <a14:brightnessContrast contrast="20000"/>
                    </a14:imgEffect>
                  </a14:imgLayer>
                </a14:imgProps>
              </a:ext>
              <a:ext uri="{28A0092B-C50C-407E-A947-70E740481C1C}">
                <a14:useLocalDpi xmlns:a14="http://schemas.microsoft.com/office/drawing/2010/main" val="0"/>
              </a:ext>
            </a:extLst>
          </a:blip>
          <a:srcRect l="27659" r="33135"/>
          <a:stretch/>
        </p:blipFill>
        <p:spPr bwMode="auto">
          <a:xfrm>
            <a:off x="1287982" y="1261262"/>
            <a:ext cx="2367098" cy="316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39802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p:cTn id="10" dur="500" fill="hold"/>
                                        <p:tgtEl>
                                          <p:spTgt spid="28"/>
                                        </p:tgtEl>
                                        <p:attrNameLst>
                                          <p:attrName>ppt_w</p:attrName>
                                        </p:attrNameLst>
                                      </p:cBhvr>
                                      <p:tavLst>
                                        <p:tav tm="0">
                                          <p:val>
                                            <p:fltVal val="0"/>
                                          </p:val>
                                        </p:tav>
                                        <p:tav tm="100000">
                                          <p:val>
                                            <p:strVal val="#ppt_w"/>
                                          </p:val>
                                        </p:tav>
                                      </p:tavLst>
                                    </p:anim>
                                    <p:anim calcmode="lin" valueType="num">
                                      <p:cBhvr>
                                        <p:cTn id="11" dur="500" fill="hold"/>
                                        <p:tgtEl>
                                          <p:spTgt spid="28"/>
                                        </p:tgtEl>
                                        <p:attrNameLst>
                                          <p:attrName>ppt_h</p:attrName>
                                        </p:attrNameLst>
                                      </p:cBhvr>
                                      <p:tavLst>
                                        <p:tav tm="0">
                                          <p:val>
                                            <p:fltVal val="0"/>
                                          </p:val>
                                        </p:tav>
                                        <p:tav tm="100000">
                                          <p:val>
                                            <p:strVal val="#ppt_h"/>
                                          </p:val>
                                        </p:tav>
                                      </p:tavLst>
                                    </p:anim>
                                    <p:animEffect transition="in" filter="fade">
                                      <p:cBhvr>
                                        <p:cTn id="12" dur="500"/>
                                        <p:tgtEl>
                                          <p:spTgt spid="2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p:cTn id="15" dur="500" fill="hold"/>
                                        <p:tgtEl>
                                          <p:spTgt spid="57"/>
                                        </p:tgtEl>
                                        <p:attrNameLst>
                                          <p:attrName>ppt_w</p:attrName>
                                        </p:attrNameLst>
                                      </p:cBhvr>
                                      <p:tavLst>
                                        <p:tav tm="0">
                                          <p:val>
                                            <p:fltVal val="0"/>
                                          </p:val>
                                        </p:tav>
                                        <p:tav tm="100000">
                                          <p:val>
                                            <p:strVal val="#ppt_w"/>
                                          </p:val>
                                        </p:tav>
                                      </p:tavLst>
                                    </p:anim>
                                    <p:anim calcmode="lin" valueType="num">
                                      <p:cBhvr>
                                        <p:cTn id="16" dur="500" fill="hold"/>
                                        <p:tgtEl>
                                          <p:spTgt spid="57"/>
                                        </p:tgtEl>
                                        <p:attrNameLst>
                                          <p:attrName>ppt_h</p:attrName>
                                        </p:attrNameLst>
                                      </p:cBhvr>
                                      <p:tavLst>
                                        <p:tav tm="0">
                                          <p:val>
                                            <p:fltVal val="0"/>
                                          </p:val>
                                        </p:tav>
                                        <p:tav tm="100000">
                                          <p:val>
                                            <p:strVal val="#ppt_h"/>
                                          </p:val>
                                        </p:tav>
                                      </p:tavLst>
                                    </p:anim>
                                    <p:animEffect transition="in" filter="fade">
                                      <p:cBhvr>
                                        <p:cTn id="17" dur="500"/>
                                        <p:tgtEl>
                                          <p:spTgt spid="57"/>
                                        </p:tgtEl>
                                      </p:cBhvr>
                                    </p:animEffect>
                                  </p:childTnLst>
                                </p:cTn>
                              </p:par>
                              <p:par>
                                <p:cTn id="18" presetID="5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p:cTn id="25" dur="500" fill="hold"/>
                                        <p:tgtEl>
                                          <p:spTgt spid="59"/>
                                        </p:tgtEl>
                                        <p:attrNameLst>
                                          <p:attrName>ppt_w</p:attrName>
                                        </p:attrNameLst>
                                      </p:cBhvr>
                                      <p:tavLst>
                                        <p:tav tm="0">
                                          <p:val>
                                            <p:fltVal val="0"/>
                                          </p:val>
                                        </p:tav>
                                        <p:tav tm="100000">
                                          <p:val>
                                            <p:strVal val="#ppt_w"/>
                                          </p:val>
                                        </p:tav>
                                      </p:tavLst>
                                    </p:anim>
                                    <p:anim calcmode="lin" valueType="num">
                                      <p:cBhvr>
                                        <p:cTn id="26" dur="500" fill="hold"/>
                                        <p:tgtEl>
                                          <p:spTgt spid="59"/>
                                        </p:tgtEl>
                                        <p:attrNameLst>
                                          <p:attrName>ppt_h</p:attrName>
                                        </p:attrNameLst>
                                      </p:cBhvr>
                                      <p:tavLst>
                                        <p:tav tm="0">
                                          <p:val>
                                            <p:fltVal val="0"/>
                                          </p:val>
                                        </p:tav>
                                        <p:tav tm="100000">
                                          <p:val>
                                            <p:strVal val="#ppt_h"/>
                                          </p:val>
                                        </p:tav>
                                      </p:tavLst>
                                    </p:anim>
                                    <p:animEffect transition="in" filter="fade">
                                      <p:cBhvr>
                                        <p:cTn id="27" dur="500"/>
                                        <p:tgtEl>
                                          <p:spTgt spid="59"/>
                                        </p:tgtEl>
                                      </p:cBhvr>
                                    </p:animEffect>
                                  </p:childTnLst>
                                </p:cTn>
                              </p:par>
                              <p:par>
                                <p:cTn id="28" presetID="53" presetClass="entr" presetSubtype="16" fill="hold" grpId="0" nodeType="withEffect" nodePh="1">
                                  <p:stCondLst>
                                    <p:cond delay="0"/>
                                  </p:stCondLst>
                                  <p:endCondLst>
                                    <p:cond evt="begin" delay="0">
                                      <p:tn val="28"/>
                                    </p:cond>
                                  </p:endCondLst>
                                  <p:childTnLst>
                                    <p:set>
                                      <p:cBhvr>
                                        <p:cTn id="29" dur="1" fill="hold">
                                          <p:stCondLst>
                                            <p:cond delay="0"/>
                                          </p:stCondLst>
                                        </p:cTn>
                                        <p:tgtEl>
                                          <p:spTgt spid="60"/>
                                        </p:tgtEl>
                                        <p:attrNameLst>
                                          <p:attrName>style.visibility</p:attrName>
                                        </p:attrNameLst>
                                      </p:cBhvr>
                                      <p:to>
                                        <p:strVal val="visible"/>
                                      </p:to>
                                    </p:set>
                                    <p:anim calcmode="lin" valueType="num">
                                      <p:cBhvr>
                                        <p:cTn id="30" dur="500" fill="hold"/>
                                        <p:tgtEl>
                                          <p:spTgt spid="60"/>
                                        </p:tgtEl>
                                        <p:attrNameLst>
                                          <p:attrName>ppt_w</p:attrName>
                                        </p:attrNameLst>
                                      </p:cBhvr>
                                      <p:tavLst>
                                        <p:tav tm="0">
                                          <p:val>
                                            <p:fltVal val="0"/>
                                          </p:val>
                                        </p:tav>
                                        <p:tav tm="100000">
                                          <p:val>
                                            <p:strVal val="#ppt_w"/>
                                          </p:val>
                                        </p:tav>
                                      </p:tavLst>
                                    </p:anim>
                                    <p:anim calcmode="lin" valueType="num">
                                      <p:cBhvr>
                                        <p:cTn id="31" dur="500" fill="hold"/>
                                        <p:tgtEl>
                                          <p:spTgt spid="60"/>
                                        </p:tgtEl>
                                        <p:attrNameLst>
                                          <p:attrName>ppt_h</p:attrName>
                                        </p:attrNameLst>
                                      </p:cBhvr>
                                      <p:tavLst>
                                        <p:tav tm="0">
                                          <p:val>
                                            <p:fltVal val="0"/>
                                          </p:val>
                                        </p:tav>
                                        <p:tav tm="100000">
                                          <p:val>
                                            <p:strVal val="#ppt_h"/>
                                          </p:val>
                                        </p:tav>
                                      </p:tavLst>
                                    </p:anim>
                                    <p:animEffect transition="in" filter="fade">
                                      <p:cBhvr>
                                        <p:cTn id="32" dur="500"/>
                                        <p:tgtEl>
                                          <p:spTgt spid="6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53" presetClass="entr" presetSubtype="16" fill="hold" nodeType="withEffect">
                                  <p:stCondLst>
                                    <p:cond delay="0"/>
                                  </p:stCondLst>
                                  <p:childTnLst>
                                    <p:set>
                                      <p:cBhvr>
                                        <p:cTn id="39" dur="1" fill="hold">
                                          <p:stCondLst>
                                            <p:cond delay="0"/>
                                          </p:stCondLst>
                                        </p:cTn>
                                        <p:tgtEl>
                                          <p:spTgt spid="61"/>
                                        </p:tgtEl>
                                        <p:attrNameLst>
                                          <p:attrName>style.visibility</p:attrName>
                                        </p:attrNameLst>
                                      </p:cBhvr>
                                      <p:to>
                                        <p:strVal val="visible"/>
                                      </p:to>
                                    </p:set>
                                    <p:anim calcmode="lin" valueType="num">
                                      <p:cBhvr>
                                        <p:cTn id="40" dur="500" fill="hold"/>
                                        <p:tgtEl>
                                          <p:spTgt spid="61"/>
                                        </p:tgtEl>
                                        <p:attrNameLst>
                                          <p:attrName>ppt_w</p:attrName>
                                        </p:attrNameLst>
                                      </p:cBhvr>
                                      <p:tavLst>
                                        <p:tav tm="0">
                                          <p:val>
                                            <p:fltVal val="0"/>
                                          </p:val>
                                        </p:tav>
                                        <p:tav tm="100000">
                                          <p:val>
                                            <p:strVal val="#ppt_w"/>
                                          </p:val>
                                        </p:tav>
                                      </p:tavLst>
                                    </p:anim>
                                    <p:anim calcmode="lin" valueType="num">
                                      <p:cBhvr>
                                        <p:cTn id="41" dur="500" fill="hold"/>
                                        <p:tgtEl>
                                          <p:spTgt spid="61"/>
                                        </p:tgtEl>
                                        <p:attrNameLst>
                                          <p:attrName>ppt_h</p:attrName>
                                        </p:attrNameLst>
                                      </p:cBhvr>
                                      <p:tavLst>
                                        <p:tav tm="0">
                                          <p:val>
                                            <p:fltVal val="0"/>
                                          </p:val>
                                        </p:tav>
                                        <p:tav tm="100000">
                                          <p:val>
                                            <p:strVal val="#ppt_h"/>
                                          </p:val>
                                        </p:tav>
                                      </p:tavLst>
                                    </p:anim>
                                    <p:animEffect transition="in" filter="fade">
                                      <p:cBhvr>
                                        <p:cTn id="42" dur="500"/>
                                        <p:tgtEl>
                                          <p:spTgt spid="61"/>
                                        </p:tgtEl>
                                      </p:cBhvr>
                                    </p:animEffect>
                                  </p:childTnLst>
                                </p:cTn>
                              </p:par>
                              <p:par>
                                <p:cTn id="43" presetID="53" presetClass="entr" presetSubtype="16"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anim calcmode="lin" valueType="num">
                                      <p:cBhvr>
                                        <p:cTn id="45" dur="500" fill="hold"/>
                                        <p:tgtEl>
                                          <p:spTgt spid="64"/>
                                        </p:tgtEl>
                                        <p:attrNameLst>
                                          <p:attrName>ppt_w</p:attrName>
                                        </p:attrNameLst>
                                      </p:cBhvr>
                                      <p:tavLst>
                                        <p:tav tm="0">
                                          <p:val>
                                            <p:fltVal val="0"/>
                                          </p:val>
                                        </p:tav>
                                        <p:tav tm="100000">
                                          <p:val>
                                            <p:strVal val="#ppt_w"/>
                                          </p:val>
                                        </p:tav>
                                      </p:tavLst>
                                    </p:anim>
                                    <p:anim calcmode="lin" valueType="num">
                                      <p:cBhvr>
                                        <p:cTn id="46" dur="500" fill="hold"/>
                                        <p:tgtEl>
                                          <p:spTgt spid="64"/>
                                        </p:tgtEl>
                                        <p:attrNameLst>
                                          <p:attrName>ppt_h</p:attrName>
                                        </p:attrNameLst>
                                      </p:cBhvr>
                                      <p:tavLst>
                                        <p:tav tm="0">
                                          <p:val>
                                            <p:fltVal val="0"/>
                                          </p:val>
                                        </p:tav>
                                        <p:tav tm="100000">
                                          <p:val>
                                            <p:strVal val="#ppt_h"/>
                                          </p:val>
                                        </p:tav>
                                      </p:tavLst>
                                    </p:anim>
                                    <p:animEffect transition="in" filter="fade">
                                      <p:cBhvr>
                                        <p:cTn id="47" dur="500"/>
                                        <p:tgtEl>
                                          <p:spTgt spid="64"/>
                                        </p:tgtEl>
                                      </p:cBhvr>
                                    </p:animEffect>
                                  </p:childTnLst>
                                </p:cTn>
                              </p:par>
                              <p:par>
                                <p:cTn id="48" presetID="42" presetClass="path" presetSubtype="0" accel="50000" decel="50000" fill="hold" nodeType="withEffect">
                                  <p:stCondLst>
                                    <p:cond delay="0"/>
                                  </p:stCondLst>
                                  <p:childTnLst>
                                    <p:animMotion origin="layout" path="M 0.00508 0.02083 L -0.58894 0.01203 " pathEditMode="relative" rAng="0" ptsTypes="AA">
                                      <p:cBhvr>
                                        <p:cTn id="49" dur="3000" fill="hold"/>
                                        <p:tgtEl>
                                          <p:spTgt spid="70"/>
                                        </p:tgtEl>
                                        <p:attrNameLst>
                                          <p:attrName>ppt_x</p:attrName>
                                          <p:attrName>ppt_y</p:attrName>
                                        </p:attrNameLst>
                                      </p:cBhvr>
                                      <p:rCtr x="-29701" y="-440"/>
                                    </p:animMotion>
                                  </p:childTnLst>
                                </p:cTn>
                              </p:par>
                              <p:par>
                                <p:cTn id="50" presetID="35" presetClass="path" presetSubtype="0" accel="50000" decel="50000" fill="hold" nodeType="withEffect">
                                  <p:stCondLst>
                                    <p:cond delay="0"/>
                                  </p:stCondLst>
                                  <p:childTnLst>
                                    <p:animMotion origin="layout" path="M 1.04167E-6 3.7037E-6 L -0.58034 0.01828 " pathEditMode="relative" rAng="0" ptsTypes="AA">
                                      <p:cBhvr>
                                        <p:cTn id="51" dur="2250" fill="hold"/>
                                        <p:tgtEl>
                                          <p:spTgt spid="69"/>
                                        </p:tgtEl>
                                        <p:attrNameLst>
                                          <p:attrName>ppt_x</p:attrName>
                                          <p:attrName>ppt_y</p:attrName>
                                        </p:attrNameLst>
                                      </p:cBhvr>
                                      <p:rCtr x="-29023" y="903"/>
                                    </p:animMotion>
                                  </p:childTnLst>
                                </p:cTn>
                              </p:par>
                            </p:childTnLst>
                          </p:cTn>
                        </p:par>
                      </p:childTnLst>
                    </p:cTn>
                  </p:par>
                  <p:par>
                    <p:cTn id="52" fill="hold">
                      <p:stCondLst>
                        <p:cond delay="indefinite"/>
                      </p:stCondLst>
                      <p:childTnLst>
                        <p:par>
                          <p:cTn id="53" fill="hold">
                            <p:stCondLst>
                              <p:cond delay="0"/>
                            </p:stCondLst>
                            <p:childTnLst>
                              <p:par>
                                <p:cTn id="54" presetID="1" presetClass="emph" presetSubtype="2" repeatCount="100000" fill="hold" nodeType="clickEffect">
                                  <p:stCondLst>
                                    <p:cond delay="0"/>
                                  </p:stCondLst>
                                  <p:childTnLst>
                                    <p:animClr clrSpc="rgb" dir="cw">
                                      <p:cBhvr>
                                        <p:cTn id="55" dur="500" fill="hold"/>
                                        <p:tgtEl>
                                          <p:spTgt spid="57"/>
                                        </p:tgtEl>
                                        <p:attrNameLst>
                                          <p:attrName>fillcolor</p:attrName>
                                        </p:attrNameLst>
                                      </p:cBhvr>
                                      <p:to>
                                        <a:srgbClr val="FFFF00"/>
                                      </p:to>
                                    </p:animClr>
                                    <p:set>
                                      <p:cBhvr>
                                        <p:cTn id="56" dur="500" fill="hold"/>
                                        <p:tgtEl>
                                          <p:spTgt spid="57"/>
                                        </p:tgtEl>
                                        <p:attrNameLst>
                                          <p:attrName>fill.type</p:attrName>
                                        </p:attrNameLst>
                                      </p:cBhvr>
                                      <p:to>
                                        <p:strVal val="solid"/>
                                      </p:to>
                                    </p:set>
                                    <p:set>
                                      <p:cBhvr>
                                        <p:cTn id="57" dur="50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2" descr="F:\未标题-2.png">
            <a:extLst>
              <a:ext uri="{FF2B5EF4-FFF2-40B4-BE49-F238E27FC236}">
                <a16:creationId xmlns:a16="http://schemas.microsoft.com/office/drawing/2014/main" id="{C8CE643A-A418-4491-BEBF-8444B31148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949" t="27267" r="29009" b="26422"/>
          <a:stretch/>
        </p:blipFill>
        <p:spPr bwMode="auto">
          <a:xfrm>
            <a:off x="2716430" y="2662110"/>
            <a:ext cx="536823" cy="591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CA918A1-3E69-4B7B-B82A-9BB06D2D4BD7}"/>
              </a:ext>
            </a:extLst>
          </p:cNvPr>
          <p:cNvSpPr/>
          <p:nvPr/>
        </p:nvSpPr>
        <p:spPr>
          <a:xfrm>
            <a:off x="0" y="3722914"/>
            <a:ext cx="12192000" cy="1012372"/>
          </a:xfrm>
          <a:prstGeom prst="rect">
            <a:avLst/>
          </a:prstGeom>
          <a:solidFill>
            <a:srgbClr val="8B8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3">
            <a:extLst>
              <a:ext uri="{FF2B5EF4-FFF2-40B4-BE49-F238E27FC236}">
                <a16:creationId xmlns:a16="http://schemas.microsoft.com/office/drawing/2014/main" id="{39C4D204-17D2-4801-BD3C-A7A06818C82A}"/>
              </a:ext>
            </a:extLst>
          </p:cNvPr>
          <p:cNvPicPr>
            <a:picLocks noChangeAspect="1"/>
          </p:cNvPicPr>
          <p:nvPr/>
        </p:nvPicPr>
        <p:blipFill rotWithShape="1">
          <a:blip r:embed="rId7">
            <a:extLst>
              <a:ext uri="{28A0092B-C50C-407E-A947-70E740481C1C}">
                <a14:useLocalDpi xmlns:a14="http://schemas.microsoft.com/office/drawing/2010/main" val="0"/>
              </a:ext>
            </a:extLst>
          </a:blip>
          <a:srcRect t="26479" b="16853"/>
          <a:stretch/>
        </p:blipFill>
        <p:spPr>
          <a:xfrm>
            <a:off x="1008" y="1111342"/>
            <a:ext cx="12190992" cy="3101536"/>
          </a:xfrm>
          <a:prstGeom prst="rect">
            <a:avLst/>
          </a:prstGeom>
        </p:spPr>
      </p:pic>
      <p:sp>
        <p:nvSpPr>
          <p:cNvPr id="29" name="Rectangle 28">
            <a:extLst>
              <a:ext uri="{FF2B5EF4-FFF2-40B4-BE49-F238E27FC236}">
                <a16:creationId xmlns:a16="http://schemas.microsoft.com/office/drawing/2014/main" id="{FE8F1C51-1892-4A0A-9A71-6BF01ABBC4AA}"/>
              </a:ext>
            </a:extLst>
          </p:cNvPr>
          <p:cNvSpPr/>
          <p:nvPr/>
        </p:nvSpPr>
        <p:spPr>
          <a:xfrm>
            <a:off x="-1008" y="4698507"/>
            <a:ext cx="12279086" cy="2261586"/>
          </a:xfrm>
          <a:prstGeom prst="rect">
            <a:avLst/>
          </a:prstGeom>
          <a:solidFill>
            <a:srgbClr val="6D6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9073C0-06EC-4CD0-A737-2C28E7F6B7DE}"/>
              </a:ext>
            </a:extLst>
          </p:cNvPr>
          <p:cNvSpPr/>
          <p:nvPr/>
        </p:nvSpPr>
        <p:spPr>
          <a:xfrm rot="13953520" flipV="1">
            <a:off x="-516943" y="3968853"/>
            <a:ext cx="1347569" cy="287899"/>
          </a:xfrm>
          <a:prstGeom prst="rect">
            <a:avLst/>
          </a:prstGeom>
          <a:solidFill>
            <a:srgbClr val="A8A6A4"/>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BD927E-D825-4ABD-9381-9BF5EC890154}"/>
              </a:ext>
            </a:extLst>
          </p:cNvPr>
          <p:cNvSpPr/>
          <p:nvPr/>
        </p:nvSpPr>
        <p:spPr>
          <a:xfrm>
            <a:off x="443882" y="4447713"/>
            <a:ext cx="11835203" cy="287573"/>
          </a:xfrm>
          <a:prstGeom prst="rect">
            <a:avLst/>
          </a:prstGeom>
          <a:solidFill>
            <a:srgbClr val="A8A6A4"/>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B7790DF3-DD8F-4001-BC56-2918279B65A9}"/>
              </a:ext>
            </a:extLst>
          </p:cNvPr>
          <p:cNvSpPr/>
          <p:nvPr/>
        </p:nvSpPr>
        <p:spPr>
          <a:xfrm>
            <a:off x="-533615" y="4005574"/>
            <a:ext cx="1020931" cy="763479"/>
          </a:xfrm>
          <a:prstGeom prst="triangle">
            <a:avLst>
              <a:gd name="adj" fmla="val 41304"/>
            </a:avLst>
          </a:prstGeom>
          <a:solidFill>
            <a:srgbClr val="6D6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93AF909-B1CE-4D69-AA71-D75F319F6DAD}"/>
              </a:ext>
            </a:extLst>
          </p:cNvPr>
          <p:cNvSpPr/>
          <p:nvPr/>
        </p:nvSpPr>
        <p:spPr>
          <a:xfrm>
            <a:off x="1100694" y="4889117"/>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FEAE7CF-3546-4A50-ABF2-3D4B87F03BFF}"/>
              </a:ext>
            </a:extLst>
          </p:cNvPr>
          <p:cNvSpPr/>
          <p:nvPr/>
        </p:nvSpPr>
        <p:spPr>
          <a:xfrm>
            <a:off x="1119029" y="5354486"/>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0916E953-F4AA-430B-9152-322AE99226E6}"/>
              </a:ext>
            </a:extLst>
          </p:cNvPr>
          <p:cNvSpPr/>
          <p:nvPr/>
        </p:nvSpPr>
        <p:spPr>
          <a:xfrm>
            <a:off x="1137364" y="5819855"/>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2180C9DD-727F-4B41-9094-2C8AABE7485A}"/>
              </a:ext>
            </a:extLst>
          </p:cNvPr>
          <p:cNvSpPr/>
          <p:nvPr/>
        </p:nvSpPr>
        <p:spPr>
          <a:xfrm>
            <a:off x="1155699" y="6285224"/>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allelogram 38">
            <a:extLst>
              <a:ext uri="{FF2B5EF4-FFF2-40B4-BE49-F238E27FC236}">
                <a16:creationId xmlns:a16="http://schemas.microsoft.com/office/drawing/2014/main" id="{1E6EEEC8-920E-4F5C-8193-23B7FD5F03C1}"/>
              </a:ext>
            </a:extLst>
          </p:cNvPr>
          <p:cNvSpPr/>
          <p:nvPr/>
        </p:nvSpPr>
        <p:spPr>
          <a:xfrm>
            <a:off x="1174034" y="6750593"/>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32C7A51-E9C8-4897-9926-465097BB41B5}"/>
              </a:ext>
            </a:extLst>
          </p:cNvPr>
          <p:cNvGrpSpPr/>
          <p:nvPr/>
        </p:nvGrpSpPr>
        <p:grpSpPr>
          <a:xfrm>
            <a:off x="3435122" y="29531"/>
            <a:ext cx="8249804" cy="2048428"/>
            <a:chOff x="3435122" y="29531"/>
            <a:chExt cx="8249804" cy="2048428"/>
          </a:xfrm>
        </p:grpSpPr>
        <p:grpSp>
          <p:nvGrpSpPr>
            <p:cNvPr id="30" name="组合 1">
              <a:extLst>
                <a:ext uri="{FF2B5EF4-FFF2-40B4-BE49-F238E27FC236}">
                  <a16:creationId xmlns:a16="http://schemas.microsoft.com/office/drawing/2014/main" id="{4AC892C0-B929-4C2A-B3E9-90E9AF8E8BE7}"/>
                </a:ext>
              </a:extLst>
            </p:cNvPr>
            <p:cNvGrpSpPr/>
            <p:nvPr/>
          </p:nvGrpSpPr>
          <p:grpSpPr>
            <a:xfrm>
              <a:off x="3435122" y="29531"/>
              <a:ext cx="8249804" cy="2048428"/>
              <a:chOff x="2205355" y="2811145"/>
              <a:chExt cx="2730500" cy="929574"/>
            </a:xfrm>
          </p:grpSpPr>
          <p:sp>
            <p:nvSpPr>
              <p:cNvPr id="34" name="MH_SubTitle_1">
                <a:extLst>
                  <a:ext uri="{FF2B5EF4-FFF2-40B4-BE49-F238E27FC236}">
                    <a16:creationId xmlns:a16="http://schemas.microsoft.com/office/drawing/2014/main" id="{016989F1-BDCE-4463-B435-F6B30EEDFEAB}"/>
                  </a:ext>
                </a:extLst>
              </p:cNvPr>
              <p:cNvSpPr>
                <a:spLocks/>
              </p:cNvSpPr>
              <p:nvPr>
                <p:custDataLst>
                  <p:tags r:id="rId1"/>
                </p:custDataLst>
              </p:nvPr>
            </p:nvSpPr>
            <p:spPr bwMode="auto">
              <a:xfrm>
                <a:off x="2205355" y="2811145"/>
                <a:ext cx="2730500" cy="742950"/>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rgbClr val="F5AE16"/>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MH_Other_1">
                <a:extLst>
                  <a:ext uri="{FF2B5EF4-FFF2-40B4-BE49-F238E27FC236}">
                    <a16:creationId xmlns:a16="http://schemas.microsoft.com/office/drawing/2014/main" id="{C7C8D338-B860-4DFD-8B19-4BB80F798E48}"/>
                  </a:ext>
                </a:extLst>
              </p:cNvPr>
              <p:cNvSpPr>
                <a:spLocks/>
              </p:cNvSpPr>
              <p:nvPr>
                <p:custDataLst>
                  <p:tags r:id="rId2"/>
                </p:custDataLst>
              </p:nvPr>
            </p:nvSpPr>
            <p:spPr bwMode="auto">
              <a:xfrm>
                <a:off x="4605451" y="3396951"/>
                <a:ext cx="315912" cy="343768"/>
              </a:xfrm>
              <a:custGeom>
                <a:avLst/>
                <a:gdLst>
                  <a:gd name="T0" fmla="*/ 30078 w 489601"/>
                  <a:gd name="T1" fmla="*/ 12482 h 817519"/>
                  <a:gd name="T2" fmla="*/ 31112 w 489601"/>
                  <a:gd name="T3" fmla="*/ 12453 h 817519"/>
                  <a:gd name="T4" fmla="*/ 2856 w 489601"/>
                  <a:gd name="T5" fmla="*/ 4822 h 817519"/>
                  <a:gd name="T6" fmla="*/ 8893 w 489601"/>
                  <a:gd name="T7" fmla="*/ 12068 h 817519"/>
                  <a:gd name="T8" fmla="*/ 14735 w 489601"/>
                  <a:gd name="T9" fmla="*/ 12027 h 817519"/>
                  <a:gd name="T10" fmla="*/ 17199 w 489601"/>
                  <a:gd name="T11" fmla="*/ 10727 h 817519"/>
                  <a:gd name="T12" fmla="*/ 17327 w 489601"/>
                  <a:gd name="T13" fmla="*/ 10818 h 817519"/>
                  <a:gd name="T14" fmla="*/ 17477 w 489601"/>
                  <a:gd name="T15" fmla="*/ 10595 h 817519"/>
                  <a:gd name="T16" fmla="*/ 17199 w 489601"/>
                  <a:gd name="T17" fmla="*/ 10727 h 817519"/>
                  <a:gd name="T18" fmla="*/ 10828 w 489601"/>
                  <a:gd name="T19" fmla="*/ 3877 h 817519"/>
                  <a:gd name="T20" fmla="*/ 30269 w 489601"/>
                  <a:gd name="T21" fmla="*/ 47 h 817519"/>
                  <a:gd name="T22" fmla="*/ 36627 w 489601"/>
                  <a:gd name="T23" fmla="*/ 10557 h 817519"/>
                  <a:gd name="T24" fmla="*/ 31112 w 489601"/>
                  <a:gd name="T25" fmla="*/ 11504 h 817519"/>
                  <a:gd name="T26" fmla="*/ 32337 w 489601"/>
                  <a:gd name="T27" fmla="*/ 1390 h 817519"/>
                  <a:gd name="T28" fmla="*/ 21629 w 489601"/>
                  <a:gd name="T29" fmla="*/ 7725 h 817519"/>
                  <a:gd name="T30" fmla="*/ 22773 w 489601"/>
                  <a:gd name="T31" fmla="*/ 11032 h 817519"/>
                  <a:gd name="T32" fmla="*/ 29733 w 489601"/>
                  <a:gd name="T33" fmla="*/ 12216 h 817519"/>
                  <a:gd name="T34" fmla="*/ 24869 w 489601"/>
                  <a:gd name="T35" fmla="*/ 12571 h 817519"/>
                  <a:gd name="T36" fmla="*/ 21931 w 489601"/>
                  <a:gd name="T37" fmla="*/ 12056 h 817519"/>
                  <a:gd name="T38" fmla="*/ 20985 w 489601"/>
                  <a:gd name="T39" fmla="*/ 12114 h 817519"/>
                  <a:gd name="T40" fmla="*/ 26777 w 489601"/>
                  <a:gd name="T41" fmla="*/ 23170 h 817519"/>
                  <a:gd name="T42" fmla="*/ 39281 w 489601"/>
                  <a:gd name="T43" fmla="*/ 68145 h 817519"/>
                  <a:gd name="T44" fmla="*/ 33182 w 489601"/>
                  <a:gd name="T45" fmla="*/ 45973 h 817519"/>
                  <a:gd name="T46" fmla="*/ 25557 w 489601"/>
                  <a:gd name="T47" fmla="*/ 26971 h 817519"/>
                  <a:gd name="T48" fmla="*/ 18722 w 489601"/>
                  <a:gd name="T49" fmla="*/ 12217 h 817519"/>
                  <a:gd name="T50" fmla="*/ 15170 w 489601"/>
                  <a:gd name="T51" fmla="*/ 29170 h 817519"/>
                  <a:gd name="T52" fmla="*/ 3832 w 489601"/>
                  <a:gd name="T53" fmla="*/ 50371 h 817519"/>
                  <a:gd name="T54" fmla="*/ 14653 w 489601"/>
                  <a:gd name="T55" fmla="*/ 13582 h 817519"/>
                  <a:gd name="T56" fmla="*/ 15119 w 489601"/>
                  <a:gd name="T57" fmla="*/ 12855 h 817519"/>
                  <a:gd name="T58" fmla="*/ 8308 w 489601"/>
                  <a:gd name="T59" fmla="*/ 13723 h 817519"/>
                  <a:gd name="T60" fmla="*/ 5641 w 489601"/>
                  <a:gd name="T61" fmla="*/ 13336 h 817519"/>
                  <a:gd name="T62" fmla="*/ 2742 w 489601"/>
                  <a:gd name="T63" fmla="*/ 11281 h 817519"/>
                  <a:gd name="T64" fmla="*/ 8068 w 489601"/>
                  <a:gd name="T65" fmla="*/ 727 h 817519"/>
                  <a:gd name="T66" fmla="*/ 18650 w 489601"/>
                  <a:gd name="T67" fmla="*/ 7976 h 817519"/>
                  <a:gd name="T68" fmla="*/ 20350 w 489601"/>
                  <a:gd name="T69" fmla="*/ 5606 h 817519"/>
                  <a:gd name="T70" fmla="*/ 21014 w 489601"/>
                  <a:gd name="T71" fmla="*/ 4232 h 817519"/>
                  <a:gd name="T72" fmla="*/ 22839 w 489601"/>
                  <a:gd name="T73" fmla="*/ 2655 h 8175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89601" h="817519">
                    <a:moveTo>
                      <a:pt x="382030" y="148204"/>
                    </a:moveTo>
                    <a:cubicBezTo>
                      <a:pt x="376386" y="149144"/>
                      <a:pt x="372154" y="149144"/>
                      <a:pt x="369332" y="148556"/>
                    </a:cubicBezTo>
                    <a:lnTo>
                      <a:pt x="369178" y="148440"/>
                    </a:lnTo>
                    <a:lnTo>
                      <a:pt x="382030" y="148204"/>
                    </a:lnTo>
                    <a:close/>
                    <a:moveTo>
                      <a:pt x="72717" y="25053"/>
                    </a:moveTo>
                    <a:cubicBezTo>
                      <a:pt x="50129" y="22710"/>
                      <a:pt x="31306" y="29271"/>
                      <a:pt x="35070" y="57390"/>
                    </a:cubicBezTo>
                    <a:cubicBezTo>
                      <a:pt x="38835" y="100506"/>
                      <a:pt x="68011" y="130500"/>
                      <a:pt x="104246" y="143154"/>
                    </a:cubicBezTo>
                    <a:lnTo>
                      <a:pt x="109197" y="143624"/>
                    </a:lnTo>
                    <a:lnTo>
                      <a:pt x="173943" y="136089"/>
                    </a:lnTo>
                    <a:lnTo>
                      <a:pt x="180928" y="143134"/>
                    </a:lnTo>
                    <a:lnTo>
                      <a:pt x="189943" y="140583"/>
                    </a:lnTo>
                    <a:lnTo>
                      <a:pt x="211202" y="127656"/>
                    </a:lnTo>
                    <a:lnTo>
                      <a:pt x="212009" y="128625"/>
                    </a:lnTo>
                    <a:lnTo>
                      <a:pt x="212766" y="128743"/>
                    </a:lnTo>
                    <a:lnTo>
                      <a:pt x="218745" y="128743"/>
                    </a:lnTo>
                    <a:lnTo>
                      <a:pt x="214613" y="126103"/>
                    </a:lnTo>
                    <a:lnTo>
                      <a:pt x="214799" y="125468"/>
                    </a:lnTo>
                    <a:lnTo>
                      <a:pt x="211202" y="127656"/>
                    </a:lnTo>
                    <a:lnTo>
                      <a:pt x="175304" y="84572"/>
                    </a:lnTo>
                    <a:cubicBezTo>
                      <a:pt x="163069" y="69575"/>
                      <a:pt x="149893" y="55515"/>
                      <a:pt x="132952" y="46142"/>
                    </a:cubicBezTo>
                    <a:cubicBezTo>
                      <a:pt x="121658" y="38644"/>
                      <a:pt x="95305" y="27396"/>
                      <a:pt x="72717" y="25053"/>
                    </a:cubicBezTo>
                    <a:close/>
                    <a:moveTo>
                      <a:pt x="371684" y="557"/>
                    </a:moveTo>
                    <a:cubicBezTo>
                      <a:pt x="403662" y="-2265"/>
                      <a:pt x="434700" y="5259"/>
                      <a:pt x="457273" y="31591"/>
                    </a:cubicBezTo>
                    <a:cubicBezTo>
                      <a:pt x="483608" y="61684"/>
                      <a:pt x="479846" y="103063"/>
                      <a:pt x="449749" y="125633"/>
                    </a:cubicBezTo>
                    <a:cubicBezTo>
                      <a:pt x="430938" y="140680"/>
                      <a:pt x="404603" y="140680"/>
                      <a:pt x="382030" y="148204"/>
                    </a:cubicBezTo>
                    <a:cubicBezTo>
                      <a:pt x="404603" y="144442"/>
                      <a:pt x="400841" y="136918"/>
                      <a:pt x="382030" y="136918"/>
                    </a:cubicBezTo>
                    <a:cubicBezTo>
                      <a:pt x="415889" y="133156"/>
                      <a:pt x="445987" y="110586"/>
                      <a:pt x="434700" y="69208"/>
                    </a:cubicBezTo>
                    <a:cubicBezTo>
                      <a:pt x="430938" y="50399"/>
                      <a:pt x="419651" y="27829"/>
                      <a:pt x="397078" y="16544"/>
                    </a:cubicBezTo>
                    <a:cubicBezTo>
                      <a:pt x="343467" y="-6026"/>
                      <a:pt x="308903" y="30650"/>
                      <a:pt x="282274" y="67856"/>
                    </a:cubicBezTo>
                    <a:lnTo>
                      <a:pt x="265593" y="91929"/>
                    </a:lnTo>
                    <a:lnTo>
                      <a:pt x="268531" y="126930"/>
                    </a:lnTo>
                    <a:lnTo>
                      <a:pt x="279636" y="131298"/>
                    </a:lnTo>
                    <a:cubicBezTo>
                      <a:pt x="312665" y="140151"/>
                      <a:pt x="367922" y="139269"/>
                      <a:pt x="382030" y="136918"/>
                    </a:cubicBezTo>
                    <a:cubicBezTo>
                      <a:pt x="370743" y="138799"/>
                      <a:pt x="365100" y="142561"/>
                      <a:pt x="365100" y="145382"/>
                    </a:cubicBezTo>
                    <a:lnTo>
                      <a:pt x="369178" y="148440"/>
                    </a:lnTo>
                    <a:lnTo>
                      <a:pt x="305376" y="149614"/>
                    </a:lnTo>
                    <a:lnTo>
                      <a:pt x="269295" y="143410"/>
                    </a:lnTo>
                    <a:lnTo>
                      <a:pt x="269295" y="143478"/>
                    </a:lnTo>
                    <a:cubicBezTo>
                      <a:pt x="261791" y="143478"/>
                      <a:pt x="261791" y="143478"/>
                      <a:pt x="261791" y="143478"/>
                    </a:cubicBezTo>
                    <a:lnTo>
                      <a:pt x="257677" y="144158"/>
                    </a:lnTo>
                    <a:lnTo>
                      <a:pt x="291826" y="190460"/>
                    </a:lnTo>
                    <a:cubicBezTo>
                      <a:pt x="307273" y="217317"/>
                      <a:pt x="319444" y="245586"/>
                      <a:pt x="328806" y="275741"/>
                    </a:cubicBezTo>
                    <a:cubicBezTo>
                      <a:pt x="355020" y="362434"/>
                      <a:pt x="336296" y="441590"/>
                      <a:pt x="407448" y="509437"/>
                    </a:cubicBezTo>
                    <a:cubicBezTo>
                      <a:pt x="486091" y="584823"/>
                      <a:pt x="501070" y="709210"/>
                      <a:pt x="482346" y="810981"/>
                    </a:cubicBezTo>
                    <a:cubicBezTo>
                      <a:pt x="474856" y="829827"/>
                      <a:pt x="448642" y="803442"/>
                      <a:pt x="452387" y="788365"/>
                    </a:cubicBezTo>
                    <a:cubicBezTo>
                      <a:pt x="467366" y="716748"/>
                      <a:pt x="463622" y="599900"/>
                      <a:pt x="407448" y="547130"/>
                    </a:cubicBezTo>
                    <a:cubicBezTo>
                      <a:pt x="373745" y="516976"/>
                      <a:pt x="351275" y="498129"/>
                      <a:pt x="332551" y="456667"/>
                    </a:cubicBezTo>
                    <a:cubicBezTo>
                      <a:pt x="313827" y="415205"/>
                      <a:pt x="321316" y="362434"/>
                      <a:pt x="313827" y="320972"/>
                    </a:cubicBezTo>
                    <a:cubicBezTo>
                      <a:pt x="299783" y="267260"/>
                      <a:pt x="281527" y="219908"/>
                      <a:pt x="252738" y="175736"/>
                    </a:cubicBezTo>
                    <a:lnTo>
                      <a:pt x="229900" y="145390"/>
                    </a:lnTo>
                    <a:lnTo>
                      <a:pt x="226506" y="148167"/>
                    </a:lnTo>
                    <a:cubicBezTo>
                      <a:pt x="180924" y="198879"/>
                      <a:pt x="199445" y="284549"/>
                      <a:pt x="186275" y="347153"/>
                    </a:cubicBezTo>
                    <a:cubicBezTo>
                      <a:pt x="163697" y="437530"/>
                      <a:pt x="118542" y="516610"/>
                      <a:pt x="84675" y="599455"/>
                    </a:cubicBezTo>
                    <a:cubicBezTo>
                      <a:pt x="84675" y="610752"/>
                      <a:pt x="47045" y="603221"/>
                      <a:pt x="47045" y="599455"/>
                    </a:cubicBezTo>
                    <a:cubicBezTo>
                      <a:pt x="88438" y="505313"/>
                      <a:pt x="148645" y="407405"/>
                      <a:pt x="152408" y="301965"/>
                    </a:cubicBezTo>
                    <a:cubicBezTo>
                      <a:pt x="155230" y="256777"/>
                      <a:pt x="155936" y="200997"/>
                      <a:pt x="179925" y="161634"/>
                    </a:cubicBezTo>
                    <a:lnTo>
                      <a:pt x="192579" y="148902"/>
                    </a:lnTo>
                    <a:lnTo>
                      <a:pt x="185657" y="152996"/>
                    </a:lnTo>
                    <a:cubicBezTo>
                      <a:pt x="163069" y="161431"/>
                      <a:pt x="138599" y="166118"/>
                      <a:pt x="114128" y="166118"/>
                    </a:cubicBezTo>
                    <a:lnTo>
                      <a:pt x="102016" y="163312"/>
                    </a:lnTo>
                    <a:lnTo>
                      <a:pt x="76747" y="166252"/>
                    </a:lnTo>
                    <a:cubicBezTo>
                      <a:pt x="73009" y="166252"/>
                      <a:pt x="69270" y="162482"/>
                      <a:pt x="69270" y="158711"/>
                    </a:cubicBezTo>
                    <a:lnTo>
                      <a:pt x="71255" y="155709"/>
                    </a:lnTo>
                    <a:lnTo>
                      <a:pt x="33659" y="134249"/>
                    </a:lnTo>
                    <a:cubicBezTo>
                      <a:pt x="10600" y="115503"/>
                      <a:pt x="-4458" y="89258"/>
                      <a:pt x="1189" y="57390"/>
                    </a:cubicBezTo>
                    <a:cubicBezTo>
                      <a:pt x="4953" y="19898"/>
                      <a:pt x="68952" y="8650"/>
                      <a:pt x="99070" y="8650"/>
                    </a:cubicBezTo>
                    <a:cubicBezTo>
                      <a:pt x="155540" y="14274"/>
                      <a:pt x="184480" y="45205"/>
                      <a:pt x="216068" y="80881"/>
                    </a:cubicBezTo>
                    <a:lnTo>
                      <a:pt x="228999" y="94932"/>
                    </a:lnTo>
                    <a:lnTo>
                      <a:pt x="248943" y="67797"/>
                    </a:lnTo>
                    <a:lnTo>
                      <a:pt x="249881" y="66719"/>
                    </a:lnTo>
                    <a:lnTo>
                      <a:pt x="250534" y="61537"/>
                    </a:lnTo>
                    <a:cubicBezTo>
                      <a:pt x="250534" y="54088"/>
                      <a:pt x="254286" y="50364"/>
                      <a:pt x="258038" y="50364"/>
                    </a:cubicBezTo>
                    <a:lnTo>
                      <a:pt x="261298" y="53600"/>
                    </a:lnTo>
                    <a:lnTo>
                      <a:pt x="280451" y="31591"/>
                    </a:lnTo>
                    <a:cubicBezTo>
                      <a:pt x="306786" y="16544"/>
                      <a:pt x="339705" y="3378"/>
                      <a:pt x="371684" y="557"/>
                    </a:cubicBezTo>
                    <a:close/>
                  </a:path>
                </a:pathLst>
              </a:custGeom>
              <a:solidFill>
                <a:srgbClr val="F5AE1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MH_Other_2">
                <a:extLst>
                  <a:ext uri="{FF2B5EF4-FFF2-40B4-BE49-F238E27FC236}">
                    <a16:creationId xmlns:a16="http://schemas.microsoft.com/office/drawing/2014/main" id="{6EE7FEB2-B401-44F6-8129-CA4ABDBFA870}"/>
                  </a:ext>
                </a:extLst>
              </p:cNvPr>
              <p:cNvSpPr>
                <a:spLocks/>
              </p:cNvSpPr>
              <p:nvPr>
                <p:custDataLst>
                  <p:tags r:id="rId3"/>
                </p:custDataLst>
              </p:nvPr>
            </p:nvSpPr>
            <p:spPr bwMode="auto">
              <a:xfrm>
                <a:off x="2270444" y="2847659"/>
                <a:ext cx="2579687" cy="661987"/>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rgbClr val="F5AE1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32" name="TextBox 31">
              <a:extLst>
                <a:ext uri="{FF2B5EF4-FFF2-40B4-BE49-F238E27FC236}">
                  <a16:creationId xmlns:a16="http://schemas.microsoft.com/office/drawing/2014/main" id="{4818B2F5-D52E-4344-8BA4-61E4941AD01C}"/>
                </a:ext>
              </a:extLst>
            </p:cNvPr>
            <p:cNvSpPr txBox="1"/>
            <p:nvPr/>
          </p:nvSpPr>
          <p:spPr>
            <a:xfrm>
              <a:off x="3653441" y="200295"/>
              <a:ext cx="773492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885714"/>
                  </a:solidFill>
                  <a:effectLst/>
                  <a:uLnTx/>
                  <a:uFillTx/>
                  <a:latin typeface="#9Slide03 AmpleSoft Bold" panose="02000000000000000000" pitchFamily="2" charset="0"/>
                  <a:ea typeface="微软雅黑"/>
                </a:rPr>
                <a:t>Những người nào phải nghiêm chỉnh chấp hành Luật Giao thông đường bộ?</a:t>
              </a:r>
            </a:p>
          </p:txBody>
        </p:sp>
      </p:grpSp>
      <p:sp>
        <p:nvSpPr>
          <p:cNvPr id="57" name="Freeform: Shape 56">
            <a:extLst>
              <a:ext uri="{FF2B5EF4-FFF2-40B4-BE49-F238E27FC236}">
                <a16:creationId xmlns:a16="http://schemas.microsoft.com/office/drawing/2014/main" id="{4FC16295-DFE4-4355-8AC2-FEF9F7CCAB01}"/>
              </a:ext>
            </a:extLst>
          </p:cNvPr>
          <p:cNvSpPr/>
          <p:nvPr/>
        </p:nvSpPr>
        <p:spPr>
          <a:xfrm>
            <a:off x="3449082" y="3633418"/>
            <a:ext cx="7860602" cy="708268"/>
          </a:xfrm>
          <a:custGeom>
            <a:avLst/>
            <a:gdLst>
              <a:gd name="connsiteX0" fmla="*/ 486036 w 3305554"/>
              <a:gd name="connsiteY0" fmla="*/ 60616 h 737974"/>
              <a:gd name="connsiteX1" fmla="*/ 798857 w 3305554"/>
              <a:gd name="connsiteY1" fmla="*/ 70929 h 737974"/>
              <a:gd name="connsiteX2" fmla="*/ 1036051 w 3305554"/>
              <a:gd name="connsiteY2" fmla="*/ 88117 h 737974"/>
              <a:gd name="connsiteX3" fmla="*/ 1280120 w 3305554"/>
              <a:gd name="connsiteY3" fmla="*/ 50304 h 737974"/>
              <a:gd name="connsiteX4" fmla="*/ 1606692 w 3305554"/>
              <a:gd name="connsiteY4" fmla="*/ 2177 h 737974"/>
              <a:gd name="connsiteX5" fmla="*/ 1819822 w 3305554"/>
              <a:gd name="connsiteY5" fmla="*/ 12490 h 737974"/>
              <a:gd name="connsiteX6" fmla="*/ 2036391 w 3305554"/>
              <a:gd name="connsiteY6" fmla="*/ 50304 h 737974"/>
              <a:gd name="connsiteX7" fmla="*/ 2459215 w 3305554"/>
              <a:gd name="connsiteY7" fmla="*/ 64054 h 737974"/>
              <a:gd name="connsiteX8" fmla="*/ 2820162 w 3305554"/>
              <a:gd name="connsiteY8" fmla="*/ 43428 h 737974"/>
              <a:gd name="connsiteX9" fmla="*/ 3187985 w 3305554"/>
              <a:gd name="connsiteY9" fmla="*/ 198120 h 737974"/>
              <a:gd name="connsiteX10" fmla="*/ 3191422 w 3305554"/>
              <a:gd name="connsiteY10" fmla="*/ 342499 h 737974"/>
              <a:gd name="connsiteX11" fmla="*/ 3291113 w 3305554"/>
              <a:gd name="connsiteY11" fmla="*/ 459377 h 737974"/>
              <a:gd name="connsiteX12" fmla="*/ 3301425 w 3305554"/>
              <a:gd name="connsiteY12" fmla="*/ 504066 h 737974"/>
              <a:gd name="connsiteX13" fmla="*/ 3256737 w 3305554"/>
              <a:gd name="connsiteY13" fmla="*/ 486878 h 737974"/>
              <a:gd name="connsiteX14" fmla="*/ 3198298 w 3305554"/>
              <a:gd name="connsiteY14" fmla="*/ 521254 h 737974"/>
              <a:gd name="connsiteX15" fmla="*/ 3064231 w 3305554"/>
              <a:gd name="connsiteY15" fmla="*/ 548755 h 737974"/>
              <a:gd name="connsiteX16" fmla="*/ 3105483 w 3305554"/>
              <a:gd name="connsiteY16" fmla="*/ 572818 h 737974"/>
              <a:gd name="connsiteX17" fmla="*/ 2981729 w 3305554"/>
              <a:gd name="connsiteY17" fmla="*/ 631257 h 737974"/>
              <a:gd name="connsiteX18" fmla="*/ 2906102 w 3305554"/>
              <a:gd name="connsiteY18" fmla="*/ 710322 h 737974"/>
              <a:gd name="connsiteX19" fmla="*/ 2558905 w 3305554"/>
              <a:gd name="connsiteY19" fmla="*/ 730947 h 737974"/>
              <a:gd name="connsiteX20" fmla="*/ 2201395 w 3305554"/>
              <a:gd name="connsiteY20" fmla="*/ 730947 h 737974"/>
              <a:gd name="connsiteX21" fmla="*/ 1819822 w 3305554"/>
              <a:gd name="connsiteY21" fmla="*/ 662195 h 737974"/>
              <a:gd name="connsiteX22" fmla="*/ 1507001 w 3305554"/>
              <a:gd name="connsiteY22" fmla="*/ 689696 h 737974"/>
              <a:gd name="connsiteX23" fmla="*/ 1173555 w 3305554"/>
              <a:gd name="connsiteY23" fmla="*/ 737822 h 737974"/>
              <a:gd name="connsiteX24" fmla="*/ 874484 w 3305554"/>
              <a:gd name="connsiteY24" fmla="*/ 672508 h 737974"/>
              <a:gd name="connsiteX25" fmla="*/ 427597 w 3305554"/>
              <a:gd name="connsiteY25" fmla="*/ 689696 h 737974"/>
              <a:gd name="connsiteX26" fmla="*/ 80400 w 3305554"/>
              <a:gd name="connsiteY26" fmla="*/ 596881 h 737974"/>
              <a:gd name="connsiteX27" fmla="*/ 1335 w 3305554"/>
              <a:gd name="connsiteY27" fmla="*/ 480003 h 737974"/>
              <a:gd name="connsiteX28" fmla="*/ 118213 w 3305554"/>
              <a:gd name="connsiteY28" fmla="*/ 400938 h 737974"/>
              <a:gd name="connsiteX29" fmla="*/ 49462 w 3305554"/>
              <a:gd name="connsiteY29" fmla="*/ 290935 h 737974"/>
              <a:gd name="connsiteX30" fmla="*/ 101025 w 3305554"/>
              <a:gd name="connsiteY30" fmla="*/ 156869 h 737974"/>
              <a:gd name="connsiteX31" fmla="*/ 369158 w 3305554"/>
              <a:gd name="connsiteY31" fmla="*/ 77804 h 737974"/>
              <a:gd name="connsiteX32" fmla="*/ 486036 w 3305554"/>
              <a:gd name="connsiteY32" fmla="*/ 60616 h 73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554" h="737974">
                <a:moveTo>
                  <a:pt x="486036" y="60616"/>
                </a:moveTo>
                <a:cubicBezTo>
                  <a:pt x="557652" y="59470"/>
                  <a:pt x="707188" y="66346"/>
                  <a:pt x="798857" y="70929"/>
                </a:cubicBezTo>
                <a:cubicBezTo>
                  <a:pt x="890526" y="75512"/>
                  <a:pt x="955841" y="91554"/>
                  <a:pt x="1036051" y="88117"/>
                </a:cubicBezTo>
                <a:cubicBezTo>
                  <a:pt x="1116261" y="84680"/>
                  <a:pt x="1280120" y="50304"/>
                  <a:pt x="1280120" y="50304"/>
                </a:cubicBezTo>
                <a:cubicBezTo>
                  <a:pt x="1375227" y="35981"/>
                  <a:pt x="1516742" y="8479"/>
                  <a:pt x="1606692" y="2177"/>
                </a:cubicBezTo>
                <a:cubicBezTo>
                  <a:pt x="1696642" y="-4125"/>
                  <a:pt x="1748206" y="4469"/>
                  <a:pt x="1819822" y="12490"/>
                </a:cubicBezTo>
                <a:cubicBezTo>
                  <a:pt x="1891438" y="20511"/>
                  <a:pt x="1929826" y="41710"/>
                  <a:pt x="2036391" y="50304"/>
                </a:cubicBezTo>
                <a:cubicBezTo>
                  <a:pt x="2142956" y="58898"/>
                  <a:pt x="2328587" y="65200"/>
                  <a:pt x="2459215" y="64054"/>
                </a:cubicBezTo>
                <a:cubicBezTo>
                  <a:pt x="2589843" y="62908"/>
                  <a:pt x="2698700" y="21084"/>
                  <a:pt x="2820162" y="43428"/>
                </a:cubicBezTo>
                <a:cubicBezTo>
                  <a:pt x="2941624" y="65772"/>
                  <a:pt x="3126108" y="148275"/>
                  <a:pt x="3187985" y="198120"/>
                </a:cubicBezTo>
                <a:cubicBezTo>
                  <a:pt x="3249862" y="247965"/>
                  <a:pt x="3174234" y="298956"/>
                  <a:pt x="3191422" y="342499"/>
                </a:cubicBezTo>
                <a:cubicBezTo>
                  <a:pt x="3208610" y="386042"/>
                  <a:pt x="3272779" y="432449"/>
                  <a:pt x="3291113" y="459377"/>
                </a:cubicBezTo>
                <a:cubicBezTo>
                  <a:pt x="3309447" y="486305"/>
                  <a:pt x="3307154" y="499482"/>
                  <a:pt x="3301425" y="504066"/>
                </a:cubicBezTo>
                <a:cubicBezTo>
                  <a:pt x="3295696" y="508650"/>
                  <a:pt x="3273925" y="484013"/>
                  <a:pt x="3256737" y="486878"/>
                </a:cubicBezTo>
                <a:cubicBezTo>
                  <a:pt x="3239549" y="489743"/>
                  <a:pt x="3230382" y="510941"/>
                  <a:pt x="3198298" y="521254"/>
                </a:cubicBezTo>
                <a:cubicBezTo>
                  <a:pt x="3166214" y="531567"/>
                  <a:pt x="3079700" y="540161"/>
                  <a:pt x="3064231" y="548755"/>
                </a:cubicBezTo>
                <a:cubicBezTo>
                  <a:pt x="3048762" y="557349"/>
                  <a:pt x="3119233" y="559068"/>
                  <a:pt x="3105483" y="572818"/>
                </a:cubicBezTo>
                <a:cubicBezTo>
                  <a:pt x="3091733" y="586568"/>
                  <a:pt x="3014959" y="608340"/>
                  <a:pt x="2981729" y="631257"/>
                </a:cubicBezTo>
                <a:cubicBezTo>
                  <a:pt x="2948499" y="654174"/>
                  <a:pt x="2976573" y="693707"/>
                  <a:pt x="2906102" y="710322"/>
                </a:cubicBezTo>
                <a:cubicBezTo>
                  <a:pt x="2835631" y="726937"/>
                  <a:pt x="2676356" y="727510"/>
                  <a:pt x="2558905" y="730947"/>
                </a:cubicBezTo>
                <a:cubicBezTo>
                  <a:pt x="2441454" y="734385"/>
                  <a:pt x="2324576" y="742406"/>
                  <a:pt x="2201395" y="730947"/>
                </a:cubicBezTo>
                <a:cubicBezTo>
                  <a:pt x="2078214" y="719488"/>
                  <a:pt x="1935554" y="669070"/>
                  <a:pt x="1819822" y="662195"/>
                </a:cubicBezTo>
                <a:cubicBezTo>
                  <a:pt x="1704090" y="655320"/>
                  <a:pt x="1614712" y="677092"/>
                  <a:pt x="1507001" y="689696"/>
                </a:cubicBezTo>
                <a:cubicBezTo>
                  <a:pt x="1399290" y="702300"/>
                  <a:pt x="1278974" y="740687"/>
                  <a:pt x="1173555" y="737822"/>
                </a:cubicBezTo>
                <a:cubicBezTo>
                  <a:pt x="1068136" y="734957"/>
                  <a:pt x="998810" y="680529"/>
                  <a:pt x="874484" y="672508"/>
                </a:cubicBezTo>
                <a:cubicBezTo>
                  <a:pt x="750158" y="664487"/>
                  <a:pt x="559944" y="702300"/>
                  <a:pt x="427597" y="689696"/>
                </a:cubicBezTo>
                <a:cubicBezTo>
                  <a:pt x="295250" y="677092"/>
                  <a:pt x="151444" y="631830"/>
                  <a:pt x="80400" y="596881"/>
                </a:cubicBezTo>
                <a:cubicBezTo>
                  <a:pt x="9356" y="561932"/>
                  <a:pt x="-4967" y="512660"/>
                  <a:pt x="1335" y="480003"/>
                </a:cubicBezTo>
                <a:cubicBezTo>
                  <a:pt x="7637" y="447346"/>
                  <a:pt x="110192" y="432449"/>
                  <a:pt x="118213" y="400938"/>
                </a:cubicBezTo>
                <a:cubicBezTo>
                  <a:pt x="126234" y="369427"/>
                  <a:pt x="52327" y="331613"/>
                  <a:pt x="49462" y="290935"/>
                </a:cubicBezTo>
                <a:cubicBezTo>
                  <a:pt x="46597" y="250257"/>
                  <a:pt x="47742" y="192391"/>
                  <a:pt x="101025" y="156869"/>
                </a:cubicBezTo>
                <a:cubicBezTo>
                  <a:pt x="154308" y="121347"/>
                  <a:pt x="304417" y="92700"/>
                  <a:pt x="369158" y="77804"/>
                </a:cubicBezTo>
                <a:cubicBezTo>
                  <a:pt x="433899" y="62908"/>
                  <a:pt x="414420" y="61762"/>
                  <a:pt x="486036" y="60616"/>
                </a:cubicBezTo>
                <a:close/>
              </a:path>
            </a:pathLst>
          </a:custGeom>
          <a:solidFill>
            <a:schemeClr val="bg1"/>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22B5D98A-0C57-4587-97AB-F52EF78FD7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2769" y="3618213"/>
            <a:ext cx="8223993" cy="820234"/>
          </a:xfrm>
          <a:prstGeom prst="rect">
            <a:avLst/>
          </a:prstGeom>
        </p:spPr>
      </p:pic>
      <p:sp>
        <p:nvSpPr>
          <p:cNvPr id="60" name="Rectangle 59">
            <a:extLst>
              <a:ext uri="{FF2B5EF4-FFF2-40B4-BE49-F238E27FC236}">
                <a16:creationId xmlns:a16="http://schemas.microsoft.com/office/drawing/2014/main" id="{471AF167-32D5-4FC0-AC7B-86C4F970DEF8}"/>
              </a:ext>
            </a:extLst>
          </p:cNvPr>
          <p:cNvSpPr/>
          <p:nvPr/>
        </p:nvSpPr>
        <p:spPr>
          <a:xfrm>
            <a:off x="4790448" y="2014900"/>
            <a:ext cx="2840535" cy="444177"/>
          </a:xfrm>
          <a:prstGeom prst="rect">
            <a:avLst/>
          </a:prstGeom>
        </p:spPr>
        <p:txBody>
          <a:bodyPr wrap="square">
            <a:spAutoFit/>
          </a:bodyPr>
          <a:lstStyle/>
          <a:p>
            <a:pPr algn="ctr"/>
            <a:endParaRPr lang="en-US" sz="2400" dirty="0"/>
          </a:p>
        </p:txBody>
      </p:sp>
      <p:sp>
        <p:nvSpPr>
          <p:cNvPr id="10" name="TextBox 9">
            <a:extLst>
              <a:ext uri="{FF2B5EF4-FFF2-40B4-BE49-F238E27FC236}">
                <a16:creationId xmlns:a16="http://schemas.microsoft.com/office/drawing/2014/main" id="{8AB850DE-647B-4FBD-9B9A-FC92E72B905A}"/>
              </a:ext>
            </a:extLst>
          </p:cNvPr>
          <p:cNvSpPr txBox="1"/>
          <p:nvPr/>
        </p:nvSpPr>
        <p:spPr>
          <a:xfrm>
            <a:off x="3819789" y="3740458"/>
            <a:ext cx="6204968" cy="954107"/>
          </a:xfrm>
          <a:prstGeom prst="rect">
            <a:avLst/>
          </a:prstGeom>
          <a:noFill/>
        </p:spPr>
        <p:txBody>
          <a:bodyPr wrap="none" rtlCol="0">
            <a:spAutoFit/>
          </a:bodyPr>
          <a:lstStyle/>
          <a:p>
            <a:r>
              <a:rPr lang="en-US" sz="2800" b="1">
                <a:latin typeface="#9Slide03 Comfortaa Bold" panose="00000800000000000000" pitchFamily="2" charset="0"/>
              </a:rPr>
              <a:t>C. </a:t>
            </a:r>
            <a:r>
              <a:rPr lang="vi-VN" sz="2800" b="1">
                <a:latin typeface="#9Slide03 Comfortaa Bold" panose="00000800000000000000" pitchFamily="2" charset="0"/>
              </a:rPr>
              <a:t>Tất cả mọi người tham gia giao thông.</a:t>
            </a:r>
          </a:p>
          <a:p>
            <a:endParaRPr lang="en-US" sz="2800" b="1">
              <a:latin typeface="#9Slide03 Comfortaa Bold" panose="00000800000000000000" pitchFamily="2" charset="0"/>
            </a:endParaRPr>
          </a:p>
        </p:txBody>
      </p:sp>
      <p:grpSp>
        <p:nvGrpSpPr>
          <p:cNvPr id="64" name="Group 63">
            <a:extLst>
              <a:ext uri="{FF2B5EF4-FFF2-40B4-BE49-F238E27FC236}">
                <a16:creationId xmlns:a16="http://schemas.microsoft.com/office/drawing/2014/main" id="{160D8AF2-C7D8-4D34-82C3-D669C8F0DB72}"/>
              </a:ext>
            </a:extLst>
          </p:cNvPr>
          <p:cNvGrpSpPr/>
          <p:nvPr/>
        </p:nvGrpSpPr>
        <p:grpSpPr>
          <a:xfrm>
            <a:off x="3448073" y="1832424"/>
            <a:ext cx="10467527" cy="804219"/>
            <a:chOff x="4490203" y="2093556"/>
            <a:chExt cx="5561331" cy="804219"/>
          </a:xfrm>
        </p:grpSpPr>
        <p:pic>
          <p:nvPicPr>
            <p:cNvPr id="65" name="Picture 64" descr="A picture containing tableware&#10;&#10;Description automatically generated">
              <a:extLst>
                <a:ext uri="{FF2B5EF4-FFF2-40B4-BE49-F238E27FC236}">
                  <a16:creationId xmlns:a16="http://schemas.microsoft.com/office/drawing/2014/main" id="{81517578-28DA-4921-B3A8-E4DCCF07B8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0203" y="2093556"/>
              <a:ext cx="3496683" cy="804219"/>
            </a:xfrm>
            <a:prstGeom prst="rect">
              <a:avLst/>
            </a:prstGeom>
          </p:spPr>
        </p:pic>
        <p:sp>
          <p:nvSpPr>
            <p:cNvPr id="66" name="TextBox 65">
              <a:extLst>
                <a:ext uri="{FF2B5EF4-FFF2-40B4-BE49-F238E27FC236}">
                  <a16:creationId xmlns:a16="http://schemas.microsoft.com/office/drawing/2014/main" id="{A6BF9088-7007-4E72-857E-589FA94CBD23}"/>
                </a:ext>
              </a:extLst>
            </p:cNvPr>
            <p:cNvSpPr txBox="1"/>
            <p:nvPr/>
          </p:nvSpPr>
          <p:spPr>
            <a:xfrm>
              <a:off x="4687693" y="2218760"/>
              <a:ext cx="5363841" cy="523220"/>
            </a:xfrm>
            <a:prstGeom prst="rect">
              <a:avLst/>
            </a:prstGeom>
            <a:noFill/>
          </p:spPr>
          <p:txBody>
            <a:bodyPr wrap="none" rtlCol="0">
              <a:spAutoFit/>
            </a:bodyPr>
            <a:lstStyle/>
            <a:p>
              <a:r>
                <a:rPr lang="vi-VN" sz="2800" b="1">
                  <a:latin typeface="#9Slide03 Comfortaa Bold" panose="00000800000000000000" pitchFamily="2" charset="0"/>
                </a:rPr>
                <a:t>A. Những người từ 18 tuổi trở lên.</a:t>
              </a:r>
            </a:p>
          </p:txBody>
        </p:sp>
      </p:grpSp>
      <p:pic>
        <p:nvPicPr>
          <p:cNvPr id="44" name="图片 7">
            <a:extLst>
              <a:ext uri="{FF2B5EF4-FFF2-40B4-BE49-F238E27FC236}">
                <a16:creationId xmlns:a16="http://schemas.microsoft.com/office/drawing/2014/main" id="{3DB1FE42-34C7-456A-81E5-DDAED16CC0B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1643" t="45904" r="3283"/>
          <a:stretch/>
        </p:blipFill>
        <p:spPr>
          <a:xfrm>
            <a:off x="6597622" y="4340634"/>
            <a:ext cx="2346505" cy="1584084"/>
          </a:xfrm>
          <a:prstGeom prst="rect">
            <a:avLst/>
          </a:prstGeom>
        </p:spPr>
      </p:pic>
      <p:pic>
        <p:nvPicPr>
          <p:cNvPr id="45" name="图片 18">
            <a:extLst>
              <a:ext uri="{FF2B5EF4-FFF2-40B4-BE49-F238E27FC236}">
                <a16:creationId xmlns:a16="http://schemas.microsoft.com/office/drawing/2014/main" id="{FF137464-339C-4A8D-AE33-F73CC84CF85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7708" t="33704" r="14375" b="20741"/>
          <a:stretch/>
        </p:blipFill>
        <p:spPr>
          <a:xfrm>
            <a:off x="10949131" y="4900372"/>
            <a:ext cx="3782726" cy="2022936"/>
          </a:xfrm>
          <a:prstGeom prst="rect">
            <a:avLst/>
          </a:prstGeom>
        </p:spPr>
      </p:pic>
      <p:grpSp>
        <p:nvGrpSpPr>
          <p:cNvPr id="46" name="Group 45">
            <a:extLst>
              <a:ext uri="{FF2B5EF4-FFF2-40B4-BE49-F238E27FC236}">
                <a16:creationId xmlns:a16="http://schemas.microsoft.com/office/drawing/2014/main" id="{B3C10FAB-E510-4D19-A378-14BDB3D2D2BE}"/>
              </a:ext>
            </a:extLst>
          </p:cNvPr>
          <p:cNvGrpSpPr/>
          <p:nvPr/>
        </p:nvGrpSpPr>
        <p:grpSpPr>
          <a:xfrm>
            <a:off x="614968" y="266572"/>
            <a:ext cx="949672" cy="4061217"/>
            <a:chOff x="614968" y="1287987"/>
            <a:chExt cx="710825" cy="3039802"/>
          </a:xfrm>
        </p:grpSpPr>
        <p:grpSp>
          <p:nvGrpSpPr>
            <p:cNvPr id="47" name="Group 46">
              <a:extLst>
                <a:ext uri="{FF2B5EF4-FFF2-40B4-BE49-F238E27FC236}">
                  <a16:creationId xmlns:a16="http://schemas.microsoft.com/office/drawing/2014/main" id="{5BB15407-4ACA-4685-91AB-F9606A7C7BB0}"/>
                </a:ext>
              </a:extLst>
            </p:cNvPr>
            <p:cNvGrpSpPr/>
            <p:nvPr/>
          </p:nvGrpSpPr>
          <p:grpSpPr>
            <a:xfrm>
              <a:off x="614968" y="1287987"/>
              <a:ext cx="710825" cy="3039802"/>
              <a:chOff x="614968" y="1287987"/>
              <a:chExt cx="710825" cy="3039802"/>
            </a:xfrm>
          </p:grpSpPr>
          <p:grpSp>
            <p:nvGrpSpPr>
              <p:cNvPr id="51" name="Group 50">
                <a:extLst>
                  <a:ext uri="{FF2B5EF4-FFF2-40B4-BE49-F238E27FC236}">
                    <a16:creationId xmlns:a16="http://schemas.microsoft.com/office/drawing/2014/main" id="{92B8C4A6-D2A9-400D-A470-CDC7F7124A2D}"/>
                  </a:ext>
                </a:extLst>
              </p:cNvPr>
              <p:cNvGrpSpPr/>
              <p:nvPr/>
            </p:nvGrpSpPr>
            <p:grpSpPr>
              <a:xfrm>
                <a:off x="614968" y="1287987"/>
                <a:ext cx="710825" cy="3039802"/>
                <a:chOff x="11480167" y="1600200"/>
                <a:chExt cx="710825" cy="3039802"/>
              </a:xfrm>
            </p:grpSpPr>
            <p:pic>
              <p:nvPicPr>
                <p:cNvPr id="55" name="Picture 9" descr="F:\未标题-1.png">
                  <a:extLst>
                    <a:ext uri="{FF2B5EF4-FFF2-40B4-BE49-F238E27FC236}">
                      <a16:creationId xmlns:a16="http://schemas.microsoft.com/office/drawing/2014/main" id="{0DBEEA50-D2E8-40D4-A4C0-487478604A8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11480167" y="1600200"/>
                  <a:ext cx="710825" cy="303980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F:\未标题-2.png">
                  <a:extLst>
                    <a:ext uri="{FF2B5EF4-FFF2-40B4-BE49-F238E27FC236}">
                      <a16:creationId xmlns:a16="http://schemas.microsoft.com/office/drawing/2014/main" id="{1094085C-869A-46B2-AB83-AA79D25C476B}"/>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8949" t="27267" r="29009" b="26422"/>
                <a:stretch/>
              </p:blipFill>
              <p:spPr bwMode="auto">
                <a:xfrm>
                  <a:off x="11666924" y="2567464"/>
                  <a:ext cx="384953" cy="42408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F:\未标题-2.png">
                  <a:extLst>
                    <a:ext uri="{FF2B5EF4-FFF2-40B4-BE49-F238E27FC236}">
                      <a16:creationId xmlns:a16="http://schemas.microsoft.com/office/drawing/2014/main" id="{79B5126D-FC5C-49D3-9DE2-7AE85208C979}"/>
                    </a:ext>
                  </a:extLst>
                </p:cNvPr>
                <p:cNvPicPr>
                  <a:picLocks noChangeAspect="1" noChangeArrowheads="1"/>
                </p:cNvPicPr>
                <p:nvPr/>
              </p:nvPicPr>
              <p:blipFill rotWithShape="1">
                <a:blip r:embed="rId15" cstate="print">
                  <a:duotone>
                    <a:prstClr val="black"/>
                    <a:srgbClr val="FF0000">
                      <a:tint val="45000"/>
                      <a:satMod val="400000"/>
                    </a:srgbClr>
                  </a:duotone>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rcRect l="28949" t="27267" r="29009" b="26422"/>
                <a:stretch/>
              </p:blipFill>
              <p:spPr bwMode="auto">
                <a:xfrm>
                  <a:off x="11662768" y="1730587"/>
                  <a:ext cx="384953" cy="424088"/>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Oval 51">
                <a:extLst>
                  <a:ext uri="{FF2B5EF4-FFF2-40B4-BE49-F238E27FC236}">
                    <a16:creationId xmlns:a16="http://schemas.microsoft.com/office/drawing/2014/main" id="{4FF5E030-80F2-4BAE-94E9-53C3608A1E20}"/>
                  </a:ext>
                </a:extLst>
              </p:cNvPr>
              <p:cNvSpPr/>
              <p:nvPr/>
            </p:nvSpPr>
            <p:spPr>
              <a:xfrm>
                <a:off x="825092" y="1910635"/>
                <a:ext cx="328844" cy="328844"/>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469A1B1-0742-46C8-88DE-9933C8201CEA}"/>
                  </a:ext>
                </a:extLst>
              </p:cNvPr>
              <p:cNvSpPr/>
              <p:nvPr/>
            </p:nvSpPr>
            <p:spPr>
              <a:xfrm>
                <a:off x="875185" y="212500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A076F5B-BF59-4272-8247-46E982A8FAEB}"/>
                  </a:ext>
                </a:extLst>
              </p:cNvPr>
              <p:cNvSpPr/>
              <p:nvPr/>
            </p:nvSpPr>
            <p:spPr>
              <a:xfrm>
                <a:off x="848824" y="1980971"/>
                <a:ext cx="68979" cy="120449"/>
              </a:xfrm>
              <a:custGeom>
                <a:avLst/>
                <a:gdLst>
                  <a:gd name="connsiteX0" fmla="*/ 68770 w 68979"/>
                  <a:gd name="connsiteY0" fmla="*/ 155 h 120449"/>
                  <a:gd name="connsiteX1" fmla="*/ 15430 w 68979"/>
                  <a:gd name="connsiteY1" fmla="*/ 30635 h 120449"/>
                  <a:gd name="connsiteX2" fmla="*/ 190 w 68979"/>
                  <a:gd name="connsiteY2" fmla="*/ 99215 h 120449"/>
                  <a:gd name="connsiteX3" fmla="*/ 23050 w 68979"/>
                  <a:gd name="connsiteY3" fmla="*/ 120170 h 120449"/>
                  <a:gd name="connsiteX4" fmla="*/ 34480 w 68979"/>
                  <a:gd name="connsiteY4" fmla="*/ 87785 h 120449"/>
                  <a:gd name="connsiteX5" fmla="*/ 34480 w 68979"/>
                  <a:gd name="connsiteY5" fmla="*/ 42065 h 120449"/>
                  <a:gd name="connsiteX6" fmla="*/ 68770 w 68979"/>
                  <a:gd name="connsiteY6" fmla="*/ 155 h 12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79" h="120449">
                    <a:moveTo>
                      <a:pt x="68770" y="155"/>
                    </a:moveTo>
                    <a:cubicBezTo>
                      <a:pt x="65595" y="-1750"/>
                      <a:pt x="26860" y="14125"/>
                      <a:pt x="15430" y="30635"/>
                    </a:cubicBezTo>
                    <a:cubicBezTo>
                      <a:pt x="4000" y="47145"/>
                      <a:pt x="-1080" y="84293"/>
                      <a:pt x="190" y="99215"/>
                    </a:cubicBezTo>
                    <a:cubicBezTo>
                      <a:pt x="1460" y="114137"/>
                      <a:pt x="17335" y="122075"/>
                      <a:pt x="23050" y="120170"/>
                    </a:cubicBezTo>
                    <a:cubicBezTo>
                      <a:pt x="28765" y="118265"/>
                      <a:pt x="32575" y="100802"/>
                      <a:pt x="34480" y="87785"/>
                    </a:cubicBezTo>
                    <a:cubicBezTo>
                      <a:pt x="36385" y="74768"/>
                      <a:pt x="30988" y="55082"/>
                      <a:pt x="34480" y="42065"/>
                    </a:cubicBezTo>
                    <a:cubicBezTo>
                      <a:pt x="37972" y="29048"/>
                      <a:pt x="71945" y="2060"/>
                      <a:pt x="68770" y="1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Oval 47">
              <a:extLst>
                <a:ext uri="{FF2B5EF4-FFF2-40B4-BE49-F238E27FC236}">
                  <a16:creationId xmlns:a16="http://schemas.microsoft.com/office/drawing/2014/main" id="{0AF99C21-9BFD-4982-9D09-A473B8A6C62C}"/>
                </a:ext>
              </a:extLst>
            </p:cNvPr>
            <p:cNvSpPr/>
            <p:nvPr/>
          </p:nvSpPr>
          <p:spPr>
            <a:xfrm>
              <a:off x="820619" y="1461291"/>
              <a:ext cx="328844" cy="32884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7D00135-56B0-4B90-B365-1DFE904FC02F}"/>
                </a:ext>
              </a:extLst>
            </p:cNvPr>
            <p:cNvSpPr/>
            <p:nvPr/>
          </p:nvSpPr>
          <p:spPr>
            <a:xfrm>
              <a:off x="870712" y="167565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84F81BBE-0724-4E54-BF6B-8F631AB0D6A1}"/>
                </a:ext>
              </a:extLst>
            </p:cNvPr>
            <p:cNvSpPr/>
            <p:nvPr/>
          </p:nvSpPr>
          <p:spPr>
            <a:xfrm>
              <a:off x="844351" y="1531627"/>
              <a:ext cx="68979" cy="120449"/>
            </a:xfrm>
            <a:custGeom>
              <a:avLst/>
              <a:gdLst>
                <a:gd name="connsiteX0" fmla="*/ 68770 w 68979"/>
                <a:gd name="connsiteY0" fmla="*/ 155 h 120449"/>
                <a:gd name="connsiteX1" fmla="*/ 15430 w 68979"/>
                <a:gd name="connsiteY1" fmla="*/ 30635 h 120449"/>
                <a:gd name="connsiteX2" fmla="*/ 190 w 68979"/>
                <a:gd name="connsiteY2" fmla="*/ 99215 h 120449"/>
                <a:gd name="connsiteX3" fmla="*/ 23050 w 68979"/>
                <a:gd name="connsiteY3" fmla="*/ 120170 h 120449"/>
                <a:gd name="connsiteX4" fmla="*/ 34480 w 68979"/>
                <a:gd name="connsiteY4" fmla="*/ 87785 h 120449"/>
                <a:gd name="connsiteX5" fmla="*/ 34480 w 68979"/>
                <a:gd name="connsiteY5" fmla="*/ 42065 h 120449"/>
                <a:gd name="connsiteX6" fmla="*/ 68770 w 68979"/>
                <a:gd name="connsiteY6" fmla="*/ 155 h 12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79" h="120449">
                  <a:moveTo>
                    <a:pt x="68770" y="155"/>
                  </a:moveTo>
                  <a:cubicBezTo>
                    <a:pt x="65595" y="-1750"/>
                    <a:pt x="26860" y="14125"/>
                    <a:pt x="15430" y="30635"/>
                  </a:cubicBezTo>
                  <a:cubicBezTo>
                    <a:pt x="4000" y="47145"/>
                    <a:pt x="-1080" y="84293"/>
                    <a:pt x="190" y="99215"/>
                  </a:cubicBezTo>
                  <a:cubicBezTo>
                    <a:pt x="1460" y="114137"/>
                    <a:pt x="17335" y="122075"/>
                    <a:pt x="23050" y="120170"/>
                  </a:cubicBezTo>
                  <a:cubicBezTo>
                    <a:pt x="28765" y="118265"/>
                    <a:pt x="32575" y="100802"/>
                    <a:pt x="34480" y="87785"/>
                  </a:cubicBezTo>
                  <a:cubicBezTo>
                    <a:pt x="36385" y="74768"/>
                    <a:pt x="30988" y="55082"/>
                    <a:pt x="34480" y="42065"/>
                  </a:cubicBezTo>
                  <a:cubicBezTo>
                    <a:pt x="37972" y="29048"/>
                    <a:pt x="71945" y="2060"/>
                    <a:pt x="68770" y="1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7" name="Picture 2" descr="Tả chú công an giao thông (10 mẫu) - Tập làm văn lớp 5">
            <a:extLst>
              <a:ext uri="{FF2B5EF4-FFF2-40B4-BE49-F238E27FC236}">
                <a16:creationId xmlns:a16="http://schemas.microsoft.com/office/drawing/2014/main" id="{DABC802A-71BB-466D-9E2F-F46EEB876D7E}"/>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2090" b="100000" l="31250" r="63438">
                        <a14:foregroundMark x1="36563" y1="29851" x2="36563" y2="29851"/>
                        <a14:foregroundMark x1="53281" y1="73433" x2="53594" y2="76119"/>
                        <a14:backgroundMark x1="39531" y1="72537" x2="44063" y2="81493"/>
                        <a14:backgroundMark x1="45781" y1="76119" x2="45781" y2="76119"/>
                        <a14:backgroundMark x1="52969" y1="73433" x2="52969" y2="76716"/>
                      </a14:backgroundRemoval>
                    </a14:imgEffect>
                    <a14:imgEffect>
                      <a14:brightnessContrast contrast="20000"/>
                    </a14:imgEffect>
                  </a14:imgLayer>
                </a14:imgProps>
              </a:ext>
              <a:ext uri="{28A0092B-C50C-407E-A947-70E740481C1C}">
                <a14:useLocalDpi xmlns:a14="http://schemas.microsoft.com/office/drawing/2010/main" val="0"/>
              </a:ext>
            </a:extLst>
          </a:blip>
          <a:srcRect l="27659" r="33135"/>
          <a:stretch/>
        </p:blipFill>
        <p:spPr bwMode="auto">
          <a:xfrm>
            <a:off x="1287982" y="1261262"/>
            <a:ext cx="2367098" cy="3160301"/>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56611DC3-0CD5-4738-9EF2-8D697A3F3974}"/>
              </a:ext>
            </a:extLst>
          </p:cNvPr>
          <p:cNvGrpSpPr/>
          <p:nvPr/>
        </p:nvGrpSpPr>
        <p:grpSpPr>
          <a:xfrm>
            <a:off x="3514692" y="2725725"/>
            <a:ext cx="8804960" cy="804219"/>
            <a:chOff x="4490203" y="2093556"/>
            <a:chExt cx="7016980" cy="804219"/>
          </a:xfrm>
        </p:grpSpPr>
        <p:pic>
          <p:nvPicPr>
            <p:cNvPr id="69" name="Picture 68" descr="A picture containing tableware&#10;&#10;Description automatically generated">
              <a:extLst>
                <a:ext uri="{FF2B5EF4-FFF2-40B4-BE49-F238E27FC236}">
                  <a16:creationId xmlns:a16="http://schemas.microsoft.com/office/drawing/2014/main" id="{3AD10632-6BAC-4780-B602-34CD889A97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0203" y="2093556"/>
              <a:ext cx="6409687" cy="804219"/>
            </a:xfrm>
            <a:prstGeom prst="rect">
              <a:avLst/>
            </a:prstGeom>
          </p:spPr>
        </p:pic>
        <p:sp>
          <p:nvSpPr>
            <p:cNvPr id="70" name="TextBox 69">
              <a:extLst>
                <a:ext uri="{FF2B5EF4-FFF2-40B4-BE49-F238E27FC236}">
                  <a16:creationId xmlns:a16="http://schemas.microsoft.com/office/drawing/2014/main" id="{BFADE80F-48A0-485D-AE3C-CD24756950D6}"/>
                </a:ext>
              </a:extLst>
            </p:cNvPr>
            <p:cNvSpPr txBox="1"/>
            <p:nvPr/>
          </p:nvSpPr>
          <p:spPr>
            <a:xfrm>
              <a:off x="4869084" y="2218199"/>
              <a:ext cx="6638099" cy="523220"/>
            </a:xfrm>
            <a:prstGeom prst="rect">
              <a:avLst/>
            </a:prstGeom>
            <a:noFill/>
          </p:spPr>
          <p:txBody>
            <a:bodyPr wrap="none" rtlCol="0">
              <a:spAutoFit/>
            </a:bodyPr>
            <a:lstStyle/>
            <a:p>
              <a:r>
                <a:rPr lang="en-US" sz="2800" b="1">
                  <a:latin typeface="#9Slide03 Comfortaa Bold" panose="00000800000000000000" pitchFamily="2" charset="0"/>
                </a:rPr>
                <a:t>B. </a:t>
              </a:r>
              <a:r>
                <a:rPr lang="vi-VN" sz="2800" b="1">
                  <a:latin typeface="#9Slide03 Comfortaa Bold" panose="00000800000000000000" pitchFamily="2" charset="0"/>
                </a:rPr>
                <a:t>Tất cả mọi người trừ người già và trẻ em</a:t>
              </a:r>
              <a:endParaRPr lang="en-US" sz="2800" b="1">
                <a:latin typeface="#9Slide03 Comfortaa Bold" panose="00000800000000000000" pitchFamily="2" charset="0"/>
              </a:endParaRPr>
            </a:p>
          </p:txBody>
        </p:sp>
      </p:grpSp>
    </p:spTree>
    <p:extLst>
      <p:ext uri="{BB962C8B-B14F-4D97-AF65-F5344CB8AC3E}">
        <p14:creationId xmlns:p14="http://schemas.microsoft.com/office/powerpoint/2010/main" val="18314537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p:cTn id="10" dur="500" fill="hold"/>
                                        <p:tgtEl>
                                          <p:spTgt spid="28"/>
                                        </p:tgtEl>
                                        <p:attrNameLst>
                                          <p:attrName>ppt_w</p:attrName>
                                        </p:attrNameLst>
                                      </p:cBhvr>
                                      <p:tavLst>
                                        <p:tav tm="0">
                                          <p:val>
                                            <p:fltVal val="0"/>
                                          </p:val>
                                        </p:tav>
                                        <p:tav tm="100000">
                                          <p:val>
                                            <p:strVal val="#ppt_w"/>
                                          </p:val>
                                        </p:tav>
                                      </p:tavLst>
                                    </p:anim>
                                    <p:anim calcmode="lin" valueType="num">
                                      <p:cBhvr>
                                        <p:cTn id="11" dur="500" fill="hold"/>
                                        <p:tgtEl>
                                          <p:spTgt spid="28"/>
                                        </p:tgtEl>
                                        <p:attrNameLst>
                                          <p:attrName>ppt_h</p:attrName>
                                        </p:attrNameLst>
                                      </p:cBhvr>
                                      <p:tavLst>
                                        <p:tav tm="0">
                                          <p:val>
                                            <p:fltVal val="0"/>
                                          </p:val>
                                        </p:tav>
                                        <p:tav tm="100000">
                                          <p:val>
                                            <p:strVal val="#ppt_h"/>
                                          </p:val>
                                        </p:tav>
                                      </p:tavLst>
                                    </p:anim>
                                    <p:animEffect transition="in" filter="fade">
                                      <p:cBhvr>
                                        <p:cTn id="12" dur="500"/>
                                        <p:tgtEl>
                                          <p:spTgt spid="2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p:cTn id="15" dur="500" fill="hold"/>
                                        <p:tgtEl>
                                          <p:spTgt spid="57"/>
                                        </p:tgtEl>
                                        <p:attrNameLst>
                                          <p:attrName>ppt_w</p:attrName>
                                        </p:attrNameLst>
                                      </p:cBhvr>
                                      <p:tavLst>
                                        <p:tav tm="0">
                                          <p:val>
                                            <p:fltVal val="0"/>
                                          </p:val>
                                        </p:tav>
                                        <p:tav tm="100000">
                                          <p:val>
                                            <p:strVal val="#ppt_w"/>
                                          </p:val>
                                        </p:tav>
                                      </p:tavLst>
                                    </p:anim>
                                    <p:anim calcmode="lin" valueType="num">
                                      <p:cBhvr>
                                        <p:cTn id="16" dur="500" fill="hold"/>
                                        <p:tgtEl>
                                          <p:spTgt spid="57"/>
                                        </p:tgtEl>
                                        <p:attrNameLst>
                                          <p:attrName>ppt_h</p:attrName>
                                        </p:attrNameLst>
                                      </p:cBhvr>
                                      <p:tavLst>
                                        <p:tav tm="0">
                                          <p:val>
                                            <p:fltVal val="0"/>
                                          </p:val>
                                        </p:tav>
                                        <p:tav tm="100000">
                                          <p:val>
                                            <p:strVal val="#ppt_h"/>
                                          </p:val>
                                        </p:tav>
                                      </p:tavLst>
                                    </p:anim>
                                    <p:animEffect transition="in" filter="fade">
                                      <p:cBhvr>
                                        <p:cTn id="17" dur="500"/>
                                        <p:tgtEl>
                                          <p:spTgt spid="57"/>
                                        </p:tgtEl>
                                      </p:cBhvr>
                                    </p:animEffect>
                                  </p:childTnLst>
                                </p:cTn>
                              </p:par>
                              <p:par>
                                <p:cTn id="18" presetID="5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p:cTn id="25" dur="500" fill="hold"/>
                                        <p:tgtEl>
                                          <p:spTgt spid="59"/>
                                        </p:tgtEl>
                                        <p:attrNameLst>
                                          <p:attrName>ppt_w</p:attrName>
                                        </p:attrNameLst>
                                      </p:cBhvr>
                                      <p:tavLst>
                                        <p:tav tm="0">
                                          <p:val>
                                            <p:fltVal val="0"/>
                                          </p:val>
                                        </p:tav>
                                        <p:tav tm="100000">
                                          <p:val>
                                            <p:strVal val="#ppt_w"/>
                                          </p:val>
                                        </p:tav>
                                      </p:tavLst>
                                    </p:anim>
                                    <p:anim calcmode="lin" valueType="num">
                                      <p:cBhvr>
                                        <p:cTn id="26" dur="500" fill="hold"/>
                                        <p:tgtEl>
                                          <p:spTgt spid="59"/>
                                        </p:tgtEl>
                                        <p:attrNameLst>
                                          <p:attrName>ppt_h</p:attrName>
                                        </p:attrNameLst>
                                      </p:cBhvr>
                                      <p:tavLst>
                                        <p:tav tm="0">
                                          <p:val>
                                            <p:fltVal val="0"/>
                                          </p:val>
                                        </p:tav>
                                        <p:tav tm="100000">
                                          <p:val>
                                            <p:strVal val="#ppt_h"/>
                                          </p:val>
                                        </p:tav>
                                      </p:tavLst>
                                    </p:anim>
                                    <p:animEffect transition="in" filter="fade">
                                      <p:cBhvr>
                                        <p:cTn id="27" dur="500"/>
                                        <p:tgtEl>
                                          <p:spTgt spid="59"/>
                                        </p:tgtEl>
                                      </p:cBhvr>
                                    </p:animEffect>
                                  </p:childTnLst>
                                </p:cTn>
                              </p:par>
                              <p:par>
                                <p:cTn id="28" presetID="53" presetClass="entr" presetSubtype="16" fill="hold" grpId="0" nodeType="withEffect" nodePh="1">
                                  <p:stCondLst>
                                    <p:cond delay="0"/>
                                  </p:stCondLst>
                                  <p:endCondLst>
                                    <p:cond evt="begin" delay="0">
                                      <p:tn val="28"/>
                                    </p:cond>
                                  </p:endCondLst>
                                  <p:childTnLst>
                                    <p:set>
                                      <p:cBhvr>
                                        <p:cTn id="29" dur="1" fill="hold">
                                          <p:stCondLst>
                                            <p:cond delay="0"/>
                                          </p:stCondLst>
                                        </p:cTn>
                                        <p:tgtEl>
                                          <p:spTgt spid="60"/>
                                        </p:tgtEl>
                                        <p:attrNameLst>
                                          <p:attrName>style.visibility</p:attrName>
                                        </p:attrNameLst>
                                      </p:cBhvr>
                                      <p:to>
                                        <p:strVal val="visible"/>
                                      </p:to>
                                    </p:set>
                                    <p:anim calcmode="lin" valueType="num">
                                      <p:cBhvr>
                                        <p:cTn id="30" dur="500" fill="hold"/>
                                        <p:tgtEl>
                                          <p:spTgt spid="60"/>
                                        </p:tgtEl>
                                        <p:attrNameLst>
                                          <p:attrName>ppt_w</p:attrName>
                                        </p:attrNameLst>
                                      </p:cBhvr>
                                      <p:tavLst>
                                        <p:tav tm="0">
                                          <p:val>
                                            <p:fltVal val="0"/>
                                          </p:val>
                                        </p:tav>
                                        <p:tav tm="100000">
                                          <p:val>
                                            <p:strVal val="#ppt_w"/>
                                          </p:val>
                                        </p:tav>
                                      </p:tavLst>
                                    </p:anim>
                                    <p:anim calcmode="lin" valueType="num">
                                      <p:cBhvr>
                                        <p:cTn id="31" dur="500" fill="hold"/>
                                        <p:tgtEl>
                                          <p:spTgt spid="60"/>
                                        </p:tgtEl>
                                        <p:attrNameLst>
                                          <p:attrName>ppt_h</p:attrName>
                                        </p:attrNameLst>
                                      </p:cBhvr>
                                      <p:tavLst>
                                        <p:tav tm="0">
                                          <p:val>
                                            <p:fltVal val="0"/>
                                          </p:val>
                                        </p:tav>
                                        <p:tav tm="100000">
                                          <p:val>
                                            <p:strVal val="#ppt_h"/>
                                          </p:val>
                                        </p:tav>
                                      </p:tavLst>
                                    </p:anim>
                                    <p:animEffect transition="in" filter="fade">
                                      <p:cBhvr>
                                        <p:cTn id="32" dur="500"/>
                                        <p:tgtEl>
                                          <p:spTgt spid="6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53" presetClass="entr" presetSubtype="16"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anim calcmode="lin" valueType="num">
                                      <p:cBhvr>
                                        <p:cTn id="40" dur="500" fill="hold"/>
                                        <p:tgtEl>
                                          <p:spTgt spid="64"/>
                                        </p:tgtEl>
                                        <p:attrNameLst>
                                          <p:attrName>ppt_w</p:attrName>
                                        </p:attrNameLst>
                                      </p:cBhvr>
                                      <p:tavLst>
                                        <p:tav tm="0">
                                          <p:val>
                                            <p:fltVal val="0"/>
                                          </p:val>
                                        </p:tav>
                                        <p:tav tm="100000">
                                          <p:val>
                                            <p:strVal val="#ppt_w"/>
                                          </p:val>
                                        </p:tav>
                                      </p:tavLst>
                                    </p:anim>
                                    <p:anim calcmode="lin" valueType="num">
                                      <p:cBhvr>
                                        <p:cTn id="41" dur="500" fill="hold"/>
                                        <p:tgtEl>
                                          <p:spTgt spid="64"/>
                                        </p:tgtEl>
                                        <p:attrNameLst>
                                          <p:attrName>ppt_h</p:attrName>
                                        </p:attrNameLst>
                                      </p:cBhvr>
                                      <p:tavLst>
                                        <p:tav tm="0">
                                          <p:val>
                                            <p:fltVal val="0"/>
                                          </p:val>
                                        </p:tav>
                                        <p:tav tm="100000">
                                          <p:val>
                                            <p:strVal val="#ppt_h"/>
                                          </p:val>
                                        </p:tav>
                                      </p:tavLst>
                                    </p:anim>
                                    <p:animEffect transition="in" filter="fade">
                                      <p:cBhvr>
                                        <p:cTn id="42" dur="500"/>
                                        <p:tgtEl>
                                          <p:spTgt spid="64"/>
                                        </p:tgtEl>
                                      </p:cBhvr>
                                    </p:animEffect>
                                  </p:childTnLst>
                                </p:cTn>
                              </p:par>
                              <p:par>
                                <p:cTn id="43" presetID="53" presetClass="entr" presetSubtype="16"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anim calcmode="lin" valueType="num">
                                      <p:cBhvr>
                                        <p:cTn id="45" dur="500" fill="hold"/>
                                        <p:tgtEl>
                                          <p:spTgt spid="68"/>
                                        </p:tgtEl>
                                        <p:attrNameLst>
                                          <p:attrName>ppt_w</p:attrName>
                                        </p:attrNameLst>
                                      </p:cBhvr>
                                      <p:tavLst>
                                        <p:tav tm="0">
                                          <p:val>
                                            <p:fltVal val="0"/>
                                          </p:val>
                                        </p:tav>
                                        <p:tav tm="100000">
                                          <p:val>
                                            <p:strVal val="#ppt_w"/>
                                          </p:val>
                                        </p:tav>
                                      </p:tavLst>
                                    </p:anim>
                                    <p:anim calcmode="lin" valueType="num">
                                      <p:cBhvr>
                                        <p:cTn id="46" dur="500" fill="hold"/>
                                        <p:tgtEl>
                                          <p:spTgt spid="68"/>
                                        </p:tgtEl>
                                        <p:attrNameLst>
                                          <p:attrName>ppt_h</p:attrName>
                                        </p:attrNameLst>
                                      </p:cBhvr>
                                      <p:tavLst>
                                        <p:tav tm="0">
                                          <p:val>
                                            <p:fltVal val="0"/>
                                          </p:val>
                                        </p:tav>
                                        <p:tav tm="100000">
                                          <p:val>
                                            <p:strVal val="#ppt_h"/>
                                          </p:val>
                                        </p:tav>
                                      </p:tavLst>
                                    </p:anim>
                                    <p:animEffect transition="in" filter="fade">
                                      <p:cBhvr>
                                        <p:cTn id="47" dur="500"/>
                                        <p:tgtEl>
                                          <p:spTgt spid="6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mph" presetSubtype="2" repeatCount="100000" fill="hold" nodeType="clickEffect">
                                  <p:stCondLst>
                                    <p:cond delay="0"/>
                                  </p:stCondLst>
                                  <p:childTnLst>
                                    <p:animClr clrSpc="rgb" dir="cw">
                                      <p:cBhvr>
                                        <p:cTn id="51" dur="500" fill="hold"/>
                                        <p:tgtEl>
                                          <p:spTgt spid="57"/>
                                        </p:tgtEl>
                                        <p:attrNameLst>
                                          <p:attrName>fillcolor</p:attrName>
                                        </p:attrNameLst>
                                      </p:cBhvr>
                                      <p:to>
                                        <a:srgbClr val="FFFF00"/>
                                      </p:to>
                                    </p:animClr>
                                    <p:set>
                                      <p:cBhvr>
                                        <p:cTn id="52" dur="500" fill="hold"/>
                                        <p:tgtEl>
                                          <p:spTgt spid="57"/>
                                        </p:tgtEl>
                                        <p:attrNameLst>
                                          <p:attrName>fill.type</p:attrName>
                                        </p:attrNameLst>
                                      </p:cBhvr>
                                      <p:to>
                                        <p:strVal val="solid"/>
                                      </p:to>
                                    </p:set>
                                    <p:set>
                                      <p:cBhvr>
                                        <p:cTn id="53" dur="500" fill="hold"/>
                                        <p:tgtEl>
                                          <p:spTgt spid="57"/>
                                        </p:tgtEl>
                                        <p:attrNameLst>
                                          <p:attrName>fill.on</p:attrName>
                                        </p:attrNameLst>
                                      </p:cBhvr>
                                      <p:to>
                                        <p:strVal val="true"/>
                                      </p:to>
                                    </p:set>
                                  </p:childTnLst>
                                </p:cTn>
                              </p:par>
                              <p:par>
                                <p:cTn id="54" presetID="35" presetClass="path" presetSubtype="0" accel="50000" decel="50000" fill="hold" nodeType="withEffect">
                                  <p:stCondLst>
                                    <p:cond delay="0"/>
                                  </p:stCondLst>
                                  <p:childTnLst>
                                    <p:animMotion origin="layout" path="M 5E-6 2.96296E-6 L -0.6754 -0.01088 " pathEditMode="relative" rAng="0" ptsTypes="AA">
                                      <p:cBhvr>
                                        <p:cTn id="55" dur="3000" fill="hold"/>
                                        <p:tgtEl>
                                          <p:spTgt spid="45"/>
                                        </p:tgtEl>
                                        <p:attrNameLst>
                                          <p:attrName>ppt_x</p:attrName>
                                          <p:attrName>ppt_y</p:attrName>
                                        </p:attrNameLst>
                                      </p:cBhvr>
                                      <p:rCtr x="-33776" y="-556"/>
                                    </p:animMotion>
                                  </p:childTnLst>
                                </p:cTn>
                              </p:par>
                              <p:par>
                                <p:cTn id="56" presetID="42" presetClass="path" presetSubtype="0" accel="50000" decel="50000" fill="hold" nodeType="withEffect">
                                  <p:stCondLst>
                                    <p:cond delay="0"/>
                                  </p:stCondLst>
                                  <p:childTnLst>
                                    <p:animMotion origin="layout" path="M 2.08333E-7 3.7037E-7 L -0.96016 0.00231 " pathEditMode="relative" rAng="0" ptsTypes="AA">
                                      <p:cBhvr>
                                        <p:cTn id="57" dur="5000" fill="hold"/>
                                        <p:tgtEl>
                                          <p:spTgt spid="44"/>
                                        </p:tgtEl>
                                        <p:attrNameLst>
                                          <p:attrName>ppt_x</p:attrName>
                                          <p:attrName>ppt_y</p:attrName>
                                        </p:attrNameLst>
                                      </p:cBhvr>
                                      <p:rCtr x="-48008"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2" descr="F:\未标题-2.png">
            <a:extLst>
              <a:ext uri="{FF2B5EF4-FFF2-40B4-BE49-F238E27FC236}">
                <a16:creationId xmlns:a16="http://schemas.microsoft.com/office/drawing/2014/main" id="{C8CE643A-A418-4491-BEBF-8444B31148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949" t="27267" r="29009" b="26422"/>
          <a:stretch/>
        </p:blipFill>
        <p:spPr bwMode="auto">
          <a:xfrm>
            <a:off x="2716430" y="2662110"/>
            <a:ext cx="536823" cy="591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CA918A1-3E69-4B7B-B82A-9BB06D2D4BD7}"/>
              </a:ext>
            </a:extLst>
          </p:cNvPr>
          <p:cNvSpPr/>
          <p:nvPr/>
        </p:nvSpPr>
        <p:spPr>
          <a:xfrm>
            <a:off x="0" y="3722914"/>
            <a:ext cx="12192000" cy="1012372"/>
          </a:xfrm>
          <a:prstGeom prst="rect">
            <a:avLst/>
          </a:prstGeom>
          <a:solidFill>
            <a:srgbClr val="8B8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3">
            <a:extLst>
              <a:ext uri="{FF2B5EF4-FFF2-40B4-BE49-F238E27FC236}">
                <a16:creationId xmlns:a16="http://schemas.microsoft.com/office/drawing/2014/main" id="{39C4D204-17D2-4801-BD3C-A7A06818C82A}"/>
              </a:ext>
            </a:extLst>
          </p:cNvPr>
          <p:cNvPicPr>
            <a:picLocks noChangeAspect="1"/>
          </p:cNvPicPr>
          <p:nvPr/>
        </p:nvPicPr>
        <p:blipFill rotWithShape="1">
          <a:blip r:embed="rId7">
            <a:extLst>
              <a:ext uri="{28A0092B-C50C-407E-A947-70E740481C1C}">
                <a14:useLocalDpi xmlns:a14="http://schemas.microsoft.com/office/drawing/2010/main" val="0"/>
              </a:ext>
            </a:extLst>
          </a:blip>
          <a:srcRect t="26479" b="16853"/>
          <a:stretch/>
        </p:blipFill>
        <p:spPr>
          <a:xfrm>
            <a:off x="-12985" y="1097768"/>
            <a:ext cx="12190992" cy="3101536"/>
          </a:xfrm>
          <a:prstGeom prst="rect">
            <a:avLst/>
          </a:prstGeom>
        </p:spPr>
      </p:pic>
      <p:sp>
        <p:nvSpPr>
          <p:cNvPr id="29" name="Rectangle 28">
            <a:extLst>
              <a:ext uri="{FF2B5EF4-FFF2-40B4-BE49-F238E27FC236}">
                <a16:creationId xmlns:a16="http://schemas.microsoft.com/office/drawing/2014/main" id="{FE8F1C51-1892-4A0A-9A71-6BF01ABBC4AA}"/>
              </a:ext>
            </a:extLst>
          </p:cNvPr>
          <p:cNvSpPr/>
          <p:nvPr/>
        </p:nvSpPr>
        <p:spPr>
          <a:xfrm>
            <a:off x="-12985" y="4348615"/>
            <a:ext cx="12279086" cy="2261586"/>
          </a:xfrm>
          <a:prstGeom prst="rect">
            <a:avLst/>
          </a:prstGeom>
          <a:solidFill>
            <a:srgbClr val="6D6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9073C0-06EC-4CD0-A737-2C28E7F6B7DE}"/>
              </a:ext>
            </a:extLst>
          </p:cNvPr>
          <p:cNvSpPr/>
          <p:nvPr/>
        </p:nvSpPr>
        <p:spPr>
          <a:xfrm rot="13953520" flipV="1">
            <a:off x="-516943" y="3968853"/>
            <a:ext cx="1347569" cy="287899"/>
          </a:xfrm>
          <a:prstGeom prst="rect">
            <a:avLst/>
          </a:prstGeom>
          <a:solidFill>
            <a:srgbClr val="A8A6A4"/>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BD927E-D825-4ABD-9381-9BF5EC890154}"/>
              </a:ext>
            </a:extLst>
          </p:cNvPr>
          <p:cNvSpPr/>
          <p:nvPr/>
        </p:nvSpPr>
        <p:spPr>
          <a:xfrm>
            <a:off x="461258" y="4690652"/>
            <a:ext cx="11835203" cy="287573"/>
          </a:xfrm>
          <a:prstGeom prst="rect">
            <a:avLst/>
          </a:prstGeom>
          <a:solidFill>
            <a:srgbClr val="A8A6A4"/>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B7790DF3-DD8F-4001-BC56-2918279B65A9}"/>
              </a:ext>
            </a:extLst>
          </p:cNvPr>
          <p:cNvSpPr/>
          <p:nvPr/>
        </p:nvSpPr>
        <p:spPr>
          <a:xfrm>
            <a:off x="-533615" y="4005574"/>
            <a:ext cx="1020931" cy="763479"/>
          </a:xfrm>
          <a:prstGeom prst="triangle">
            <a:avLst>
              <a:gd name="adj" fmla="val 41304"/>
            </a:avLst>
          </a:prstGeom>
          <a:solidFill>
            <a:srgbClr val="6D6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93AF909-B1CE-4D69-AA71-D75F319F6DAD}"/>
              </a:ext>
            </a:extLst>
          </p:cNvPr>
          <p:cNvSpPr/>
          <p:nvPr/>
        </p:nvSpPr>
        <p:spPr>
          <a:xfrm>
            <a:off x="1100694" y="4889117"/>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FEAE7CF-3546-4A50-ABF2-3D4B87F03BFF}"/>
              </a:ext>
            </a:extLst>
          </p:cNvPr>
          <p:cNvSpPr/>
          <p:nvPr/>
        </p:nvSpPr>
        <p:spPr>
          <a:xfrm>
            <a:off x="1119029" y="5354486"/>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0916E953-F4AA-430B-9152-322AE99226E6}"/>
              </a:ext>
            </a:extLst>
          </p:cNvPr>
          <p:cNvSpPr/>
          <p:nvPr/>
        </p:nvSpPr>
        <p:spPr>
          <a:xfrm>
            <a:off x="1137364" y="5819855"/>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2180C9DD-727F-4B41-9094-2C8AABE7485A}"/>
              </a:ext>
            </a:extLst>
          </p:cNvPr>
          <p:cNvSpPr/>
          <p:nvPr/>
        </p:nvSpPr>
        <p:spPr>
          <a:xfrm>
            <a:off x="1155699" y="6285224"/>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allelogram 38">
            <a:extLst>
              <a:ext uri="{FF2B5EF4-FFF2-40B4-BE49-F238E27FC236}">
                <a16:creationId xmlns:a16="http://schemas.microsoft.com/office/drawing/2014/main" id="{1E6EEEC8-920E-4F5C-8193-23B7FD5F03C1}"/>
              </a:ext>
            </a:extLst>
          </p:cNvPr>
          <p:cNvSpPr/>
          <p:nvPr/>
        </p:nvSpPr>
        <p:spPr>
          <a:xfrm>
            <a:off x="1174034" y="6750593"/>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32C7A51-E9C8-4897-9926-465097BB41B5}"/>
              </a:ext>
            </a:extLst>
          </p:cNvPr>
          <p:cNvGrpSpPr/>
          <p:nvPr/>
        </p:nvGrpSpPr>
        <p:grpSpPr>
          <a:xfrm>
            <a:off x="3435122" y="29531"/>
            <a:ext cx="8249804" cy="2048428"/>
            <a:chOff x="3435122" y="29531"/>
            <a:chExt cx="8249804" cy="2048428"/>
          </a:xfrm>
        </p:grpSpPr>
        <p:grpSp>
          <p:nvGrpSpPr>
            <p:cNvPr id="30" name="组合 1">
              <a:extLst>
                <a:ext uri="{FF2B5EF4-FFF2-40B4-BE49-F238E27FC236}">
                  <a16:creationId xmlns:a16="http://schemas.microsoft.com/office/drawing/2014/main" id="{4AC892C0-B929-4C2A-B3E9-90E9AF8E8BE7}"/>
                </a:ext>
              </a:extLst>
            </p:cNvPr>
            <p:cNvGrpSpPr/>
            <p:nvPr/>
          </p:nvGrpSpPr>
          <p:grpSpPr>
            <a:xfrm>
              <a:off x="3435122" y="29531"/>
              <a:ext cx="8249804" cy="2048428"/>
              <a:chOff x="2205355" y="2811145"/>
              <a:chExt cx="2730500" cy="929574"/>
            </a:xfrm>
          </p:grpSpPr>
          <p:sp>
            <p:nvSpPr>
              <p:cNvPr id="34" name="MH_SubTitle_1">
                <a:extLst>
                  <a:ext uri="{FF2B5EF4-FFF2-40B4-BE49-F238E27FC236}">
                    <a16:creationId xmlns:a16="http://schemas.microsoft.com/office/drawing/2014/main" id="{016989F1-BDCE-4463-B435-F6B30EEDFEAB}"/>
                  </a:ext>
                </a:extLst>
              </p:cNvPr>
              <p:cNvSpPr>
                <a:spLocks/>
              </p:cNvSpPr>
              <p:nvPr>
                <p:custDataLst>
                  <p:tags r:id="rId1"/>
                </p:custDataLst>
              </p:nvPr>
            </p:nvSpPr>
            <p:spPr bwMode="auto">
              <a:xfrm>
                <a:off x="2205355" y="2811145"/>
                <a:ext cx="2730500" cy="742950"/>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rgbClr val="F5AE16"/>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MH_Other_1">
                <a:extLst>
                  <a:ext uri="{FF2B5EF4-FFF2-40B4-BE49-F238E27FC236}">
                    <a16:creationId xmlns:a16="http://schemas.microsoft.com/office/drawing/2014/main" id="{C7C8D338-B860-4DFD-8B19-4BB80F798E48}"/>
                  </a:ext>
                </a:extLst>
              </p:cNvPr>
              <p:cNvSpPr>
                <a:spLocks/>
              </p:cNvSpPr>
              <p:nvPr>
                <p:custDataLst>
                  <p:tags r:id="rId2"/>
                </p:custDataLst>
              </p:nvPr>
            </p:nvSpPr>
            <p:spPr bwMode="auto">
              <a:xfrm>
                <a:off x="4605451" y="3396951"/>
                <a:ext cx="315912" cy="343768"/>
              </a:xfrm>
              <a:custGeom>
                <a:avLst/>
                <a:gdLst>
                  <a:gd name="T0" fmla="*/ 30078 w 489601"/>
                  <a:gd name="T1" fmla="*/ 12482 h 817519"/>
                  <a:gd name="T2" fmla="*/ 31112 w 489601"/>
                  <a:gd name="T3" fmla="*/ 12453 h 817519"/>
                  <a:gd name="T4" fmla="*/ 2856 w 489601"/>
                  <a:gd name="T5" fmla="*/ 4822 h 817519"/>
                  <a:gd name="T6" fmla="*/ 8893 w 489601"/>
                  <a:gd name="T7" fmla="*/ 12068 h 817519"/>
                  <a:gd name="T8" fmla="*/ 14735 w 489601"/>
                  <a:gd name="T9" fmla="*/ 12027 h 817519"/>
                  <a:gd name="T10" fmla="*/ 17199 w 489601"/>
                  <a:gd name="T11" fmla="*/ 10727 h 817519"/>
                  <a:gd name="T12" fmla="*/ 17327 w 489601"/>
                  <a:gd name="T13" fmla="*/ 10818 h 817519"/>
                  <a:gd name="T14" fmla="*/ 17477 w 489601"/>
                  <a:gd name="T15" fmla="*/ 10595 h 817519"/>
                  <a:gd name="T16" fmla="*/ 17199 w 489601"/>
                  <a:gd name="T17" fmla="*/ 10727 h 817519"/>
                  <a:gd name="T18" fmla="*/ 10828 w 489601"/>
                  <a:gd name="T19" fmla="*/ 3877 h 817519"/>
                  <a:gd name="T20" fmla="*/ 30269 w 489601"/>
                  <a:gd name="T21" fmla="*/ 47 h 817519"/>
                  <a:gd name="T22" fmla="*/ 36627 w 489601"/>
                  <a:gd name="T23" fmla="*/ 10557 h 817519"/>
                  <a:gd name="T24" fmla="*/ 31112 w 489601"/>
                  <a:gd name="T25" fmla="*/ 11504 h 817519"/>
                  <a:gd name="T26" fmla="*/ 32337 w 489601"/>
                  <a:gd name="T27" fmla="*/ 1390 h 817519"/>
                  <a:gd name="T28" fmla="*/ 21629 w 489601"/>
                  <a:gd name="T29" fmla="*/ 7725 h 817519"/>
                  <a:gd name="T30" fmla="*/ 22773 w 489601"/>
                  <a:gd name="T31" fmla="*/ 11032 h 817519"/>
                  <a:gd name="T32" fmla="*/ 29733 w 489601"/>
                  <a:gd name="T33" fmla="*/ 12216 h 817519"/>
                  <a:gd name="T34" fmla="*/ 24869 w 489601"/>
                  <a:gd name="T35" fmla="*/ 12571 h 817519"/>
                  <a:gd name="T36" fmla="*/ 21931 w 489601"/>
                  <a:gd name="T37" fmla="*/ 12056 h 817519"/>
                  <a:gd name="T38" fmla="*/ 20985 w 489601"/>
                  <a:gd name="T39" fmla="*/ 12114 h 817519"/>
                  <a:gd name="T40" fmla="*/ 26777 w 489601"/>
                  <a:gd name="T41" fmla="*/ 23170 h 817519"/>
                  <a:gd name="T42" fmla="*/ 39281 w 489601"/>
                  <a:gd name="T43" fmla="*/ 68145 h 817519"/>
                  <a:gd name="T44" fmla="*/ 33182 w 489601"/>
                  <a:gd name="T45" fmla="*/ 45973 h 817519"/>
                  <a:gd name="T46" fmla="*/ 25557 w 489601"/>
                  <a:gd name="T47" fmla="*/ 26971 h 817519"/>
                  <a:gd name="T48" fmla="*/ 18722 w 489601"/>
                  <a:gd name="T49" fmla="*/ 12217 h 817519"/>
                  <a:gd name="T50" fmla="*/ 15170 w 489601"/>
                  <a:gd name="T51" fmla="*/ 29170 h 817519"/>
                  <a:gd name="T52" fmla="*/ 3832 w 489601"/>
                  <a:gd name="T53" fmla="*/ 50371 h 817519"/>
                  <a:gd name="T54" fmla="*/ 14653 w 489601"/>
                  <a:gd name="T55" fmla="*/ 13582 h 817519"/>
                  <a:gd name="T56" fmla="*/ 15119 w 489601"/>
                  <a:gd name="T57" fmla="*/ 12855 h 817519"/>
                  <a:gd name="T58" fmla="*/ 8308 w 489601"/>
                  <a:gd name="T59" fmla="*/ 13723 h 817519"/>
                  <a:gd name="T60" fmla="*/ 5641 w 489601"/>
                  <a:gd name="T61" fmla="*/ 13336 h 817519"/>
                  <a:gd name="T62" fmla="*/ 2742 w 489601"/>
                  <a:gd name="T63" fmla="*/ 11281 h 817519"/>
                  <a:gd name="T64" fmla="*/ 8068 w 489601"/>
                  <a:gd name="T65" fmla="*/ 727 h 817519"/>
                  <a:gd name="T66" fmla="*/ 18650 w 489601"/>
                  <a:gd name="T67" fmla="*/ 7976 h 817519"/>
                  <a:gd name="T68" fmla="*/ 20350 w 489601"/>
                  <a:gd name="T69" fmla="*/ 5606 h 817519"/>
                  <a:gd name="T70" fmla="*/ 21014 w 489601"/>
                  <a:gd name="T71" fmla="*/ 4232 h 817519"/>
                  <a:gd name="T72" fmla="*/ 22839 w 489601"/>
                  <a:gd name="T73" fmla="*/ 2655 h 8175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89601" h="817519">
                    <a:moveTo>
                      <a:pt x="382030" y="148204"/>
                    </a:moveTo>
                    <a:cubicBezTo>
                      <a:pt x="376386" y="149144"/>
                      <a:pt x="372154" y="149144"/>
                      <a:pt x="369332" y="148556"/>
                    </a:cubicBezTo>
                    <a:lnTo>
                      <a:pt x="369178" y="148440"/>
                    </a:lnTo>
                    <a:lnTo>
                      <a:pt x="382030" y="148204"/>
                    </a:lnTo>
                    <a:close/>
                    <a:moveTo>
                      <a:pt x="72717" y="25053"/>
                    </a:moveTo>
                    <a:cubicBezTo>
                      <a:pt x="50129" y="22710"/>
                      <a:pt x="31306" y="29271"/>
                      <a:pt x="35070" y="57390"/>
                    </a:cubicBezTo>
                    <a:cubicBezTo>
                      <a:pt x="38835" y="100506"/>
                      <a:pt x="68011" y="130500"/>
                      <a:pt x="104246" y="143154"/>
                    </a:cubicBezTo>
                    <a:lnTo>
                      <a:pt x="109197" y="143624"/>
                    </a:lnTo>
                    <a:lnTo>
                      <a:pt x="173943" y="136089"/>
                    </a:lnTo>
                    <a:lnTo>
                      <a:pt x="180928" y="143134"/>
                    </a:lnTo>
                    <a:lnTo>
                      <a:pt x="189943" y="140583"/>
                    </a:lnTo>
                    <a:lnTo>
                      <a:pt x="211202" y="127656"/>
                    </a:lnTo>
                    <a:lnTo>
                      <a:pt x="212009" y="128625"/>
                    </a:lnTo>
                    <a:lnTo>
                      <a:pt x="212766" y="128743"/>
                    </a:lnTo>
                    <a:lnTo>
                      <a:pt x="218745" y="128743"/>
                    </a:lnTo>
                    <a:lnTo>
                      <a:pt x="214613" y="126103"/>
                    </a:lnTo>
                    <a:lnTo>
                      <a:pt x="214799" y="125468"/>
                    </a:lnTo>
                    <a:lnTo>
                      <a:pt x="211202" y="127656"/>
                    </a:lnTo>
                    <a:lnTo>
                      <a:pt x="175304" y="84572"/>
                    </a:lnTo>
                    <a:cubicBezTo>
                      <a:pt x="163069" y="69575"/>
                      <a:pt x="149893" y="55515"/>
                      <a:pt x="132952" y="46142"/>
                    </a:cubicBezTo>
                    <a:cubicBezTo>
                      <a:pt x="121658" y="38644"/>
                      <a:pt x="95305" y="27396"/>
                      <a:pt x="72717" y="25053"/>
                    </a:cubicBezTo>
                    <a:close/>
                    <a:moveTo>
                      <a:pt x="371684" y="557"/>
                    </a:moveTo>
                    <a:cubicBezTo>
                      <a:pt x="403662" y="-2265"/>
                      <a:pt x="434700" y="5259"/>
                      <a:pt x="457273" y="31591"/>
                    </a:cubicBezTo>
                    <a:cubicBezTo>
                      <a:pt x="483608" y="61684"/>
                      <a:pt x="479846" y="103063"/>
                      <a:pt x="449749" y="125633"/>
                    </a:cubicBezTo>
                    <a:cubicBezTo>
                      <a:pt x="430938" y="140680"/>
                      <a:pt x="404603" y="140680"/>
                      <a:pt x="382030" y="148204"/>
                    </a:cubicBezTo>
                    <a:cubicBezTo>
                      <a:pt x="404603" y="144442"/>
                      <a:pt x="400841" y="136918"/>
                      <a:pt x="382030" y="136918"/>
                    </a:cubicBezTo>
                    <a:cubicBezTo>
                      <a:pt x="415889" y="133156"/>
                      <a:pt x="445987" y="110586"/>
                      <a:pt x="434700" y="69208"/>
                    </a:cubicBezTo>
                    <a:cubicBezTo>
                      <a:pt x="430938" y="50399"/>
                      <a:pt x="419651" y="27829"/>
                      <a:pt x="397078" y="16544"/>
                    </a:cubicBezTo>
                    <a:cubicBezTo>
                      <a:pt x="343467" y="-6026"/>
                      <a:pt x="308903" y="30650"/>
                      <a:pt x="282274" y="67856"/>
                    </a:cubicBezTo>
                    <a:lnTo>
                      <a:pt x="265593" y="91929"/>
                    </a:lnTo>
                    <a:lnTo>
                      <a:pt x="268531" y="126930"/>
                    </a:lnTo>
                    <a:lnTo>
                      <a:pt x="279636" y="131298"/>
                    </a:lnTo>
                    <a:cubicBezTo>
                      <a:pt x="312665" y="140151"/>
                      <a:pt x="367922" y="139269"/>
                      <a:pt x="382030" y="136918"/>
                    </a:cubicBezTo>
                    <a:cubicBezTo>
                      <a:pt x="370743" y="138799"/>
                      <a:pt x="365100" y="142561"/>
                      <a:pt x="365100" y="145382"/>
                    </a:cubicBezTo>
                    <a:lnTo>
                      <a:pt x="369178" y="148440"/>
                    </a:lnTo>
                    <a:lnTo>
                      <a:pt x="305376" y="149614"/>
                    </a:lnTo>
                    <a:lnTo>
                      <a:pt x="269295" y="143410"/>
                    </a:lnTo>
                    <a:lnTo>
                      <a:pt x="269295" y="143478"/>
                    </a:lnTo>
                    <a:cubicBezTo>
                      <a:pt x="261791" y="143478"/>
                      <a:pt x="261791" y="143478"/>
                      <a:pt x="261791" y="143478"/>
                    </a:cubicBezTo>
                    <a:lnTo>
                      <a:pt x="257677" y="144158"/>
                    </a:lnTo>
                    <a:lnTo>
                      <a:pt x="291826" y="190460"/>
                    </a:lnTo>
                    <a:cubicBezTo>
                      <a:pt x="307273" y="217317"/>
                      <a:pt x="319444" y="245586"/>
                      <a:pt x="328806" y="275741"/>
                    </a:cubicBezTo>
                    <a:cubicBezTo>
                      <a:pt x="355020" y="362434"/>
                      <a:pt x="336296" y="441590"/>
                      <a:pt x="407448" y="509437"/>
                    </a:cubicBezTo>
                    <a:cubicBezTo>
                      <a:pt x="486091" y="584823"/>
                      <a:pt x="501070" y="709210"/>
                      <a:pt x="482346" y="810981"/>
                    </a:cubicBezTo>
                    <a:cubicBezTo>
                      <a:pt x="474856" y="829827"/>
                      <a:pt x="448642" y="803442"/>
                      <a:pt x="452387" y="788365"/>
                    </a:cubicBezTo>
                    <a:cubicBezTo>
                      <a:pt x="467366" y="716748"/>
                      <a:pt x="463622" y="599900"/>
                      <a:pt x="407448" y="547130"/>
                    </a:cubicBezTo>
                    <a:cubicBezTo>
                      <a:pt x="373745" y="516976"/>
                      <a:pt x="351275" y="498129"/>
                      <a:pt x="332551" y="456667"/>
                    </a:cubicBezTo>
                    <a:cubicBezTo>
                      <a:pt x="313827" y="415205"/>
                      <a:pt x="321316" y="362434"/>
                      <a:pt x="313827" y="320972"/>
                    </a:cubicBezTo>
                    <a:cubicBezTo>
                      <a:pt x="299783" y="267260"/>
                      <a:pt x="281527" y="219908"/>
                      <a:pt x="252738" y="175736"/>
                    </a:cubicBezTo>
                    <a:lnTo>
                      <a:pt x="229900" y="145390"/>
                    </a:lnTo>
                    <a:lnTo>
                      <a:pt x="226506" y="148167"/>
                    </a:lnTo>
                    <a:cubicBezTo>
                      <a:pt x="180924" y="198879"/>
                      <a:pt x="199445" y="284549"/>
                      <a:pt x="186275" y="347153"/>
                    </a:cubicBezTo>
                    <a:cubicBezTo>
                      <a:pt x="163697" y="437530"/>
                      <a:pt x="118542" y="516610"/>
                      <a:pt x="84675" y="599455"/>
                    </a:cubicBezTo>
                    <a:cubicBezTo>
                      <a:pt x="84675" y="610752"/>
                      <a:pt x="47045" y="603221"/>
                      <a:pt x="47045" y="599455"/>
                    </a:cubicBezTo>
                    <a:cubicBezTo>
                      <a:pt x="88438" y="505313"/>
                      <a:pt x="148645" y="407405"/>
                      <a:pt x="152408" y="301965"/>
                    </a:cubicBezTo>
                    <a:cubicBezTo>
                      <a:pt x="155230" y="256777"/>
                      <a:pt x="155936" y="200997"/>
                      <a:pt x="179925" y="161634"/>
                    </a:cubicBezTo>
                    <a:lnTo>
                      <a:pt x="192579" y="148902"/>
                    </a:lnTo>
                    <a:lnTo>
                      <a:pt x="185657" y="152996"/>
                    </a:lnTo>
                    <a:cubicBezTo>
                      <a:pt x="163069" y="161431"/>
                      <a:pt x="138599" y="166118"/>
                      <a:pt x="114128" y="166118"/>
                    </a:cubicBezTo>
                    <a:lnTo>
                      <a:pt x="102016" y="163312"/>
                    </a:lnTo>
                    <a:lnTo>
                      <a:pt x="76747" y="166252"/>
                    </a:lnTo>
                    <a:cubicBezTo>
                      <a:pt x="73009" y="166252"/>
                      <a:pt x="69270" y="162482"/>
                      <a:pt x="69270" y="158711"/>
                    </a:cubicBezTo>
                    <a:lnTo>
                      <a:pt x="71255" y="155709"/>
                    </a:lnTo>
                    <a:lnTo>
                      <a:pt x="33659" y="134249"/>
                    </a:lnTo>
                    <a:cubicBezTo>
                      <a:pt x="10600" y="115503"/>
                      <a:pt x="-4458" y="89258"/>
                      <a:pt x="1189" y="57390"/>
                    </a:cubicBezTo>
                    <a:cubicBezTo>
                      <a:pt x="4953" y="19898"/>
                      <a:pt x="68952" y="8650"/>
                      <a:pt x="99070" y="8650"/>
                    </a:cubicBezTo>
                    <a:cubicBezTo>
                      <a:pt x="155540" y="14274"/>
                      <a:pt x="184480" y="45205"/>
                      <a:pt x="216068" y="80881"/>
                    </a:cubicBezTo>
                    <a:lnTo>
                      <a:pt x="228999" y="94932"/>
                    </a:lnTo>
                    <a:lnTo>
                      <a:pt x="248943" y="67797"/>
                    </a:lnTo>
                    <a:lnTo>
                      <a:pt x="249881" y="66719"/>
                    </a:lnTo>
                    <a:lnTo>
                      <a:pt x="250534" y="61537"/>
                    </a:lnTo>
                    <a:cubicBezTo>
                      <a:pt x="250534" y="54088"/>
                      <a:pt x="254286" y="50364"/>
                      <a:pt x="258038" y="50364"/>
                    </a:cubicBezTo>
                    <a:lnTo>
                      <a:pt x="261298" y="53600"/>
                    </a:lnTo>
                    <a:lnTo>
                      <a:pt x="280451" y="31591"/>
                    </a:lnTo>
                    <a:cubicBezTo>
                      <a:pt x="306786" y="16544"/>
                      <a:pt x="339705" y="3378"/>
                      <a:pt x="371684" y="557"/>
                    </a:cubicBezTo>
                    <a:close/>
                  </a:path>
                </a:pathLst>
              </a:custGeom>
              <a:solidFill>
                <a:srgbClr val="F5AE1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MH_Other_2">
                <a:extLst>
                  <a:ext uri="{FF2B5EF4-FFF2-40B4-BE49-F238E27FC236}">
                    <a16:creationId xmlns:a16="http://schemas.microsoft.com/office/drawing/2014/main" id="{6EE7FEB2-B401-44F6-8129-CA4ABDBFA870}"/>
                  </a:ext>
                </a:extLst>
              </p:cNvPr>
              <p:cNvSpPr>
                <a:spLocks/>
              </p:cNvSpPr>
              <p:nvPr>
                <p:custDataLst>
                  <p:tags r:id="rId3"/>
                </p:custDataLst>
              </p:nvPr>
            </p:nvSpPr>
            <p:spPr bwMode="auto">
              <a:xfrm>
                <a:off x="2270444" y="2847659"/>
                <a:ext cx="2579687" cy="661987"/>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rgbClr val="F5AE1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32" name="TextBox 31">
              <a:extLst>
                <a:ext uri="{FF2B5EF4-FFF2-40B4-BE49-F238E27FC236}">
                  <a16:creationId xmlns:a16="http://schemas.microsoft.com/office/drawing/2014/main" id="{4818B2F5-D52E-4344-8BA4-61E4941AD01C}"/>
                </a:ext>
              </a:extLst>
            </p:cNvPr>
            <p:cNvSpPr txBox="1"/>
            <p:nvPr/>
          </p:nvSpPr>
          <p:spPr>
            <a:xfrm>
              <a:off x="3653441" y="200295"/>
              <a:ext cx="773492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885714"/>
                  </a:solidFill>
                  <a:effectLst/>
                  <a:uLnTx/>
                  <a:uFillTx/>
                  <a:latin typeface="#9Slide03 AmpleSoft Bold" panose="02000000000000000000" pitchFamily="2" charset="0"/>
                  <a:ea typeface="微软雅黑"/>
                </a:rPr>
                <a:t>Những người nào phải nghiêm chỉnh chấp hành Luật Giao thông đường bộ?</a:t>
              </a:r>
            </a:p>
          </p:txBody>
        </p:sp>
      </p:grpSp>
      <p:sp>
        <p:nvSpPr>
          <p:cNvPr id="57" name="Freeform: Shape 56">
            <a:extLst>
              <a:ext uri="{FF2B5EF4-FFF2-40B4-BE49-F238E27FC236}">
                <a16:creationId xmlns:a16="http://schemas.microsoft.com/office/drawing/2014/main" id="{4FC16295-DFE4-4355-8AC2-FEF9F7CCAB01}"/>
              </a:ext>
            </a:extLst>
          </p:cNvPr>
          <p:cNvSpPr/>
          <p:nvPr/>
        </p:nvSpPr>
        <p:spPr>
          <a:xfrm>
            <a:off x="3449082" y="3633418"/>
            <a:ext cx="7860602" cy="1151062"/>
          </a:xfrm>
          <a:custGeom>
            <a:avLst/>
            <a:gdLst>
              <a:gd name="connsiteX0" fmla="*/ 486036 w 3305554"/>
              <a:gd name="connsiteY0" fmla="*/ 60616 h 737974"/>
              <a:gd name="connsiteX1" fmla="*/ 798857 w 3305554"/>
              <a:gd name="connsiteY1" fmla="*/ 70929 h 737974"/>
              <a:gd name="connsiteX2" fmla="*/ 1036051 w 3305554"/>
              <a:gd name="connsiteY2" fmla="*/ 88117 h 737974"/>
              <a:gd name="connsiteX3" fmla="*/ 1280120 w 3305554"/>
              <a:gd name="connsiteY3" fmla="*/ 50304 h 737974"/>
              <a:gd name="connsiteX4" fmla="*/ 1606692 w 3305554"/>
              <a:gd name="connsiteY4" fmla="*/ 2177 h 737974"/>
              <a:gd name="connsiteX5" fmla="*/ 1819822 w 3305554"/>
              <a:gd name="connsiteY5" fmla="*/ 12490 h 737974"/>
              <a:gd name="connsiteX6" fmla="*/ 2036391 w 3305554"/>
              <a:gd name="connsiteY6" fmla="*/ 50304 h 737974"/>
              <a:gd name="connsiteX7" fmla="*/ 2459215 w 3305554"/>
              <a:gd name="connsiteY7" fmla="*/ 64054 h 737974"/>
              <a:gd name="connsiteX8" fmla="*/ 2820162 w 3305554"/>
              <a:gd name="connsiteY8" fmla="*/ 43428 h 737974"/>
              <a:gd name="connsiteX9" fmla="*/ 3187985 w 3305554"/>
              <a:gd name="connsiteY9" fmla="*/ 198120 h 737974"/>
              <a:gd name="connsiteX10" fmla="*/ 3191422 w 3305554"/>
              <a:gd name="connsiteY10" fmla="*/ 342499 h 737974"/>
              <a:gd name="connsiteX11" fmla="*/ 3291113 w 3305554"/>
              <a:gd name="connsiteY11" fmla="*/ 459377 h 737974"/>
              <a:gd name="connsiteX12" fmla="*/ 3301425 w 3305554"/>
              <a:gd name="connsiteY12" fmla="*/ 504066 h 737974"/>
              <a:gd name="connsiteX13" fmla="*/ 3256737 w 3305554"/>
              <a:gd name="connsiteY13" fmla="*/ 486878 h 737974"/>
              <a:gd name="connsiteX14" fmla="*/ 3198298 w 3305554"/>
              <a:gd name="connsiteY14" fmla="*/ 521254 h 737974"/>
              <a:gd name="connsiteX15" fmla="*/ 3064231 w 3305554"/>
              <a:gd name="connsiteY15" fmla="*/ 548755 h 737974"/>
              <a:gd name="connsiteX16" fmla="*/ 3105483 w 3305554"/>
              <a:gd name="connsiteY16" fmla="*/ 572818 h 737974"/>
              <a:gd name="connsiteX17" fmla="*/ 2981729 w 3305554"/>
              <a:gd name="connsiteY17" fmla="*/ 631257 h 737974"/>
              <a:gd name="connsiteX18" fmla="*/ 2906102 w 3305554"/>
              <a:gd name="connsiteY18" fmla="*/ 710322 h 737974"/>
              <a:gd name="connsiteX19" fmla="*/ 2558905 w 3305554"/>
              <a:gd name="connsiteY19" fmla="*/ 730947 h 737974"/>
              <a:gd name="connsiteX20" fmla="*/ 2201395 w 3305554"/>
              <a:gd name="connsiteY20" fmla="*/ 730947 h 737974"/>
              <a:gd name="connsiteX21" fmla="*/ 1819822 w 3305554"/>
              <a:gd name="connsiteY21" fmla="*/ 662195 h 737974"/>
              <a:gd name="connsiteX22" fmla="*/ 1507001 w 3305554"/>
              <a:gd name="connsiteY22" fmla="*/ 689696 h 737974"/>
              <a:gd name="connsiteX23" fmla="*/ 1173555 w 3305554"/>
              <a:gd name="connsiteY23" fmla="*/ 737822 h 737974"/>
              <a:gd name="connsiteX24" fmla="*/ 874484 w 3305554"/>
              <a:gd name="connsiteY24" fmla="*/ 672508 h 737974"/>
              <a:gd name="connsiteX25" fmla="*/ 427597 w 3305554"/>
              <a:gd name="connsiteY25" fmla="*/ 689696 h 737974"/>
              <a:gd name="connsiteX26" fmla="*/ 80400 w 3305554"/>
              <a:gd name="connsiteY26" fmla="*/ 596881 h 737974"/>
              <a:gd name="connsiteX27" fmla="*/ 1335 w 3305554"/>
              <a:gd name="connsiteY27" fmla="*/ 480003 h 737974"/>
              <a:gd name="connsiteX28" fmla="*/ 118213 w 3305554"/>
              <a:gd name="connsiteY28" fmla="*/ 400938 h 737974"/>
              <a:gd name="connsiteX29" fmla="*/ 49462 w 3305554"/>
              <a:gd name="connsiteY29" fmla="*/ 290935 h 737974"/>
              <a:gd name="connsiteX30" fmla="*/ 101025 w 3305554"/>
              <a:gd name="connsiteY30" fmla="*/ 156869 h 737974"/>
              <a:gd name="connsiteX31" fmla="*/ 369158 w 3305554"/>
              <a:gd name="connsiteY31" fmla="*/ 77804 h 737974"/>
              <a:gd name="connsiteX32" fmla="*/ 486036 w 3305554"/>
              <a:gd name="connsiteY32" fmla="*/ 60616 h 73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554" h="737974">
                <a:moveTo>
                  <a:pt x="486036" y="60616"/>
                </a:moveTo>
                <a:cubicBezTo>
                  <a:pt x="557652" y="59470"/>
                  <a:pt x="707188" y="66346"/>
                  <a:pt x="798857" y="70929"/>
                </a:cubicBezTo>
                <a:cubicBezTo>
                  <a:pt x="890526" y="75512"/>
                  <a:pt x="955841" y="91554"/>
                  <a:pt x="1036051" y="88117"/>
                </a:cubicBezTo>
                <a:cubicBezTo>
                  <a:pt x="1116261" y="84680"/>
                  <a:pt x="1280120" y="50304"/>
                  <a:pt x="1280120" y="50304"/>
                </a:cubicBezTo>
                <a:cubicBezTo>
                  <a:pt x="1375227" y="35981"/>
                  <a:pt x="1516742" y="8479"/>
                  <a:pt x="1606692" y="2177"/>
                </a:cubicBezTo>
                <a:cubicBezTo>
                  <a:pt x="1696642" y="-4125"/>
                  <a:pt x="1748206" y="4469"/>
                  <a:pt x="1819822" y="12490"/>
                </a:cubicBezTo>
                <a:cubicBezTo>
                  <a:pt x="1891438" y="20511"/>
                  <a:pt x="1929826" y="41710"/>
                  <a:pt x="2036391" y="50304"/>
                </a:cubicBezTo>
                <a:cubicBezTo>
                  <a:pt x="2142956" y="58898"/>
                  <a:pt x="2328587" y="65200"/>
                  <a:pt x="2459215" y="64054"/>
                </a:cubicBezTo>
                <a:cubicBezTo>
                  <a:pt x="2589843" y="62908"/>
                  <a:pt x="2698700" y="21084"/>
                  <a:pt x="2820162" y="43428"/>
                </a:cubicBezTo>
                <a:cubicBezTo>
                  <a:pt x="2941624" y="65772"/>
                  <a:pt x="3126108" y="148275"/>
                  <a:pt x="3187985" y="198120"/>
                </a:cubicBezTo>
                <a:cubicBezTo>
                  <a:pt x="3249862" y="247965"/>
                  <a:pt x="3174234" y="298956"/>
                  <a:pt x="3191422" y="342499"/>
                </a:cubicBezTo>
                <a:cubicBezTo>
                  <a:pt x="3208610" y="386042"/>
                  <a:pt x="3272779" y="432449"/>
                  <a:pt x="3291113" y="459377"/>
                </a:cubicBezTo>
                <a:cubicBezTo>
                  <a:pt x="3309447" y="486305"/>
                  <a:pt x="3307154" y="499482"/>
                  <a:pt x="3301425" y="504066"/>
                </a:cubicBezTo>
                <a:cubicBezTo>
                  <a:pt x="3295696" y="508650"/>
                  <a:pt x="3273925" y="484013"/>
                  <a:pt x="3256737" y="486878"/>
                </a:cubicBezTo>
                <a:cubicBezTo>
                  <a:pt x="3239549" y="489743"/>
                  <a:pt x="3230382" y="510941"/>
                  <a:pt x="3198298" y="521254"/>
                </a:cubicBezTo>
                <a:cubicBezTo>
                  <a:pt x="3166214" y="531567"/>
                  <a:pt x="3079700" y="540161"/>
                  <a:pt x="3064231" y="548755"/>
                </a:cubicBezTo>
                <a:cubicBezTo>
                  <a:pt x="3048762" y="557349"/>
                  <a:pt x="3119233" y="559068"/>
                  <a:pt x="3105483" y="572818"/>
                </a:cubicBezTo>
                <a:cubicBezTo>
                  <a:pt x="3091733" y="586568"/>
                  <a:pt x="3014959" y="608340"/>
                  <a:pt x="2981729" y="631257"/>
                </a:cubicBezTo>
                <a:cubicBezTo>
                  <a:pt x="2948499" y="654174"/>
                  <a:pt x="2976573" y="693707"/>
                  <a:pt x="2906102" y="710322"/>
                </a:cubicBezTo>
                <a:cubicBezTo>
                  <a:pt x="2835631" y="726937"/>
                  <a:pt x="2676356" y="727510"/>
                  <a:pt x="2558905" y="730947"/>
                </a:cubicBezTo>
                <a:cubicBezTo>
                  <a:pt x="2441454" y="734385"/>
                  <a:pt x="2324576" y="742406"/>
                  <a:pt x="2201395" y="730947"/>
                </a:cubicBezTo>
                <a:cubicBezTo>
                  <a:pt x="2078214" y="719488"/>
                  <a:pt x="1935554" y="669070"/>
                  <a:pt x="1819822" y="662195"/>
                </a:cubicBezTo>
                <a:cubicBezTo>
                  <a:pt x="1704090" y="655320"/>
                  <a:pt x="1614712" y="677092"/>
                  <a:pt x="1507001" y="689696"/>
                </a:cubicBezTo>
                <a:cubicBezTo>
                  <a:pt x="1399290" y="702300"/>
                  <a:pt x="1278974" y="740687"/>
                  <a:pt x="1173555" y="737822"/>
                </a:cubicBezTo>
                <a:cubicBezTo>
                  <a:pt x="1068136" y="734957"/>
                  <a:pt x="998810" y="680529"/>
                  <a:pt x="874484" y="672508"/>
                </a:cubicBezTo>
                <a:cubicBezTo>
                  <a:pt x="750158" y="664487"/>
                  <a:pt x="559944" y="702300"/>
                  <a:pt x="427597" y="689696"/>
                </a:cubicBezTo>
                <a:cubicBezTo>
                  <a:pt x="295250" y="677092"/>
                  <a:pt x="151444" y="631830"/>
                  <a:pt x="80400" y="596881"/>
                </a:cubicBezTo>
                <a:cubicBezTo>
                  <a:pt x="9356" y="561932"/>
                  <a:pt x="-4967" y="512660"/>
                  <a:pt x="1335" y="480003"/>
                </a:cubicBezTo>
                <a:cubicBezTo>
                  <a:pt x="7637" y="447346"/>
                  <a:pt x="110192" y="432449"/>
                  <a:pt x="118213" y="400938"/>
                </a:cubicBezTo>
                <a:cubicBezTo>
                  <a:pt x="126234" y="369427"/>
                  <a:pt x="52327" y="331613"/>
                  <a:pt x="49462" y="290935"/>
                </a:cubicBezTo>
                <a:cubicBezTo>
                  <a:pt x="46597" y="250257"/>
                  <a:pt x="47742" y="192391"/>
                  <a:pt x="101025" y="156869"/>
                </a:cubicBezTo>
                <a:cubicBezTo>
                  <a:pt x="154308" y="121347"/>
                  <a:pt x="304417" y="92700"/>
                  <a:pt x="369158" y="77804"/>
                </a:cubicBezTo>
                <a:cubicBezTo>
                  <a:pt x="433899" y="62908"/>
                  <a:pt x="414420" y="61762"/>
                  <a:pt x="486036" y="60616"/>
                </a:cubicBezTo>
                <a:close/>
              </a:path>
            </a:pathLst>
          </a:custGeom>
          <a:solidFill>
            <a:schemeClr val="bg1"/>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22B5D98A-0C57-4587-97AB-F52EF78FD7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4110" y="3749318"/>
            <a:ext cx="8188372" cy="953270"/>
          </a:xfrm>
          <a:prstGeom prst="rect">
            <a:avLst/>
          </a:prstGeom>
        </p:spPr>
      </p:pic>
      <p:sp>
        <p:nvSpPr>
          <p:cNvPr id="60" name="Rectangle 59">
            <a:extLst>
              <a:ext uri="{FF2B5EF4-FFF2-40B4-BE49-F238E27FC236}">
                <a16:creationId xmlns:a16="http://schemas.microsoft.com/office/drawing/2014/main" id="{471AF167-32D5-4FC0-AC7B-86C4F970DEF8}"/>
              </a:ext>
            </a:extLst>
          </p:cNvPr>
          <p:cNvSpPr/>
          <p:nvPr/>
        </p:nvSpPr>
        <p:spPr>
          <a:xfrm>
            <a:off x="4790448" y="2014900"/>
            <a:ext cx="2840535" cy="444177"/>
          </a:xfrm>
          <a:prstGeom prst="rect">
            <a:avLst/>
          </a:prstGeom>
        </p:spPr>
        <p:txBody>
          <a:bodyPr wrap="square">
            <a:spAutoFit/>
          </a:bodyPr>
          <a:lstStyle/>
          <a:p>
            <a:pPr algn="ctr"/>
            <a:endParaRPr lang="en-US" sz="2400" dirty="0"/>
          </a:p>
        </p:txBody>
      </p:sp>
      <p:sp>
        <p:nvSpPr>
          <p:cNvPr id="10" name="TextBox 9">
            <a:extLst>
              <a:ext uri="{FF2B5EF4-FFF2-40B4-BE49-F238E27FC236}">
                <a16:creationId xmlns:a16="http://schemas.microsoft.com/office/drawing/2014/main" id="{8AB850DE-647B-4FBD-9B9A-FC92E72B905A}"/>
              </a:ext>
            </a:extLst>
          </p:cNvPr>
          <p:cNvSpPr txBox="1"/>
          <p:nvPr/>
        </p:nvSpPr>
        <p:spPr>
          <a:xfrm>
            <a:off x="3932288" y="3820652"/>
            <a:ext cx="7386588" cy="1384995"/>
          </a:xfrm>
          <a:prstGeom prst="rect">
            <a:avLst/>
          </a:prstGeom>
          <a:noFill/>
        </p:spPr>
        <p:txBody>
          <a:bodyPr wrap="square" rtlCol="0">
            <a:spAutoFit/>
          </a:bodyPr>
          <a:lstStyle/>
          <a:p>
            <a:r>
              <a:rPr lang="en-US" sz="2800" b="1" dirty="0">
                <a:latin typeface="#9Slide03 Comfortaa Bold" panose="00000800000000000000" pitchFamily="2" charset="0"/>
              </a:rPr>
              <a:t>C. </a:t>
            </a:r>
            <a:r>
              <a:rPr lang="vi-VN" sz="2800" b="1" dirty="0">
                <a:latin typeface="#9Slide03 Comfortaa Bold" panose="00000800000000000000" pitchFamily="2" charset="0"/>
              </a:rPr>
              <a:t>Tất cả mọi người tham gia giao thông.</a:t>
            </a:r>
          </a:p>
          <a:p>
            <a:endParaRPr lang="en-US" sz="2800" b="1" dirty="0">
              <a:latin typeface="#9Slide03 Comfortaa Bold" panose="00000800000000000000" pitchFamily="2" charset="0"/>
            </a:endParaRPr>
          </a:p>
        </p:txBody>
      </p:sp>
      <p:grpSp>
        <p:nvGrpSpPr>
          <p:cNvPr id="64" name="Group 63">
            <a:extLst>
              <a:ext uri="{FF2B5EF4-FFF2-40B4-BE49-F238E27FC236}">
                <a16:creationId xmlns:a16="http://schemas.microsoft.com/office/drawing/2014/main" id="{160D8AF2-C7D8-4D34-82C3-D669C8F0DB72}"/>
              </a:ext>
            </a:extLst>
          </p:cNvPr>
          <p:cNvGrpSpPr/>
          <p:nvPr/>
        </p:nvGrpSpPr>
        <p:grpSpPr>
          <a:xfrm>
            <a:off x="3302289" y="1699192"/>
            <a:ext cx="9443402" cy="804219"/>
            <a:chOff x="4412748" y="1960324"/>
            <a:chExt cx="5017219" cy="804219"/>
          </a:xfrm>
        </p:grpSpPr>
        <p:pic>
          <p:nvPicPr>
            <p:cNvPr id="65" name="Picture 64" descr="A picture containing tableware&#10;&#10;Description automatically generated">
              <a:extLst>
                <a:ext uri="{FF2B5EF4-FFF2-40B4-BE49-F238E27FC236}">
                  <a16:creationId xmlns:a16="http://schemas.microsoft.com/office/drawing/2014/main" id="{81517578-28DA-4921-B3A8-E4DCCF07B8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2748" y="1960324"/>
              <a:ext cx="4715612" cy="804219"/>
            </a:xfrm>
            <a:prstGeom prst="rect">
              <a:avLst/>
            </a:prstGeom>
          </p:spPr>
        </p:pic>
        <p:sp>
          <p:nvSpPr>
            <p:cNvPr id="66" name="TextBox 65">
              <a:extLst>
                <a:ext uri="{FF2B5EF4-FFF2-40B4-BE49-F238E27FC236}">
                  <a16:creationId xmlns:a16="http://schemas.microsoft.com/office/drawing/2014/main" id="{A6BF9088-7007-4E72-857E-589FA94CBD23}"/>
                </a:ext>
              </a:extLst>
            </p:cNvPr>
            <p:cNvSpPr txBox="1"/>
            <p:nvPr/>
          </p:nvSpPr>
          <p:spPr>
            <a:xfrm>
              <a:off x="4707295" y="2097556"/>
              <a:ext cx="4722672" cy="523220"/>
            </a:xfrm>
            <a:prstGeom prst="rect">
              <a:avLst/>
            </a:prstGeom>
            <a:noFill/>
          </p:spPr>
          <p:txBody>
            <a:bodyPr wrap="square" rtlCol="0">
              <a:spAutoFit/>
            </a:bodyPr>
            <a:lstStyle/>
            <a:p>
              <a:r>
                <a:rPr lang="vi-VN" sz="2800" b="1" dirty="0">
                  <a:latin typeface="#9Slide03 Comfortaa Bold" panose="00000800000000000000" pitchFamily="2" charset="0"/>
                </a:rPr>
                <a:t>A. Những người từ 18 tuổi trở lên.</a:t>
              </a:r>
            </a:p>
          </p:txBody>
        </p:sp>
      </p:grpSp>
      <p:pic>
        <p:nvPicPr>
          <p:cNvPr id="44" name="图片 7">
            <a:extLst>
              <a:ext uri="{FF2B5EF4-FFF2-40B4-BE49-F238E27FC236}">
                <a16:creationId xmlns:a16="http://schemas.microsoft.com/office/drawing/2014/main" id="{3DB1FE42-34C7-456A-81E5-DDAED16CC0B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1643" t="45904" r="3283"/>
          <a:stretch/>
        </p:blipFill>
        <p:spPr>
          <a:xfrm>
            <a:off x="5555855" y="4821296"/>
            <a:ext cx="2346505" cy="1584084"/>
          </a:xfrm>
          <a:prstGeom prst="rect">
            <a:avLst/>
          </a:prstGeom>
        </p:spPr>
      </p:pic>
      <p:pic>
        <p:nvPicPr>
          <p:cNvPr id="45" name="图片 18">
            <a:extLst>
              <a:ext uri="{FF2B5EF4-FFF2-40B4-BE49-F238E27FC236}">
                <a16:creationId xmlns:a16="http://schemas.microsoft.com/office/drawing/2014/main" id="{FF137464-339C-4A8D-AE33-F73CC84CF85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7708" t="33704" r="14375" b="20741"/>
          <a:stretch/>
        </p:blipFill>
        <p:spPr>
          <a:xfrm>
            <a:off x="10286644" y="4882986"/>
            <a:ext cx="3782726" cy="2022936"/>
          </a:xfrm>
          <a:prstGeom prst="rect">
            <a:avLst/>
          </a:prstGeom>
        </p:spPr>
      </p:pic>
      <p:grpSp>
        <p:nvGrpSpPr>
          <p:cNvPr id="46" name="Group 45">
            <a:extLst>
              <a:ext uri="{FF2B5EF4-FFF2-40B4-BE49-F238E27FC236}">
                <a16:creationId xmlns:a16="http://schemas.microsoft.com/office/drawing/2014/main" id="{B3C10FAB-E510-4D19-A378-14BDB3D2D2BE}"/>
              </a:ext>
            </a:extLst>
          </p:cNvPr>
          <p:cNvGrpSpPr/>
          <p:nvPr/>
        </p:nvGrpSpPr>
        <p:grpSpPr>
          <a:xfrm>
            <a:off x="614968" y="266572"/>
            <a:ext cx="949672" cy="4061217"/>
            <a:chOff x="614968" y="1287987"/>
            <a:chExt cx="710825" cy="3039802"/>
          </a:xfrm>
        </p:grpSpPr>
        <p:grpSp>
          <p:nvGrpSpPr>
            <p:cNvPr id="47" name="Group 46">
              <a:extLst>
                <a:ext uri="{FF2B5EF4-FFF2-40B4-BE49-F238E27FC236}">
                  <a16:creationId xmlns:a16="http://schemas.microsoft.com/office/drawing/2014/main" id="{5BB15407-4ACA-4685-91AB-F9606A7C7BB0}"/>
                </a:ext>
              </a:extLst>
            </p:cNvPr>
            <p:cNvGrpSpPr/>
            <p:nvPr/>
          </p:nvGrpSpPr>
          <p:grpSpPr>
            <a:xfrm>
              <a:off x="614968" y="1287987"/>
              <a:ext cx="710825" cy="3039802"/>
              <a:chOff x="614968" y="1287987"/>
              <a:chExt cx="710825" cy="3039802"/>
            </a:xfrm>
          </p:grpSpPr>
          <p:grpSp>
            <p:nvGrpSpPr>
              <p:cNvPr id="51" name="Group 50">
                <a:extLst>
                  <a:ext uri="{FF2B5EF4-FFF2-40B4-BE49-F238E27FC236}">
                    <a16:creationId xmlns:a16="http://schemas.microsoft.com/office/drawing/2014/main" id="{92B8C4A6-D2A9-400D-A470-CDC7F7124A2D}"/>
                  </a:ext>
                </a:extLst>
              </p:cNvPr>
              <p:cNvGrpSpPr/>
              <p:nvPr/>
            </p:nvGrpSpPr>
            <p:grpSpPr>
              <a:xfrm>
                <a:off x="614968" y="1287987"/>
                <a:ext cx="710825" cy="3039802"/>
                <a:chOff x="11480167" y="1600200"/>
                <a:chExt cx="710825" cy="3039802"/>
              </a:xfrm>
            </p:grpSpPr>
            <p:pic>
              <p:nvPicPr>
                <p:cNvPr id="55" name="Picture 9" descr="F:\未标题-1.png">
                  <a:extLst>
                    <a:ext uri="{FF2B5EF4-FFF2-40B4-BE49-F238E27FC236}">
                      <a16:creationId xmlns:a16="http://schemas.microsoft.com/office/drawing/2014/main" id="{0DBEEA50-D2E8-40D4-A4C0-487478604A8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11480167" y="1600200"/>
                  <a:ext cx="710825" cy="303980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F:\未标题-2.png">
                  <a:extLst>
                    <a:ext uri="{FF2B5EF4-FFF2-40B4-BE49-F238E27FC236}">
                      <a16:creationId xmlns:a16="http://schemas.microsoft.com/office/drawing/2014/main" id="{1094085C-869A-46B2-AB83-AA79D25C476B}"/>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8949" t="27267" r="29009" b="26422"/>
                <a:stretch/>
              </p:blipFill>
              <p:spPr bwMode="auto">
                <a:xfrm>
                  <a:off x="11666924" y="2567464"/>
                  <a:ext cx="384953" cy="42408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F:\未标题-2.png">
                  <a:extLst>
                    <a:ext uri="{FF2B5EF4-FFF2-40B4-BE49-F238E27FC236}">
                      <a16:creationId xmlns:a16="http://schemas.microsoft.com/office/drawing/2014/main" id="{79B5126D-FC5C-49D3-9DE2-7AE85208C979}"/>
                    </a:ext>
                  </a:extLst>
                </p:cNvPr>
                <p:cNvPicPr>
                  <a:picLocks noChangeAspect="1" noChangeArrowheads="1"/>
                </p:cNvPicPr>
                <p:nvPr/>
              </p:nvPicPr>
              <p:blipFill rotWithShape="1">
                <a:blip r:embed="rId15" cstate="print">
                  <a:duotone>
                    <a:prstClr val="black"/>
                    <a:srgbClr val="FF0000">
                      <a:tint val="45000"/>
                      <a:satMod val="400000"/>
                    </a:srgbClr>
                  </a:duotone>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rcRect l="28949" t="27267" r="29009" b="26422"/>
                <a:stretch/>
              </p:blipFill>
              <p:spPr bwMode="auto">
                <a:xfrm>
                  <a:off x="11662768" y="1730587"/>
                  <a:ext cx="384953" cy="424088"/>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Oval 51">
                <a:extLst>
                  <a:ext uri="{FF2B5EF4-FFF2-40B4-BE49-F238E27FC236}">
                    <a16:creationId xmlns:a16="http://schemas.microsoft.com/office/drawing/2014/main" id="{4FF5E030-80F2-4BAE-94E9-53C3608A1E20}"/>
                  </a:ext>
                </a:extLst>
              </p:cNvPr>
              <p:cNvSpPr/>
              <p:nvPr/>
            </p:nvSpPr>
            <p:spPr>
              <a:xfrm>
                <a:off x="825092" y="1910635"/>
                <a:ext cx="328844" cy="328844"/>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469A1B1-0742-46C8-88DE-9933C8201CEA}"/>
                  </a:ext>
                </a:extLst>
              </p:cNvPr>
              <p:cNvSpPr/>
              <p:nvPr/>
            </p:nvSpPr>
            <p:spPr>
              <a:xfrm>
                <a:off x="875185" y="212500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A076F5B-BF59-4272-8247-46E982A8FAEB}"/>
                  </a:ext>
                </a:extLst>
              </p:cNvPr>
              <p:cNvSpPr/>
              <p:nvPr/>
            </p:nvSpPr>
            <p:spPr>
              <a:xfrm>
                <a:off x="848824" y="1980971"/>
                <a:ext cx="68979" cy="120449"/>
              </a:xfrm>
              <a:custGeom>
                <a:avLst/>
                <a:gdLst>
                  <a:gd name="connsiteX0" fmla="*/ 68770 w 68979"/>
                  <a:gd name="connsiteY0" fmla="*/ 155 h 120449"/>
                  <a:gd name="connsiteX1" fmla="*/ 15430 w 68979"/>
                  <a:gd name="connsiteY1" fmla="*/ 30635 h 120449"/>
                  <a:gd name="connsiteX2" fmla="*/ 190 w 68979"/>
                  <a:gd name="connsiteY2" fmla="*/ 99215 h 120449"/>
                  <a:gd name="connsiteX3" fmla="*/ 23050 w 68979"/>
                  <a:gd name="connsiteY3" fmla="*/ 120170 h 120449"/>
                  <a:gd name="connsiteX4" fmla="*/ 34480 w 68979"/>
                  <a:gd name="connsiteY4" fmla="*/ 87785 h 120449"/>
                  <a:gd name="connsiteX5" fmla="*/ 34480 w 68979"/>
                  <a:gd name="connsiteY5" fmla="*/ 42065 h 120449"/>
                  <a:gd name="connsiteX6" fmla="*/ 68770 w 68979"/>
                  <a:gd name="connsiteY6" fmla="*/ 155 h 12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79" h="120449">
                    <a:moveTo>
                      <a:pt x="68770" y="155"/>
                    </a:moveTo>
                    <a:cubicBezTo>
                      <a:pt x="65595" y="-1750"/>
                      <a:pt x="26860" y="14125"/>
                      <a:pt x="15430" y="30635"/>
                    </a:cubicBezTo>
                    <a:cubicBezTo>
                      <a:pt x="4000" y="47145"/>
                      <a:pt x="-1080" y="84293"/>
                      <a:pt x="190" y="99215"/>
                    </a:cubicBezTo>
                    <a:cubicBezTo>
                      <a:pt x="1460" y="114137"/>
                      <a:pt x="17335" y="122075"/>
                      <a:pt x="23050" y="120170"/>
                    </a:cubicBezTo>
                    <a:cubicBezTo>
                      <a:pt x="28765" y="118265"/>
                      <a:pt x="32575" y="100802"/>
                      <a:pt x="34480" y="87785"/>
                    </a:cubicBezTo>
                    <a:cubicBezTo>
                      <a:pt x="36385" y="74768"/>
                      <a:pt x="30988" y="55082"/>
                      <a:pt x="34480" y="42065"/>
                    </a:cubicBezTo>
                    <a:cubicBezTo>
                      <a:pt x="37972" y="29048"/>
                      <a:pt x="71945" y="2060"/>
                      <a:pt x="68770" y="1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Oval 47">
              <a:extLst>
                <a:ext uri="{FF2B5EF4-FFF2-40B4-BE49-F238E27FC236}">
                  <a16:creationId xmlns:a16="http://schemas.microsoft.com/office/drawing/2014/main" id="{0AF99C21-9BFD-4982-9D09-A473B8A6C62C}"/>
                </a:ext>
              </a:extLst>
            </p:cNvPr>
            <p:cNvSpPr/>
            <p:nvPr/>
          </p:nvSpPr>
          <p:spPr>
            <a:xfrm>
              <a:off x="820619" y="1461291"/>
              <a:ext cx="328844" cy="32884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7D00135-56B0-4B90-B365-1DFE904FC02F}"/>
                </a:ext>
              </a:extLst>
            </p:cNvPr>
            <p:cNvSpPr/>
            <p:nvPr/>
          </p:nvSpPr>
          <p:spPr>
            <a:xfrm>
              <a:off x="870712" y="167565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84F81BBE-0724-4E54-BF6B-8F631AB0D6A1}"/>
                </a:ext>
              </a:extLst>
            </p:cNvPr>
            <p:cNvSpPr/>
            <p:nvPr/>
          </p:nvSpPr>
          <p:spPr>
            <a:xfrm>
              <a:off x="844351" y="1531627"/>
              <a:ext cx="68979" cy="120449"/>
            </a:xfrm>
            <a:custGeom>
              <a:avLst/>
              <a:gdLst>
                <a:gd name="connsiteX0" fmla="*/ 68770 w 68979"/>
                <a:gd name="connsiteY0" fmla="*/ 155 h 120449"/>
                <a:gd name="connsiteX1" fmla="*/ 15430 w 68979"/>
                <a:gd name="connsiteY1" fmla="*/ 30635 h 120449"/>
                <a:gd name="connsiteX2" fmla="*/ 190 w 68979"/>
                <a:gd name="connsiteY2" fmla="*/ 99215 h 120449"/>
                <a:gd name="connsiteX3" fmla="*/ 23050 w 68979"/>
                <a:gd name="connsiteY3" fmla="*/ 120170 h 120449"/>
                <a:gd name="connsiteX4" fmla="*/ 34480 w 68979"/>
                <a:gd name="connsiteY4" fmla="*/ 87785 h 120449"/>
                <a:gd name="connsiteX5" fmla="*/ 34480 w 68979"/>
                <a:gd name="connsiteY5" fmla="*/ 42065 h 120449"/>
                <a:gd name="connsiteX6" fmla="*/ 68770 w 68979"/>
                <a:gd name="connsiteY6" fmla="*/ 155 h 12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79" h="120449">
                  <a:moveTo>
                    <a:pt x="68770" y="155"/>
                  </a:moveTo>
                  <a:cubicBezTo>
                    <a:pt x="65595" y="-1750"/>
                    <a:pt x="26860" y="14125"/>
                    <a:pt x="15430" y="30635"/>
                  </a:cubicBezTo>
                  <a:cubicBezTo>
                    <a:pt x="4000" y="47145"/>
                    <a:pt x="-1080" y="84293"/>
                    <a:pt x="190" y="99215"/>
                  </a:cubicBezTo>
                  <a:cubicBezTo>
                    <a:pt x="1460" y="114137"/>
                    <a:pt x="17335" y="122075"/>
                    <a:pt x="23050" y="120170"/>
                  </a:cubicBezTo>
                  <a:cubicBezTo>
                    <a:pt x="28765" y="118265"/>
                    <a:pt x="32575" y="100802"/>
                    <a:pt x="34480" y="87785"/>
                  </a:cubicBezTo>
                  <a:cubicBezTo>
                    <a:pt x="36385" y="74768"/>
                    <a:pt x="30988" y="55082"/>
                    <a:pt x="34480" y="42065"/>
                  </a:cubicBezTo>
                  <a:cubicBezTo>
                    <a:pt x="37972" y="29048"/>
                    <a:pt x="71945" y="2060"/>
                    <a:pt x="68770" y="1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7" name="Picture 2" descr="Tả chú công an giao thông (10 mẫu) - Tập làm văn lớp 5">
            <a:extLst>
              <a:ext uri="{FF2B5EF4-FFF2-40B4-BE49-F238E27FC236}">
                <a16:creationId xmlns:a16="http://schemas.microsoft.com/office/drawing/2014/main" id="{DABC802A-71BB-466D-9E2F-F46EEB876D7E}"/>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2090" b="100000" l="31250" r="63438">
                        <a14:foregroundMark x1="36563" y1="29851" x2="36563" y2="29851"/>
                        <a14:foregroundMark x1="53281" y1="73433" x2="53594" y2="76119"/>
                        <a14:backgroundMark x1="39531" y1="72537" x2="44063" y2="81493"/>
                        <a14:backgroundMark x1="45781" y1="76119" x2="45781" y2="76119"/>
                        <a14:backgroundMark x1="52969" y1="73433" x2="52969" y2="76716"/>
                      </a14:backgroundRemoval>
                    </a14:imgEffect>
                    <a14:imgEffect>
                      <a14:brightnessContrast contrast="20000"/>
                    </a14:imgEffect>
                  </a14:imgLayer>
                </a14:imgProps>
              </a:ext>
              <a:ext uri="{28A0092B-C50C-407E-A947-70E740481C1C}">
                <a14:useLocalDpi xmlns:a14="http://schemas.microsoft.com/office/drawing/2010/main" val="0"/>
              </a:ext>
            </a:extLst>
          </a:blip>
          <a:srcRect l="27659" r="33135"/>
          <a:stretch/>
        </p:blipFill>
        <p:spPr bwMode="auto">
          <a:xfrm>
            <a:off x="1287982" y="1261262"/>
            <a:ext cx="2367098" cy="3160301"/>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56611DC3-0CD5-4738-9EF2-8D697A3F3974}"/>
              </a:ext>
            </a:extLst>
          </p:cNvPr>
          <p:cNvGrpSpPr/>
          <p:nvPr/>
        </p:nvGrpSpPr>
        <p:grpSpPr>
          <a:xfrm>
            <a:off x="3357921" y="2565537"/>
            <a:ext cx="8042924" cy="1136551"/>
            <a:chOff x="4490203" y="2093556"/>
            <a:chExt cx="6409687" cy="1136551"/>
          </a:xfrm>
        </p:grpSpPr>
        <p:pic>
          <p:nvPicPr>
            <p:cNvPr id="69" name="Picture 68" descr="A picture containing tableware&#10;&#10;Description automatically generated">
              <a:extLst>
                <a:ext uri="{FF2B5EF4-FFF2-40B4-BE49-F238E27FC236}">
                  <a16:creationId xmlns:a16="http://schemas.microsoft.com/office/drawing/2014/main" id="{3AD10632-6BAC-4780-B602-34CD889A97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0203" y="2093556"/>
              <a:ext cx="6409687" cy="1136551"/>
            </a:xfrm>
            <a:prstGeom prst="rect">
              <a:avLst/>
            </a:prstGeom>
          </p:spPr>
        </p:pic>
        <p:sp>
          <p:nvSpPr>
            <p:cNvPr id="70" name="TextBox 69">
              <a:extLst>
                <a:ext uri="{FF2B5EF4-FFF2-40B4-BE49-F238E27FC236}">
                  <a16:creationId xmlns:a16="http://schemas.microsoft.com/office/drawing/2014/main" id="{BFADE80F-48A0-485D-AE3C-CD24756950D6}"/>
                </a:ext>
              </a:extLst>
            </p:cNvPr>
            <p:cNvSpPr txBox="1"/>
            <p:nvPr/>
          </p:nvSpPr>
          <p:spPr>
            <a:xfrm>
              <a:off x="4937150" y="2192125"/>
              <a:ext cx="5336710" cy="954107"/>
            </a:xfrm>
            <a:prstGeom prst="rect">
              <a:avLst/>
            </a:prstGeom>
            <a:noFill/>
          </p:spPr>
          <p:txBody>
            <a:bodyPr wrap="square" rtlCol="0">
              <a:spAutoFit/>
            </a:bodyPr>
            <a:lstStyle/>
            <a:p>
              <a:r>
                <a:rPr lang="en-US" sz="2800" b="1" dirty="0">
                  <a:latin typeface="#9Slide03 Comfortaa Bold" panose="00000800000000000000" pitchFamily="2" charset="0"/>
                </a:rPr>
                <a:t>B. </a:t>
              </a:r>
              <a:r>
                <a:rPr lang="vi-VN" sz="2800" b="1" dirty="0">
                  <a:latin typeface="#9Slide03 Comfortaa Bold" panose="00000800000000000000" pitchFamily="2" charset="0"/>
                </a:rPr>
                <a:t>Tất cả mọi người trừ người già và trẻ em</a:t>
              </a:r>
              <a:endParaRPr lang="en-US" sz="2800" b="1" dirty="0">
                <a:latin typeface="#9Slide03 Comfortaa Bold" panose="00000800000000000000" pitchFamily="2" charset="0"/>
              </a:endParaRPr>
            </a:p>
          </p:txBody>
        </p:sp>
      </p:grpSp>
    </p:spTree>
    <p:extLst>
      <p:ext uri="{BB962C8B-B14F-4D97-AF65-F5344CB8AC3E}">
        <p14:creationId xmlns:p14="http://schemas.microsoft.com/office/powerpoint/2010/main" val="203329584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p:cTn id="10" dur="500" fill="hold"/>
                                        <p:tgtEl>
                                          <p:spTgt spid="28"/>
                                        </p:tgtEl>
                                        <p:attrNameLst>
                                          <p:attrName>ppt_w</p:attrName>
                                        </p:attrNameLst>
                                      </p:cBhvr>
                                      <p:tavLst>
                                        <p:tav tm="0">
                                          <p:val>
                                            <p:fltVal val="0"/>
                                          </p:val>
                                        </p:tav>
                                        <p:tav tm="100000">
                                          <p:val>
                                            <p:strVal val="#ppt_w"/>
                                          </p:val>
                                        </p:tav>
                                      </p:tavLst>
                                    </p:anim>
                                    <p:anim calcmode="lin" valueType="num">
                                      <p:cBhvr>
                                        <p:cTn id="11" dur="500" fill="hold"/>
                                        <p:tgtEl>
                                          <p:spTgt spid="28"/>
                                        </p:tgtEl>
                                        <p:attrNameLst>
                                          <p:attrName>ppt_h</p:attrName>
                                        </p:attrNameLst>
                                      </p:cBhvr>
                                      <p:tavLst>
                                        <p:tav tm="0">
                                          <p:val>
                                            <p:fltVal val="0"/>
                                          </p:val>
                                        </p:tav>
                                        <p:tav tm="100000">
                                          <p:val>
                                            <p:strVal val="#ppt_h"/>
                                          </p:val>
                                        </p:tav>
                                      </p:tavLst>
                                    </p:anim>
                                    <p:animEffect transition="in" filter="fade">
                                      <p:cBhvr>
                                        <p:cTn id="12" dur="500"/>
                                        <p:tgtEl>
                                          <p:spTgt spid="2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p:cTn id="15" dur="500" fill="hold"/>
                                        <p:tgtEl>
                                          <p:spTgt spid="57"/>
                                        </p:tgtEl>
                                        <p:attrNameLst>
                                          <p:attrName>ppt_w</p:attrName>
                                        </p:attrNameLst>
                                      </p:cBhvr>
                                      <p:tavLst>
                                        <p:tav tm="0">
                                          <p:val>
                                            <p:fltVal val="0"/>
                                          </p:val>
                                        </p:tav>
                                        <p:tav tm="100000">
                                          <p:val>
                                            <p:strVal val="#ppt_w"/>
                                          </p:val>
                                        </p:tav>
                                      </p:tavLst>
                                    </p:anim>
                                    <p:anim calcmode="lin" valueType="num">
                                      <p:cBhvr>
                                        <p:cTn id="16" dur="500" fill="hold"/>
                                        <p:tgtEl>
                                          <p:spTgt spid="57"/>
                                        </p:tgtEl>
                                        <p:attrNameLst>
                                          <p:attrName>ppt_h</p:attrName>
                                        </p:attrNameLst>
                                      </p:cBhvr>
                                      <p:tavLst>
                                        <p:tav tm="0">
                                          <p:val>
                                            <p:fltVal val="0"/>
                                          </p:val>
                                        </p:tav>
                                        <p:tav tm="100000">
                                          <p:val>
                                            <p:strVal val="#ppt_h"/>
                                          </p:val>
                                        </p:tav>
                                      </p:tavLst>
                                    </p:anim>
                                    <p:animEffect transition="in" filter="fade">
                                      <p:cBhvr>
                                        <p:cTn id="17" dur="500"/>
                                        <p:tgtEl>
                                          <p:spTgt spid="57"/>
                                        </p:tgtEl>
                                      </p:cBhvr>
                                    </p:animEffect>
                                  </p:childTnLst>
                                </p:cTn>
                              </p:par>
                              <p:par>
                                <p:cTn id="18" presetID="5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p:cTn id="25" dur="500" fill="hold"/>
                                        <p:tgtEl>
                                          <p:spTgt spid="59"/>
                                        </p:tgtEl>
                                        <p:attrNameLst>
                                          <p:attrName>ppt_w</p:attrName>
                                        </p:attrNameLst>
                                      </p:cBhvr>
                                      <p:tavLst>
                                        <p:tav tm="0">
                                          <p:val>
                                            <p:fltVal val="0"/>
                                          </p:val>
                                        </p:tav>
                                        <p:tav tm="100000">
                                          <p:val>
                                            <p:strVal val="#ppt_w"/>
                                          </p:val>
                                        </p:tav>
                                      </p:tavLst>
                                    </p:anim>
                                    <p:anim calcmode="lin" valueType="num">
                                      <p:cBhvr>
                                        <p:cTn id="26" dur="500" fill="hold"/>
                                        <p:tgtEl>
                                          <p:spTgt spid="59"/>
                                        </p:tgtEl>
                                        <p:attrNameLst>
                                          <p:attrName>ppt_h</p:attrName>
                                        </p:attrNameLst>
                                      </p:cBhvr>
                                      <p:tavLst>
                                        <p:tav tm="0">
                                          <p:val>
                                            <p:fltVal val="0"/>
                                          </p:val>
                                        </p:tav>
                                        <p:tav tm="100000">
                                          <p:val>
                                            <p:strVal val="#ppt_h"/>
                                          </p:val>
                                        </p:tav>
                                      </p:tavLst>
                                    </p:anim>
                                    <p:animEffect transition="in" filter="fade">
                                      <p:cBhvr>
                                        <p:cTn id="27" dur="500"/>
                                        <p:tgtEl>
                                          <p:spTgt spid="59"/>
                                        </p:tgtEl>
                                      </p:cBhvr>
                                    </p:animEffect>
                                  </p:childTnLst>
                                </p:cTn>
                              </p:par>
                              <p:par>
                                <p:cTn id="28" presetID="53" presetClass="entr" presetSubtype="16" fill="hold" grpId="0" nodeType="withEffect" nodePh="1">
                                  <p:stCondLst>
                                    <p:cond delay="0"/>
                                  </p:stCondLst>
                                  <p:endCondLst>
                                    <p:cond evt="begin" delay="0">
                                      <p:tn val="28"/>
                                    </p:cond>
                                  </p:endCondLst>
                                  <p:childTnLst>
                                    <p:set>
                                      <p:cBhvr>
                                        <p:cTn id="29" dur="1" fill="hold">
                                          <p:stCondLst>
                                            <p:cond delay="0"/>
                                          </p:stCondLst>
                                        </p:cTn>
                                        <p:tgtEl>
                                          <p:spTgt spid="60"/>
                                        </p:tgtEl>
                                        <p:attrNameLst>
                                          <p:attrName>style.visibility</p:attrName>
                                        </p:attrNameLst>
                                      </p:cBhvr>
                                      <p:to>
                                        <p:strVal val="visible"/>
                                      </p:to>
                                    </p:set>
                                    <p:anim calcmode="lin" valueType="num">
                                      <p:cBhvr>
                                        <p:cTn id="30" dur="500" fill="hold"/>
                                        <p:tgtEl>
                                          <p:spTgt spid="60"/>
                                        </p:tgtEl>
                                        <p:attrNameLst>
                                          <p:attrName>ppt_w</p:attrName>
                                        </p:attrNameLst>
                                      </p:cBhvr>
                                      <p:tavLst>
                                        <p:tav tm="0">
                                          <p:val>
                                            <p:fltVal val="0"/>
                                          </p:val>
                                        </p:tav>
                                        <p:tav tm="100000">
                                          <p:val>
                                            <p:strVal val="#ppt_w"/>
                                          </p:val>
                                        </p:tav>
                                      </p:tavLst>
                                    </p:anim>
                                    <p:anim calcmode="lin" valueType="num">
                                      <p:cBhvr>
                                        <p:cTn id="31" dur="500" fill="hold"/>
                                        <p:tgtEl>
                                          <p:spTgt spid="60"/>
                                        </p:tgtEl>
                                        <p:attrNameLst>
                                          <p:attrName>ppt_h</p:attrName>
                                        </p:attrNameLst>
                                      </p:cBhvr>
                                      <p:tavLst>
                                        <p:tav tm="0">
                                          <p:val>
                                            <p:fltVal val="0"/>
                                          </p:val>
                                        </p:tav>
                                        <p:tav tm="100000">
                                          <p:val>
                                            <p:strVal val="#ppt_h"/>
                                          </p:val>
                                        </p:tav>
                                      </p:tavLst>
                                    </p:anim>
                                    <p:animEffect transition="in" filter="fade">
                                      <p:cBhvr>
                                        <p:cTn id="32" dur="500"/>
                                        <p:tgtEl>
                                          <p:spTgt spid="6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53" presetClass="entr" presetSubtype="16"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anim calcmode="lin" valueType="num">
                                      <p:cBhvr>
                                        <p:cTn id="40" dur="500" fill="hold"/>
                                        <p:tgtEl>
                                          <p:spTgt spid="64"/>
                                        </p:tgtEl>
                                        <p:attrNameLst>
                                          <p:attrName>ppt_w</p:attrName>
                                        </p:attrNameLst>
                                      </p:cBhvr>
                                      <p:tavLst>
                                        <p:tav tm="0">
                                          <p:val>
                                            <p:fltVal val="0"/>
                                          </p:val>
                                        </p:tav>
                                        <p:tav tm="100000">
                                          <p:val>
                                            <p:strVal val="#ppt_w"/>
                                          </p:val>
                                        </p:tav>
                                      </p:tavLst>
                                    </p:anim>
                                    <p:anim calcmode="lin" valueType="num">
                                      <p:cBhvr>
                                        <p:cTn id="41" dur="500" fill="hold"/>
                                        <p:tgtEl>
                                          <p:spTgt spid="64"/>
                                        </p:tgtEl>
                                        <p:attrNameLst>
                                          <p:attrName>ppt_h</p:attrName>
                                        </p:attrNameLst>
                                      </p:cBhvr>
                                      <p:tavLst>
                                        <p:tav tm="0">
                                          <p:val>
                                            <p:fltVal val="0"/>
                                          </p:val>
                                        </p:tav>
                                        <p:tav tm="100000">
                                          <p:val>
                                            <p:strVal val="#ppt_h"/>
                                          </p:val>
                                        </p:tav>
                                      </p:tavLst>
                                    </p:anim>
                                    <p:animEffect transition="in" filter="fade">
                                      <p:cBhvr>
                                        <p:cTn id="42" dur="500"/>
                                        <p:tgtEl>
                                          <p:spTgt spid="64"/>
                                        </p:tgtEl>
                                      </p:cBhvr>
                                    </p:animEffect>
                                  </p:childTnLst>
                                </p:cTn>
                              </p:par>
                              <p:par>
                                <p:cTn id="43" presetID="53" presetClass="entr" presetSubtype="16"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anim calcmode="lin" valueType="num">
                                      <p:cBhvr>
                                        <p:cTn id="45" dur="500" fill="hold"/>
                                        <p:tgtEl>
                                          <p:spTgt spid="68"/>
                                        </p:tgtEl>
                                        <p:attrNameLst>
                                          <p:attrName>ppt_w</p:attrName>
                                        </p:attrNameLst>
                                      </p:cBhvr>
                                      <p:tavLst>
                                        <p:tav tm="0">
                                          <p:val>
                                            <p:fltVal val="0"/>
                                          </p:val>
                                        </p:tav>
                                        <p:tav tm="100000">
                                          <p:val>
                                            <p:strVal val="#ppt_w"/>
                                          </p:val>
                                        </p:tav>
                                      </p:tavLst>
                                    </p:anim>
                                    <p:anim calcmode="lin" valueType="num">
                                      <p:cBhvr>
                                        <p:cTn id="46" dur="500" fill="hold"/>
                                        <p:tgtEl>
                                          <p:spTgt spid="68"/>
                                        </p:tgtEl>
                                        <p:attrNameLst>
                                          <p:attrName>ppt_h</p:attrName>
                                        </p:attrNameLst>
                                      </p:cBhvr>
                                      <p:tavLst>
                                        <p:tav tm="0">
                                          <p:val>
                                            <p:fltVal val="0"/>
                                          </p:val>
                                        </p:tav>
                                        <p:tav tm="100000">
                                          <p:val>
                                            <p:strVal val="#ppt_h"/>
                                          </p:val>
                                        </p:tav>
                                      </p:tavLst>
                                    </p:anim>
                                    <p:animEffect transition="in" filter="fade">
                                      <p:cBhvr>
                                        <p:cTn id="47" dur="500"/>
                                        <p:tgtEl>
                                          <p:spTgt spid="6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mph" presetSubtype="2" repeatCount="100000" fill="hold" nodeType="clickEffect">
                                  <p:stCondLst>
                                    <p:cond delay="0"/>
                                  </p:stCondLst>
                                  <p:childTnLst>
                                    <p:animClr clrSpc="rgb" dir="cw">
                                      <p:cBhvr>
                                        <p:cTn id="51" dur="500" fill="hold"/>
                                        <p:tgtEl>
                                          <p:spTgt spid="57"/>
                                        </p:tgtEl>
                                        <p:attrNameLst>
                                          <p:attrName>fillcolor</p:attrName>
                                        </p:attrNameLst>
                                      </p:cBhvr>
                                      <p:to>
                                        <a:srgbClr val="FFFF00"/>
                                      </p:to>
                                    </p:animClr>
                                    <p:set>
                                      <p:cBhvr>
                                        <p:cTn id="52" dur="500" fill="hold"/>
                                        <p:tgtEl>
                                          <p:spTgt spid="57"/>
                                        </p:tgtEl>
                                        <p:attrNameLst>
                                          <p:attrName>fill.type</p:attrName>
                                        </p:attrNameLst>
                                      </p:cBhvr>
                                      <p:to>
                                        <p:strVal val="solid"/>
                                      </p:to>
                                    </p:set>
                                    <p:set>
                                      <p:cBhvr>
                                        <p:cTn id="53" dur="500" fill="hold"/>
                                        <p:tgtEl>
                                          <p:spTgt spid="57"/>
                                        </p:tgtEl>
                                        <p:attrNameLst>
                                          <p:attrName>fill.on</p:attrName>
                                        </p:attrNameLst>
                                      </p:cBhvr>
                                      <p:to>
                                        <p:strVal val="true"/>
                                      </p:to>
                                    </p:set>
                                  </p:childTnLst>
                                </p:cTn>
                              </p:par>
                              <p:par>
                                <p:cTn id="54" presetID="35" presetClass="path" presetSubtype="0" accel="50000" decel="50000" fill="hold" nodeType="withEffect">
                                  <p:stCondLst>
                                    <p:cond delay="0"/>
                                  </p:stCondLst>
                                  <p:childTnLst>
                                    <p:animMotion origin="layout" path="M 5E-6 2.96296E-6 L -0.6754 -0.01088 " pathEditMode="relative" rAng="0" ptsTypes="AA">
                                      <p:cBhvr>
                                        <p:cTn id="55" dur="3000" fill="hold"/>
                                        <p:tgtEl>
                                          <p:spTgt spid="45"/>
                                        </p:tgtEl>
                                        <p:attrNameLst>
                                          <p:attrName>ppt_x</p:attrName>
                                          <p:attrName>ppt_y</p:attrName>
                                        </p:attrNameLst>
                                      </p:cBhvr>
                                      <p:rCtr x="-33776" y="-556"/>
                                    </p:animMotion>
                                  </p:childTnLst>
                                </p:cTn>
                              </p:par>
                              <p:par>
                                <p:cTn id="56" presetID="42" presetClass="path" presetSubtype="0" accel="50000" decel="50000" fill="hold" nodeType="withEffect">
                                  <p:stCondLst>
                                    <p:cond delay="0"/>
                                  </p:stCondLst>
                                  <p:childTnLst>
                                    <p:animMotion origin="layout" path="M 2.08333E-7 3.7037E-7 L -0.96016 0.00231 " pathEditMode="relative" rAng="0" ptsTypes="AA">
                                      <p:cBhvr>
                                        <p:cTn id="57" dur="5000" fill="hold"/>
                                        <p:tgtEl>
                                          <p:spTgt spid="44"/>
                                        </p:tgtEl>
                                        <p:attrNameLst>
                                          <p:attrName>ppt_x</p:attrName>
                                          <p:attrName>ppt_y</p:attrName>
                                        </p:attrNameLst>
                                      </p:cBhvr>
                                      <p:rCtr x="-48008"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2" descr="F:\未标题-2.png">
            <a:extLst>
              <a:ext uri="{FF2B5EF4-FFF2-40B4-BE49-F238E27FC236}">
                <a16:creationId xmlns:a16="http://schemas.microsoft.com/office/drawing/2014/main" id="{C8CE643A-A418-4491-BEBF-8444B31148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949" t="27267" r="29009" b="26422"/>
          <a:stretch/>
        </p:blipFill>
        <p:spPr bwMode="auto">
          <a:xfrm>
            <a:off x="2716430" y="2662110"/>
            <a:ext cx="536823" cy="591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CA918A1-3E69-4B7B-B82A-9BB06D2D4BD7}"/>
              </a:ext>
            </a:extLst>
          </p:cNvPr>
          <p:cNvSpPr/>
          <p:nvPr/>
        </p:nvSpPr>
        <p:spPr>
          <a:xfrm>
            <a:off x="0" y="3722914"/>
            <a:ext cx="12192000" cy="1012372"/>
          </a:xfrm>
          <a:prstGeom prst="rect">
            <a:avLst/>
          </a:prstGeom>
          <a:solidFill>
            <a:srgbClr val="8B8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3">
            <a:extLst>
              <a:ext uri="{FF2B5EF4-FFF2-40B4-BE49-F238E27FC236}">
                <a16:creationId xmlns:a16="http://schemas.microsoft.com/office/drawing/2014/main" id="{39C4D204-17D2-4801-BD3C-A7A06818C82A}"/>
              </a:ext>
            </a:extLst>
          </p:cNvPr>
          <p:cNvPicPr>
            <a:picLocks noChangeAspect="1"/>
          </p:cNvPicPr>
          <p:nvPr/>
        </p:nvPicPr>
        <p:blipFill rotWithShape="1">
          <a:blip r:embed="rId7">
            <a:extLst>
              <a:ext uri="{28A0092B-C50C-407E-A947-70E740481C1C}">
                <a14:useLocalDpi xmlns:a14="http://schemas.microsoft.com/office/drawing/2010/main" val="0"/>
              </a:ext>
            </a:extLst>
          </a:blip>
          <a:srcRect t="26479" b="16853"/>
          <a:stretch/>
        </p:blipFill>
        <p:spPr>
          <a:xfrm>
            <a:off x="1008" y="1111342"/>
            <a:ext cx="12190992" cy="3101536"/>
          </a:xfrm>
          <a:prstGeom prst="rect">
            <a:avLst/>
          </a:prstGeom>
        </p:spPr>
      </p:pic>
      <p:sp>
        <p:nvSpPr>
          <p:cNvPr id="29" name="Rectangle 28">
            <a:extLst>
              <a:ext uri="{FF2B5EF4-FFF2-40B4-BE49-F238E27FC236}">
                <a16:creationId xmlns:a16="http://schemas.microsoft.com/office/drawing/2014/main" id="{FE8F1C51-1892-4A0A-9A71-6BF01ABBC4AA}"/>
              </a:ext>
            </a:extLst>
          </p:cNvPr>
          <p:cNvSpPr/>
          <p:nvPr/>
        </p:nvSpPr>
        <p:spPr>
          <a:xfrm>
            <a:off x="-1008" y="4698507"/>
            <a:ext cx="12279086" cy="2261586"/>
          </a:xfrm>
          <a:prstGeom prst="rect">
            <a:avLst/>
          </a:prstGeom>
          <a:solidFill>
            <a:srgbClr val="6D6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9073C0-06EC-4CD0-A737-2C28E7F6B7DE}"/>
              </a:ext>
            </a:extLst>
          </p:cNvPr>
          <p:cNvSpPr/>
          <p:nvPr/>
        </p:nvSpPr>
        <p:spPr>
          <a:xfrm rot="13953520" flipV="1">
            <a:off x="-516943" y="3968853"/>
            <a:ext cx="1347569" cy="287899"/>
          </a:xfrm>
          <a:prstGeom prst="rect">
            <a:avLst/>
          </a:prstGeom>
          <a:solidFill>
            <a:srgbClr val="A8A6A4"/>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BD927E-D825-4ABD-9381-9BF5EC890154}"/>
              </a:ext>
            </a:extLst>
          </p:cNvPr>
          <p:cNvSpPr/>
          <p:nvPr/>
        </p:nvSpPr>
        <p:spPr>
          <a:xfrm>
            <a:off x="443882" y="4447713"/>
            <a:ext cx="11835203" cy="287573"/>
          </a:xfrm>
          <a:prstGeom prst="rect">
            <a:avLst/>
          </a:prstGeom>
          <a:solidFill>
            <a:srgbClr val="A8A6A4"/>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B7790DF3-DD8F-4001-BC56-2918279B65A9}"/>
              </a:ext>
            </a:extLst>
          </p:cNvPr>
          <p:cNvSpPr/>
          <p:nvPr/>
        </p:nvSpPr>
        <p:spPr>
          <a:xfrm>
            <a:off x="-533615" y="4005574"/>
            <a:ext cx="1020931" cy="763479"/>
          </a:xfrm>
          <a:prstGeom prst="triangle">
            <a:avLst>
              <a:gd name="adj" fmla="val 41304"/>
            </a:avLst>
          </a:prstGeom>
          <a:solidFill>
            <a:srgbClr val="6D6E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B93AF909-B1CE-4D69-AA71-D75F319F6DAD}"/>
              </a:ext>
            </a:extLst>
          </p:cNvPr>
          <p:cNvSpPr/>
          <p:nvPr/>
        </p:nvSpPr>
        <p:spPr>
          <a:xfrm>
            <a:off x="1100694" y="4889117"/>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FEAE7CF-3546-4A50-ABF2-3D4B87F03BFF}"/>
              </a:ext>
            </a:extLst>
          </p:cNvPr>
          <p:cNvSpPr/>
          <p:nvPr/>
        </p:nvSpPr>
        <p:spPr>
          <a:xfrm>
            <a:off x="1119029" y="5354486"/>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0916E953-F4AA-430B-9152-322AE99226E6}"/>
              </a:ext>
            </a:extLst>
          </p:cNvPr>
          <p:cNvSpPr/>
          <p:nvPr/>
        </p:nvSpPr>
        <p:spPr>
          <a:xfrm>
            <a:off x="1137364" y="5819855"/>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2180C9DD-727F-4B41-9094-2C8AABE7485A}"/>
              </a:ext>
            </a:extLst>
          </p:cNvPr>
          <p:cNvSpPr/>
          <p:nvPr/>
        </p:nvSpPr>
        <p:spPr>
          <a:xfrm>
            <a:off x="1155699" y="6285224"/>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arallelogram 38">
            <a:extLst>
              <a:ext uri="{FF2B5EF4-FFF2-40B4-BE49-F238E27FC236}">
                <a16:creationId xmlns:a16="http://schemas.microsoft.com/office/drawing/2014/main" id="{1E6EEEC8-920E-4F5C-8193-23B7FD5F03C1}"/>
              </a:ext>
            </a:extLst>
          </p:cNvPr>
          <p:cNvSpPr/>
          <p:nvPr/>
        </p:nvSpPr>
        <p:spPr>
          <a:xfrm>
            <a:off x="1174034" y="6750593"/>
            <a:ext cx="3231472" cy="229191"/>
          </a:xfrm>
          <a:prstGeom prst="parallelogram">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32C7A51-E9C8-4897-9926-465097BB41B5}"/>
              </a:ext>
            </a:extLst>
          </p:cNvPr>
          <p:cNvGrpSpPr/>
          <p:nvPr/>
        </p:nvGrpSpPr>
        <p:grpSpPr>
          <a:xfrm>
            <a:off x="3435122" y="29531"/>
            <a:ext cx="8249804" cy="2048428"/>
            <a:chOff x="3435122" y="29531"/>
            <a:chExt cx="8249804" cy="2048428"/>
          </a:xfrm>
        </p:grpSpPr>
        <p:grpSp>
          <p:nvGrpSpPr>
            <p:cNvPr id="30" name="组合 1">
              <a:extLst>
                <a:ext uri="{FF2B5EF4-FFF2-40B4-BE49-F238E27FC236}">
                  <a16:creationId xmlns:a16="http://schemas.microsoft.com/office/drawing/2014/main" id="{4AC892C0-B929-4C2A-B3E9-90E9AF8E8BE7}"/>
                </a:ext>
              </a:extLst>
            </p:cNvPr>
            <p:cNvGrpSpPr/>
            <p:nvPr/>
          </p:nvGrpSpPr>
          <p:grpSpPr>
            <a:xfrm>
              <a:off x="3435122" y="29531"/>
              <a:ext cx="8249804" cy="2048428"/>
              <a:chOff x="2205355" y="2811145"/>
              <a:chExt cx="2730500" cy="929574"/>
            </a:xfrm>
          </p:grpSpPr>
          <p:sp>
            <p:nvSpPr>
              <p:cNvPr id="34" name="MH_SubTitle_1">
                <a:extLst>
                  <a:ext uri="{FF2B5EF4-FFF2-40B4-BE49-F238E27FC236}">
                    <a16:creationId xmlns:a16="http://schemas.microsoft.com/office/drawing/2014/main" id="{016989F1-BDCE-4463-B435-F6B30EEDFEAB}"/>
                  </a:ext>
                </a:extLst>
              </p:cNvPr>
              <p:cNvSpPr>
                <a:spLocks/>
              </p:cNvSpPr>
              <p:nvPr>
                <p:custDataLst>
                  <p:tags r:id="rId1"/>
                </p:custDataLst>
              </p:nvPr>
            </p:nvSpPr>
            <p:spPr bwMode="auto">
              <a:xfrm>
                <a:off x="2205355" y="2811145"/>
                <a:ext cx="2730500" cy="742950"/>
              </a:xfrm>
              <a:custGeom>
                <a:avLst/>
                <a:gdLst>
                  <a:gd name="T0" fmla="*/ 61 w 931"/>
                  <a:gd name="T1" fmla="*/ 248 h 253"/>
                  <a:gd name="T2" fmla="*/ 140 w 931"/>
                  <a:gd name="T3" fmla="*/ 245 h 253"/>
                  <a:gd name="T4" fmla="*/ 566 w 931"/>
                  <a:gd name="T5" fmla="*/ 245 h 253"/>
                  <a:gd name="T6" fmla="*/ 910 w 931"/>
                  <a:gd name="T7" fmla="*/ 235 h 253"/>
                  <a:gd name="T8" fmla="*/ 906 w 931"/>
                  <a:gd name="T9" fmla="*/ 15 h 253"/>
                  <a:gd name="T10" fmla="*/ 744 w 931"/>
                  <a:gd name="T11" fmla="*/ 9 h 253"/>
                  <a:gd name="T12" fmla="*/ 576 w 931"/>
                  <a:gd name="T13" fmla="*/ 5 h 253"/>
                  <a:gd name="T14" fmla="*/ 258 w 931"/>
                  <a:gd name="T15" fmla="*/ 5 h 253"/>
                  <a:gd name="T16" fmla="*/ 86 w 931"/>
                  <a:gd name="T17" fmla="*/ 16 h 253"/>
                  <a:gd name="T18" fmla="*/ 12 w 931"/>
                  <a:gd name="T19" fmla="*/ 27 h 253"/>
                  <a:gd name="T20" fmla="*/ 10 w 931"/>
                  <a:gd name="T21" fmla="*/ 97 h 253"/>
                  <a:gd name="T22" fmla="*/ 13 w 931"/>
                  <a:gd name="T23" fmla="*/ 210 h 253"/>
                  <a:gd name="T24" fmla="*/ 61 w 931"/>
                  <a:gd name="T25" fmla="*/ 2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1" h="253">
                    <a:moveTo>
                      <a:pt x="61" y="248"/>
                    </a:moveTo>
                    <a:cubicBezTo>
                      <a:pt x="88" y="248"/>
                      <a:pt x="115" y="246"/>
                      <a:pt x="140" y="245"/>
                    </a:cubicBezTo>
                    <a:cubicBezTo>
                      <a:pt x="281" y="238"/>
                      <a:pt x="423" y="245"/>
                      <a:pt x="566" y="245"/>
                    </a:cubicBezTo>
                    <a:cubicBezTo>
                      <a:pt x="683" y="245"/>
                      <a:pt x="798" y="253"/>
                      <a:pt x="910" y="235"/>
                    </a:cubicBezTo>
                    <a:cubicBezTo>
                      <a:pt x="907" y="171"/>
                      <a:pt x="931" y="75"/>
                      <a:pt x="906" y="15"/>
                    </a:cubicBezTo>
                    <a:cubicBezTo>
                      <a:pt x="852" y="15"/>
                      <a:pt x="798" y="11"/>
                      <a:pt x="744" y="9"/>
                    </a:cubicBezTo>
                    <a:cubicBezTo>
                      <a:pt x="690" y="6"/>
                      <a:pt x="630" y="8"/>
                      <a:pt x="576" y="5"/>
                    </a:cubicBezTo>
                    <a:cubicBezTo>
                      <a:pt x="468" y="1"/>
                      <a:pt x="366" y="0"/>
                      <a:pt x="258" y="5"/>
                    </a:cubicBezTo>
                    <a:cubicBezTo>
                      <a:pt x="201" y="8"/>
                      <a:pt x="143" y="11"/>
                      <a:pt x="86" y="16"/>
                    </a:cubicBezTo>
                    <a:cubicBezTo>
                      <a:pt x="71" y="18"/>
                      <a:pt x="22" y="16"/>
                      <a:pt x="12" y="27"/>
                    </a:cubicBezTo>
                    <a:cubicBezTo>
                      <a:pt x="0" y="40"/>
                      <a:pt x="10" y="81"/>
                      <a:pt x="10" y="97"/>
                    </a:cubicBezTo>
                    <a:cubicBezTo>
                      <a:pt x="10" y="135"/>
                      <a:pt x="5" y="173"/>
                      <a:pt x="13" y="210"/>
                    </a:cubicBezTo>
                    <a:cubicBezTo>
                      <a:pt x="21" y="243"/>
                      <a:pt x="26" y="248"/>
                      <a:pt x="61" y="248"/>
                    </a:cubicBezTo>
                    <a:close/>
                  </a:path>
                </a:pathLst>
              </a:custGeom>
              <a:solidFill>
                <a:schemeClr val="bg1"/>
              </a:solidFill>
              <a:ln w="15875" cap="flat">
                <a:solidFill>
                  <a:srgbClr val="F5AE16"/>
                </a:solidFill>
                <a:prstDash val="solid"/>
                <a:miter lim="800000"/>
                <a:headEnd/>
                <a:tailEnd/>
              </a:ln>
            </p:spPr>
            <p:txBody>
              <a:bodyPr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E53238">
                      <a:lumMod val="50000"/>
                    </a:srgbClr>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MH_Other_1">
                <a:extLst>
                  <a:ext uri="{FF2B5EF4-FFF2-40B4-BE49-F238E27FC236}">
                    <a16:creationId xmlns:a16="http://schemas.microsoft.com/office/drawing/2014/main" id="{C7C8D338-B860-4DFD-8B19-4BB80F798E48}"/>
                  </a:ext>
                </a:extLst>
              </p:cNvPr>
              <p:cNvSpPr>
                <a:spLocks/>
              </p:cNvSpPr>
              <p:nvPr>
                <p:custDataLst>
                  <p:tags r:id="rId2"/>
                </p:custDataLst>
              </p:nvPr>
            </p:nvSpPr>
            <p:spPr bwMode="auto">
              <a:xfrm>
                <a:off x="4605451" y="3396951"/>
                <a:ext cx="315912" cy="343768"/>
              </a:xfrm>
              <a:custGeom>
                <a:avLst/>
                <a:gdLst>
                  <a:gd name="T0" fmla="*/ 30078 w 489601"/>
                  <a:gd name="T1" fmla="*/ 12482 h 817519"/>
                  <a:gd name="T2" fmla="*/ 31112 w 489601"/>
                  <a:gd name="T3" fmla="*/ 12453 h 817519"/>
                  <a:gd name="T4" fmla="*/ 2856 w 489601"/>
                  <a:gd name="T5" fmla="*/ 4822 h 817519"/>
                  <a:gd name="T6" fmla="*/ 8893 w 489601"/>
                  <a:gd name="T7" fmla="*/ 12068 h 817519"/>
                  <a:gd name="T8" fmla="*/ 14735 w 489601"/>
                  <a:gd name="T9" fmla="*/ 12027 h 817519"/>
                  <a:gd name="T10" fmla="*/ 17199 w 489601"/>
                  <a:gd name="T11" fmla="*/ 10727 h 817519"/>
                  <a:gd name="T12" fmla="*/ 17327 w 489601"/>
                  <a:gd name="T13" fmla="*/ 10818 h 817519"/>
                  <a:gd name="T14" fmla="*/ 17477 w 489601"/>
                  <a:gd name="T15" fmla="*/ 10595 h 817519"/>
                  <a:gd name="T16" fmla="*/ 17199 w 489601"/>
                  <a:gd name="T17" fmla="*/ 10727 h 817519"/>
                  <a:gd name="T18" fmla="*/ 10828 w 489601"/>
                  <a:gd name="T19" fmla="*/ 3877 h 817519"/>
                  <a:gd name="T20" fmla="*/ 30269 w 489601"/>
                  <a:gd name="T21" fmla="*/ 47 h 817519"/>
                  <a:gd name="T22" fmla="*/ 36627 w 489601"/>
                  <a:gd name="T23" fmla="*/ 10557 h 817519"/>
                  <a:gd name="T24" fmla="*/ 31112 w 489601"/>
                  <a:gd name="T25" fmla="*/ 11504 h 817519"/>
                  <a:gd name="T26" fmla="*/ 32337 w 489601"/>
                  <a:gd name="T27" fmla="*/ 1390 h 817519"/>
                  <a:gd name="T28" fmla="*/ 21629 w 489601"/>
                  <a:gd name="T29" fmla="*/ 7725 h 817519"/>
                  <a:gd name="T30" fmla="*/ 22773 w 489601"/>
                  <a:gd name="T31" fmla="*/ 11032 h 817519"/>
                  <a:gd name="T32" fmla="*/ 29733 w 489601"/>
                  <a:gd name="T33" fmla="*/ 12216 h 817519"/>
                  <a:gd name="T34" fmla="*/ 24869 w 489601"/>
                  <a:gd name="T35" fmla="*/ 12571 h 817519"/>
                  <a:gd name="T36" fmla="*/ 21931 w 489601"/>
                  <a:gd name="T37" fmla="*/ 12056 h 817519"/>
                  <a:gd name="T38" fmla="*/ 20985 w 489601"/>
                  <a:gd name="T39" fmla="*/ 12114 h 817519"/>
                  <a:gd name="T40" fmla="*/ 26777 w 489601"/>
                  <a:gd name="T41" fmla="*/ 23170 h 817519"/>
                  <a:gd name="T42" fmla="*/ 39281 w 489601"/>
                  <a:gd name="T43" fmla="*/ 68145 h 817519"/>
                  <a:gd name="T44" fmla="*/ 33182 w 489601"/>
                  <a:gd name="T45" fmla="*/ 45973 h 817519"/>
                  <a:gd name="T46" fmla="*/ 25557 w 489601"/>
                  <a:gd name="T47" fmla="*/ 26971 h 817519"/>
                  <a:gd name="T48" fmla="*/ 18722 w 489601"/>
                  <a:gd name="T49" fmla="*/ 12217 h 817519"/>
                  <a:gd name="T50" fmla="*/ 15170 w 489601"/>
                  <a:gd name="T51" fmla="*/ 29170 h 817519"/>
                  <a:gd name="T52" fmla="*/ 3832 w 489601"/>
                  <a:gd name="T53" fmla="*/ 50371 h 817519"/>
                  <a:gd name="T54" fmla="*/ 14653 w 489601"/>
                  <a:gd name="T55" fmla="*/ 13582 h 817519"/>
                  <a:gd name="T56" fmla="*/ 15119 w 489601"/>
                  <a:gd name="T57" fmla="*/ 12855 h 817519"/>
                  <a:gd name="T58" fmla="*/ 8308 w 489601"/>
                  <a:gd name="T59" fmla="*/ 13723 h 817519"/>
                  <a:gd name="T60" fmla="*/ 5641 w 489601"/>
                  <a:gd name="T61" fmla="*/ 13336 h 817519"/>
                  <a:gd name="T62" fmla="*/ 2742 w 489601"/>
                  <a:gd name="T63" fmla="*/ 11281 h 817519"/>
                  <a:gd name="T64" fmla="*/ 8068 w 489601"/>
                  <a:gd name="T65" fmla="*/ 727 h 817519"/>
                  <a:gd name="T66" fmla="*/ 18650 w 489601"/>
                  <a:gd name="T67" fmla="*/ 7976 h 817519"/>
                  <a:gd name="T68" fmla="*/ 20350 w 489601"/>
                  <a:gd name="T69" fmla="*/ 5606 h 817519"/>
                  <a:gd name="T70" fmla="*/ 21014 w 489601"/>
                  <a:gd name="T71" fmla="*/ 4232 h 817519"/>
                  <a:gd name="T72" fmla="*/ 22839 w 489601"/>
                  <a:gd name="T73" fmla="*/ 2655 h 8175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89601" h="817519">
                    <a:moveTo>
                      <a:pt x="382030" y="148204"/>
                    </a:moveTo>
                    <a:cubicBezTo>
                      <a:pt x="376386" y="149144"/>
                      <a:pt x="372154" y="149144"/>
                      <a:pt x="369332" y="148556"/>
                    </a:cubicBezTo>
                    <a:lnTo>
                      <a:pt x="369178" y="148440"/>
                    </a:lnTo>
                    <a:lnTo>
                      <a:pt x="382030" y="148204"/>
                    </a:lnTo>
                    <a:close/>
                    <a:moveTo>
                      <a:pt x="72717" y="25053"/>
                    </a:moveTo>
                    <a:cubicBezTo>
                      <a:pt x="50129" y="22710"/>
                      <a:pt x="31306" y="29271"/>
                      <a:pt x="35070" y="57390"/>
                    </a:cubicBezTo>
                    <a:cubicBezTo>
                      <a:pt x="38835" y="100506"/>
                      <a:pt x="68011" y="130500"/>
                      <a:pt x="104246" y="143154"/>
                    </a:cubicBezTo>
                    <a:lnTo>
                      <a:pt x="109197" y="143624"/>
                    </a:lnTo>
                    <a:lnTo>
                      <a:pt x="173943" y="136089"/>
                    </a:lnTo>
                    <a:lnTo>
                      <a:pt x="180928" y="143134"/>
                    </a:lnTo>
                    <a:lnTo>
                      <a:pt x="189943" y="140583"/>
                    </a:lnTo>
                    <a:lnTo>
                      <a:pt x="211202" y="127656"/>
                    </a:lnTo>
                    <a:lnTo>
                      <a:pt x="212009" y="128625"/>
                    </a:lnTo>
                    <a:lnTo>
                      <a:pt x="212766" y="128743"/>
                    </a:lnTo>
                    <a:lnTo>
                      <a:pt x="218745" y="128743"/>
                    </a:lnTo>
                    <a:lnTo>
                      <a:pt x="214613" y="126103"/>
                    </a:lnTo>
                    <a:lnTo>
                      <a:pt x="214799" y="125468"/>
                    </a:lnTo>
                    <a:lnTo>
                      <a:pt x="211202" y="127656"/>
                    </a:lnTo>
                    <a:lnTo>
                      <a:pt x="175304" y="84572"/>
                    </a:lnTo>
                    <a:cubicBezTo>
                      <a:pt x="163069" y="69575"/>
                      <a:pt x="149893" y="55515"/>
                      <a:pt x="132952" y="46142"/>
                    </a:cubicBezTo>
                    <a:cubicBezTo>
                      <a:pt x="121658" y="38644"/>
                      <a:pt x="95305" y="27396"/>
                      <a:pt x="72717" y="25053"/>
                    </a:cubicBezTo>
                    <a:close/>
                    <a:moveTo>
                      <a:pt x="371684" y="557"/>
                    </a:moveTo>
                    <a:cubicBezTo>
                      <a:pt x="403662" y="-2265"/>
                      <a:pt x="434700" y="5259"/>
                      <a:pt x="457273" y="31591"/>
                    </a:cubicBezTo>
                    <a:cubicBezTo>
                      <a:pt x="483608" y="61684"/>
                      <a:pt x="479846" y="103063"/>
                      <a:pt x="449749" y="125633"/>
                    </a:cubicBezTo>
                    <a:cubicBezTo>
                      <a:pt x="430938" y="140680"/>
                      <a:pt x="404603" y="140680"/>
                      <a:pt x="382030" y="148204"/>
                    </a:cubicBezTo>
                    <a:cubicBezTo>
                      <a:pt x="404603" y="144442"/>
                      <a:pt x="400841" y="136918"/>
                      <a:pt x="382030" y="136918"/>
                    </a:cubicBezTo>
                    <a:cubicBezTo>
                      <a:pt x="415889" y="133156"/>
                      <a:pt x="445987" y="110586"/>
                      <a:pt x="434700" y="69208"/>
                    </a:cubicBezTo>
                    <a:cubicBezTo>
                      <a:pt x="430938" y="50399"/>
                      <a:pt x="419651" y="27829"/>
                      <a:pt x="397078" y="16544"/>
                    </a:cubicBezTo>
                    <a:cubicBezTo>
                      <a:pt x="343467" y="-6026"/>
                      <a:pt x="308903" y="30650"/>
                      <a:pt x="282274" y="67856"/>
                    </a:cubicBezTo>
                    <a:lnTo>
                      <a:pt x="265593" y="91929"/>
                    </a:lnTo>
                    <a:lnTo>
                      <a:pt x="268531" y="126930"/>
                    </a:lnTo>
                    <a:lnTo>
                      <a:pt x="279636" y="131298"/>
                    </a:lnTo>
                    <a:cubicBezTo>
                      <a:pt x="312665" y="140151"/>
                      <a:pt x="367922" y="139269"/>
                      <a:pt x="382030" y="136918"/>
                    </a:cubicBezTo>
                    <a:cubicBezTo>
                      <a:pt x="370743" y="138799"/>
                      <a:pt x="365100" y="142561"/>
                      <a:pt x="365100" y="145382"/>
                    </a:cubicBezTo>
                    <a:lnTo>
                      <a:pt x="369178" y="148440"/>
                    </a:lnTo>
                    <a:lnTo>
                      <a:pt x="305376" y="149614"/>
                    </a:lnTo>
                    <a:lnTo>
                      <a:pt x="269295" y="143410"/>
                    </a:lnTo>
                    <a:lnTo>
                      <a:pt x="269295" y="143478"/>
                    </a:lnTo>
                    <a:cubicBezTo>
                      <a:pt x="261791" y="143478"/>
                      <a:pt x="261791" y="143478"/>
                      <a:pt x="261791" y="143478"/>
                    </a:cubicBezTo>
                    <a:lnTo>
                      <a:pt x="257677" y="144158"/>
                    </a:lnTo>
                    <a:lnTo>
                      <a:pt x="291826" y="190460"/>
                    </a:lnTo>
                    <a:cubicBezTo>
                      <a:pt x="307273" y="217317"/>
                      <a:pt x="319444" y="245586"/>
                      <a:pt x="328806" y="275741"/>
                    </a:cubicBezTo>
                    <a:cubicBezTo>
                      <a:pt x="355020" y="362434"/>
                      <a:pt x="336296" y="441590"/>
                      <a:pt x="407448" y="509437"/>
                    </a:cubicBezTo>
                    <a:cubicBezTo>
                      <a:pt x="486091" y="584823"/>
                      <a:pt x="501070" y="709210"/>
                      <a:pt x="482346" y="810981"/>
                    </a:cubicBezTo>
                    <a:cubicBezTo>
                      <a:pt x="474856" y="829827"/>
                      <a:pt x="448642" y="803442"/>
                      <a:pt x="452387" y="788365"/>
                    </a:cubicBezTo>
                    <a:cubicBezTo>
                      <a:pt x="467366" y="716748"/>
                      <a:pt x="463622" y="599900"/>
                      <a:pt x="407448" y="547130"/>
                    </a:cubicBezTo>
                    <a:cubicBezTo>
                      <a:pt x="373745" y="516976"/>
                      <a:pt x="351275" y="498129"/>
                      <a:pt x="332551" y="456667"/>
                    </a:cubicBezTo>
                    <a:cubicBezTo>
                      <a:pt x="313827" y="415205"/>
                      <a:pt x="321316" y="362434"/>
                      <a:pt x="313827" y="320972"/>
                    </a:cubicBezTo>
                    <a:cubicBezTo>
                      <a:pt x="299783" y="267260"/>
                      <a:pt x="281527" y="219908"/>
                      <a:pt x="252738" y="175736"/>
                    </a:cubicBezTo>
                    <a:lnTo>
                      <a:pt x="229900" y="145390"/>
                    </a:lnTo>
                    <a:lnTo>
                      <a:pt x="226506" y="148167"/>
                    </a:lnTo>
                    <a:cubicBezTo>
                      <a:pt x="180924" y="198879"/>
                      <a:pt x="199445" y="284549"/>
                      <a:pt x="186275" y="347153"/>
                    </a:cubicBezTo>
                    <a:cubicBezTo>
                      <a:pt x="163697" y="437530"/>
                      <a:pt x="118542" y="516610"/>
                      <a:pt x="84675" y="599455"/>
                    </a:cubicBezTo>
                    <a:cubicBezTo>
                      <a:pt x="84675" y="610752"/>
                      <a:pt x="47045" y="603221"/>
                      <a:pt x="47045" y="599455"/>
                    </a:cubicBezTo>
                    <a:cubicBezTo>
                      <a:pt x="88438" y="505313"/>
                      <a:pt x="148645" y="407405"/>
                      <a:pt x="152408" y="301965"/>
                    </a:cubicBezTo>
                    <a:cubicBezTo>
                      <a:pt x="155230" y="256777"/>
                      <a:pt x="155936" y="200997"/>
                      <a:pt x="179925" y="161634"/>
                    </a:cubicBezTo>
                    <a:lnTo>
                      <a:pt x="192579" y="148902"/>
                    </a:lnTo>
                    <a:lnTo>
                      <a:pt x="185657" y="152996"/>
                    </a:lnTo>
                    <a:cubicBezTo>
                      <a:pt x="163069" y="161431"/>
                      <a:pt x="138599" y="166118"/>
                      <a:pt x="114128" y="166118"/>
                    </a:cubicBezTo>
                    <a:lnTo>
                      <a:pt x="102016" y="163312"/>
                    </a:lnTo>
                    <a:lnTo>
                      <a:pt x="76747" y="166252"/>
                    </a:lnTo>
                    <a:cubicBezTo>
                      <a:pt x="73009" y="166252"/>
                      <a:pt x="69270" y="162482"/>
                      <a:pt x="69270" y="158711"/>
                    </a:cubicBezTo>
                    <a:lnTo>
                      <a:pt x="71255" y="155709"/>
                    </a:lnTo>
                    <a:lnTo>
                      <a:pt x="33659" y="134249"/>
                    </a:lnTo>
                    <a:cubicBezTo>
                      <a:pt x="10600" y="115503"/>
                      <a:pt x="-4458" y="89258"/>
                      <a:pt x="1189" y="57390"/>
                    </a:cubicBezTo>
                    <a:cubicBezTo>
                      <a:pt x="4953" y="19898"/>
                      <a:pt x="68952" y="8650"/>
                      <a:pt x="99070" y="8650"/>
                    </a:cubicBezTo>
                    <a:cubicBezTo>
                      <a:pt x="155540" y="14274"/>
                      <a:pt x="184480" y="45205"/>
                      <a:pt x="216068" y="80881"/>
                    </a:cubicBezTo>
                    <a:lnTo>
                      <a:pt x="228999" y="94932"/>
                    </a:lnTo>
                    <a:lnTo>
                      <a:pt x="248943" y="67797"/>
                    </a:lnTo>
                    <a:lnTo>
                      <a:pt x="249881" y="66719"/>
                    </a:lnTo>
                    <a:lnTo>
                      <a:pt x="250534" y="61537"/>
                    </a:lnTo>
                    <a:cubicBezTo>
                      <a:pt x="250534" y="54088"/>
                      <a:pt x="254286" y="50364"/>
                      <a:pt x="258038" y="50364"/>
                    </a:cubicBezTo>
                    <a:lnTo>
                      <a:pt x="261298" y="53600"/>
                    </a:lnTo>
                    <a:lnTo>
                      <a:pt x="280451" y="31591"/>
                    </a:lnTo>
                    <a:cubicBezTo>
                      <a:pt x="306786" y="16544"/>
                      <a:pt x="339705" y="3378"/>
                      <a:pt x="371684" y="557"/>
                    </a:cubicBezTo>
                    <a:close/>
                  </a:path>
                </a:pathLst>
              </a:custGeom>
              <a:solidFill>
                <a:srgbClr val="F5AE1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MH_Other_2">
                <a:extLst>
                  <a:ext uri="{FF2B5EF4-FFF2-40B4-BE49-F238E27FC236}">
                    <a16:creationId xmlns:a16="http://schemas.microsoft.com/office/drawing/2014/main" id="{6EE7FEB2-B401-44F6-8129-CA4ABDBFA870}"/>
                  </a:ext>
                </a:extLst>
              </p:cNvPr>
              <p:cNvSpPr>
                <a:spLocks/>
              </p:cNvSpPr>
              <p:nvPr>
                <p:custDataLst>
                  <p:tags r:id="rId3"/>
                </p:custDataLst>
              </p:nvPr>
            </p:nvSpPr>
            <p:spPr bwMode="auto">
              <a:xfrm>
                <a:off x="2270444" y="2847659"/>
                <a:ext cx="2579687" cy="661987"/>
              </a:xfrm>
              <a:custGeom>
                <a:avLst/>
                <a:gdLst>
                  <a:gd name="T0" fmla="*/ 217439 w 3308350"/>
                  <a:gd name="T1" fmla="*/ 70544 h 847726"/>
                  <a:gd name="T2" fmla="*/ 38765 w 3308350"/>
                  <a:gd name="T3" fmla="*/ 69933 h 847726"/>
                  <a:gd name="T4" fmla="*/ 13341 w 3308350"/>
                  <a:gd name="T5" fmla="*/ 68710 h 847726"/>
                  <a:gd name="T6" fmla="*/ 13027 w 3308350"/>
                  <a:gd name="T7" fmla="*/ 69943 h 847726"/>
                  <a:gd name="T8" fmla="*/ 238348 w 3308350"/>
                  <a:gd name="T9" fmla="*/ 70277 h 847726"/>
                  <a:gd name="T10" fmla="*/ 212370 w 3308350"/>
                  <a:gd name="T11" fmla="*/ 69608 h 847726"/>
                  <a:gd name="T12" fmla="*/ 199312 w 3308350"/>
                  <a:gd name="T13" fmla="*/ 69015 h 847726"/>
                  <a:gd name="T14" fmla="*/ 177160 w 3308350"/>
                  <a:gd name="T15" fmla="*/ 68403 h 847726"/>
                  <a:gd name="T16" fmla="*/ 177160 w 3308350"/>
                  <a:gd name="T17" fmla="*/ 68403 h 847726"/>
                  <a:gd name="T18" fmla="*/ 168726 w 3308350"/>
                  <a:gd name="T19" fmla="*/ 69875 h 847726"/>
                  <a:gd name="T20" fmla="*/ 159344 w 3308350"/>
                  <a:gd name="T21" fmla="*/ 69286 h 847726"/>
                  <a:gd name="T22" fmla="*/ 131767 w 3308350"/>
                  <a:gd name="T23" fmla="*/ 68001 h 847726"/>
                  <a:gd name="T24" fmla="*/ 52142 w 3308350"/>
                  <a:gd name="T25" fmla="*/ 68001 h 847726"/>
                  <a:gd name="T26" fmla="*/ 52142 w 3308350"/>
                  <a:gd name="T27" fmla="*/ 68001 h 847726"/>
                  <a:gd name="T28" fmla="*/ 243340 w 3308350"/>
                  <a:gd name="T29" fmla="*/ 68345 h 847726"/>
                  <a:gd name="T30" fmla="*/ 97101 w 3308350"/>
                  <a:gd name="T31" fmla="*/ 69340 h 847726"/>
                  <a:gd name="T32" fmla="*/ 78655 w 3308350"/>
                  <a:gd name="T33" fmla="*/ 69340 h 847726"/>
                  <a:gd name="T34" fmla="*/ 145890 w 3308350"/>
                  <a:gd name="T35" fmla="*/ 69902 h 847726"/>
                  <a:gd name="T36" fmla="*/ 118057 w 3308350"/>
                  <a:gd name="T37" fmla="*/ 68286 h 847726"/>
                  <a:gd name="T38" fmla="*/ 65278 w 3308350"/>
                  <a:gd name="T39" fmla="*/ 67332 h 847726"/>
                  <a:gd name="T40" fmla="*/ 57132 w 3308350"/>
                  <a:gd name="T41" fmla="*/ 68286 h 847726"/>
                  <a:gd name="T42" fmla="*/ 83723 w 3308350"/>
                  <a:gd name="T43" fmla="*/ 68626 h 847726"/>
                  <a:gd name="T44" fmla="*/ 9051 w 3308350"/>
                  <a:gd name="T45" fmla="*/ 69247 h 847726"/>
                  <a:gd name="T46" fmla="*/ 1154 w 3308350"/>
                  <a:gd name="T47" fmla="*/ 48591 h 847726"/>
                  <a:gd name="T48" fmla="*/ 1154 w 3308350"/>
                  <a:gd name="T49" fmla="*/ 48591 h 847726"/>
                  <a:gd name="T50" fmla="*/ 272142 w 3308350"/>
                  <a:gd name="T51" fmla="*/ 46420 h 847726"/>
                  <a:gd name="T52" fmla="*/ 528 w 3308350"/>
                  <a:gd name="T53" fmla="*/ 44203 h 847726"/>
                  <a:gd name="T54" fmla="*/ 273350 w 3308350"/>
                  <a:gd name="T55" fmla="*/ 42033 h 847726"/>
                  <a:gd name="T56" fmla="*/ 2186 w 3308350"/>
                  <a:gd name="T57" fmla="*/ 22316 h 847726"/>
                  <a:gd name="T58" fmla="*/ 905 w 3308350"/>
                  <a:gd name="T59" fmla="*/ 27990 h 847726"/>
                  <a:gd name="T60" fmla="*/ 274895 w 3308350"/>
                  <a:gd name="T61" fmla="*/ 25150 h 847726"/>
                  <a:gd name="T62" fmla="*/ 273972 w 3308350"/>
                  <a:gd name="T63" fmla="*/ 18791 h 847726"/>
                  <a:gd name="T64" fmla="*/ 940 w 3308350"/>
                  <a:gd name="T65" fmla="*/ 17804 h 847726"/>
                  <a:gd name="T66" fmla="*/ 270850 w 3308350"/>
                  <a:gd name="T67" fmla="*/ 5489 h 847726"/>
                  <a:gd name="T68" fmla="*/ 270850 w 3308350"/>
                  <a:gd name="T69" fmla="*/ 5489 h 847726"/>
                  <a:gd name="T70" fmla="*/ 5277 w 3308350"/>
                  <a:gd name="T71" fmla="*/ 6727 h 847726"/>
                  <a:gd name="T72" fmla="*/ 267142 w 3308350"/>
                  <a:gd name="T73" fmla="*/ 5756 h 847726"/>
                  <a:gd name="T74" fmla="*/ 27420 w 3308350"/>
                  <a:gd name="T75" fmla="*/ 5444 h 847726"/>
                  <a:gd name="T76" fmla="*/ 27420 w 3308350"/>
                  <a:gd name="T77" fmla="*/ 3883 h 847726"/>
                  <a:gd name="T78" fmla="*/ 244952 w 3308350"/>
                  <a:gd name="T79" fmla="*/ 5131 h 847726"/>
                  <a:gd name="T80" fmla="*/ 241127 w 3308350"/>
                  <a:gd name="T81" fmla="*/ 3883 h 847726"/>
                  <a:gd name="T82" fmla="*/ 40921 w 3308350"/>
                  <a:gd name="T83" fmla="*/ 4194 h 847726"/>
                  <a:gd name="T84" fmla="*/ 205605 w 3308350"/>
                  <a:gd name="T85" fmla="*/ 2008 h 847726"/>
                  <a:gd name="T86" fmla="*/ 204984 w 3308350"/>
                  <a:gd name="T87" fmla="*/ 2650 h 847726"/>
                  <a:gd name="T88" fmla="*/ 58434 w 3308350"/>
                  <a:gd name="T89" fmla="*/ 2907 h 847726"/>
                  <a:gd name="T90" fmla="*/ 46189 w 3308350"/>
                  <a:gd name="T91" fmla="*/ 5087 h 847726"/>
                  <a:gd name="T92" fmla="*/ 222429 w 3308350"/>
                  <a:gd name="T93" fmla="*/ 2249 h 847726"/>
                  <a:gd name="T94" fmla="*/ 218983 w 3308350"/>
                  <a:gd name="T95" fmla="*/ 3213 h 847726"/>
                  <a:gd name="T96" fmla="*/ 185843 w 3308350"/>
                  <a:gd name="T97" fmla="*/ 3213 h 847726"/>
                  <a:gd name="T98" fmla="*/ 201159 w 3308350"/>
                  <a:gd name="T99" fmla="*/ 3246 h 847726"/>
                  <a:gd name="T100" fmla="*/ 171812 w 3308350"/>
                  <a:gd name="T101" fmla="*/ 1383 h 847726"/>
                  <a:gd name="T102" fmla="*/ 164884 w 3308350"/>
                  <a:gd name="T103" fmla="*/ 2008 h 847726"/>
                  <a:gd name="T104" fmla="*/ 80575 w 3308350"/>
                  <a:gd name="T105" fmla="*/ 3614 h 847726"/>
                  <a:gd name="T106" fmla="*/ 160527 w 3308350"/>
                  <a:gd name="T107" fmla="*/ 1355 h 847726"/>
                  <a:gd name="T108" fmla="*/ 105830 w 3308350"/>
                  <a:gd name="T109" fmla="*/ 401 h 847726"/>
                  <a:gd name="T110" fmla="*/ 105830 w 3308350"/>
                  <a:gd name="T111" fmla="*/ 401 h 847726"/>
                  <a:gd name="T112" fmla="*/ 85880 w 3308350"/>
                  <a:gd name="T113" fmla="*/ 1355 h 847726"/>
                  <a:gd name="T114" fmla="*/ 138371 w 3308350"/>
                  <a:gd name="T115" fmla="*/ 1590 h 847726"/>
                  <a:gd name="T116" fmla="*/ 134048 w 3308350"/>
                  <a:gd name="T117" fmla="*/ 2276 h 847726"/>
                  <a:gd name="T118" fmla="*/ 119325 w 3308350"/>
                  <a:gd name="T119" fmla="*/ 1338 h 847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08350" h="847726">
                    <a:moveTo>
                      <a:pt x="2609389" y="817563"/>
                    </a:moveTo>
                    <a:cubicBezTo>
                      <a:pt x="2613127" y="817563"/>
                      <a:pt x="2613127" y="817563"/>
                      <a:pt x="2616866" y="817563"/>
                    </a:cubicBezTo>
                    <a:cubicBezTo>
                      <a:pt x="2646772" y="817563"/>
                      <a:pt x="2676679" y="817563"/>
                      <a:pt x="2710324" y="817563"/>
                    </a:cubicBezTo>
                    <a:cubicBezTo>
                      <a:pt x="2714062" y="817563"/>
                      <a:pt x="2717800" y="821373"/>
                      <a:pt x="2717800" y="825183"/>
                    </a:cubicBezTo>
                    <a:cubicBezTo>
                      <a:pt x="2717800" y="828993"/>
                      <a:pt x="2714062" y="836613"/>
                      <a:pt x="2710324" y="836613"/>
                    </a:cubicBezTo>
                    <a:cubicBezTo>
                      <a:pt x="2676679" y="836613"/>
                      <a:pt x="2646772" y="836613"/>
                      <a:pt x="2616866" y="836613"/>
                    </a:cubicBezTo>
                    <a:cubicBezTo>
                      <a:pt x="2613127" y="836613"/>
                      <a:pt x="2613127" y="836613"/>
                      <a:pt x="2609389" y="836613"/>
                    </a:cubicBezTo>
                    <a:cubicBezTo>
                      <a:pt x="2605651" y="836613"/>
                      <a:pt x="2601912" y="832803"/>
                      <a:pt x="2601912" y="825183"/>
                    </a:cubicBezTo>
                    <a:cubicBezTo>
                      <a:pt x="2601912" y="821373"/>
                      <a:pt x="2605651" y="817563"/>
                      <a:pt x="2609389" y="817563"/>
                    </a:cubicBezTo>
                    <a:close/>
                    <a:moveTo>
                      <a:pt x="466526" y="814842"/>
                    </a:moveTo>
                    <a:cubicBezTo>
                      <a:pt x="470296" y="811213"/>
                      <a:pt x="474067" y="818470"/>
                      <a:pt x="474067" y="822099"/>
                    </a:cubicBezTo>
                    <a:cubicBezTo>
                      <a:pt x="477837" y="825728"/>
                      <a:pt x="470296" y="829356"/>
                      <a:pt x="466526" y="829356"/>
                    </a:cubicBezTo>
                    <a:cubicBezTo>
                      <a:pt x="436363" y="832985"/>
                      <a:pt x="402431" y="832985"/>
                      <a:pt x="368498" y="836613"/>
                    </a:cubicBezTo>
                    <a:cubicBezTo>
                      <a:pt x="360957" y="836613"/>
                      <a:pt x="357187" y="832985"/>
                      <a:pt x="357187" y="825728"/>
                    </a:cubicBezTo>
                    <a:cubicBezTo>
                      <a:pt x="357187" y="822099"/>
                      <a:pt x="360957" y="818470"/>
                      <a:pt x="368498" y="818470"/>
                    </a:cubicBezTo>
                    <a:cubicBezTo>
                      <a:pt x="402431" y="814842"/>
                      <a:pt x="432593" y="814842"/>
                      <a:pt x="466526" y="814842"/>
                    </a:cubicBezTo>
                    <a:close/>
                    <a:moveTo>
                      <a:pt x="155360" y="814408"/>
                    </a:moveTo>
                    <a:cubicBezTo>
                      <a:pt x="156776" y="813039"/>
                      <a:pt x="158664" y="813039"/>
                      <a:pt x="160552" y="814865"/>
                    </a:cubicBezTo>
                    <a:cubicBezTo>
                      <a:pt x="171879" y="814865"/>
                      <a:pt x="183206" y="818516"/>
                      <a:pt x="198309" y="818516"/>
                    </a:cubicBezTo>
                    <a:cubicBezTo>
                      <a:pt x="224738" y="822167"/>
                      <a:pt x="251168" y="825818"/>
                      <a:pt x="281374" y="829470"/>
                    </a:cubicBezTo>
                    <a:cubicBezTo>
                      <a:pt x="285149" y="829470"/>
                      <a:pt x="288925" y="833121"/>
                      <a:pt x="285149" y="836772"/>
                    </a:cubicBezTo>
                    <a:cubicBezTo>
                      <a:pt x="285149" y="844075"/>
                      <a:pt x="281374" y="847726"/>
                      <a:pt x="277598" y="847726"/>
                    </a:cubicBezTo>
                    <a:cubicBezTo>
                      <a:pt x="251168" y="844075"/>
                      <a:pt x="224738" y="840424"/>
                      <a:pt x="194533" y="836772"/>
                    </a:cubicBezTo>
                    <a:cubicBezTo>
                      <a:pt x="179430" y="836772"/>
                      <a:pt x="168103" y="833121"/>
                      <a:pt x="156776" y="829470"/>
                    </a:cubicBezTo>
                    <a:cubicBezTo>
                      <a:pt x="153001" y="829470"/>
                      <a:pt x="149225" y="825818"/>
                      <a:pt x="153001" y="822167"/>
                    </a:cubicBezTo>
                    <a:cubicBezTo>
                      <a:pt x="153001" y="818516"/>
                      <a:pt x="153945" y="815777"/>
                      <a:pt x="155360" y="814408"/>
                    </a:cubicBezTo>
                    <a:close/>
                    <a:moveTo>
                      <a:pt x="2771314" y="814388"/>
                    </a:moveTo>
                    <a:cubicBezTo>
                      <a:pt x="2804959" y="814388"/>
                      <a:pt x="2834865" y="814388"/>
                      <a:pt x="2868510" y="814388"/>
                    </a:cubicBezTo>
                    <a:cubicBezTo>
                      <a:pt x="2872249" y="814388"/>
                      <a:pt x="2879725" y="818198"/>
                      <a:pt x="2879725" y="822008"/>
                    </a:cubicBezTo>
                    <a:cubicBezTo>
                      <a:pt x="2879725" y="825818"/>
                      <a:pt x="2875987" y="833438"/>
                      <a:pt x="2868510" y="833438"/>
                    </a:cubicBezTo>
                    <a:cubicBezTo>
                      <a:pt x="2838604" y="833438"/>
                      <a:pt x="2804959" y="833438"/>
                      <a:pt x="2771314" y="833438"/>
                    </a:cubicBezTo>
                    <a:cubicBezTo>
                      <a:pt x="2767576" y="833438"/>
                      <a:pt x="2763837" y="829628"/>
                      <a:pt x="2763837" y="825818"/>
                    </a:cubicBezTo>
                    <a:cubicBezTo>
                      <a:pt x="2763837" y="822008"/>
                      <a:pt x="2767576" y="814388"/>
                      <a:pt x="2771314" y="814388"/>
                    </a:cubicBezTo>
                    <a:close/>
                    <a:moveTo>
                      <a:pt x="2451202" y="814388"/>
                    </a:moveTo>
                    <a:cubicBezTo>
                      <a:pt x="2484847" y="818092"/>
                      <a:pt x="2514754" y="818092"/>
                      <a:pt x="2548399" y="818092"/>
                    </a:cubicBezTo>
                    <a:cubicBezTo>
                      <a:pt x="2552137" y="818092"/>
                      <a:pt x="2555875" y="821797"/>
                      <a:pt x="2555875" y="825501"/>
                    </a:cubicBezTo>
                    <a:cubicBezTo>
                      <a:pt x="2555875" y="832909"/>
                      <a:pt x="2552137" y="836613"/>
                      <a:pt x="2548399" y="836613"/>
                    </a:cubicBezTo>
                    <a:cubicBezTo>
                      <a:pt x="2514754" y="836613"/>
                      <a:pt x="2481109" y="836613"/>
                      <a:pt x="2451202" y="832909"/>
                    </a:cubicBezTo>
                    <a:cubicBezTo>
                      <a:pt x="2443726" y="832909"/>
                      <a:pt x="2439987" y="829205"/>
                      <a:pt x="2439987" y="825501"/>
                    </a:cubicBezTo>
                    <a:cubicBezTo>
                      <a:pt x="2439987" y="821797"/>
                      <a:pt x="2443726" y="814388"/>
                      <a:pt x="2451202" y="814388"/>
                    </a:cubicBezTo>
                    <a:close/>
                    <a:moveTo>
                      <a:pt x="2387498" y="811213"/>
                    </a:moveTo>
                    <a:cubicBezTo>
                      <a:pt x="2394975" y="811213"/>
                      <a:pt x="2398713" y="814842"/>
                      <a:pt x="2398713" y="818470"/>
                    </a:cubicBezTo>
                    <a:cubicBezTo>
                      <a:pt x="2398713" y="825728"/>
                      <a:pt x="2394975" y="829356"/>
                      <a:pt x="2391237" y="829356"/>
                    </a:cubicBezTo>
                    <a:cubicBezTo>
                      <a:pt x="2357592" y="832985"/>
                      <a:pt x="2323947" y="832985"/>
                      <a:pt x="2290302" y="836613"/>
                    </a:cubicBezTo>
                    <a:cubicBezTo>
                      <a:pt x="2286564" y="836613"/>
                      <a:pt x="2282825" y="832985"/>
                      <a:pt x="2282825" y="829356"/>
                    </a:cubicBezTo>
                    <a:cubicBezTo>
                      <a:pt x="2282825" y="822099"/>
                      <a:pt x="2286564" y="818470"/>
                      <a:pt x="2290302" y="818470"/>
                    </a:cubicBezTo>
                    <a:cubicBezTo>
                      <a:pt x="2323947" y="814842"/>
                      <a:pt x="2353853" y="814842"/>
                      <a:pt x="2387498" y="811213"/>
                    </a:cubicBezTo>
                    <a:close/>
                    <a:moveTo>
                      <a:pt x="2132115" y="811213"/>
                    </a:moveTo>
                    <a:cubicBezTo>
                      <a:pt x="2162022" y="811213"/>
                      <a:pt x="2195667" y="814917"/>
                      <a:pt x="2229312" y="814917"/>
                    </a:cubicBezTo>
                    <a:cubicBezTo>
                      <a:pt x="2233050" y="814917"/>
                      <a:pt x="2236788" y="818622"/>
                      <a:pt x="2236788" y="822326"/>
                    </a:cubicBezTo>
                    <a:cubicBezTo>
                      <a:pt x="2236788" y="829734"/>
                      <a:pt x="2233050" y="833438"/>
                      <a:pt x="2229312" y="833438"/>
                    </a:cubicBezTo>
                    <a:cubicBezTo>
                      <a:pt x="2195667" y="829734"/>
                      <a:pt x="2162022" y="829734"/>
                      <a:pt x="2128377" y="829734"/>
                    </a:cubicBezTo>
                    <a:cubicBezTo>
                      <a:pt x="2124639" y="829734"/>
                      <a:pt x="2120900" y="826030"/>
                      <a:pt x="2120900" y="822326"/>
                    </a:cubicBezTo>
                    <a:cubicBezTo>
                      <a:pt x="2120900" y="814917"/>
                      <a:pt x="2124639" y="811213"/>
                      <a:pt x="2132115" y="811213"/>
                    </a:cubicBezTo>
                    <a:close/>
                    <a:moveTo>
                      <a:pt x="1970286" y="811213"/>
                    </a:moveTo>
                    <a:cubicBezTo>
                      <a:pt x="1989138" y="811213"/>
                      <a:pt x="2011760" y="811213"/>
                      <a:pt x="2030611" y="811213"/>
                    </a:cubicBezTo>
                    <a:cubicBezTo>
                      <a:pt x="2041922" y="811213"/>
                      <a:pt x="2057003" y="811213"/>
                      <a:pt x="2068314" y="811213"/>
                    </a:cubicBezTo>
                    <a:cubicBezTo>
                      <a:pt x="2072085" y="811213"/>
                      <a:pt x="2079625" y="814706"/>
                      <a:pt x="2079625" y="821691"/>
                    </a:cubicBezTo>
                    <a:cubicBezTo>
                      <a:pt x="2079625" y="825184"/>
                      <a:pt x="2072085" y="828676"/>
                      <a:pt x="2068314" y="828676"/>
                    </a:cubicBezTo>
                    <a:cubicBezTo>
                      <a:pt x="2057003" y="828676"/>
                      <a:pt x="2041922" y="828676"/>
                      <a:pt x="2030611" y="828676"/>
                    </a:cubicBezTo>
                    <a:cubicBezTo>
                      <a:pt x="2011760" y="828676"/>
                      <a:pt x="1989138" y="828676"/>
                      <a:pt x="1970286" y="828676"/>
                    </a:cubicBezTo>
                    <a:cubicBezTo>
                      <a:pt x="1966516" y="828676"/>
                      <a:pt x="1958975" y="825184"/>
                      <a:pt x="1958975" y="821691"/>
                    </a:cubicBezTo>
                    <a:cubicBezTo>
                      <a:pt x="1958975" y="814706"/>
                      <a:pt x="1966516" y="811213"/>
                      <a:pt x="1970286" y="811213"/>
                    </a:cubicBezTo>
                    <a:close/>
                    <a:moveTo>
                      <a:pt x="1807804" y="811213"/>
                    </a:moveTo>
                    <a:cubicBezTo>
                      <a:pt x="1841910" y="811213"/>
                      <a:pt x="1876016" y="811213"/>
                      <a:pt x="1910121" y="811213"/>
                    </a:cubicBezTo>
                    <a:cubicBezTo>
                      <a:pt x="1913911" y="811213"/>
                      <a:pt x="1917700" y="814706"/>
                      <a:pt x="1917700" y="821691"/>
                    </a:cubicBezTo>
                    <a:cubicBezTo>
                      <a:pt x="1917700" y="825184"/>
                      <a:pt x="1913911" y="828676"/>
                      <a:pt x="1906332" y="828676"/>
                    </a:cubicBezTo>
                    <a:cubicBezTo>
                      <a:pt x="1876016" y="828676"/>
                      <a:pt x="1841910" y="828676"/>
                      <a:pt x="1807804" y="828676"/>
                    </a:cubicBezTo>
                    <a:cubicBezTo>
                      <a:pt x="1804015" y="828676"/>
                      <a:pt x="1800225" y="825184"/>
                      <a:pt x="1800225" y="818198"/>
                    </a:cubicBezTo>
                    <a:cubicBezTo>
                      <a:pt x="1800225" y="814706"/>
                      <a:pt x="1804015" y="811213"/>
                      <a:pt x="1807804" y="811213"/>
                    </a:cubicBezTo>
                    <a:close/>
                    <a:moveTo>
                      <a:pt x="1488613" y="806450"/>
                    </a:moveTo>
                    <a:cubicBezTo>
                      <a:pt x="1522259" y="806450"/>
                      <a:pt x="1555904" y="806450"/>
                      <a:pt x="1585810" y="806450"/>
                    </a:cubicBezTo>
                    <a:cubicBezTo>
                      <a:pt x="1593287" y="806450"/>
                      <a:pt x="1597025" y="810260"/>
                      <a:pt x="1597025" y="817880"/>
                    </a:cubicBezTo>
                    <a:cubicBezTo>
                      <a:pt x="1597025" y="821690"/>
                      <a:pt x="1593287" y="825500"/>
                      <a:pt x="1585810" y="825500"/>
                    </a:cubicBezTo>
                    <a:cubicBezTo>
                      <a:pt x="1552165" y="825500"/>
                      <a:pt x="1522259" y="825500"/>
                      <a:pt x="1488613" y="825500"/>
                    </a:cubicBezTo>
                    <a:cubicBezTo>
                      <a:pt x="1484875" y="825500"/>
                      <a:pt x="1481137" y="821690"/>
                      <a:pt x="1481137" y="814070"/>
                    </a:cubicBezTo>
                    <a:cubicBezTo>
                      <a:pt x="1481137" y="810260"/>
                      <a:pt x="1484875" y="806450"/>
                      <a:pt x="1488613" y="806450"/>
                    </a:cubicBezTo>
                    <a:close/>
                    <a:moveTo>
                      <a:pt x="627523" y="806450"/>
                    </a:moveTo>
                    <a:cubicBezTo>
                      <a:pt x="631262" y="806450"/>
                      <a:pt x="635000" y="810154"/>
                      <a:pt x="635000" y="813859"/>
                    </a:cubicBezTo>
                    <a:cubicBezTo>
                      <a:pt x="635000" y="821267"/>
                      <a:pt x="631262" y="824971"/>
                      <a:pt x="627523" y="824971"/>
                    </a:cubicBezTo>
                    <a:cubicBezTo>
                      <a:pt x="593878" y="824971"/>
                      <a:pt x="560233" y="824971"/>
                      <a:pt x="526589" y="828675"/>
                    </a:cubicBezTo>
                    <a:cubicBezTo>
                      <a:pt x="522850" y="828675"/>
                      <a:pt x="519112" y="824971"/>
                      <a:pt x="519112" y="817563"/>
                    </a:cubicBezTo>
                    <a:cubicBezTo>
                      <a:pt x="519112" y="813859"/>
                      <a:pt x="522850" y="810154"/>
                      <a:pt x="526589" y="810154"/>
                    </a:cubicBezTo>
                    <a:cubicBezTo>
                      <a:pt x="560233" y="806450"/>
                      <a:pt x="593878" y="806450"/>
                      <a:pt x="627523" y="806450"/>
                    </a:cubicBezTo>
                    <a:close/>
                    <a:moveTo>
                      <a:pt x="3030896" y="803275"/>
                    </a:moveTo>
                    <a:cubicBezTo>
                      <a:pt x="3034686" y="803275"/>
                      <a:pt x="3038475" y="806904"/>
                      <a:pt x="3038475" y="814161"/>
                    </a:cubicBezTo>
                    <a:cubicBezTo>
                      <a:pt x="3038475" y="817790"/>
                      <a:pt x="3034686" y="821418"/>
                      <a:pt x="3030896" y="821418"/>
                    </a:cubicBezTo>
                    <a:cubicBezTo>
                      <a:pt x="2996791" y="825047"/>
                      <a:pt x="2962685" y="825047"/>
                      <a:pt x="2932369" y="828675"/>
                    </a:cubicBezTo>
                    <a:cubicBezTo>
                      <a:pt x="2924790" y="828675"/>
                      <a:pt x="2921000" y="825047"/>
                      <a:pt x="2921000" y="821418"/>
                    </a:cubicBezTo>
                    <a:cubicBezTo>
                      <a:pt x="2921000" y="814161"/>
                      <a:pt x="2924790" y="810532"/>
                      <a:pt x="2928579" y="810532"/>
                    </a:cubicBezTo>
                    <a:cubicBezTo>
                      <a:pt x="2962685" y="810532"/>
                      <a:pt x="2996791" y="806904"/>
                      <a:pt x="3030896" y="803275"/>
                    </a:cubicBezTo>
                    <a:close/>
                    <a:moveTo>
                      <a:pt x="1168598" y="803275"/>
                    </a:moveTo>
                    <a:cubicBezTo>
                      <a:pt x="1202531" y="803275"/>
                      <a:pt x="1232693" y="803275"/>
                      <a:pt x="1266626" y="803275"/>
                    </a:cubicBezTo>
                    <a:cubicBezTo>
                      <a:pt x="1270396" y="803275"/>
                      <a:pt x="1277937" y="807085"/>
                      <a:pt x="1274167" y="814705"/>
                    </a:cubicBezTo>
                    <a:cubicBezTo>
                      <a:pt x="1274167" y="818515"/>
                      <a:pt x="1270396" y="822325"/>
                      <a:pt x="1266626" y="822325"/>
                    </a:cubicBezTo>
                    <a:cubicBezTo>
                      <a:pt x="1232693" y="822325"/>
                      <a:pt x="1202531" y="822325"/>
                      <a:pt x="1168598" y="822325"/>
                    </a:cubicBezTo>
                    <a:cubicBezTo>
                      <a:pt x="1161057" y="822325"/>
                      <a:pt x="1157287" y="818515"/>
                      <a:pt x="1157287" y="810895"/>
                    </a:cubicBezTo>
                    <a:cubicBezTo>
                      <a:pt x="1157287" y="807085"/>
                      <a:pt x="1161057" y="803275"/>
                      <a:pt x="1168598" y="803275"/>
                    </a:cubicBezTo>
                    <a:close/>
                    <a:moveTo>
                      <a:pt x="849415" y="803275"/>
                    </a:moveTo>
                    <a:cubicBezTo>
                      <a:pt x="879321" y="803275"/>
                      <a:pt x="912966" y="803275"/>
                      <a:pt x="946611" y="803275"/>
                    </a:cubicBezTo>
                    <a:cubicBezTo>
                      <a:pt x="950350" y="803275"/>
                      <a:pt x="954088" y="807085"/>
                      <a:pt x="954088" y="810895"/>
                    </a:cubicBezTo>
                    <a:cubicBezTo>
                      <a:pt x="954088" y="814705"/>
                      <a:pt x="950350" y="822325"/>
                      <a:pt x="946611" y="822325"/>
                    </a:cubicBezTo>
                    <a:cubicBezTo>
                      <a:pt x="912966" y="822325"/>
                      <a:pt x="879321" y="822325"/>
                      <a:pt x="849415" y="822325"/>
                    </a:cubicBezTo>
                    <a:cubicBezTo>
                      <a:pt x="841938" y="822325"/>
                      <a:pt x="838200" y="818515"/>
                      <a:pt x="838200" y="810895"/>
                    </a:cubicBezTo>
                    <a:cubicBezTo>
                      <a:pt x="838200" y="807085"/>
                      <a:pt x="841938" y="803275"/>
                      <a:pt x="849415" y="803275"/>
                    </a:cubicBezTo>
                    <a:close/>
                    <a:moveTo>
                      <a:pt x="1649669" y="798513"/>
                    </a:moveTo>
                    <a:cubicBezTo>
                      <a:pt x="1683774" y="806133"/>
                      <a:pt x="1717880" y="809943"/>
                      <a:pt x="1748196" y="817563"/>
                    </a:cubicBezTo>
                    <a:cubicBezTo>
                      <a:pt x="1751986" y="817563"/>
                      <a:pt x="1755775" y="825183"/>
                      <a:pt x="1755775" y="828993"/>
                    </a:cubicBezTo>
                    <a:cubicBezTo>
                      <a:pt x="1755775" y="832803"/>
                      <a:pt x="1751986" y="836613"/>
                      <a:pt x="1744407" y="836613"/>
                    </a:cubicBezTo>
                    <a:cubicBezTo>
                      <a:pt x="1714091" y="828993"/>
                      <a:pt x="1679985" y="825183"/>
                      <a:pt x="1645879" y="817563"/>
                    </a:cubicBezTo>
                    <a:cubicBezTo>
                      <a:pt x="1642090" y="817563"/>
                      <a:pt x="1638300" y="813753"/>
                      <a:pt x="1638300" y="806133"/>
                    </a:cubicBezTo>
                    <a:cubicBezTo>
                      <a:pt x="1642090" y="802323"/>
                      <a:pt x="1645879" y="798513"/>
                      <a:pt x="1649669" y="798513"/>
                    </a:cubicBezTo>
                    <a:close/>
                    <a:moveTo>
                      <a:pt x="1413286" y="798513"/>
                    </a:moveTo>
                    <a:cubicBezTo>
                      <a:pt x="1417049" y="798513"/>
                      <a:pt x="1420812" y="802284"/>
                      <a:pt x="1420812" y="809824"/>
                    </a:cubicBezTo>
                    <a:cubicBezTo>
                      <a:pt x="1420812" y="813595"/>
                      <a:pt x="1417049" y="817365"/>
                      <a:pt x="1413286" y="817365"/>
                    </a:cubicBezTo>
                    <a:cubicBezTo>
                      <a:pt x="1386945" y="821135"/>
                      <a:pt x="1356842" y="824906"/>
                      <a:pt x="1330501" y="828676"/>
                    </a:cubicBezTo>
                    <a:cubicBezTo>
                      <a:pt x="1322975" y="828676"/>
                      <a:pt x="1319212" y="824906"/>
                      <a:pt x="1319212" y="821135"/>
                    </a:cubicBezTo>
                    <a:cubicBezTo>
                      <a:pt x="1319212" y="813595"/>
                      <a:pt x="1322975" y="809824"/>
                      <a:pt x="1326738" y="809824"/>
                    </a:cubicBezTo>
                    <a:cubicBezTo>
                      <a:pt x="1353079" y="806054"/>
                      <a:pt x="1383182" y="802284"/>
                      <a:pt x="1413286" y="798513"/>
                    </a:cubicBezTo>
                    <a:close/>
                    <a:moveTo>
                      <a:pt x="785614" y="798513"/>
                    </a:moveTo>
                    <a:cubicBezTo>
                      <a:pt x="789384" y="798513"/>
                      <a:pt x="793155" y="802284"/>
                      <a:pt x="796925" y="806054"/>
                    </a:cubicBezTo>
                    <a:cubicBezTo>
                      <a:pt x="796925" y="813595"/>
                      <a:pt x="793155" y="817365"/>
                      <a:pt x="785614" y="817365"/>
                    </a:cubicBezTo>
                    <a:cubicBezTo>
                      <a:pt x="755451" y="821135"/>
                      <a:pt x="721519" y="824906"/>
                      <a:pt x="687586" y="824906"/>
                    </a:cubicBezTo>
                    <a:cubicBezTo>
                      <a:pt x="687586" y="824906"/>
                      <a:pt x="687586" y="828676"/>
                      <a:pt x="687586" y="828676"/>
                    </a:cubicBezTo>
                    <a:cubicBezTo>
                      <a:pt x="683815" y="828676"/>
                      <a:pt x="680045" y="824906"/>
                      <a:pt x="680045" y="817365"/>
                    </a:cubicBezTo>
                    <a:cubicBezTo>
                      <a:pt x="676275" y="813595"/>
                      <a:pt x="680045" y="809824"/>
                      <a:pt x="687586" y="809824"/>
                    </a:cubicBezTo>
                    <a:cubicBezTo>
                      <a:pt x="717748" y="806054"/>
                      <a:pt x="751681" y="802284"/>
                      <a:pt x="785614" y="798513"/>
                    </a:cubicBezTo>
                    <a:close/>
                    <a:moveTo>
                      <a:pt x="1011340" y="795338"/>
                    </a:moveTo>
                    <a:cubicBezTo>
                      <a:pt x="1041246" y="799042"/>
                      <a:pt x="1074891" y="802747"/>
                      <a:pt x="1108536" y="806451"/>
                    </a:cubicBezTo>
                    <a:cubicBezTo>
                      <a:pt x="1112275" y="810155"/>
                      <a:pt x="1116013" y="813859"/>
                      <a:pt x="1116013" y="817564"/>
                    </a:cubicBezTo>
                    <a:cubicBezTo>
                      <a:pt x="1116013" y="824972"/>
                      <a:pt x="1108536" y="828676"/>
                      <a:pt x="1104798" y="824972"/>
                    </a:cubicBezTo>
                    <a:cubicBezTo>
                      <a:pt x="1071153" y="821268"/>
                      <a:pt x="1041246" y="817564"/>
                      <a:pt x="1007602" y="813859"/>
                    </a:cubicBezTo>
                    <a:cubicBezTo>
                      <a:pt x="1003863" y="813859"/>
                      <a:pt x="1000125" y="806451"/>
                      <a:pt x="1000125" y="802747"/>
                    </a:cubicBezTo>
                    <a:cubicBezTo>
                      <a:pt x="1000125" y="799042"/>
                      <a:pt x="1003863" y="795338"/>
                      <a:pt x="1011340" y="795338"/>
                    </a:cubicBezTo>
                    <a:close/>
                    <a:moveTo>
                      <a:pt x="47983" y="734631"/>
                    </a:moveTo>
                    <a:cubicBezTo>
                      <a:pt x="50346" y="735563"/>
                      <a:pt x="52236" y="737425"/>
                      <a:pt x="52236" y="739287"/>
                    </a:cubicBezTo>
                    <a:cubicBezTo>
                      <a:pt x="67355" y="780257"/>
                      <a:pt x="78694" y="798880"/>
                      <a:pt x="105152" y="810054"/>
                    </a:cubicBezTo>
                    <a:cubicBezTo>
                      <a:pt x="108932" y="813778"/>
                      <a:pt x="112712" y="817503"/>
                      <a:pt x="108932" y="821227"/>
                    </a:cubicBezTo>
                    <a:cubicBezTo>
                      <a:pt x="108932" y="824952"/>
                      <a:pt x="105152" y="828676"/>
                      <a:pt x="101373" y="828676"/>
                    </a:cubicBezTo>
                    <a:cubicBezTo>
                      <a:pt x="101373" y="828676"/>
                      <a:pt x="97593" y="828676"/>
                      <a:pt x="97593" y="828676"/>
                    </a:cubicBezTo>
                    <a:cubicBezTo>
                      <a:pt x="63575" y="813778"/>
                      <a:pt x="48456" y="787706"/>
                      <a:pt x="33337" y="746736"/>
                    </a:cubicBezTo>
                    <a:cubicBezTo>
                      <a:pt x="33337" y="743012"/>
                      <a:pt x="37117" y="735563"/>
                      <a:pt x="40896" y="735563"/>
                    </a:cubicBezTo>
                    <a:cubicBezTo>
                      <a:pt x="42786" y="733700"/>
                      <a:pt x="45621" y="733700"/>
                      <a:pt x="47983" y="734631"/>
                    </a:cubicBezTo>
                    <a:close/>
                    <a:moveTo>
                      <a:pt x="13891" y="576263"/>
                    </a:moveTo>
                    <a:cubicBezTo>
                      <a:pt x="21431" y="576263"/>
                      <a:pt x="25202" y="580053"/>
                      <a:pt x="25202" y="583842"/>
                    </a:cubicBezTo>
                    <a:cubicBezTo>
                      <a:pt x="25202" y="617948"/>
                      <a:pt x="28972" y="648264"/>
                      <a:pt x="36513" y="682370"/>
                    </a:cubicBezTo>
                    <a:cubicBezTo>
                      <a:pt x="36513" y="686159"/>
                      <a:pt x="32742" y="693738"/>
                      <a:pt x="28972" y="693738"/>
                    </a:cubicBezTo>
                    <a:cubicBezTo>
                      <a:pt x="25202" y="693738"/>
                      <a:pt x="17661" y="689949"/>
                      <a:pt x="17661" y="686159"/>
                    </a:cubicBezTo>
                    <a:cubicBezTo>
                      <a:pt x="10120" y="652053"/>
                      <a:pt x="10120" y="617948"/>
                      <a:pt x="6350" y="583842"/>
                    </a:cubicBezTo>
                    <a:cubicBezTo>
                      <a:pt x="6350" y="580053"/>
                      <a:pt x="10120" y="576263"/>
                      <a:pt x="13891" y="576263"/>
                    </a:cubicBezTo>
                    <a:close/>
                    <a:moveTo>
                      <a:pt x="3282752" y="542925"/>
                    </a:moveTo>
                    <a:cubicBezTo>
                      <a:pt x="3290293" y="542925"/>
                      <a:pt x="3294063" y="546715"/>
                      <a:pt x="3294063" y="550504"/>
                    </a:cubicBezTo>
                    <a:cubicBezTo>
                      <a:pt x="3290293" y="584610"/>
                      <a:pt x="3286522" y="618715"/>
                      <a:pt x="3282752" y="649032"/>
                    </a:cubicBezTo>
                    <a:cubicBezTo>
                      <a:pt x="3282752" y="656611"/>
                      <a:pt x="3278982" y="660400"/>
                      <a:pt x="3275211" y="660400"/>
                    </a:cubicBezTo>
                    <a:cubicBezTo>
                      <a:pt x="3267671" y="660400"/>
                      <a:pt x="3263900" y="652821"/>
                      <a:pt x="3263900" y="649032"/>
                    </a:cubicBezTo>
                    <a:cubicBezTo>
                      <a:pt x="3267671" y="618715"/>
                      <a:pt x="3271441" y="584610"/>
                      <a:pt x="3275211" y="550504"/>
                    </a:cubicBezTo>
                    <a:cubicBezTo>
                      <a:pt x="3275211" y="546715"/>
                      <a:pt x="3278982" y="542925"/>
                      <a:pt x="3282752" y="542925"/>
                    </a:cubicBezTo>
                    <a:close/>
                    <a:moveTo>
                      <a:pt x="18256" y="414338"/>
                    </a:moveTo>
                    <a:cubicBezTo>
                      <a:pt x="26194" y="414338"/>
                      <a:pt x="30163" y="418128"/>
                      <a:pt x="30163" y="425707"/>
                    </a:cubicBezTo>
                    <a:cubicBezTo>
                      <a:pt x="26194" y="459812"/>
                      <a:pt x="26194" y="490128"/>
                      <a:pt x="26194" y="524234"/>
                    </a:cubicBezTo>
                    <a:cubicBezTo>
                      <a:pt x="26194" y="528024"/>
                      <a:pt x="22225" y="531813"/>
                      <a:pt x="14288" y="531813"/>
                    </a:cubicBezTo>
                    <a:cubicBezTo>
                      <a:pt x="10319" y="531813"/>
                      <a:pt x="6350" y="528024"/>
                      <a:pt x="6350" y="524234"/>
                    </a:cubicBezTo>
                    <a:cubicBezTo>
                      <a:pt x="6350" y="490128"/>
                      <a:pt x="6350" y="456023"/>
                      <a:pt x="10319" y="425707"/>
                    </a:cubicBezTo>
                    <a:cubicBezTo>
                      <a:pt x="10319" y="418128"/>
                      <a:pt x="14288" y="414338"/>
                      <a:pt x="18256" y="414338"/>
                    </a:cubicBezTo>
                    <a:close/>
                    <a:moveTo>
                      <a:pt x="3297464" y="381000"/>
                    </a:moveTo>
                    <a:cubicBezTo>
                      <a:pt x="3301320" y="381000"/>
                      <a:pt x="3305175" y="384790"/>
                      <a:pt x="3305175" y="392369"/>
                    </a:cubicBezTo>
                    <a:cubicBezTo>
                      <a:pt x="3305175" y="426474"/>
                      <a:pt x="3301320" y="456790"/>
                      <a:pt x="3297464" y="490896"/>
                    </a:cubicBezTo>
                    <a:cubicBezTo>
                      <a:pt x="3297464" y="494686"/>
                      <a:pt x="3293609" y="498475"/>
                      <a:pt x="3289754" y="498475"/>
                    </a:cubicBezTo>
                    <a:cubicBezTo>
                      <a:pt x="3289754" y="498475"/>
                      <a:pt x="3285898" y="498475"/>
                      <a:pt x="3285898" y="498475"/>
                    </a:cubicBezTo>
                    <a:cubicBezTo>
                      <a:pt x="3282043" y="498475"/>
                      <a:pt x="3278187" y="494686"/>
                      <a:pt x="3278187" y="490896"/>
                    </a:cubicBezTo>
                    <a:cubicBezTo>
                      <a:pt x="3282043" y="456790"/>
                      <a:pt x="3285898" y="422685"/>
                      <a:pt x="3285898" y="388579"/>
                    </a:cubicBezTo>
                    <a:cubicBezTo>
                      <a:pt x="3285898" y="384790"/>
                      <a:pt x="3289754" y="381000"/>
                      <a:pt x="3297464" y="381000"/>
                    </a:cubicBezTo>
                    <a:close/>
                    <a:moveTo>
                      <a:pt x="14741" y="257175"/>
                    </a:moveTo>
                    <a:cubicBezTo>
                      <a:pt x="18597" y="257175"/>
                      <a:pt x="22452" y="260913"/>
                      <a:pt x="26307" y="264652"/>
                    </a:cubicBezTo>
                    <a:cubicBezTo>
                      <a:pt x="26307" y="290820"/>
                      <a:pt x="30163" y="313250"/>
                      <a:pt x="30163" y="328203"/>
                    </a:cubicBezTo>
                    <a:cubicBezTo>
                      <a:pt x="30163" y="328203"/>
                      <a:pt x="30163" y="331942"/>
                      <a:pt x="30163" y="331942"/>
                    </a:cubicBezTo>
                    <a:cubicBezTo>
                      <a:pt x="30163" y="343157"/>
                      <a:pt x="30163" y="354372"/>
                      <a:pt x="30163" y="361848"/>
                    </a:cubicBezTo>
                    <a:cubicBezTo>
                      <a:pt x="30163" y="369325"/>
                      <a:pt x="26307" y="373063"/>
                      <a:pt x="22452" y="373063"/>
                    </a:cubicBezTo>
                    <a:cubicBezTo>
                      <a:pt x="14741" y="373063"/>
                      <a:pt x="10886" y="369325"/>
                      <a:pt x="10886" y="361848"/>
                    </a:cubicBezTo>
                    <a:cubicBezTo>
                      <a:pt x="10886" y="350633"/>
                      <a:pt x="10886" y="343157"/>
                      <a:pt x="10886" y="331942"/>
                    </a:cubicBezTo>
                    <a:cubicBezTo>
                      <a:pt x="10886" y="331942"/>
                      <a:pt x="10886" y="328203"/>
                      <a:pt x="10886" y="328203"/>
                    </a:cubicBezTo>
                    <a:cubicBezTo>
                      <a:pt x="10886" y="313250"/>
                      <a:pt x="10886" y="290820"/>
                      <a:pt x="7030" y="268390"/>
                    </a:cubicBezTo>
                    <a:cubicBezTo>
                      <a:pt x="3175" y="260913"/>
                      <a:pt x="7030" y="257175"/>
                      <a:pt x="14741" y="257175"/>
                    </a:cubicBezTo>
                    <a:close/>
                    <a:moveTo>
                      <a:pt x="3297238" y="222845"/>
                    </a:moveTo>
                    <a:cubicBezTo>
                      <a:pt x="3300942" y="219075"/>
                      <a:pt x="3304646" y="226616"/>
                      <a:pt x="3304646" y="230386"/>
                    </a:cubicBezTo>
                    <a:cubicBezTo>
                      <a:pt x="3308350" y="253008"/>
                      <a:pt x="3308350" y="275630"/>
                      <a:pt x="3308350" y="298252"/>
                    </a:cubicBezTo>
                    <a:cubicBezTo>
                      <a:pt x="3308350" y="309563"/>
                      <a:pt x="3308350" y="317103"/>
                      <a:pt x="3308350" y="328414"/>
                    </a:cubicBezTo>
                    <a:cubicBezTo>
                      <a:pt x="3308350" y="335955"/>
                      <a:pt x="3304646" y="339725"/>
                      <a:pt x="3297238" y="339725"/>
                    </a:cubicBezTo>
                    <a:cubicBezTo>
                      <a:pt x="3293534" y="339725"/>
                      <a:pt x="3289829" y="335955"/>
                      <a:pt x="3289829" y="328414"/>
                    </a:cubicBezTo>
                    <a:cubicBezTo>
                      <a:pt x="3289829" y="317103"/>
                      <a:pt x="3289829" y="309563"/>
                      <a:pt x="3289829" y="298252"/>
                    </a:cubicBezTo>
                    <a:cubicBezTo>
                      <a:pt x="3289829" y="275630"/>
                      <a:pt x="3289829" y="253008"/>
                      <a:pt x="3286125" y="230386"/>
                    </a:cubicBezTo>
                    <a:cubicBezTo>
                      <a:pt x="3286125" y="226616"/>
                      <a:pt x="3289829" y="222845"/>
                      <a:pt x="3297238" y="222845"/>
                    </a:cubicBezTo>
                    <a:close/>
                    <a:moveTo>
                      <a:pt x="18852" y="98054"/>
                    </a:moveTo>
                    <a:cubicBezTo>
                      <a:pt x="21680" y="97119"/>
                      <a:pt x="24507" y="97119"/>
                      <a:pt x="26392" y="98988"/>
                    </a:cubicBezTo>
                    <a:cubicBezTo>
                      <a:pt x="30163" y="102727"/>
                      <a:pt x="30163" y="106465"/>
                      <a:pt x="30163" y="113942"/>
                    </a:cubicBezTo>
                    <a:cubicBezTo>
                      <a:pt x="18852" y="125157"/>
                      <a:pt x="15081" y="147587"/>
                      <a:pt x="18852" y="173755"/>
                    </a:cubicBezTo>
                    <a:cubicBezTo>
                      <a:pt x="18852" y="184970"/>
                      <a:pt x="18852" y="192447"/>
                      <a:pt x="18852" y="203661"/>
                    </a:cubicBezTo>
                    <a:cubicBezTo>
                      <a:pt x="18852" y="207400"/>
                      <a:pt x="15081" y="211138"/>
                      <a:pt x="11311" y="211138"/>
                    </a:cubicBezTo>
                    <a:cubicBezTo>
                      <a:pt x="7541" y="211138"/>
                      <a:pt x="7541" y="211138"/>
                      <a:pt x="7541" y="211138"/>
                    </a:cubicBezTo>
                    <a:cubicBezTo>
                      <a:pt x="3770" y="211138"/>
                      <a:pt x="0" y="207400"/>
                      <a:pt x="0" y="203661"/>
                    </a:cubicBezTo>
                    <a:cubicBezTo>
                      <a:pt x="0" y="192447"/>
                      <a:pt x="0" y="184970"/>
                      <a:pt x="0" y="173755"/>
                    </a:cubicBezTo>
                    <a:cubicBezTo>
                      <a:pt x="0" y="147587"/>
                      <a:pt x="0" y="121418"/>
                      <a:pt x="11311" y="102727"/>
                    </a:cubicBezTo>
                    <a:cubicBezTo>
                      <a:pt x="13196" y="100858"/>
                      <a:pt x="16024" y="98988"/>
                      <a:pt x="18852" y="98054"/>
                    </a:cubicBezTo>
                    <a:close/>
                    <a:moveTo>
                      <a:pt x="3259666" y="65088"/>
                    </a:moveTo>
                    <a:cubicBezTo>
                      <a:pt x="3267075" y="65088"/>
                      <a:pt x="3270779" y="65088"/>
                      <a:pt x="3274483" y="72602"/>
                    </a:cubicBezTo>
                    <a:cubicBezTo>
                      <a:pt x="3285596" y="102659"/>
                      <a:pt x="3293004" y="132716"/>
                      <a:pt x="3300412" y="166530"/>
                    </a:cubicBezTo>
                    <a:cubicBezTo>
                      <a:pt x="3300412" y="174044"/>
                      <a:pt x="3296708" y="177801"/>
                      <a:pt x="3289300" y="177801"/>
                    </a:cubicBezTo>
                    <a:cubicBezTo>
                      <a:pt x="3285596" y="177801"/>
                      <a:pt x="3281891" y="174044"/>
                      <a:pt x="3281891" y="170287"/>
                    </a:cubicBezTo>
                    <a:cubicBezTo>
                      <a:pt x="3274483" y="136473"/>
                      <a:pt x="3267075" y="106416"/>
                      <a:pt x="3255962" y="76359"/>
                    </a:cubicBezTo>
                    <a:cubicBezTo>
                      <a:pt x="3255962" y="72602"/>
                      <a:pt x="3255962" y="68845"/>
                      <a:pt x="3259666" y="65088"/>
                    </a:cubicBezTo>
                    <a:close/>
                    <a:moveTo>
                      <a:pt x="168173" y="57150"/>
                    </a:moveTo>
                    <a:cubicBezTo>
                      <a:pt x="175650" y="57150"/>
                      <a:pt x="179388" y="60921"/>
                      <a:pt x="179388" y="64691"/>
                    </a:cubicBezTo>
                    <a:cubicBezTo>
                      <a:pt x="179388" y="72232"/>
                      <a:pt x="175650" y="76002"/>
                      <a:pt x="171911" y="76002"/>
                    </a:cubicBezTo>
                    <a:cubicBezTo>
                      <a:pt x="134528" y="76002"/>
                      <a:pt x="100883" y="79772"/>
                      <a:pt x="74715" y="87313"/>
                    </a:cubicBezTo>
                    <a:cubicBezTo>
                      <a:pt x="74715" y="87313"/>
                      <a:pt x="74715" y="87313"/>
                      <a:pt x="70977" y="87313"/>
                    </a:cubicBezTo>
                    <a:cubicBezTo>
                      <a:pt x="67238" y="87313"/>
                      <a:pt x="63500" y="83543"/>
                      <a:pt x="63500" y="79772"/>
                    </a:cubicBezTo>
                    <a:cubicBezTo>
                      <a:pt x="63500" y="76002"/>
                      <a:pt x="67238" y="68461"/>
                      <a:pt x="70977" y="68461"/>
                    </a:cubicBezTo>
                    <a:cubicBezTo>
                      <a:pt x="100883" y="60921"/>
                      <a:pt x="134528" y="60921"/>
                      <a:pt x="168173" y="57150"/>
                    </a:cubicBezTo>
                    <a:close/>
                    <a:moveTo>
                      <a:pt x="3116519" y="46038"/>
                    </a:moveTo>
                    <a:cubicBezTo>
                      <a:pt x="3146835" y="46038"/>
                      <a:pt x="3180941" y="49742"/>
                      <a:pt x="3215046" y="49742"/>
                    </a:cubicBezTo>
                    <a:cubicBezTo>
                      <a:pt x="3218836" y="49742"/>
                      <a:pt x="3222625" y="53446"/>
                      <a:pt x="3222625" y="57151"/>
                    </a:cubicBezTo>
                    <a:cubicBezTo>
                      <a:pt x="3222625" y="60855"/>
                      <a:pt x="3218836" y="68263"/>
                      <a:pt x="3215046" y="68263"/>
                    </a:cubicBezTo>
                    <a:cubicBezTo>
                      <a:pt x="3180941" y="68263"/>
                      <a:pt x="3146835" y="64559"/>
                      <a:pt x="3116519" y="64559"/>
                    </a:cubicBezTo>
                    <a:cubicBezTo>
                      <a:pt x="3108940" y="64559"/>
                      <a:pt x="3105150" y="60855"/>
                      <a:pt x="3105150" y="57151"/>
                    </a:cubicBezTo>
                    <a:cubicBezTo>
                      <a:pt x="3105150" y="49742"/>
                      <a:pt x="3108940" y="46038"/>
                      <a:pt x="3116519" y="46038"/>
                    </a:cubicBezTo>
                    <a:close/>
                    <a:moveTo>
                      <a:pt x="330001" y="46038"/>
                    </a:moveTo>
                    <a:cubicBezTo>
                      <a:pt x="333771" y="46038"/>
                      <a:pt x="337542" y="49742"/>
                      <a:pt x="337542" y="53447"/>
                    </a:cubicBezTo>
                    <a:cubicBezTo>
                      <a:pt x="341312" y="57151"/>
                      <a:pt x="337542" y="60855"/>
                      <a:pt x="330001" y="64559"/>
                    </a:cubicBezTo>
                    <a:cubicBezTo>
                      <a:pt x="318690" y="64559"/>
                      <a:pt x="307379" y="68263"/>
                      <a:pt x="296068" y="68263"/>
                    </a:cubicBezTo>
                    <a:cubicBezTo>
                      <a:pt x="280987" y="71968"/>
                      <a:pt x="258365" y="75672"/>
                      <a:pt x="231973" y="75672"/>
                    </a:cubicBezTo>
                    <a:cubicBezTo>
                      <a:pt x="228202" y="79376"/>
                      <a:pt x="224432" y="75672"/>
                      <a:pt x="224432" y="68263"/>
                    </a:cubicBezTo>
                    <a:cubicBezTo>
                      <a:pt x="220662" y="64559"/>
                      <a:pt x="224432" y="60855"/>
                      <a:pt x="231973" y="60855"/>
                    </a:cubicBezTo>
                    <a:cubicBezTo>
                      <a:pt x="258365" y="57151"/>
                      <a:pt x="280987" y="53447"/>
                      <a:pt x="296068" y="49742"/>
                    </a:cubicBezTo>
                    <a:cubicBezTo>
                      <a:pt x="307379" y="49742"/>
                      <a:pt x="318690" y="46038"/>
                      <a:pt x="330001" y="46038"/>
                    </a:cubicBezTo>
                    <a:close/>
                    <a:moveTo>
                      <a:pt x="3058268" y="38166"/>
                    </a:moveTo>
                    <a:cubicBezTo>
                      <a:pt x="3060137" y="39555"/>
                      <a:pt x="3062006" y="42334"/>
                      <a:pt x="3063875" y="46038"/>
                    </a:cubicBezTo>
                    <a:cubicBezTo>
                      <a:pt x="3063875" y="49742"/>
                      <a:pt x="3060137" y="53446"/>
                      <a:pt x="3056399" y="53446"/>
                    </a:cubicBezTo>
                    <a:cubicBezTo>
                      <a:pt x="3056399" y="53446"/>
                      <a:pt x="3056399" y="53446"/>
                      <a:pt x="3052660" y="53446"/>
                    </a:cubicBezTo>
                    <a:cubicBezTo>
                      <a:pt x="3022754" y="60855"/>
                      <a:pt x="2989109" y="64559"/>
                      <a:pt x="2955464" y="68263"/>
                    </a:cubicBezTo>
                    <a:cubicBezTo>
                      <a:pt x="2951726" y="68263"/>
                      <a:pt x="2947987" y="64559"/>
                      <a:pt x="2947987" y="60855"/>
                    </a:cubicBezTo>
                    <a:cubicBezTo>
                      <a:pt x="2947987" y="53446"/>
                      <a:pt x="2947987" y="49742"/>
                      <a:pt x="2955464" y="49742"/>
                    </a:cubicBezTo>
                    <a:cubicBezTo>
                      <a:pt x="2989109" y="46038"/>
                      <a:pt x="3019015" y="42334"/>
                      <a:pt x="3052660" y="38629"/>
                    </a:cubicBezTo>
                    <a:cubicBezTo>
                      <a:pt x="3054529" y="36777"/>
                      <a:pt x="3056399" y="36777"/>
                      <a:pt x="3058268" y="38166"/>
                    </a:cubicBezTo>
                    <a:close/>
                    <a:moveTo>
                      <a:pt x="2797277" y="34925"/>
                    </a:moveTo>
                    <a:cubicBezTo>
                      <a:pt x="2827184" y="34925"/>
                      <a:pt x="2860829" y="34925"/>
                      <a:pt x="2894474" y="38629"/>
                    </a:cubicBezTo>
                    <a:cubicBezTo>
                      <a:pt x="2898212" y="38629"/>
                      <a:pt x="2901950" y="42333"/>
                      <a:pt x="2901950" y="46038"/>
                    </a:cubicBezTo>
                    <a:cubicBezTo>
                      <a:pt x="2901950" y="53446"/>
                      <a:pt x="2898212" y="57150"/>
                      <a:pt x="2894474" y="57150"/>
                    </a:cubicBezTo>
                    <a:cubicBezTo>
                      <a:pt x="2860829" y="53446"/>
                      <a:pt x="2827184" y="53446"/>
                      <a:pt x="2793539" y="49742"/>
                    </a:cubicBezTo>
                    <a:cubicBezTo>
                      <a:pt x="2789801" y="49742"/>
                      <a:pt x="2786062" y="46038"/>
                      <a:pt x="2786062" y="42333"/>
                    </a:cubicBezTo>
                    <a:cubicBezTo>
                      <a:pt x="2786062" y="38629"/>
                      <a:pt x="2789801" y="34925"/>
                      <a:pt x="2797277" y="34925"/>
                    </a:cubicBezTo>
                    <a:close/>
                    <a:moveTo>
                      <a:pt x="393955" y="34925"/>
                    </a:moveTo>
                    <a:cubicBezTo>
                      <a:pt x="428061" y="38629"/>
                      <a:pt x="458377" y="42334"/>
                      <a:pt x="492483" y="49742"/>
                    </a:cubicBezTo>
                    <a:cubicBezTo>
                      <a:pt x="496272" y="49742"/>
                      <a:pt x="500062" y="53446"/>
                      <a:pt x="500062" y="57150"/>
                    </a:cubicBezTo>
                    <a:cubicBezTo>
                      <a:pt x="500062" y="64559"/>
                      <a:pt x="496272" y="68263"/>
                      <a:pt x="488693" y="64559"/>
                    </a:cubicBezTo>
                    <a:cubicBezTo>
                      <a:pt x="458377" y="60855"/>
                      <a:pt x="424272" y="57150"/>
                      <a:pt x="390166" y="53446"/>
                    </a:cubicBezTo>
                    <a:cubicBezTo>
                      <a:pt x="386376" y="53446"/>
                      <a:pt x="382587" y="46038"/>
                      <a:pt x="382587" y="42334"/>
                    </a:cubicBezTo>
                    <a:cubicBezTo>
                      <a:pt x="382587" y="38629"/>
                      <a:pt x="390166" y="34925"/>
                      <a:pt x="393955" y="34925"/>
                    </a:cubicBezTo>
                    <a:close/>
                    <a:moveTo>
                      <a:pt x="2474452" y="23813"/>
                    </a:moveTo>
                    <a:cubicBezTo>
                      <a:pt x="2508097" y="23813"/>
                      <a:pt x="2541742" y="23813"/>
                      <a:pt x="2575387" y="23813"/>
                    </a:cubicBezTo>
                    <a:cubicBezTo>
                      <a:pt x="2579125" y="23813"/>
                      <a:pt x="2582863" y="27623"/>
                      <a:pt x="2582863" y="35243"/>
                    </a:cubicBezTo>
                    <a:cubicBezTo>
                      <a:pt x="2582863" y="39053"/>
                      <a:pt x="2579125" y="42863"/>
                      <a:pt x="2575387" y="42863"/>
                    </a:cubicBezTo>
                    <a:cubicBezTo>
                      <a:pt x="2571648" y="42863"/>
                      <a:pt x="2571648" y="42863"/>
                      <a:pt x="2571648" y="42863"/>
                    </a:cubicBezTo>
                    <a:cubicBezTo>
                      <a:pt x="2541742" y="42863"/>
                      <a:pt x="2508097" y="42863"/>
                      <a:pt x="2474452" y="42863"/>
                    </a:cubicBezTo>
                    <a:cubicBezTo>
                      <a:pt x="2470714" y="42863"/>
                      <a:pt x="2466975" y="39053"/>
                      <a:pt x="2466975" y="31433"/>
                    </a:cubicBezTo>
                    <a:cubicBezTo>
                      <a:pt x="2466975" y="27623"/>
                      <a:pt x="2470714" y="23813"/>
                      <a:pt x="2474452" y="23813"/>
                    </a:cubicBezTo>
                    <a:close/>
                    <a:moveTo>
                      <a:pt x="796811" y="22906"/>
                    </a:moveTo>
                    <a:cubicBezTo>
                      <a:pt x="804295" y="19050"/>
                      <a:pt x="808037" y="26761"/>
                      <a:pt x="808037" y="30616"/>
                    </a:cubicBezTo>
                    <a:cubicBezTo>
                      <a:pt x="808037" y="34472"/>
                      <a:pt x="804295" y="38327"/>
                      <a:pt x="800553" y="38327"/>
                    </a:cubicBezTo>
                    <a:cubicBezTo>
                      <a:pt x="770617" y="42183"/>
                      <a:pt x="740682" y="42183"/>
                      <a:pt x="710746" y="46038"/>
                    </a:cubicBezTo>
                    <a:cubicBezTo>
                      <a:pt x="707004" y="46038"/>
                      <a:pt x="703262" y="42183"/>
                      <a:pt x="703262" y="34472"/>
                    </a:cubicBezTo>
                    <a:cubicBezTo>
                      <a:pt x="703262" y="30616"/>
                      <a:pt x="707004" y="26761"/>
                      <a:pt x="710746" y="26761"/>
                    </a:cubicBezTo>
                    <a:cubicBezTo>
                      <a:pt x="740682" y="22906"/>
                      <a:pt x="770617" y="22906"/>
                      <a:pt x="796811" y="22906"/>
                    </a:cubicBezTo>
                    <a:close/>
                    <a:moveTo>
                      <a:pt x="655355" y="22333"/>
                    </a:moveTo>
                    <a:cubicBezTo>
                      <a:pt x="657250" y="23740"/>
                      <a:pt x="658197" y="26555"/>
                      <a:pt x="658197" y="30307"/>
                    </a:cubicBezTo>
                    <a:cubicBezTo>
                      <a:pt x="661987" y="34059"/>
                      <a:pt x="658197" y="37811"/>
                      <a:pt x="650618" y="37811"/>
                    </a:cubicBezTo>
                    <a:cubicBezTo>
                      <a:pt x="620302" y="45316"/>
                      <a:pt x="586197" y="52821"/>
                      <a:pt x="555880" y="60325"/>
                    </a:cubicBezTo>
                    <a:cubicBezTo>
                      <a:pt x="548301" y="60325"/>
                      <a:pt x="544512" y="56573"/>
                      <a:pt x="544512" y="52821"/>
                    </a:cubicBezTo>
                    <a:cubicBezTo>
                      <a:pt x="544512" y="49068"/>
                      <a:pt x="544512" y="41564"/>
                      <a:pt x="552091" y="41564"/>
                    </a:cubicBezTo>
                    <a:cubicBezTo>
                      <a:pt x="582407" y="34059"/>
                      <a:pt x="616513" y="26555"/>
                      <a:pt x="646829" y="22802"/>
                    </a:cubicBezTo>
                    <a:cubicBezTo>
                      <a:pt x="650618" y="20926"/>
                      <a:pt x="653461" y="20926"/>
                      <a:pt x="655355" y="22333"/>
                    </a:cubicBezTo>
                    <a:close/>
                    <a:moveTo>
                      <a:pt x="2639218" y="19050"/>
                    </a:moveTo>
                    <a:cubicBezTo>
                      <a:pt x="2650529" y="22860"/>
                      <a:pt x="2661840" y="22860"/>
                      <a:pt x="2676922" y="26670"/>
                    </a:cubicBezTo>
                    <a:cubicBezTo>
                      <a:pt x="2695773" y="30480"/>
                      <a:pt x="2714625" y="34290"/>
                      <a:pt x="2733476" y="38100"/>
                    </a:cubicBezTo>
                    <a:cubicBezTo>
                      <a:pt x="2741017" y="38100"/>
                      <a:pt x="2744787" y="41910"/>
                      <a:pt x="2741017" y="45720"/>
                    </a:cubicBezTo>
                    <a:cubicBezTo>
                      <a:pt x="2741017" y="53340"/>
                      <a:pt x="2737247" y="57150"/>
                      <a:pt x="2733476" y="53340"/>
                    </a:cubicBezTo>
                    <a:cubicBezTo>
                      <a:pt x="2733476" y="53340"/>
                      <a:pt x="2729706" y="53340"/>
                      <a:pt x="2729706" y="53340"/>
                    </a:cubicBezTo>
                    <a:cubicBezTo>
                      <a:pt x="2710854" y="49530"/>
                      <a:pt x="2692003" y="49530"/>
                      <a:pt x="2673151" y="45720"/>
                    </a:cubicBezTo>
                    <a:cubicBezTo>
                      <a:pt x="2658070" y="41910"/>
                      <a:pt x="2646759" y="38100"/>
                      <a:pt x="2635448" y="38100"/>
                    </a:cubicBezTo>
                    <a:cubicBezTo>
                      <a:pt x="2627908" y="38100"/>
                      <a:pt x="2624137" y="30480"/>
                      <a:pt x="2627908" y="26670"/>
                    </a:cubicBezTo>
                    <a:cubicBezTo>
                      <a:pt x="2627908" y="22860"/>
                      <a:pt x="2631678" y="19050"/>
                      <a:pt x="2639218" y="19050"/>
                    </a:cubicBezTo>
                    <a:close/>
                    <a:moveTo>
                      <a:pt x="2153826" y="19050"/>
                    </a:moveTo>
                    <a:cubicBezTo>
                      <a:pt x="2180167" y="19050"/>
                      <a:pt x="2210271" y="19050"/>
                      <a:pt x="2236611" y="19050"/>
                    </a:cubicBezTo>
                    <a:cubicBezTo>
                      <a:pt x="2244137" y="19050"/>
                      <a:pt x="2247900" y="22860"/>
                      <a:pt x="2247900" y="30480"/>
                    </a:cubicBezTo>
                    <a:cubicBezTo>
                      <a:pt x="2244137" y="34290"/>
                      <a:pt x="2244137" y="38100"/>
                      <a:pt x="2236611" y="38100"/>
                    </a:cubicBezTo>
                    <a:cubicBezTo>
                      <a:pt x="2210271" y="38100"/>
                      <a:pt x="2180167" y="38100"/>
                      <a:pt x="2153826" y="38100"/>
                    </a:cubicBezTo>
                    <a:cubicBezTo>
                      <a:pt x="2146300" y="38100"/>
                      <a:pt x="2146300" y="34290"/>
                      <a:pt x="2146300" y="26670"/>
                    </a:cubicBezTo>
                    <a:cubicBezTo>
                      <a:pt x="2146300" y="22860"/>
                      <a:pt x="2150063" y="19050"/>
                      <a:pt x="2153826" y="19050"/>
                    </a:cubicBezTo>
                    <a:close/>
                    <a:moveTo>
                      <a:pt x="2316265" y="15875"/>
                    </a:moveTo>
                    <a:cubicBezTo>
                      <a:pt x="2349910" y="19646"/>
                      <a:pt x="2379817" y="23416"/>
                      <a:pt x="2413462" y="27186"/>
                    </a:cubicBezTo>
                    <a:cubicBezTo>
                      <a:pt x="2417200" y="27186"/>
                      <a:pt x="2420938" y="34727"/>
                      <a:pt x="2420938" y="38497"/>
                    </a:cubicBezTo>
                    <a:cubicBezTo>
                      <a:pt x="2420938" y="42268"/>
                      <a:pt x="2417200" y="46038"/>
                      <a:pt x="2413462" y="46038"/>
                    </a:cubicBezTo>
                    <a:cubicBezTo>
                      <a:pt x="2379817" y="42268"/>
                      <a:pt x="2346172" y="38497"/>
                      <a:pt x="2312527" y="34727"/>
                    </a:cubicBezTo>
                    <a:cubicBezTo>
                      <a:pt x="2308789" y="34727"/>
                      <a:pt x="2305050" y="27186"/>
                      <a:pt x="2305050" y="23416"/>
                    </a:cubicBezTo>
                    <a:cubicBezTo>
                      <a:pt x="2305050" y="19646"/>
                      <a:pt x="2312527" y="15875"/>
                      <a:pt x="2316265" y="15875"/>
                    </a:cubicBezTo>
                    <a:close/>
                    <a:moveTo>
                      <a:pt x="1995744" y="12700"/>
                    </a:moveTo>
                    <a:cubicBezTo>
                      <a:pt x="2018481" y="16404"/>
                      <a:pt x="2041218" y="16404"/>
                      <a:pt x="2067745" y="16404"/>
                    </a:cubicBezTo>
                    <a:cubicBezTo>
                      <a:pt x="2075324" y="16404"/>
                      <a:pt x="2082903" y="16404"/>
                      <a:pt x="2094271" y="16404"/>
                    </a:cubicBezTo>
                    <a:cubicBezTo>
                      <a:pt x="2098061" y="16404"/>
                      <a:pt x="2101850" y="23813"/>
                      <a:pt x="2101850" y="27517"/>
                    </a:cubicBezTo>
                    <a:cubicBezTo>
                      <a:pt x="2101850" y="31221"/>
                      <a:pt x="2098061" y="34925"/>
                      <a:pt x="2094271" y="34925"/>
                    </a:cubicBezTo>
                    <a:cubicBezTo>
                      <a:pt x="2082903" y="34925"/>
                      <a:pt x="2075324" y="34925"/>
                      <a:pt x="2063955" y="34925"/>
                    </a:cubicBezTo>
                    <a:cubicBezTo>
                      <a:pt x="2041218" y="34925"/>
                      <a:pt x="2018481" y="34925"/>
                      <a:pt x="1991954" y="31221"/>
                    </a:cubicBezTo>
                    <a:cubicBezTo>
                      <a:pt x="1988165" y="31221"/>
                      <a:pt x="1984375" y="27517"/>
                      <a:pt x="1984375" y="23813"/>
                    </a:cubicBezTo>
                    <a:cubicBezTo>
                      <a:pt x="1984375" y="16404"/>
                      <a:pt x="1988165" y="12700"/>
                      <a:pt x="1995744" y="12700"/>
                    </a:cubicBezTo>
                    <a:close/>
                    <a:moveTo>
                      <a:pt x="874968" y="7938"/>
                    </a:moveTo>
                    <a:cubicBezTo>
                      <a:pt x="890126" y="11819"/>
                      <a:pt x="905285" y="15699"/>
                      <a:pt x="920443" y="15699"/>
                    </a:cubicBezTo>
                    <a:cubicBezTo>
                      <a:pt x="935601" y="19580"/>
                      <a:pt x="954548" y="19580"/>
                      <a:pt x="973496" y="23460"/>
                    </a:cubicBezTo>
                    <a:cubicBezTo>
                      <a:pt x="977285" y="23460"/>
                      <a:pt x="981075" y="31221"/>
                      <a:pt x="981075" y="35102"/>
                    </a:cubicBezTo>
                    <a:cubicBezTo>
                      <a:pt x="981075" y="38983"/>
                      <a:pt x="973496" y="42863"/>
                      <a:pt x="969706" y="42863"/>
                    </a:cubicBezTo>
                    <a:cubicBezTo>
                      <a:pt x="950759" y="38983"/>
                      <a:pt x="935601" y="38983"/>
                      <a:pt x="916653" y="35102"/>
                    </a:cubicBezTo>
                    <a:cubicBezTo>
                      <a:pt x="901495" y="31221"/>
                      <a:pt x="886337" y="31221"/>
                      <a:pt x="871179" y="27341"/>
                    </a:cubicBezTo>
                    <a:cubicBezTo>
                      <a:pt x="867389" y="27341"/>
                      <a:pt x="863600" y="23460"/>
                      <a:pt x="863600" y="15699"/>
                    </a:cubicBezTo>
                    <a:cubicBezTo>
                      <a:pt x="863600" y="11819"/>
                      <a:pt x="867389" y="7938"/>
                      <a:pt x="874968" y="7938"/>
                    </a:cubicBezTo>
                    <a:close/>
                    <a:moveTo>
                      <a:pt x="1835199" y="4763"/>
                    </a:moveTo>
                    <a:cubicBezTo>
                      <a:pt x="1868686" y="8534"/>
                      <a:pt x="1902172" y="12304"/>
                      <a:pt x="1931938" y="16074"/>
                    </a:cubicBezTo>
                    <a:cubicBezTo>
                      <a:pt x="1939380" y="16074"/>
                      <a:pt x="1943100" y="19845"/>
                      <a:pt x="1939380" y="27385"/>
                    </a:cubicBezTo>
                    <a:cubicBezTo>
                      <a:pt x="1939380" y="31156"/>
                      <a:pt x="1935659" y="34926"/>
                      <a:pt x="1931938" y="34926"/>
                    </a:cubicBezTo>
                    <a:cubicBezTo>
                      <a:pt x="1898452" y="31156"/>
                      <a:pt x="1864965" y="27385"/>
                      <a:pt x="1835199" y="23615"/>
                    </a:cubicBezTo>
                    <a:cubicBezTo>
                      <a:pt x="1827758" y="23615"/>
                      <a:pt x="1824037" y="19845"/>
                      <a:pt x="1824037" y="12304"/>
                    </a:cubicBezTo>
                    <a:cubicBezTo>
                      <a:pt x="1827758" y="8534"/>
                      <a:pt x="1831479" y="4763"/>
                      <a:pt x="1835199" y="4763"/>
                    </a:cubicBezTo>
                    <a:close/>
                    <a:moveTo>
                      <a:pt x="1273664" y="4763"/>
                    </a:moveTo>
                    <a:cubicBezTo>
                      <a:pt x="1277388" y="4763"/>
                      <a:pt x="1281113" y="8467"/>
                      <a:pt x="1281113" y="15876"/>
                    </a:cubicBezTo>
                    <a:cubicBezTo>
                      <a:pt x="1281113" y="19580"/>
                      <a:pt x="1277388" y="23284"/>
                      <a:pt x="1273664" y="23284"/>
                    </a:cubicBezTo>
                    <a:cubicBezTo>
                      <a:pt x="1247592" y="23284"/>
                      <a:pt x="1217796" y="26988"/>
                      <a:pt x="1191724" y="26988"/>
                    </a:cubicBezTo>
                    <a:cubicBezTo>
                      <a:pt x="1187999" y="26988"/>
                      <a:pt x="1184275" y="23284"/>
                      <a:pt x="1184275" y="15876"/>
                    </a:cubicBezTo>
                    <a:cubicBezTo>
                      <a:pt x="1184275" y="12171"/>
                      <a:pt x="1187999" y="8467"/>
                      <a:pt x="1191724" y="8467"/>
                    </a:cubicBezTo>
                    <a:cubicBezTo>
                      <a:pt x="1217796" y="8467"/>
                      <a:pt x="1247592" y="4763"/>
                      <a:pt x="1273664" y="4763"/>
                    </a:cubicBezTo>
                    <a:close/>
                    <a:moveTo>
                      <a:pt x="1130761" y="4763"/>
                    </a:moveTo>
                    <a:cubicBezTo>
                      <a:pt x="1134500" y="4763"/>
                      <a:pt x="1138238" y="8534"/>
                      <a:pt x="1138238" y="12304"/>
                    </a:cubicBezTo>
                    <a:cubicBezTo>
                      <a:pt x="1138238" y="16074"/>
                      <a:pt x="1138238" y="23615"/>
                      <a:pt x="1130761" y="23615"/>
                    </a:cubicBezTo>
                    <a:cubicBezTo>
                      <a:pt x="1100855" y="27385"/>
                      <a:pt x="1067210" y="31156"/>
                      <a:pt x="1033565" y="34926"/>
                    </a:cubicBezTo>
                    <a:cubicBezTo>
                      <a:pt x="1029827" y="34926"/>
                      <a:pt x="1026088" y="31156"/>
                      <a:pt x="1022350" y="27385"/>
                    </a:cubicBezTo>
                    <a:cubicBezTo>
                      <a:pt x="1022350" y="23615"/>
                      <a:pt x="1026088" y="19845"/>
                      <a:pt x="1033565" y="16074"/>
                    </a:cubicBezTo>
                    <a:cubicBezTo>
                      <a:pt x="1063471" y="12304"/>
                      <a:pt x="1097116" y="8534"/>
                      <a:pt x="1130761" y="4763"/>
                    </a:cubicBezTo>
                    <a:close/>
                    <a:moveTo>
                      <a:pt x="1769960" y="0"/>
                    </a:moveTo>
                    <a:cubicBezTo>
                      <a:pt x="1777437" y="0"/>
                      <a:pt x="1781175" y="3771"/>
                      <a:pt x="1781175" y="11311"/>
                    </a:cubicBezTo>
                    <a:cubicBezTo>
                      <a:pt x="1781175" y="15082"/>
                      <a:pt x="1777437" y="18852"/>
                      <a:pt x="1773699" y="18852"/>
                    </a:cubicBezTo>
                    <a:cubicBezTo>
                      <a:pt x="1740054" y="22622"/>
                      <a:pt x="1706409" y="26393"/>
                      <a:pt x="1676502" y="30163"/>
                    </a:cubicBezTo>
                    <a:cubicBezTo>
                      <a:pt x="1669026" y="30163"/>
                      <a:pt x="1665287" y="26393"/>
                      <a:pt x="1665287" y="18852"/>
                    </a:cubicBezTo>
                    <a:cubicBezTo>
                      <a:pt x="1665287" y="15082"/>
                      <a:pt x="1669026" y="11311"/>
                      <a:pt x="1672764" y="11311"/>
                    </a:cubicBezTo>
                    <a:cubicBezTo>
                      <a:pt x="1706409" y="7541"/>
                      <a:pt x="1736315" y="3771"/>
                      <a:pt x="1769960" y="0"/>
                    </a:cubicBezTo>
                    <a:close/>
                    <a:moveTo>
                      <a:pt x="1514731" y="0"/>
                    </a:moveTo>
                    <a:cubicBezTo>
                      <a:pt x="1548836" y="3856"/>
                      <a:pt x="1579153" y="3856"/>
                      <a:pt x="1613258" y="7711"/>
                    </a:cubicBezTo>
                    <a:cubicBezTo>
                      <a:pt x="1617048" y="7711"/>
                      <a:pt x="1620837" y="11566"/>
                      <a:pt x="1620837" y="19277"/>
                    </a:cubicBezTo>
                    <a:cubicBezTo>
                      <a:pt x="1620837" y="23133"/>
                      <a:pt x="1617048" y="26988"/>
                      <a:pt x="1613258" y="26988"/>
                    </a:cubicBezTo>
                    <a:cubicBezTo>
                      <a:pt x="1579153" y="23133"/>
                      <a:pt x="1545047" y="23133"/>
                      <a:pt x="1510941" y="19277"/>
                    </a:cubicBezTo>
                    <a:cubicBezTo>
                      <a:pt x="1507152" y="19277"/>
                      <a:pt x="1503362" y="15422"/>
                      <a:pt x="1503362" y="7711"/>
                    </a:cubicBezTo>
                    <a:cubicBezTo>
                      <a:pt x="1503362" y="3856"/>
                      <a:pt x="1507152" y="0"/>
                      <a:pt x="1514731" y="0"/>
                    </a:cubicBezTo>
                    <a:close/>
                    <a:moveTo>
                      <a:pt x="1352794" y="0"/>
                    </a:moveTo>
                    <a:cubicBezTo>
                      <a:pt x="1379293" y="3969"/>
                      <a:pt x="1405792" y="3969"/>
                      <a:pt x="1432291" y="3969"/>
                    </a:cubicBezTo>
                    <a:cubicBezTo>
                      <a:pt x="1436076" y="3969"/>
                      <a:pt x="1439862" y="11907"/>
                      <a:pt x="1436076" y="15875"/>
                    </a:cubicBezTo>
                    <a:cubicBezTo>
                      <a:pt x="1436076" y="19844"/>
                      <a:pt x="1432291" y="23813"/>
                      <a:pt x="1428505" y="23813"/>
                    </a:cubicBezTo>
                    <a:cubicBezTo>
                      <a:pt x="1402006" y="23813"/>
                      <a:pt x="1375507" y="23813"/>
                      <a:pt x="1349008" y="19844"/>
                    </a:cubicBezTo>
                    <a:cubicBezTo>
                      <a:pt x="1345222" y="19844"/>
                      <a:pt x="1341437" y="15875"/>
                      <a:pt x="1345222" y="11907"/>
                    </a:cubicBezTo>
                    <a:cubicBezTo>
                      <a:pt x="1345222" y="7938"/>
                      <a:pt x="1349008" y="0"/>
                      <a:pt x="1352794" y="0"/>
                    </a:cubicBezTo>
                    <a:close/>
                  </a:path>
                </a:pathLst>
              </a:custGeom>
              <a:solidFill>
                <a:srgbClr val="F5AE1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32" name="TextBox 31">
              <a:extLst>
                <a:ext uri="{FF2B5EF4-FFF2-40B4-BE49-F238E27FC236}">
                  <a16:creationId xmlns:a16="http://schemas.microsoft.com/office/drawing/2014/main" id="{4818B2F5-D52E-4344-8BA4-61E4941AD01C}"/>
                </a:ext>
              </a:extLst>
            </p:cNvPr>
            <p:cNvSpPr txBox="1"/>
            <p:nvPr/>
          </p:nvSpPr>
          <p:spPr>
            <a:xfrm>
              <a:off x="3955532" y="335398"/>
              <a:ext cx="743283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885714"/>
                  </a:solidFill>
                  <a:effectLst/>
                  <a:uLnTx/>
                  <a:uFillTx/>
                  <a:latin typeface="#9Slide03 AmpleSoft Bold" panose="02000000000000000000" pitchFamily="2" charset="0"/>
                  <a:ea typeface="微软雅黑"/>
                </a:rPr>
                <a:t>Em cùng các bạn đi học về thấy một số bạn chơi đùa trên đường, em sẽ làm gì?</a:t>
              </a:r>
              <a:endParaRPr kumimoji="0" lang="en-US" sz="3200" b="0" i="0" u="none" strike="noStrike" kern="1200" cap="none" spc="0" normalizeH="0" baseline="0" noProof="0" dirty="0">
                <a:ln>
                  <a:noFill/>
                </a:ln>
                <a:solidFill>
                  <a:srgbClr val="885714"/>
                </a:solidFill>
                <a:effectLst/>
                <a:uLnTx/>
                <a:uFillTx/>
                <a:latin typeface="#9Slide03 AmpleSoft Bold" panose="02000000000000000000" pitchFamily="2" charset="0"/>
                <a:ea typeface="微软雅黑"/>
              </a:endParaRPr>
            </a:p>
          </p:txBody>
        </p:sp>
      </p:grpSp>
      <p:sp>
        <p:nvSpPr>
          <p:cNvPr id="57" name="Freeform: Shape 56">
            <a:extLst>
              <a:ext uri="{FF2B5EF4-FFF2-40B4-BE49-F238E27FC236}">
                <a16:creationId xmlns:a16="http://schemas.microsoft.com/office/drawing/2014/main" id="{4FC16295-DFE4-4355-8AC2-FEF9F7CCAB01}"/>
              </a:ext>
            </a:extLst>
          </p:cNvPr>
          <p:cNvSpPr/>
          <p:nvPr/>
        </p:nvSpPr>
        <p:spPr>
          <a:xfrm>
            <a:off x="3562125" y="2711486"/>
            <a:ext cx="8039876" cy="1039007"/>
          </a:xfrm>
          <a:custGeom>
            <a:avLst/>
            <a:gdLst>
              <a:gd name="connsiteX0" fmla="*/ 486036 w 3305554"/>
              <a:gd name="connsiteY0" fmla="*/ 60616 h 737974"/>
              <a:gd name="connsiteX1" fmla="*/ 798857 w 3305554"/>
              <a:gd name="connsiteY1" fmla="*/ 70929 h 737974"/>
              <a:gd name="connsiteX2" fmla="*/ 1036051 w 3305554"/>
              <a:gd name="connsiteY2" fmla="*/ 88117 h 737974"/>
              <a:gd name="connsiteX3" fmla="*/ 1280120 w 3305554"/>
              <a:gd name="connsiteY3" fmla="*/ 50304 h 737974"/>
              <a:gd name="connsiteX4" fmla="*/ 1606692 w 3305554"/>
              <a:gd name="connsiteY4" fmla="*/ 2177 h 737974"/>
              <a:gd name="connsiteX5" fmla="*/ 1819822 w 3305554"/>
              <a:gd name="connsiteY5" fmla="*/ 12490 h 737974"/>
              <a:gd name="connsiteX6" fmla="*/ 2036391 w 3305554"/>
              <a:gd name="connsiteY6" fmla="*/ 50304 h 737974"/>
              <a:gd name="connsiteX7" fmla="*/ 2459215 w 3305554"/>
              <a:gd name="connsiteY7" fmla="*/ 64054 h 737974"/>
              <a:gd name="connsiteX8" fmla="*/ 2820162 w 3305554"/>
              <a:gd name="connsiteY8" fmla="*/ 43428 h 737974"/>
              <a:gd name="connsiteX9" fmla="*/ 3187985 w 3305554"/>
              <a:gd name="connsiteY9" fmla="*/ 198120 h 737974"/>
              <a:gd name="connsiteX10" fmla="*/ 3191422 w 3305554"/>
              <a:gd name="connsiteY10" fmla="*/ 342499 h 737974"/>
              <a:gd name="connsiteX11" fmla="*/ 3291113 w 3305554"/>
              <a:gd name="connsiteY11" fmla="*/ 459377 h 737974"/>
              <a:gd name="connsiteX12" fmla="*/ 3301425 w 3305554"/>
              <a:gd name="connsiteY12" fmla="*/ 504066 h 737974"/>
              <a:gd name="connsiteX13" fmla="*/ 3256737 w 3305554"/>
              <a:gd name="connsiteY13" fmla="*/ 486878 h 737974"/>
              <a:gd name="connsiteX14" fmla="*/ 3198298 w 3305554"/>
              <a:gd name="connsiteY14" fmla="*/ 521254 h 737974"/>
              <a:gd name="connsiteX15" fmla="*/ 3064231 w 3305554"/>
              <a:gd name="connsiteY15" fmla="*/ 548755 h 737974"/>
              <a:gd name="connsiteX16" fmla="*/ 3105483 w 3305554"/>
              <a:gd name="connsiteY16" fmla="*/ 572818 h 737974"/>
              <a:gd name="connsiteX17" fmla="*/ 2981729 w 3305554"/>
              <a:gd name="connsiteY17" fmla="*/ 631257 h 737974"/>
              <a:gd name="connsiteX18" fmla="*/ 2906102 w 3305554"/>
              <a:gd name="connsiteY18" fmla="*/ 710322 h 737974"/>
              <a:gd name="connsiteX19" fmla="*/ 2558905 w 3305554"/>
              <a:gd name="connsiteY19" fmla="*/ 730947 h 737974"/>
              <a:gd name="connsiteX20" fmla="*/ 2201395 w 3305554"/>
              <a:gd name="connsiteY20" fmla="*/ 730947 h 737974"/>
              <a:gd name="connsiteX21" fmla="*/ 1819822 w 3305554"/>
              <a:gd name="connsiteY21" fmla="*/ 662195 h 737974"/>
              <a:gd name="connsiteX22" fmla="*/ 1507001 w 3305554"/>
              <a:gd name="connsiteY22" fmla="*/ 689696 h 737974"/>
              <a:gd name="connsiteX23" fmla="*/ 1173555 w 3305554"/>
              <a:gd name="connsiteY23" fmla="*/ 737822 h 737974"/>
              <a:gd name="connsiteX24" fmla="*/ 874484 w 3305554"/>
              <a:gd name="connsiteY24" fmla="*/ 672508 h 737974"/>
              <a:gd name="connsiteX25" fmla="*/ 427597 w 3305554"/>
              <a:gd name="connsiteY25" fmla="*/ 689696 h 737974"/>
              <a:gd name="connsiteX26" fmla="*/ 80400 w 3305554"/>
              <a:gd name="connsiteY26" fmla="*/ 596881 h 737974"/>
              <a:gd name="connsiteX27" fmla="*/ 1335 w 3305554"/>
              <a:gd name="connsiteY27" fmla="*/ 480003 h 737974"/>
              <a:gd name="connsiteX28" fmla="*/ 118213 w 3305554"/>
              <a:gd name="connsiteY28" fmla="*/ 400938 h 737974"/>
              <a:gd name="connsiteX29" fmla="*/ 49462 w 3305554"/>
              <a:gd name="connsiteY29" fmla="*/ 290935 h 737974"/>
              <a:gd name="connsiteX30" fmla="*/ 101025 w 3305554"/>
              <a:gd name="connsiteY30" fmla="*/ 156869 h 737974"/>
              <a:gd name="connsiteX31" fmla="*/ 369158 w 3305554"/>
              <a:gd name="connsiteY31" fmla="*/ 77804 h 737974"/>
              <a:gd name="connsiteX32" fmla="*/ 486036 w 3305554"/>
              <a:gd name="connsiteY32" fmla="*/ 60616 h 73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05554" h="737974">
                <a:moveTo>
                  <a:pt x="486036" y="60616"/>
                </a:moveTo>
                <a:cubicBezTo>
                  <a:pt x="557652" y="59470"/>
                  <a:pt x="707188" y="66346"/>
                  <a:pt x="798857" y="70929"/>
                </a:cubicBezTo>
                <a:cubicBezTo>
                  <a:pt x="890526" y="75512"/>
                  <a:pt x="955841" y="91554"/>
                  <a:pt x="1036051" y="88117"/>
                </a:cubicBezTo>
                <a:cubicBezTo>
                  <a:pt x="1116261" y="84680"/>
                  <a:pt x="1280120" y="50304"/>
                  <a:pt x="1280120" y="50304"/>
                </a:cubicBezTo>
                <a:cubicBezTo>
                  <a:pt x="1375227" y="35981"/>
                  <a:pt x="1516742" y="8479"/>
                  <a:pt x="1606692" y="2177"/>
                </a:cubicBezTo>
                <a:cubicBezTo>
                  <a:pt x="1696642" y="-4125"/>
                  <a:pt x="1748206" y="4469"/>
                  <a:pt x="1819822" y="12490"/>
                </a:cubicBezTo>
                <a:cubicBezTo>
                  <a:pt x="1891438" y="20511"/>
                  <a:pt x="1929826" y="41710"/>
                  <a:pt x="2036391" y="50304"/>
                </a:cubicBezTo>
                <a:cubicBezTo>
                  <a:pt x="2142956" y="58898"/>
                  <a:pt x="2328587" y="65200"/>
                  <a:pt x="2459215" y="64054"/>
                </a:cubicBezTo>
                <a:cubicBezTo>
                  <a:pt x="2589843" y="62908"/>
                  <a:pt x="2698700" y="21084"/>
                  <a:pt x="2820162" y="43428"/>
                </a:cubicBezTo>
                <a:cubicBezTo>
                  <a:pt x="2941624" y="65772"/>
                  <a:pt x="3126108" y="148275"/>
                  <a:pt x="3187985" y="198120"/>
                </a:cubicBezTo>
                <a:cubicBezTo>
                  <a:pt x="3249862" y="247965"/>
                  <a:pt x="3174234" y="298956"/>
                  <a:pt x="3191422" y="342499"/>
                </a:cubicBezTo>
                <a:cubicBezTo>
                  <a:pt x="3208610" y="386042"/>
                  <a:pt x="3272779" y="432449"/>
                  <a:pt x="3291113" y="459377"/>
                </a:cubicBezTo>
                <a:cubicBezTo>
                  <a:pt x="3309447" y="486305"/>
                  <a:pt x="3307154" y="499482"/>
                  <a:pt x="3301425" y="504066"/>
                </a:cubicBezTo>
                <a:cubicBezTo>
                  <a:pt x="3295696" y="508650"/>
                  <a:pt x="3273925" y="484013"/>
                  <a:pt x="3256737" y="486878"/>
                </a:cubicBezTo>
                <a:cubicBezTo>
                  <a:pt x="3239549" y="489743"/>
                  <a:pt x="3230382" y="510941"/>
                  <a:pt x="3198298" y="521254"/>
                </a:cubicBezTo>
                <a:cubicBezTo>
                  <a:pt x="3166214" y="531567"/>
                  <a:pt x="3079700" y="540161"/>
                  <a:pt x="3064231" y="548755"/>
                </a:cubicBezTo>
                <a:cubicBezTo>
                  <a:pt x="3048762" y="557349"/>
                  <a:pt x="3119233" y="559068"/>
                  <a:pt x="3105483" y="572818"/>
                </a:cubicBezTo>
                <a:cubicBezTo>
                  <a:pt x="3091733" y="586568"/>
                  <a:pt x="3014959" y="608340"/>
                  <a:pt x="2981729" y="631257"/>
                </a:cubicBezTo>
                <a:cubicBezTo>
                  <a:pt x="2948499" y="654174"/>
                  <a:pt x="2976573" y="693707"/>
                  <a:pt x="2906102" y="710322"/>
                </a:cubicBezTo>
                <a:cubicBezTo>
                  <a:pt x="2835631" y="726937"/>
                  <a:pt x="2676356" y="727510"/>
                  <a:pt x="2558905" y="730947"/>
                </a:cubicBezTo>
                <a:cubicBezTo>
                  <a:pt x="2441454" y="734385"/>
                  <a:pt x="2324576" y="742406"/>
                  <a:pt x="2201395" y="730947"/>
                </a:cubicBezTo>
                <a:cubicBezTo>
                  <a:pt x="2078214" y="719488"/>
                  <a:pt x="1935554" y="669070"/>
                  <a:pt x="1819822" y="662195"/>
                </a:cubicBezTo>
                <a:cubicBezTo>
                  <a:pt x="1704090" y="655320"/>
                  <a:pt x="1614712" y="677092"/>
                  <a:pt x="1507001" y="689696"/>
                </a:cubicBezTo>
                <a:cubicBezTo>
                  <a:pt x="1399290" y="702300"/>
                  <a:pt x="1278974" y="740687"/>
                  <a:pt x="1173555" y="737822"/>
                </a:cubicBezTo>
                <a:cubicBezTo>
                  <a:pt x="1068136" y="734957"/>
                  <a:pt x="998810" y="680529"/>
                  <a:pt x="874484" y="672508"/>
                </a:cubicBezTo>
                <a:cubicBezTo>
                  <a:pt x="750158" y="664487"/>
                  <a:pt x="559944" y="702300"/>
                  <a:pt x="427597" y="689696"/>
                </a:cubicBezTo>
                <a:cubicBezTo>
                  <a:pt x="295250" y="677092"/>
                  <a:pt x="151444" y="631830"/>
                  <a:pt x="80400" y="596881"/>
                </a:cubicBezTo>
                <a:cubicBezTo>
                  <a:pt x="9356" y="561932"/>
                  <a:pt x="-4967" y="512660"/>
                  <a:pt x="1335" y="480003"/>
                </a:cubicBezTo>
                <a:cubicBezTo>
                  <a:pt x="7637" y="447346"/>
                  <a:pt x="110192" y="432449"/>
                  <a:pt x="118213" y="400938"/>
                </a:cubicBezTo>
                <a:cubicBezTo>
                  <a:pt x="126234" y="369427"/>
                  <a:pt x="52327" y="331613"/>
                  <a:pt x="49462" y="290935"/>
                </a:cubicBezTo>
                <a:cubicBezTo>
                  <a:pt x="46597" y="250257"/>
                  <a:pt x="47742" y="192391"/>
                  <a:pt x="101025" y="156869"/>
                </a:cubicBezTo>
                <a:cubicBezTo>
                  <a:pt x="154308" y="121347"/>
                  <a:pt x="304417" y="92700"/>
                  <a:pt x="369158" y="77804"/>
                </a:cubicBezTo>
                <a:cubicBezTo>
                  <a:pt x="433899" y="62908"/>
                  <a:pt x="414420" y="61762"/>
                  <a:pt x="486036" y="60616"/>
                </a:cubicBezTo>
                <a:close/>
              </a:path>
            </a:pathLst>
          </a:custGeom>
          <a:solidFill>
            <a:schemeClr val="bg1"/>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22B5D98A-0C57-4587-97AB-F52EF78FD7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8300" y="2677088"/>
            <a:ext cx="8642691" cy="1110372"/>
          </a:xfrm>
          <a:prstGeom prst="rect">
            <a:avLst/>
          </a:prstGeom>
        </p:spPr>
      </p:pic>
      <p:sp>
        <p:nvSpPr>
          <p:cNvPr id="60" name="Rectangle 59">
            <a:extLst>
              <a:ext uri="{FF2B5EF4-FFF2-40B4-BE49-F238E27FC236}">
                <a16:creationId xmlns:a16="http://schemas.microsoft.com/office/drawing/2014/main" id="{471AF167-32D5-4FC0-AC7B-86C4F970DEF8}"/>
              </a:ext>
            </a:extLst>
          </p:cNvPr>
          <p:cNvSpPr/>
          <p:nvPr/>
        </p:nvSpPr>
        <p:spPr>
          <a:xfrm>
            <a:off x="3747348" y="1823958"/>
            <a:ext cx="7768206" cy="444177"/>
          </a:xfrm>
          <a:prstGeom prst="rect">
            <a:avLst/>
          </a:prstGeom>
        </p:spPr>
        <p:txBody>
          <a:bodyPr wrap="square">
            <a:spAutoFit/>
          </a:bodyPr>
          <a:lstStyle/>
          <a:p>
            <a:pPr algn="ctr"/>
            <a:endParaRPr lang="en-US" sz="2400" dirty="0"/>
          </a:p>
        </p:txBody>
      </p:sp>
      <p:sp>
        <p:nvSpPr>
          <p:cNvPr id="10" name="TextBox 9">
            <a:extLst>
              <a:ext uri="{FF2B5EF4-FFF2-40B4-BE49-F238E27FC236}">
                <a16:creationId xmlns:a16="http://schemas.microsoft.com/office/drawing/2014/main" id="{8AB850DE-647B-4FBD-9B9A-FC92E72B905A}"/>
              </a:ext>
            </a:extLst>
          </p:cNvPr>
          <p:cNvSpPr txBox="1"/>
          <p:nvPr/>
        </p:nvSpPr>
        <p:spPr>
          <a:xfrm>
            <a:off x="3919360" y="2819950"/>
            <a:ext cx="7103355" cy="769441"/>
          </a:xfrm>
          <a:prstGeom prst="rect">
            <a:avLst/>
          </a:prstGeom>
          <a:noFill/>
        </p:spPr>
        <p:txBody>
          <a:bodyPr wrap="square" rtlCol="0">
            <a:spAutoFit/>
          </a:bodyPr>
          <a:lstStyle/>
          <a:p>
            <a:r>
              <a:rPr lang="vi-VN" sz="2200" b="1" dirty="0">
                <a:latin typeface="#9Slide03 Comfortaa Bold" panose="00000800000000000000" pitchFamily="2" charset="0"/>
              </a:rPr>
              <a:t>B. Nhắc các bạn không chơi đùa trên đường vì không an toàn.</a:t>
            </a:r>
            <a:endParaRPr lang="en-US" sz="2200" b="1" dirty="0">
              <a:latin typeface="#9Slide03 Comfortaa Bold" panose="00000800000000000000" pitchFamily="2" charset="0"/>
            </a:endParaRPr>
          </a:p>
        </p:txBody>
      </p:sp>
      <p:grpSp>
        <p:nvGrpSpPr>
          <p:cNvPr id="61" name="Group 60">
            <a:extLst>
              <a:ext uri="{FF2B5EF4-FFF2-40B4-BE49-F238E27FC236}">
                <a16:creationId xmlns:a16="http://schemas.microsoft.com/office/drawing/2014/main" id="{1AD3C61D-C47C-4F35-AFA2-29DC02BDA0A9}"/>
              </a:ext>
            </a:extLst>
          </p:cNvPr>
          <p:cNvGrpSpPr/>
          <p:nvPr/>
        </p:nvGrpSpPr>
        <p:grpSpPr>
          <a:xfrm>
            <a:off x="3576224" y="1793799"/>
            <a:ext cx="6559575" cy="804219"/>
            <a:chOff x="4490204" y="2093556"/>
            <a:chExt cx="3160300" cy="804219"/>
          </a:xfrm>
        </p:grpSpPr>
        <p:pic>
          <p:nvPicPr>
            <p:cNvPr id="62" name="Picture 61" descr="A picture containing tableware&#10;&#10;Description automatically generated">
              <a:extLst>
                <a:ext uri="{FF2B5EF4-FFF2-40B4-BE49-F238E27FC236}">
                  <a16:creationId xmlns:a16="http://schemas.microsoft.com/office/drawing/2014/main" id="{91CBF171-8745-48BF-ABC4-76D7193D46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0204" y="2093556"/>
              <a:ext cx="3160300" cy="804219"/>
            </a:xfrm>
            <a:prstGeom prst="rect">
              <a:avLst/>
            </a:prstGeom>
          </p:spPr>
        </p:pic>
        <p:sp>
          <p:nvSpPr>
            <p:cNvPr id="63" name="TextBox 62">
              <a:extLst>
                <a:ext uri="{FF2B5EF4-FFF2-40B4-BE49-F238E27FC236}">
                  <a16:creationId xmlns:a16="http://schemas.microsoft.com/office/drawing/2014/main" id="{46FDA762-CD88-4EC7-B057-63131E9897B3}"/>
                </a:ext>
              </a:extLst>
            </p:cNvPr>
            <p:cNvSpPr txBox="1"/>
            <p:nvPr/>
          </p:nvSpPr>
          <p:spPr>
            <a:xfrm>
              <a:off x="4849088" y="2257289"/>
              <a:ext cx="1130954" cy="430887"/>
            </a:xfrm>
            <a:prstGeom prst="rect">
              <a:avLst/>
            </a:prstGeom>
            <a:noFill/>
          </p:spPr>
          <p:txBody>
            <a:bodyPr wrap="none" rtlCol="0">
              <a:spAutoFit/>
            </a:bodyPr>
            <a:lstStyle/>
            <a:p>
              <a:r>
                <a:rPr lang="vi-VN" sz="2200" b="1">
                  <a:latin typeface="#9Slide03 Comfortaa Bold" panose="00000800000000000000" pitchFamily="2" charset="0"/>
                </a:rPr>
                <a:t>A. Vui chơi cùng các bạn.</a:t>
              </a:r>
              <a:endParaRPr lang="en-US" sz="2200" b="1">
                <a:latin typeface="#9Slide03 Comfortaa Bold" panose="00000800000000000000" pitchFamily="2" charset="0"/>
              </a:endParaRPr>
            </a:p>
          </p:txBody>
        </p:sp>
      </p:grpSp>
      <p:grpSp>
        <p:nvGrpSpPr>
          <p:cNvPr id="64" name="Group 63">
            <a:extLst>
              <a:ext uri="{FF2B5EF4-FFF2-40B4-BE49-F238E27FC236}">
                <a16:creationId xmlns:a16="http://schemas.microsoft.com/office/drawing/2014/main" id="{160D8AF2-C7D8-4D34-82C3-D669C8F0DB72}"/>
              </a:ext>
            </a:extLst>
          </p:cNvPr>
          <p:cNvGrpSpPr/>
          <p:nvPr/>
        </p:nvGrpSpPr>
        <p:grpSpPr>
          <a:xfrm>
            <a:off x="3435122" y="3904325"/>
            <a:ext cx="9266460" cy="1282543"/>
            <a:chOff x="4490204" y="2093556"/>
            <a:chExt cx="6372135" cy="804219"/>
          </a:xfrm>
        </p:grpSpPr>
        <p:pic>
          <p:nvPicPr>
            <p:cNvPr id="65" name="Picture 64" descr="A picture containing tableware&#10;&#10;Description automatically generated">
              <a:extLst>
                <a:ext uri="{FF2B5EF4-FFF2-40B4-BE49-F238E27FC236}">
                  <a16:creationId xmlns:a16="http://schemas.microsoft.com/office/drawing/2014/main" id="{81517578-28DA-4921-B3A8-E4DCCF07B8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0204" y="2093556"/>
              <a:ext cx="6372135" cy="804219"/>
            </a:xfrm>
            <a:prstGeom prst="rect">
              <a:avLst/>
            </a:prstGeom>
          </p:spPr>
        </p:pic>
        <p:sp>
          <p:nvSpPr>
            <p:cNvPr id="66" name="TextBox 65">
              <a:extLst>
                <a:ext uri="{FF2B5EF4-FFF2-40B4-BE49-F238E27FC236}">
                  <a16:creationId xmlns:a16="http://schemas.microsoft.com/office/drawing/2014/main" id="{A6BF9088-7007-4E72-857E-589FA94CBD23}"/>
                </a:ext>
              </a:extLst>
            </p:cNvPr>
            <p:cNvSpPr txBox="1"/>
            <p:nvPr/>
          </p:nvSpPr>
          <p:spPr>
            <a:xfrm>
              <a:off x="4848537" y="2249515"/>
              <a:ext cx="5110764" cy="482478"/>
            </a:xfrm>
            <a:prstGeom prst="rect">
              <a:avLst/>
            </a:prstGeom>
            <a:noFill/>
          </p:spPr>
          <p:txBody>
            <a:bodyPr wrap="square" rtlCol="0">
              <a:spAutoFit/>
            </a:bodyPr>
            <a:lstStyle/>
            <a:p>
              <a:r>
                <a:rPr lang="vi-VN" sz="2200" b="1" dirty="0">
                  <a:latin typeface="#9Slide03 Comfortaa Bold" panose="00000800000000000000" pitchFamily="2" charset="0"/>
                </a:rPr>
                <a:t>C. Vẫn đi bình thường như không có việc gì xảy ra.</a:t>
              </a:r>
              <a:endParaRPr lang="en-US" sz="2200" b="1" dirty="0">
                <a:latin typeface="#9Slide03 Comfortaa Bold" panose="00000800000000000000" pitchFamily="2" charset="0"/>
              </a:endParaRPr>
            </a:p>
          </p:txBody>
        </p:sp>
      </p:grpSp>
      <p:pic>
        <p:nvPicPr>
          <p:cNvPr id="42" name="图片 7">
            <a:extLst>
              <a:ext uri="{FF2B5EF4-FFF2-40B4-BE49-F238E27FC236}">
                <a16:creationId xmlns:a16="http://schemas.microsoft.com/office/drawing/2014/main" id="{EFA77724-A72C-4673-B5DD-E261B0EC834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1643" t="45904" r="3283"/>
          <a:stretch/>
        </p:blipFill>
        <p:spPr>
          <a:xfrm>
            <a:off x="13557341" y="4326266"/>
            <a:ext cx="2346505" cy="1584084"/>
          </a:xfrm>
          <a:prstGeom prst="rect">
            <a:avLst/>
          </a:prstGeom>
        </p:spPr>
      </p:pic>
      <p:pic>
        <p:nvPicPr>
          <p:cNvPr id="43" name="图片 18">
            <a:extLst>
              <a:ext uri="{FF2B5EF4-FFF2-40B4-BE49-F238E27FC236}">
                <a16:creationId xmlns:a16="http://schemas.microsoft.com/office/drawing/2014/main" id="{A86A4DCB-F48F-4327-A04D-C01C95A96698}"/>
              </a:ext>
            </a:extLst>
          </p:cNvPr>
          <p:cNvPicPr>
            <a:picLocks noChangeAspect="1"/>
          </p:cNvPicPr>
          <p:nvPr/>
        </p:nvPicPr>
        <p:blipFill rotWithShape="1">
          <a:blip r:embed="rId11">
            <a:extLst>
              <a:ext uri="{28A0092B-C50C-407E-A947-70E740481C1C}">
                <a14:useLocalDpi xmlns:a14="http://schemas.microsoft.com/office/drawing/2010/main" val="0"/>
              </a:ext>
            </a:extLst>
          </a:blip>
          <a:srcRect l="37708" t="33704" r="14375" b="20741"/>
          <a:stretch/>
        </p:blipFill>
        <p:spPr>
          <a:xfrm>
            <a:off x="12367465" y="5017967"/>
            <a:ext cx="3856066" cy="2062157"/>
          </a:xfrm>
          <a:prstGeom prst="rect">
            <a:avLst/>
          </a:prstGeom>
        </p:spPr>
      </p:pic>
      <p:grpSp>
        <p:nvGrpSpPr>
          <p:cNvPr id="45" name="Group 44">
            <a:extLst>
              <a:ext uri="{FF2B5EF4-FFF2-40B4-BE49-F238E27FC236}">
                <a16:creationId xmlns:a16="http://schemas.microsoft.com/office/drawing/2014/main" id="{4D617BC2-A7DA-46F7-A918-0A2ADFA6D411}"/>
              </a:ext>
            </a:extLst>
          </p:cNvPr>
          <p:cNvGrpSpPr/>
          <p:nvPr/>
        </p:nvGrpSpPr>
        <p:grpSpPr>
          <a:xfrm>
            <a:off x="614968" y="266572"/>
            <a:ext cx="949672" cy="4061217"/>
            <a:chOff x="614968" y="1287987"/>
            <a:chExt cx="710825" cy="3039802"/>
          </a:xfrm>
        </p:grpSpPr>
        <p:grpSp>
          <p:nvGrpSpPr>
            <p:cNvPr id="46" name="Group 45">
              <a:extLst>
                <a:ext uri="{FF2B5EF4-FFF2-40B4-BE49-F238E27FC236}">
                  <a16:creationId xmlns:a16="http://schemas.microsoft.com/office/drawing/2014/main" id="{53D14791-12F3-43CF-8DD4-F8AEC4A86C63}"/>
                </a:ext>
              </a:extLst>
            </p:cNvPr>
            <p:cNvGrpSpPr/>
            <p:nvPr/>
          </p:nvGrpSpPr>
          <p:grpSpPr>
            <a:xfrm>
              <a:off x="614968" y="1287987"/>
              <a:ext cx="710825" cy="3039802"/>
              <a:chOff x="614968" y="1287987"/>
              <a:chExt cx="710825" cy="3039802"/>
            </a:xfrm>
          </p:grpSpPr>
          <p:grpSp>
            <p:nvGrpSpPr>
              <p:cNvPr id="50" name="Group 49">
                <a:extLst>
                  <a:ext uri="{FF2B5EF4-FFF2-40B4-BE49-F238E27FC236}">
                    <a16:creationId xmlns:a16="http://schemas.microsoft.com/office/drawing/2014/main" id="{B6F23278-9AA3-4E11-800F-B827F3F4D690}"/>
                  </a:ext>
                </a:extLst>
              </p:cNvPr>
              <p:cNvGrpSpPr/>
              <p:nvPr/>
            </p:nvGrpSpPr>
            <p:grpSpPr>
              <a:xfrm>
                <a:off x="614968" y="1287987"/>
                <a:ext cx="710825" cy="3039802"/>
                <a:chOff x="11480167" y="1600200"/>
                <a:chExt cx="710825" cy="3039802"/>
              </a:xfrm>
            </p:grpSpPr>
            <p:pic>
              <p:nvPicPr>
                <p:cNvPr id="54" name="Picture 9" descr="F:\未标题-1.png">
                  <a:extLst>
                    <a:ext uri="{FF2B5EF4-FFF2-40B4-BE49-F238E27FC236}">
                      <a16:creationId xmlns:a16="http://schemas.microsoft.com/office/drawing/2014/main" id="{47DA867E-E70D-47BF-A2C4-516FB3E054F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8682" t="6895" r="13757" b="5885"/>
                <a:stretch/>
              </p:blipFill>
              <p:spPr bwMode="auto">
                <a:xfrm>
                  <a:off x="11480167" y="1600200"/>
                  <a:ext cx="710825" cy="303980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2" descr="F:\未标题-2.png">
                  <a:extLst>
                    <a:ext uri="{FF2B5EF4-FFF2-40B4-BE49-F238E27FC236}">
                      <a16:creationId xmlns:a16="http://schemas.microsoft.com/office/drawing/2014/main" id="{F9B73214-6F18-4B10-BB86-8D9DD465154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8949" t="27267" r="29009" b="26422"/>
                <a:stretch/>
              </p:blipFill>
              <p:spPr bwMode="auto">
                <a:xfrm>
                  <a:off x="11666924" y="2567464"/>
                  <a:ext cx="384953" cy="42408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F:\未标题-2.png">
                  <a:extLst>
                    <a:ext uri="{FF2B5EF4-FFF2-40B4-BE49-F238E27FC236}">
                      <a16:creationId xmlns:a16="http://schemas.microsoft.com/office/drawing/2014/main" id="{3451AA16-D549-4A97-8B69-D4D33668C230}"/>
                    </a:ext>
                  </a:extLst>
                </p:cNvPr>
                <p:cNvPicPr>
                  <a:picLocks noChangeAspect="1" noChangeArrowheads="1"/>
                </p:cNvPicPr>
                <p:nvPr/>
              </p:nvPicPr>
              <p:blipFill rotWithShape="1">
                <a:blip r:embed="rId15" cstate="print">
                  <a:duotone>
                    <a:prstClr val="black"/>
                    <a:srgbClr val="FF0000">
                      <a:tint val="45000"/>
                      <a:satMod val="400000"/>
                    </a:srgbClr>
                  </a:duotone>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rcRect l="28949" t="27267" r="29009" b="26422"/>
                <a:stretch/>
              </p:blipFill>
              <p:spPr bwMode="auto">
                <a:xfrm>
                  <a:off x="11662768" y="1730587"/>
                  <a:ext cx="384953" cy="424088"/>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Oval 50">
                <a:extLst>
                  <a:ext uri="{FF2B5EF4-FFF2-40B4-BE49-F238E27FC236}">
                    <a16:creationId xmlns:a16="http://schemas.microsoft.com/office/drawing/2014/main" id="{3B36A013-E078-4885-9A2B-19E553CFCEC4}"/>
                  </a:ext>
                </a:extLst>
              </p:cNvPr>
              <p:cNvSpPr/>
              <p:nvPr/>
            </p:nvSpPr>
            <p:spPr>
              <a:xfrm>
                <a:off x="825092" y="1910635"/>
                <a:ext cx="328844" cy="328844"/>
              </a:xfrm>
              <a:prstGeom prst="ellips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C39C82E-5E62-4000-8BE1-6B688CCD1271}"/>
                  </a:ext>
                </a:extLst>
              </p:cNvPr>
              <p:cNvSpPr/>
              <p:nvPr/>
            </p:nvSpPr>
            <p:spPr>
              <a:xfrm>
                <a:off x="875185" y="212500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92F718A0-154B-4FB2-AF89-D91244B02E32}"/>
                  </a:ext>
                </a:extLst>
              </p:cNvPr>
              <p:cNvSpPr/>
              <p:nvPr/>
            </p:nvSpPr>
            <p:spPr>
              <a:xfrm>
                <a:off x="848824" y="1980971"/>
                <a:ext cx="68979" cy="120449"/>
              </a:xfrm>
              <a:custGeom>
                <a:avLst/>
                <a:gdLst>
                  <a:gd name="connsiteX0" fmla="*/ 68770 w 68979"/>
                  <a:gd name="connsiteY0" fmla="*/ 155 h 120449"/>
                  <a:gd name="connsiteX1" fmla="*/ 15430 w 68979"/>
                  <a:gd name="connsiteY1" fmla="*/ 30635 h 120449"/>
                  <a:gd name="connsiteX2" fmla="*/ 190 w 68979"/>
                  <a:gd name="connsiteY2" fmla="*/ 99215 h 120449"/>
                  <a:gd name="connsiteX3" fmla="*/ 23050 w 68979"/>
                  <a:gd name="connsiteY3" fmla="*/ 120170 h 120449"/>
                  <a:gd name="connsiteX4" fmla="*/ 34480 w 68979"/>
                  <a:gd name="connsiteY4" fmla="*/ 87785 h 120449"/>
                  <a:gd name="connsiteX5" fmla="*/ 34480 w 68979"/>
                  <a:gd name="connsiteY5" fmla="*/ 42065 h 120449"/>
                  <a:gd name="connsiteX6" fmla="*/ 68770 w 68979"/>
                  <a:gd name="connsiteY6" fmla="*/ 155 h 12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79" h="120449">
                    <a:moveTo>
                      <a:pt x="68770" y="155"/>
                    </a:moveTo>
                    <a:cubicBezTo>
                      <a:pt x="65595" y="-1750"/>
                      <a:pt x="26860" y="14125"/>
                      <a:pt x="15430" y="30635"/>
                    </a:cubicBezTo>
                    <a:cubicBezTo>
                      <a:pt x="4000" y="47145"/>
                      <a:pt x="-1080" y="84293"/>
                      <a:pt x="190" y="99215"/>
                    </a:cubicBezTo>
                    <a:cubicBezTo>
                      <a:pt x="1460" y="114137"/>
                      <a:pt x="17335" y="122075"/>
                      <a:pt x="23050" y="120170"/>
                    </a:cubicBezTo>
                    <a:cubicBezTo>
                      <a:pt x="28765" y="118265"/>
                      <a:pt x="32575" y="100802"/>
                      <a:pt x="34480" y="87785"/>
                    </a:cubicBezTo>
                    <a:cubicBezTo>
                      <a:pt x="36385" y="74768"/>
                      <a:pt x="30988" y="55082"/>
                      <a:pt x="34480" y="42065"/>
                    </a:cubicBezTo>
                    <a:cubicBezTo>
                      <a:pt x="37972" y="29048"/>
                      <a:pt x="71945" y="2060"/>
                      <a:pt x="68770" y="1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Oval 46">
              <a:extLst>
                <a:ext uri="{FF2B5EF4-FFF2-40B4-BE49-F238E27FC236}">
                  <a16:creationId xmlns:a16="http://schemas.microsoft.com/office/drawing/2014/main" id="{15AEADB1-EDEC-468A-A85E-9497BD90018F}"/>
                </a:ext>
              </a:extLst>
            </p:cNvPr>
            <p:cNvSpPr/>
            <p:nvPr/>
          </p:nvSpPr>
          <p:spPr>
            <a:xfrm>
              <a:off x="820619" y="1461291"/>
              <a:ext cx="328844" cy="32884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B6520EB-50C1-4AD7-A72D-993587DAD143}"/>
                </a:ext>
              </a:extLst>
            </p:cNvPr>
            <p:cNvSpPr/>
            <p:nvPr/>
          </p:nvSpPr>
          <p:spPr>
            <a:xfrm>
              <a:off x="870712" y="167565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835B11B7-5CF1-4329-A9C0-34EC8BB010D4}"/>
                </a:ext>
              </a:extLst>
            </p:cNvPr>
            <p:cNvSpPr/>
            <p:nvPr/>
          </p:nvSpPr>
          <p:spPr>
            <a:xfrm>
              <a:off x="844351" y="1531627"/>
              <a:ext cx="68979" cy="120449"/>
            </a:xfrm>
            <a:custGeom>
              <a:avLst/>
              <a:gdLst>
                <a:gd name="connsiteX0" fmla="*/ 68770 w 68979"/>
                <a:gd name="connsiteY0" fmla="*/ 155 h 120449"/>
                <a:gd name="connsiteX1" fmla="*/ 15430 w 68979"/>
                <a:gd name="connsiteY1" fmla="*/ 30635 h 120449"/>
                <a:gd name="connsiteX2" fmla="*/ 190 w 68979"/>
                <a:gd name="connsiteY2" fmla="*/ 99215 h 120449"/>
                <a:gd name="connsiteX3" fmla="*/ 23050 w 68979"/>
                <a:gd name="connsiteY3" fmla="*/ 120170 h 120449"/>
                <a:gd name="connsiteX4" fmla="*/ 34480 w 68979"/>
                <a:gd name="connsiteY4" fmla="*/ 87785 h 120449"/>
                <a:gd name="connsiteX5" fmla="*/ 34480 w 68979"/>
                <a:gd name="connsiteY5" fmla="*/ 42065 h 120449"/>
                <a:gd name="connsiteX6" fmla="*/ 68770 w 68979"/>
                <a:gd name="connsiteY6" fmla="*/ 155 h 12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79" h="120449">
                  <a:moveTo>
                    <a:pt x="68770" y="155"/>
                  </a:moveTo>
                  <a:cubicBezTo>
                    <a:pt x="65595" y="-1750"/>
                    <a:pt x="26860" y="14125"/>
                    <a:pt x="15430" y="30635"/>
                  </a:cubicBezTo>
                  <a:cubicBezTo>
                    <a:pt x="4000" y="47145"/>
                    <a:pt x="-1080" y="84293"/>
                    <a:pt x="190" y="99215"/>
                  </a:cubicBezTo>
                  <a:cubicBezTo>
                    <a:pt x="1460" y="114137"/>
                    <a:pt x="17335" y="122075"/>
                    <a:pt x="23050" y="120170"/>
                  </a:cubicBezTo>
                  <a:cubicBezTo>
                    <a:pt x="28765" y="118265"/>
                    <a:pt x="32575" y="100802"/>
                    <a:pt x="34480" y="87785"/>
                  </a:cubicBezTo>
                  <a:cubicBezTo>
                    <a:pt x="36385" y="74768"/>
                    <a:pt x="30988" y="55082"/>
                    <a:pt x="34480" y="42065"/>
                  </a:cubicBezTo>
                  <a:cubicBezTo>
                    <a:pt x="37972" y="29048"/>
                    <a:pt x="71945" y="2060"/>
                    <a:pt x="68770" y="1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8" name="Picture 2" descr="Tả chú công an giao thông (10 mẫu) - Tập làm văn lớp 5">
            <a:extLst>
              <a:ext uri="{FF2B5EF4-FFF2-40B4-BE49-F238E27FC236}">
                <a16:creationId xmlns:a16="http://schemas.microsoft.com/office/drawing/2014/main" id="{3BBF10F9-7298-4DE9-9592-E2D905D56721}"/>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2090" b="100000" l="31250" r="63438">
                        <a14:foregroundMark x1="36563" y1="29851" x2="36563" y2="29851"/>
                        <a14:foregroundMark x1="53281" y1="73433" x2="53594" y2="76119"/>
                        <a14:backgroundMark x1="39531" y1="72537" x2="44063" y2="81493"/>
                        <a14:backgroundMark x1="45781" y1="76119" x2="45781" y2="76119"/>
                        <a14:backgroundMark x1="52969" y1="73433" x2="52969" y2="76716"/>
                      </a14:backgroundRemoval>
                    </a14:imgEffect>
                    <a14:imgEffect>
                      <a14:brightnessContrast contrast="20000"/>
                    </a14:imgEffect>
                  </a14:imgLayer>
                </a14:imgProps>
              </a:ext>
              <a:ext uri="{28A0092B-C50C-407E-A947-70E740481C1C}">
                <a14:useLocalDpi xmlns:a14="http://schemas.microsoft.com/office/drawing/2010/main" val="0"/>
              </a:ext>
            </a:extLst>
          </a:blip>
          <a:srcRect l="27659" r="33135"/>
          <a:stretch/>
        </p:blipFill>
        <p:spPr bwMode="auto">
          <a:xfrm>
            <a:off x="1287982" y="1261262"/>
            <a:ext cx="2367098" cy="316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20291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500"/>
                                        <p:tgtEl>
                                          <p:spTgt spid="28"/>
                                        </p:tgtEl>
                                      </p:cBhvr>
                                    </p:animEffect>
                                  </p:childTnLst>
                                </p:cTn>
                              </p:par>
                              <p:par>
                                <p:cTn id="8" presetID="53"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p:cTn id="10" dur="500" fill="hold"/>
                                        <p:tgtEl>
                                          <p:spTgt spid="28"/>
                                        </p:tgtEl>
                                        <p:attrNameLst>
                                          <p:attrName>ppt_w</p:attrName>
                                        </p:attrNameLst>
                                      </p:cBhvr>
                                      <p:tavLst>
                                        <p:tav tm="0">
                                          <p:val>
                                            <p:fltVal val="0"/>
                                          </p:val>
                                        </p:tav>
                                        <p:tav tm="100000">
                                          <p:val>
                                            <p:strVal val="#ppt_w"/>
                                          </p:val>
                                        </p:tav>
                                      </p:tavLst>
                                    </p:anim>
                                    <p:anim calcmode="lin" valueType="num">
                                      <p:cBhvr>
                                        <p:cTn id="11" dur="500" fill="hold"/>
                                        <p:tgtEl>
                                          <p:spTgt spid="28"/>
                                        </p:tgtEl>
                                        <p:attrNameLst>
                                          <p:attrName>ppt_h</p:attrName>
                                        </p:attrNameLst>
                                      </p:cBhvr>
                                      <p:tavLst>
                                        <p:tav tm="0">
                                          <p:val>
                                            <p:fltVal val="0"/>
                                          </p:val>
                                        </p:tav>
                                        <p:tav tm="100000">
                                          <p:val>
                                            <p:strVal val="#ppt_h"/>
                                          </p:val>
                                        </p:tav>
                                      </p:tavLst>
                                    </p:anim>
                                    <p:animEffect transition="in" filter="fade">
                                      <p:cBhvr>
                                        <p:cTn id="12" dur="500"/>
                                        <p:tgtEl>
                                          <p:spTgt spid="2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p:cTn id="15" dur="500" fill="hold"/>
                                        <p:tgtEl>
                                          <p:spTgt spid="57"/>
                                        </p:tgtEl>
                                        <p:attrNameLst>
                                          <p:attrName>ppt_w</p:attrName>
                                        </p:attrNameLst>
                                      </p:cBhvr>
                                      <p:tavLst>
                                        <p:tav tm="0">
                                          <p:val>
                                            <p:fltVal val="0"/>
                                          </p:val>
                                        </p:tav>
                                        <p:tav tm="100000">
                                          <p:val>
                                            <p:strVal val="#ppt_w"/>
                                          </p:val>
                                        </p:tav>
                                      </p:tavLst>
                                    </p:anim>
                                    <p:anim calcmode="lin" valueType="num">
                                      <p:cBhvr>
                                        <p:cTn id="16" dur="500" fill="hold"/>
                                        <p:tgtEl>
                                          <p:spTgt spid="57"/>
                                        </p:tgtEl>
                                        <p:attrNameLst>
                                          <p:attrName>ppt_h</p:attrName>
                                        </p:attrNameLst>
                                      </p:cBhvr>
                                      <p:tavLst>
                                        <p:tav tm="0">
                                          <p:val>
                                            <p:fltVal val="0"/>
                                          </p:val>
                                        </p:tav>
                                        <p:tav tm="100000">
                                          <p:val>
                                            <p:strVal val="#ppt_h"/>
                                          </p:val>
                                        </p:tav>
                                      </p:tavLst>
                                    </p:anim>
                                    <p:animEffect transition="in" filter="fade">
                                      <p:cBhvr>
                                        <p:cTn id="17" dur="500"/>
                                        <p:tgtEl>
                                          <p:spTgt spid="57"/>
                                        </p:tgtEl>
                                      </p:cBhvr>
                                    </p:animEffect>
                                  </p:childTnLst>
                                </p:cTn>
                              </p:par>
                              <p:par>
                                <p:cTn id="18" presetID="5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p:cTn id="25" dur="500" fill="hold"/>
                                        <p:tgtEl>
                                          <p:spTgt spid="59"/>
                                        </p:tgtEl>
                                        <p:attrNameLst>
                                          <p:attrName>ppt_w</p:attrName>
                                        </p:attrNameLst>
                                      </p:cBhvr>
                                      <p:tavLst>
                                        <p:tav tm="0">
                                          <p:val>
                                            <p:fltVal val="0"/>
                                          </p:val>
                                        </p:tav>
                                        <p:tav tm="100000">
                                          <p:val>
                                            <p:strVal val="#ppt_w"/>
                                          </p:val>
                                        </p:tav>
                                      </p:tavLst>
                                    </p:anim>
                                    <p:anim calcmode="lin" valueType="num">
                                      <p:cBhvr>
                                        <p:cTn id="26" dur="500" fill="hold"/>
                                        <p:tgtEl>
                                          <p:spTgt spid="59"/>
                                        </p:tgtEl>
                                        <p:attrNameLst>
                                          <p:attrName>ppt_h</p:attrName>
                                        </p:attrNameLst>
                                      </p:cBhvr>
                                      <p:tavLst>
                                        <p:tav tm="0">
                                          <p:val>
                                            <p:fltVal val="0"/>
                                          </p:val>
                                        </p:tav>
                                        <p:tav tm="100000">
                                          <p:val>
                                            <p:strVal val="#ppt_h"/>
                                          </p:val>
                                        </p:tav>
                                      </p:tavLst>
                                    </p:anim>
                                    <p:animEffect transition="in" filter="fade">
                                      <p:cBhvr>
                                        <p:cTn id="27" dur="500"/>
                                        <p:tgtEl>
                                          <p:spTgt spid="59"/>
                                        </p:tgtEl>
                                      </p:cBhvr>
                                    </p:animEffect>
                                  </p:childTnLst>
                                </p:cTn>
                              </p:par>
                              <p:par>
                                <p:cTn id="28" presetID="53" presetClass="entr" presetSubtype="16" fill="hold" grpId="0" nodeType="withEffect" nodePh="1">
                                  <p:stCondLst>
                                    <p:cond delay="0"/>
                                  </p:stCondLst>
                                  <p:endCondLst>
                                    <p:cond evt="begin" delay="0">
                                      <p:tn val="28"/>
                                    </p:cond>
                                  </p:endCondLst>
                                  <p:childTnLst>
                                    <p:set>
                                      <p:cBhvr>
                                        <p:cTn id="29" dur="1" fill="hold">
                                          <p:stCondLst>
                                            <p:cond delay="0"/>
                                          </p:stCondLst>
                                        </p:cTn>
                                        <p:tgtEl>
                                          <p:spTgt spid="60"/>
                                        </p:tgtEl>
                                        <p:attrNameLst>
                                          <p:attrName>style.visibility</p:attrName>
                                        </p:attrNameLst>
                                      </p:cBhvr>
                                      <p:to>
                                        <p:strVal val="visible"/>
                                      </p:to>
                                    </p:set>
                                    <p:anim calcmode="lin" valueType="num">
                                      <p:cBhvr>
                                        <p:cTn id="30" dur="500" fill="hold"/>
                                        <p:tgtEl>
                                          <p:spTgt spid="60"/>
                                        </p:tgtEl>
                                        <p:attrNameLst>
                                          <p:attrName>ppt_w</p:attrName>
                                        </p:attrNameLst>
                                      </p:cBhvr>
                                      <p:tavLst>
                                        <p:tav tm="0">
                                          <p:val>
                                            <p:fltVal val="0"/>
                                          </p:val>
                                        </p:tav>
                                        <p:tav tm="100000">
                                          <p:val>
                                            <p:strVal val="#ppt_w"/>
                                          </p:val>
                                        </p:tav>
                                      </p:tavLst>
                                    </p:anim>
                                    <p:anim calcmode="lin" valueType="num">
                                      <p:cBhvr>
                                        <p:cTn id="31" dur="500" fill="hold"/>
                                        <p:tgtEl>
                                          <p:spTgt spid="60"/>
                                        </p:tgtEl>
                                        <p:attrNameLst>
                                          <p:attrName>ppt_h</p:attrName>
                                        </p:attrNameLst>
                                      </p:cBhvr>
                                      <p:tavLst>
                                        <p:tav tm="0">
                                          <p:val>
                                            <p:fltVal val="0"/>
                                          </p:val>
                                        </p:tav>
                                        <p:tav tm="100000">
                                          <p:val>
                                            <p:strVal val="#ppt_h"/>
                                          </p:val>
                                        </p:tav>
                                      </p:tavLst>
                                    </p:anim>
                                    <p:animEffect transition="in" filter="fade">
                                      <p:cBhvr>
                                        <p:cTn id="32" dur="500"/>
                                        <p:tgtEl>
                                          <p:spTgt spid="6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53" presetClass="entr" presetSubtype="16" fill="hold" nodeType="withEffect">
                                  <p:stCondLst>
                                    <p:cond delay="0"/>
                                  </p:stCondLst>
                                  <p:childTnLst>
                                    <p:set>
                                      <p:cBhvr>
                                        <p:cTn id="39" dur="1" fill="hold">
                                          <p:stCondLst>
                                            <p:cond delay="0"/>
                                          </p:stCondLst>
                                        </p:cTn>
                                        <p:tgtEl>
                                          <p:spTgt spid="61"/>
                                        </p:tgtEl>
                                        <p:attrNameLst>
                                          <p:attrName>style.visibility</p:attrName>
                                        </p:attrNameLst>
                                      </p:cBhvr>
                                      <p:to>
                                        <p:strVal val="visible"/>
                                      </p:to>
                                    </p:set>
                                    <p:anim calcmode="lin" valueType="num">
                                      <p:cBhvr>
                                        <p:cTn id="40" dur="500" fill="hold"/>
                                        <p:tgtEl>
                                          <p:spTgt spid="61"/>
                                        </p:tgtEl>
                                        <p:attrNameLst>
                                          <p:attrName>ppt_w</p:attrName>
                                        </p:attrNameLst>
                                      </p:cBhvr>
                                      <p:tavLst>
                                        <p:tav tm="0">
                                          <p:val>
                                            <p:fltVal val="0"/>
                                          </p:val>
                                        </p:tav>
                                        <p:tav tm="100000">
                                          <p:val>
                                            <p:strVal val="#ppt_w"/>
                                          </p:val>
                                        </p:tav>
                                      </p:tavLst>
                                    </p:anim>
                                    <p:anim calcmode="lin" valueType="num">
                                      <p:cBhvr>
                                        <p:cTn id="41" dur="500" fill="hold"/>
                                        <p:tgtEl>
                                          <p:spTgt spid="61"/>
                                        </p:tgtEl>
                                        <p:attrNameLst>
                                          <p:attrName>ppt_h</p:attrName>
                                        </p:attrNameLst>
                                      </p:cBhvr>
                                      <p:tavLst>
                                        <p:tav tm="0">
                                          <p:val>
                                            <p:fltVal val="0"/>
                                          </p:val>
                                        </p:tav>
                                        <p:tav tm="100000">
                                          <p:val>
                                            <p:strVal val="#ppt_h"/>
                                          </p:val>
                                        </p:tav>
                                      </p:tavLst>
                                    </p:anim>
                                    <p:animEffect transition="in" filter="fade">
                                      <p:cBhvr>
                                        <p:cTn id="42" dur="500"/>
                                        <p:tgtEl>
                                          <p:spTgt spid="61"/>
                                        </p:tgtEl>
                                      </p:cBhvr>
                                    </p:animEffect>
                                  </p:childTnLst>
                                </p:cTn>
                              </p:par>
                              <p:par>
                                <p:cTn id="43" presetID="53" presetClass="entr" presetSubtype="16"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anim calcmode="lin" valueType="num">
                                      <p:cBhvr>
                                        <p:cTn id="45" dur="500" fill="hold"/>
                                        <p:tgtEl>
                                          <p:spTgt spid="64"/>
                                        </p:tgtEl>
                                        <p:attrNameLst>
                                          <p:attrName>ppt_w</p:attrName>
                                        </p:attrNameLst>
                                      </p:cBhvr>
                                      <p:tavLst>
                                        <p:tav tm="0">
                                          <p:val>
                                            <p:fltVal val="0"/>
                                          </p:val>
                                        </p:tav>
                                        <p:tav tm="100000">
                                          <p:val>
                                            <p:strVal val="#ppt_w"/>
                                          </p:val>
                                        </p:tav>
                                      </p:tavLst>
                                    </p:anim>
                                    <p:anim calcmode="lin" valueType="num">
                                      <p:cBhvr>
                                        <p:cTn id="46" dur="500" fill="hold"/>
                                        <p:tgtEl>
                                          <p:spTgt spid="64"/>
                                        </p:tgtEl>
                                        <p:attrNameLst>
                                          <p:attrName>ppt_h</p:attrName>
                                        </p:attrNameLst>
                                      </p:cBhvr>
                                      <p:tavLst>
                                        <p:tav tm="0">
                                          <p:val>
                                            <p:fltVal val="0"/>
                                          </p:val>
                                        </p:tav>
                                        <p:tav tm="100000">
                                          <p:val>
                                            <p:strVal val="#ppt_h"/>
                                          </p:val>
                                        </p:tav>
                                      </p:tavLst>
                                    </p:anim>
                                    <p:animEffect transition="in" filter="fade">
                                      <p:cBhvr>
                                        <p:cTn id="47" dur="500"/>
                                        <p:tgtEl>
                                          <p:spTgt spid="64"/>
                                        </p:tgtEl>
                                      </p:cBhvr>
                                    </p:animEffect>
                                  </p:childTnLst>
                                </p:cTn>
                              </p:par>
                              <p:par>
                                <p:cTn id="48" presetID="42" presetClass="path" presetSubtype="0" accel="50000" decel="50000" fill="hold" nodeType="withEffect">
                                  <p:stCondLst>
                                    <p:cond delay="0"/>
                                  </p:stCondLst>
                                  <p:childTnLst>
                                    <p:animMotion origin="layout" path="M -3.125E-6 3.7037E-6 L -0.74804 0.00092 " pathEditMode="relative" rAng="0" ptsTypes="AA">
                                      <p:cBhvr>
                                        <p:cTn id="49" dur="3500" fill="hold"/>
                                        <p:tgtEl>
                                          <p:spTgt spid="42"/>
                                        </p:tgtEl>
                                        <p:attrNameLst>
                                          <p:attrName>ppt_x</p:attrName>
                                          <p:attrName>ppt_y</p:attrName>
                                        </p:attrNameLst>
                                      </p:cBhvr>
                                      <p:rCtr x="-37409" y="46"/>
                                    </p:animMotion>
                                  </p:childTnLst>
                                </p:cTn>
                              </p:par>
                              <p:par>
                                <p:cTn id="50" presetID="35" presetClass="path" presetSubtype="0" accel="50000" decel="50000" fill="hold" nodeType="withEffect">
                                  <p:stCondLst>
                                    <p:cond delay="0"/>
                                  </p:stCondLst>
                                  <p:childTnLst>
                                    <p:animMotion origin="layout" path="M 3.95833E-6 -4.44444E-6 L -0.65352 -0.00254 " pathEditMode="relative" rAng="0" ptsTypes="AA">
                                      <p:cBhvr>
                                        <p:cTn id="51" dur="3500" fill="hold"/>
                                        <p:tgtEl>
                                          <p:spTgt spid="43"/>
                                        </p:tgtEl>
                                        <p:attrNameLst>
                                          <p:attrName>ppt_x</p:attrName>
                                          <p:attrName>ppt_y</p:attrName>
                                        </p:attrNameLst>
                                      </p:cBhvr>
                                      <p:rCtr x="-32682" y="-139"/>
                                    </p:animMotion>
                                  </p:childTnLst>
                                </p:cTn>
                              </p:par>
                            </p:childTnLst>
                          </p:cTn>
                        </p:par>
                      </p:childTnLst>
                    </p:cTn>
                  </p:par>
                  <p:par>
                    <p:cTn id="52" fill="hold">
                      <p:stCondLst>
                        <p:cond delay="indefinite"/>
                      </p:stCondLst>
                      <p:childTnLst>
                        <p:par>
                          <p:cTn id="53" fill="hold">
                            <p:stCondLst>
                              <p:cond delay="0"/>
                            </p:stCondLst>
                            <p:childTnLst>
                              <p:par>
                                <p:cTn id="54" presetID="1" presetClass="emph" presetSubtype="2" repeatCount="100000" fill="hold" nodeType="clickEffect">
                                  <p:stCondLst>
                                    <p:cond delay="0"/>
                                  </p:stCondLst>
                                  <p:childTnLst>
                                    <p:animClr clrSpc="rgb" dir="cw">
                                      <p:cBhvr>
                                        <p:cTn id="55" dur="500" fill="hold"/>
                                        <p:tgtEl>
                                          <p:spTgt spid="57"/>
                                        </p:tgtEl>
                                        <p:attrNameLst>
                                          <p:attrName>fillcolor</p:attrName>
                                        </p:attrNameLst>
                                      </p:cBhvr>
                                      <p:to>
                                        <a:srgbClr val="FFFF00"/>
                                      </p:to>
                                    </p:animClr>
                                    <p:set>
                                      <p:cBhvr>
                                        <p:cTn id="56" dur="500" fill="hold"/>
                                        <p:tgtEl>
                                          <p:spTgt spid="57"/>
                                        </p:tgtEl>
                                        <p:attrNameLst>
                                          <p:attrName>fill.type</p:attrName>
                                        </p:attrNameLst>
                                      </p:cBhvr>
                                      <p:to>
                                        <p:strVal val="solid"/>
                                      </p:to>
                                    </p:set>
                                    <p:set>
                                      <p:cBhvr>
                                        <p:cTn id="57" dur="50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6DC1CB20-1BFD-4733-BD1C-85FCF39A2B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11" name="Picture 2">
            <a:extLst>
              <a:ext uri="{FF2B5EF4-FFF2-40B4-BE49-F238E27FC236}">
                <a16:creationId xmlns:a16="http://schemas.microsoft.com/office/drawing/2014/main" id="{FAC7F137-C89B-493A-929A-F368DDBC16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44649" y="932986"/>
            <a:ext cx="4731042" cy="3178184"/>
          </a:xfrm>
          <a:prstGeom prst="rect">
            <a:avLst/>
          </a:prstGeom>
        </p:spPr>
      </p:pic>
      <p:pic>
        <p:nvPicPr>
          <p:cNvPr id="5" name="图片 21">
            <a:extLst>
              <a:ext uri="{FF2B5EF4-FFF2-40B4-BE49-F238E27FC236}">
                <a16:creationId xmlns:a16="http://schemas.microsoft.com/office/drawing/2014/main" id="{8D5117F9-4EFA-402B-ACDD-9E6E047AEE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6">
            <a:extLst>
              <a:ext uri="{FF2B5EF4-FFF2-40B4-BE49-F238E27FC236}">
                <a16:creationId xmlns:a16="http://schemas.microsoft.com/office/drawing/2014/main" id="{A552B22E-C50D-4C3E-9DEB-927625E7FD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4643" y="352253"/>
            <a:ext cx="5335801" cy="2318526"/>
          </a:xfrm>
          <a:prstGeom prst="rect">
            <a:avLst/>
          </a:prstGeom>
        </p:spPr>
      </p:pic>
      <p:sp>
        <p:nvSpPr>
          <p:cNvPr id="7" name="TextBox 6">
            <a:extLst>
              <a:ext uri="{FF2B5EF4-FFF2-40B4-BE49-F238E27FC236}">
                <a16:creationId xmlns:a16="http://schemas.microsoft.com/office/drawing/2014/main" id="{F4F9D8C5-BC42-4204-BB92-A6480835657F}"/>
              </a:ext>
            </a:extLst>
          </p:cNvPr>
          <p:cNvSpPr txBox="1"/>
          <p:nvPr/>
        </p:nvSpPr>
        <p:spPr>
          <a:xfrm>
            <a:off x="904747" y="755193"/>
            <a:ext cx="4368567" cy="1015663"/>
          </a:xfrm>
          <a:prstGeom prst="rect">
            <a:avLst/>
          </a:prstGeom>
          <a:noFill/>
        </p:spPr>
        <p:txBody>
          <a:bodyPr wrap="square">
            <a:spAutoFit/>
          </a:bodyPr>
          <a:lstStyle/>
          <a:p>
            <a:pPr algn="ctr"/>
            <a:r>
              <a:rPr lang="vi-VN" altLang="en-US" sz="2000" b="1">
                <a:solidFill>
                  <a:schemeClr val="bg1"/>
                </a:solidFill>
                <a:latin typeface="Times New Roman" panose="02020603050405020304" pitchFamily="18" charset="0"/>
              </a:rPr>
              <a:t>Muốn phòng tránh tai nạn giao thông đường bộ, mỗi học sinh và mỗi công dân cần phải làm gì?</a:t>
            </a:r>
            <a:endParaRPr lang="en-US" sz="2000" b="1">
              <a:solidFill>
                <a:schemeClr val="bg1"/>
              </a:solidFill>
              <a:latin typeface="+mj-lt"/>
            </a:endParaRPr>
          </a:p>
        </p:txBody>
      </p:sp>
      <p:grpSp>
        <p:nvGrpSpPr>
          <p:cNvPr id="8" name="Group 7">
            <a:extLst>
              <a:ext uri="{FF2B5EF4-FFF2-40B4-BE49-F238E27FC236}">
                <a16:creationId xmlns:a16="http://schemas.microsoft.com/office/drawing/2014/main" id="{7DD81F93-795F-4F19-813F-7B63FF78B49A}"/>
              </a:ext>
            </a:extLst>
          </p:cNvPr>
          <p:cNvGrpSpPr/>
          <p:nvPr/>
        </p:nvGrpSpPr>
        <p:grpSpPr>
          <a:xfrm>
            <a:off x="904747" y="1850031"/>
            <a:ext cx="2306257" cy="3701530"/>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130961E9-263C-4F8A-96DB-4223AD75D06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966EC11C-C2E3-463E-9E09-CD4854B7B06E}"/>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5065B77-2A24-4D1A-AA79-163F9A45815A}"/>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5FA194D2-37CD-466C-BEC5-6B5F1C04DE5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CDA1CF01-488E-477D-83F7-C2F75688161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id="{4DD5DD7E-303E-4CA7-B292-D9EBA8F22EF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268FA1D6-6D53-451C-9C6B-09B0BF4E00EC}"/>
              </a:ext>
            </a:extLst>
          </p:cNvPr>
          <p:cNvSpPr txBox="1"/>
          <p:nvPr/>
        </p:nvSpPr>
        <p:spPr>
          <a:xfrm>
            <a:off x="5758620" y="1691081"/>
            <a:ext cx="4303100" cy="1661993"/>
          </a:xfrm>
          <a:prstGeom prst="rect">
            <a:avLst/>
          </a:prstGeom>
          <a:noFill/>
        </p:spPr>
        <p:txBody>
          <a:bodyPr wrap="square">
            <a:spAutoFit/>
          </a:bodyPr>
          <a:lstStyle/>
          <a:p>
            <a:pPr marL="342900" indent="-342900" algn="l">
              <a:lnSpc>
                <a:spcPct val="85000"/>
              </a:lnSpc>
              <a:buFontTx/>
              <a:buChar char="-"/>
            </a:pPr>
            <a:r>
              <a:rPr lang="vi-VN" altLang="en-US" sz="2000" b="1">
                <a:latin typeface="Times New Roman" panose="02020603050405020304" pitchFamily="18" charset="0"/>
              </a:rPr>
              <a:t>Tìm hiểu học tập để biết rõ về Luật an toàn giao thông đường bộ.</a:t>
            </a:r>
          </a:p>
          <a:p>
            <a:pPr marL="342900" indent="-342900" algn="l">
              <a:lnSpc>
                <a:spcPct val="85000"/>
              </a:lnSpc>
              <a:buFontTx/>
              <a:buChar char="-"/>
            </a:pPr>
            <a:r>
              <a:rPr lang="vi-VN" altLang="en-US" sz="2000" b="1">
                <a:latin typeface="Times New Roman" panose="02020603050405020304" pitchFamily="18" charset="0"/>
              </a:rPr>
              <a:t>Luôn ghi nhớ và thực hiện Luật an toàn giao thông đường bộ.</a:t>
            </a:r>
          </a:p>
          <a:p>
            <a:pPr marL="342900" indent="-342900" algn="l">
              <a:lnSpc>
                <a:spcPct val="85000"/>
              </a:lnSpc>
              <a:buFontTx/>
              <a:buChar char="-"/>
            </a:pPr>
            <a:r>
              <a:rPr lang="vi-VN" altLang="en-US" sz="2000" b="1">
                <a:latin typeface="Times New Roman" panose="02020603050405020304" pitchFamily="18" charset="0"/>
              </a:rPr>
              <a:t>Tuyên truyền với mọi người về Luật an toàn giao thông đường bộ.</a:t>
            </a:r>
            <a:endParaRPr lang="en-US" altLang="en-US" sz="2000" b="1">
              <a:latin typeface="Times New Roman" panose="02020603050405020304" pitchFamily="18" charset="0"/>
            </a:endParaRPr>
          </a:p>
        </p:txBody>
      </p:sp>
    </p:spTree>
    <p:extLst>
      <p:ext uri="{BB962C8B-B14F-4D97-AF65-F5344CB8AC3E}">
        <p14:creationId xmlns:p14="http://schemas.microsoft.com/office/powerpoint/2010/main" val="859674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8"/>
                                        </p:tgtEl>
                                        <p:attrNameLst>
                                          <p:attrName>r</p:attrName>
                                        </p:attrNameLst>
                                      </p:cBhvr>
                                    </p:animRot>
                                    <p:animRot by="-240000">
                                      <p:cBhvr>
                                        <p:cTn id="20" dur="200" fill="hold">
                                          <p:stCondLst>
                                            <p:cond delay="200"/>
                                          </p:stCondLst>
                                        </p:cTn>
                                        <p:tgtEl>
                                          <p:spTgt spid="8"/>
                                        </p:tgtEl>
                                        <p:attrNameLst>
                                          <p:attrName>r</p:attrName>
                                        </p:attrNameLst>
                                      </p:cBhvr>
                                    </p:animRot>
                                    <p:animRot by="240000">
                                      <p:cBhvr>
                                        <p:cTn id="21" dur="200" fill="hold">
                                          <p:stCondLst>
                                            <p:cond delay="400"/>
                                          </p:stCondLst>
                                        </p:cTn>
                                        <p:tgtEl>
                                          <p:spTgt spid="8"/>
                                        </p:tgtEl>
                                        <p:attrNameLst>
                                          <p:attrName>r</p:attrName>
                                        </p:attrNameLst>
                                      </p:cBhvr>
                                    </p:animRot>
                                    <p:animRot by="-240000">
                                      <p:cBhvr>
                                        <p:cTn id="22" dur="200" fill="hold">
                                          <p:stCondLst>
                                            <p:cond delay="600"/>
                                          </p:stCondLst>
                                        </p:cTn>
                                        <p:tgtEl>
                                          <p:spTgt spid="8"/>
                                        </p:tgtEl>
                                        <p:attrNameLst>
                                          <p:attrName>r</p:attrName>
                                        </p:attrNameLst>
                                      </p:cBhvr>
                                    </p:animRot>
                                    <p:animRot by="120000">
                                      <p:cBhvr>
                                        <p:cTn id="23" dur="200" fill="hold">
                                          <p:stCondLst>
                                            <p:cond delay="800"/>
                                          </p:stCondLst>
                                        </p:cTn>
                                        <p:tgtEl>
                                          <p:spTgt spid="8"/>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par>
                                <p:cTn id="47" presetID="2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201" t="1202" r="1201" b="54181"/>
          <a:stretch/>
        </p:blipFill>
        <p:spPr>
          <a:xfrm>
            <a:off x="-675185" y="3133493"/>
            <a:ext cx="8390436" cy="3743558"/>
          </a:xfrm>
          <a:prstGeom prst="rect">
            <a:avLst/>
          </a:prstGeom>
        </p:spPr>
      </p:pic>
      <p:sp>
        <p:nvSpPr>
          <p:cNvPr id="7" name="文本框 1">
            <a:extLst>
              <a:ext uri="{FF2B5EF4-FFF2-40B4-BE49-F238E27FC236}">
                <a16:creationId xmlns:a16="http://schemas.microsoft.com/office/drawing/2014/main" id="{A011F773-E44D-4A82-A37F-1A8E5E8AD366}"/>
              </a:ext>
            </a:extLst>
          </p:cNvPr>
          <p:cNvSpPr txBox="1"/>
          <p:nvPr/>
        </p:nvSpPr>
        <p:spPr>
          <a:xfrm>
            <a:off x="2274093" y="2386706"/>
            <a:ext cx="7643813" cy="2800767"/>
          </a:xfrm>
          <a:prstGeom prst="rect">
            <a:avLst/>
          </a:prstGeom>
          <a:noFill/>
        </p:spPr>
        <p:txBody>
          <a:bodyPr wrap="square" rtlCol="0">
            <a:spAutoFit/>
          </a:bodyPr>
          <a:lstStyle/>
          <a:p>
            <a:pPr algn="ctr"/>
            <a:r>
              <a:rPr kumimoji="1" lang="vi-VN" altLang="zh-CN" sz="8800" spc="-300">
                <a:solidFill>
                  <a:srgbClr val="002060"/>
                </a:solidFill>
                <a:latin typeface="UTM Cookies" panose="02040603050506020204" pitchFamily="18" charset="0"/>
                <a:ea typeface="字魂27号-布丁体" pitchFamily="2" charset="-122"/>
              </a:rPr>
              <a:t>CHÚC CÁC BẠN</a:t>
            </a:r>
          </a:p>
          <a:p>
            <a:pPr algn="ctr"/>
            <a:r>
              <a:rPr kumimoji="1" lang="vi-VN" altLang="zh-CN" sz="8800" spc="-300">
                <a:solidFill>
                  <a:srgbClr val="002060"/>
                </a:solidFill>
                <a:latin typeface="UTM Cookies" panose="02040603050506020204" pitchFamily="18" charset="0"/>
                <a:ea typeface="字魂27号-布丁体" pitchFamily="2" charset="-122"/>
              </a:rPr>
              <a:t>HỌC TẬP TỐT</a:t>
            </a:r>
            <a:endParaRPr kumimoji="1" lang="zh-CN" altLang="en-US" sz="8800" spc="-300" dirty="0">
              <a:solidFill>
                <a:srgbClr val="002060"/>
              </a:solidFill>
              <a:latin typeface="UTM Cookies" panose="02040603050506020204" pitchFamily="18" charset="0"/>
              <a:ea typeface="字魂27号-布丁体" pitchFamily="2" charset="-122"/>
            </a:endParaRPr>
          </a:p>
        </p:txBody>
      </p:sp>
    </p:spTree>
    <p:extLst>
      <p:ext uri="{BB962C8B-B14F-4D97-AF65-F5344CB8AC3E}">
        <p14:creationId xmlns:p14="http://schemas.microsoft.com/office/powerpoint/2010/main" val="1059285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65B6A1F6-CE77-4977-A72B-3E749CC81A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3" name="图片 21">
            <a:extLst>
              <a:ext uri="{FF2B5EF4-FFF2-40B4-BE49-F238E27FC236}">
                <a16:creationId xmlns:a16="http://schemas.microsoft.com/office/drawing/2014/main" id="{A1EFA756-AD10-44A3-9049-8ADF0FAB4B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4" name="Picture 6">
            <a:extLst>
              <a:ext uri="{FF2B5EF4-FFF2-40B4-BE49-F238E27FC236}">
                <a16:creationId xmlns:a16="http://schemas.microsoft.com/office/drawing/2014/main" id="{361B44BA-4C94-4E4B-A0F3-9430868A4D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100" y="353226"/>
            <a:ext cx="5335801" cy="2318526"/>
          </a:xfrm>
          <a:prstGeom prst="rect">
            <a:avLst/>
          </a:prstGeom>
        </p:spPr>
      </p:pic>
      <p:sp>
        <p:nvSpPr>
          <p:cNvPr id="5" name="TextBox 4">
            <a:extLst>
              <a:ext uri="{FF2B5EF4-FFF2-40B4-BE49-F238E27FC236}">
                <a16:creationId xmlns:a16="http://schemas.microsoft.com/office/drawing/2014/main" id="{C5B08038-A6D7-4EF9-9E75-350488E15985}"/>
              </a:ext>
            </a:extLst>
          </p:cNvPr>
          <p:cNvSpPr txBox="1"/>
          <p:nvPr/>
        </p:nvSpPr>
        <p:spPr>
          <a:xfrm>
            <a:off x="3165916" y="566509"/>
            <a:ext cx="4368567" cy="1384995"/>
          </a:xfrm>
          <a:prstGeom prst="rect">
            <a:avLst/>
          </a:prstGeom>
          <a:noFill/>
        </p:spPr>
        <p:txBody>
          <a:bodyPr wrap="square">
            <a:spAutoFit/>
          </a:bodyPr>
          <a:lstStyle/>
          <a:p>
            <a:pPr algn="ctr"/>
            <a:r>
              <a:rPr lang="vi-VN" altLang="en-US" sz="2800" b="1">
                <a:solidFill>
                  <a:schemeClr val="bg1"/>
                </a:solidFill>
                <a:latin typeface="Times New Roman" panose="02020603050405020304" pitchFamily="18" charset="0"/>
              </a:rPr>
              <a:t>Có người làm ra vẻ vô tình đụng chạm vào cơ thể hoặc các bộ phận kín của bạn.</a:t>
            </a:r>
            <a:endParaRPr lang="en-US" sz="2800" b="1">
              <a:solidFill>
                <a:schemeClr val="bg1"/>
              </a:solidFill>
              <a:latin typeface="+mj-lt"/>
            </a:endParaRPr>
          </a:p>
        </p:txBody>
      </p:sp>
      <p:grpSp>
        <p:nvGrpSpPr>
          <p:cNvPr id="6" name="Group 5">
            <a:extLst>
              <a:ext uri="{FF2B5EF4-FFF2-40B4-BE49-F238E27FC236}">
                <a16:creationId xmlns:a16="http://schemas.microsoft.com/office/drawing/2014/main" id="{8CC2639F-1745-4C65-9622-B1AB04D20714}"/>
              </a:ext>
            </a:extLst>
          </p:cNvPr>
          <p:cNvGrpSpPr/>
          <p:nvPr/>
        </p:nvGrpSpPr>
        <p:grpSpPr>
          <a:xfrm>
            <a:off x="3069204" y="1851004"/>
            <a:ext cx="2306257" cy="3701530"/>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28A113A1-E2D7-496B-A47F-C2F0D3CE5D4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4FCD6DA2-E5EE-485D-8DFC-ABA62F0E5E23}"/>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a:extLst>
              <a:ext uri="{FF2B5EF4-FFF2-40B4-BE49-F238E27FC236}">
                <a16:creationId xmlns:a16="http://schemas.microsoft.com/office/drawing/2014/main" id="{FCCBDC32-814F-47F0-B72D-53BB089572D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50302" y="2438548"/>
            <a:ext cx="4179657" cy="2045274"/>
          </a:xfrm>
          <a:prstGeom prst="rect">
            <a:avLst/>
          </a:prstGeom>
        </p:spPr>
      </p:pic>
      <p:grpSp>
        <p:nvGrpSpPr>
          <p:cNvPr id="10" name="Group 9">
            <a:extLst>
              <a:ext uri="{FF2B5EF4-FFF2-40B4-BE49-F238E27FC236}">
                <a16:creationId xmlns:a16="http://schemas.microsoft.com/office/drawing/2014/main" id="{401F0C33-9554-4614-8D2D-BA4C7CB29BAE}"/>
              </a:ext>
            </a:extLst>
          </p:cNvPr>
          <p:cNvGrpSpPr/>
          <p:nvPr/>
        </p:nvGrpSpPr>
        <p:grpSpPr>
          <a:xfrm>
            <a:off x="9977611" y="3070018"/>
            <a:ext cx="2224944" cy="4092782"/>
            <a:chOff x="12843095" y="658761"/>
            <a:chExt cx="3036002" cy="5584723"/>
          </a:xfrm>
        </p:grpSpPr>
        <p:pic>
          <p:nvPicPr>
            <p:cNvPr id="11" name="Picture 2" descr="Cartoon students Royalty Free Vector Image - VectorStock">
              <a:extLst>
                <a:ext uri="{FF2B5EF4-FFF2-40B4-BE49-F238E27FC236}">
                  <a16:creationId xmlns:a16="http://schemas.microsoft.com/office/drawing/2014/main" id="{178B4B57-36A0-42B0-8B4E-60D7B96D7AC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a:extLst>
                <a:ext uri="{FF2B5EF4-FFF2-40B4-BE49-F238E27FC236}">
                  <a16:creationId xmlns:a16="http://schemas.microsoft.com/office/drawing/2014/main" id="{FCE5E3C8-6A59-42D5-BED5-3EAB1FBF53A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hiếu niên tiền phong quàng khăn đỏ minh họa">
              <a:extLst>
                <a:ext uri="{FF2B5EF4-FFF2-40B4-BE49-F238E27FC236}">
                  <a16:creationId xmlns:a16="http://schemas.microsoft.com/office/drawing/2014/main" id="{8E1FBF60-A6C8-455E-B9DC-7F2E7F0569C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60F8B4E-FDF7-436B-9C26-CC9669AA0C79}"/>
              </a:ext>
            </a:extLst>
          </p:cNvPr>
          <p:cNvSpPr txBox="1"/>
          <p:nvPr/>
        </p:nvSpPr>
        <p:spPr>
          <a:xfrm>
            <a:off x="6173144" y="2951946"/>
            <a:ext cx="3581625" cy="954107"/>
          </a:xfrm>
          <a:prstGeom prst="rect">
            <a:avLst/>
          </a:prstGeom>
          <a:noFill/>
        </p:spPr>
        <p:txBody>
          <a:bodyPr wrap="square">
            <a:spAutoFit/>
          </a:bodyPr>
          <a:lstStyle/>
          <a:p>
            <a:pPr algn="just"/>
            <a:r>
              <a:rPr lang="vi-VN" sz="2800" b="1" i="0">
                <a:effectLst/>
                <a:latin typeface="+mj-lt"/>
              </a:rPr>
              <a:t>Nhìn thẳng, hét to và nói cho người lớn biết</a:t>
            </a:r>
          </a:p>
        </p:txBody>
      </p:sp>
    </p:spTree>
    <p:extLst>
      <p:ext uri="{BB962C8B-B14F-4D97-AF65-F5344CB8AC3E}">
        <p14:creationId xmlns:p14="http://schemas.microsoft.com/office/powerpoint/2010/main" val="3186028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3"/>
                                        </p:tgtEl>
                                        <p:attrNameLst>
                                          <p:attrName>r</p:attrName>
                                        </p:attrNameLst>
                                      </p:cBhvr>
                                    </p:animRot>
                                    <p:animRot by="-240000">
                                      <p:cBhvr>
                                        <p:cTn id="12" dur="1000" fill="hold">
                                          <p:stCondLst>
                                            <p:cond delay="1000"/>
                                          </p:stCondLst>
                                        </p:cTn>
                                        <p:tgtEl>
                                          <p:spTgt spid="3"/>
                                        </p:tgtEl>
                                        <p:attrNameLst>
                                          <p:attrName>r</p:attrName>
                                        </p:attrNameLst>
                                      </p:cBhvr>
                                    </p:animRot>
                                    <p:animRot by="240000">
                                      <p:cBhvr>
                                        <p:cTn id="13" dur="1000" fill="hold">
                                          <p:stCondLst>
                                            <p:cond delay="2000"/>
                                          </p:stCondLst>
                                        </p:cTn>
                                        <p:tgtEl>
                                          <p:spTgt spid="3"/>
                                        </p:tgtEl>
                                        <p:attrNameLst>
                                          <p:attrName>r</p:attrName>
                                        </p:attrNameLst>
                                      </p:cBhvr>
                                    </p:animRot>
                                    <p:animRot by="-240000">
                                      <p:cBhvr>
                                        <p:cTn id="14" dur="1000" fill="hold">
                                          <p:stCondLst>
                                            <p:cond delay="3000"/>
                                          </p:stCondLst>
                                        </p:cTn>
                                        <p:tgtEl>
                                          <p:spTgt spid="3"/>
                                        </p:tgtEl>
                                        <p:attrNameLst>
                                          <p:attrName>r</p:attrName>
                                        </p:attrNameLst>
                                      </p:cBhvr>
                                    </p:animRot>
                                    <p:animRot by="120000">
                                      <p:cBhvr>
                                        <p:cTn id="15" dur="1000" fill="hold">
                                          <p:stCondLst>
                                            <p:cond delay="40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par>
                                <p:cTn id="47" presetID="14" presetClass="entr" presetSubtype="1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86A44ED6-F8C3-4946-BC6A-A544E434C2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3" name="图片 21">
            <a:extLst>
              <a:ext uri="{FF2B5EF4-FFF2-40B4-BE49-F238E27FC236}">
                <a16:creationId xmlns:a16="http://schemas.microsoft.com/office/drawing/2014/main" id="{A0D0ED7E-3851-41A3-91A0-7B6E8D288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4" name="Picture 6">
            <a:extLst>
              <a:ext uri="{FF2B5EF4-FFF2-40B4-BE49-F238E27FC236}">
                <a16:creationId xmlns:a16="http://schemas.microsoft.com/office/drawing/2014/main" id="{694DF6F9-87C8-4FA0-BBA6-754744DBAC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626" y="353226"/>
            <a:ext cx="5335801" cy="2318526"/>
          </a:xfrm>
          <a:prstGeom prst="rect">
            <a:avLst/>
          </a:prstGeom>
        </p:spPr>
      </p:pic>
      <p:sp>
        <p:nvSpPr>
          <p:cNvPr id="5" name="TextBox 4">
            <a:extLst>
              <a:ext uri="{FF2B5EF4-FFF2-40B4-BE49-F238E27FC236}">
                <a16:creationId xmlns:a16="http://schemas.microsoft.com/office/drawing/2014/main" id="{E11E3E97-6E53-4851-8DD7-5689D1A64375}"/>
              </a:ext>
            </a:extLst>
          </p:cNvPr>
          <p:cNvSpPr txBox="1"/>
          <p:nvPr/>
        </p:nvSpPr>
        <p:spPr>
          <a:xfrm>
            <a:off x="2195442" y="566509"/>
            <a:ext cx="4368567" cy="1384995"/>
          </a:xfrm>
          <a:prstGeom prst="rect">
            <a:avLst/>
          </a:prstGeom>
          <a:noFill/>
        </p:spPr>
        <p:txBody>
          <a:bodyPr wrap="square">
            <a:spAutoFit/>
          </a:bodyPr>
          <a:lstStyle/>
          <a:p>
            <a:pPr algn="ctr"/>
            <a:r>
              <a:rPr lang="vi-VN" altLang="en-US" sz="2800" b="1">
                <a:solidFill>
                  <a:schemeClr val="bg1"/>
                </a:solidFill>
                <a:latin typeface="Times New Roman" panose="02020603050405020304" pitchFamily="18" charset="0"/>
              </a:rPr>
              <a:t>B</a:t>
            </a:r>
            <a:r>
              <a:rPr lang="en-US" altLang="en-US" sz="2800" b="1">
                <a:solidFill>
                  <a:schemeClr val="bg1"/>
                </a:solidFill>
                <a:latin typeface="Times New Roman" panose="02020603050405020304" pitchFamily="18" charset="0"/>
              </a:rPr>
              <a:t>a quy tắc luôn giữ cho bản thân để phòng tránh bị xâm hại</a:t>
            </a:r>
            <a:r>
              <a:rPr lang="vi-VN" altLang="en-US" sz="2800" b="1">
                <a:solidFill>
                  <a:schemeClr val="bg1"/>
                </a:solidFill>
                <a:latin typeface="Times New Roman" panose="02020603050405020304" pitchFamily="18" charset="0"/>
              </a:rPr>
              <a:t> là gì ? </a:t>
            </a:r>
            <a:endParaRPr lang="en-US" sz="2800" b="1">
              <a:solidFill>
                <a:schemeClr val="bg1"/>
              </a:solidFill>
              <a:latin typeface="+mj-lt"/>
            </a:endParaRPr>
          </a:p>
        </p:txBody>
      </p:sp>
      <p:grpSp>
        <p:nvGrpSpPr>
          <p:cNvPr id="6" name="Group 5">
            <a:extLst>
              <a:ext uri="{FF2B5EF4-FFF2-40B4-BE49-F238E27FC236}">
                <a16:creationId xmlns:a16="http://schemas.microsoft.com/office/drawing/2014/main" id="{3BF2C9BC-18D0-45CE-A26A-09337F9859E3}"/>
              </a:ext>
            </a:extLst>
          </p:cNvPr>
          <p:cNvGrpSpPr/>
          <p:nvPr/>
        </p:nvGrpSpPr>
        <p:grpSpPr>
          <a:xfrm>
            <a:off x="2098730" y="1851004"/>
            <a:ext cx="2306257" cy="3701530"/>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id="{9602B6DA-1550-4D46-94C0-F8A0675196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2B132C23-7C40-4906-A9A3-6658A46184C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a:extLst>
              <a:ext uri="{FF2B5EF4-FFF2-40B4-BE49-F238E27FC236}">
                <a16:creationId xmlns:a16="http://schemas.microsoft.com/office/drawing/2014/main" id="{C43FA5DE-B548-47C3-A655-0EDD7DB181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97426" y="2476567"/>
            <a:ext cx="6285948" cy="3075967"/>
          </a:xfrm>
          <a:prstGeom prst="rect">
            <a:avLst/>
          </a:prstGeom>
        </p:spPr>
      </p:pic>
      <p:grpSp>
        <p:nvGrpSpPr>
          <p:cNvPr id="10" name="Group 9">
            <a:extLst>
              <a:ext uri="{FF2B5EF4-FFF2-40B4-BE49-F238E27FC236}">
                <a16:creationId xmlns:a16="http://schemas.microsoft.com/office/drawing/2014/main" id="{0837E5D2-9493-4CFB-AD9E-BD32A9E13426}"/>
              </a:ext>
            </a:extLst>
          </p:cNvPr>
          <p:cNvGrpSpPr/>
          <p:nvPr/>
        </p:nvGrpSpPr>
        <p:grpSpPr>
          <a:xfrm>
            <a:off x="9977611" y="3070018"/>
            <a:ext cx="2224944" cy="4092782"/>
            <a:chOff x="12843095" y="658761"/>
            <a:chExt cx="3036002" cy="5584723"/>
          </a:xfrm>
        </p:grpSpPr>
        <p:pic>
          <p:nvPicPr>
            <p:cNvPr id="11" name="Picture 2" descr="Cartoon students Royalty Free Vector Image - VectorStock">
              <a:extLst>
                <a:ext uri="{FF2B5EF4-FFF2-40B4-BE49-F238E27FC236}">
                  <a16:creationId xmlns:a16="http://schemas.microsoft.com/office/drawing/2014/main" id="{0F91E3F3-35E7-4495-B409-92E58E65E62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a:extLst>
                <a:ext uri="{FF2B5EF4-FFF2-40B4-BE49-F238E27FC236}">
                  <a16:creationId xmlns:a16="http://schemas.microsoft.com/office/drawing/2014/main" id="{32D371B8-2399-4594-B5EC-9FCCEB79F16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hiếu niên tiền phong quàng khăn đỏ minh họa">
              <a:extLst>
                <a:ext uri="{FF2B5EF4-FFF2-40B4-BE49-F238E27FC236}">
                  <a16:creationId xmlns:a16="http://schemas.microsoft.com/office/drawing/2014/main" id="{024964F2-4706-4668-B310-F1CB8F494AB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F1ADC620-AC2F-4652-8CCB-A49CB4AA8DB0}"/>
              </a:ext>
            </a:extLst>
          </p:cNvPr>
          <p:cNvSpPr txBox="1"/>
          <p:nvPr/>
        </p:nvSpPr>
        <p:spPr>
          <a:xfrm>
            <a:off x="4974157" y="2805468"/>
            <a:ext cx="5462899" cy="2246769"/>
          </a:xfrm>
          <a:prstGeom prst="rect">
            <a:avLst/>
          </a:prstGeom>
          <a:noFill/>
        </p:spPr>
        <p:txBody>
          <a:bodyPr wrap="square">
            <a:spAutoFit/>
          </a:bodyPr>
          <a:lstStyle/>
          <a:p>
            <a:pPr algn="just"/>
            <a:r>
              <a:rPr lang="vi-VN" sz="2800" b="1" i="0">
                <a:effectLst/>
                <a:latin typeface="+mj-lt"/>
              </a:rPr>
              <a:t>- Không đi một mình nơi tối tăm, vắng vẻ.</a:t>
            </a:r>
          </a:p>
          <a:p>
            <a:pPr algn="just"/>
            <a:r>
              <a:rPr lang="vi-VN" sz="2800" b="1" i="0">
                <a:effectLst/>
                <a:latin typeface="+mj-lt"/>
              </a:rPr>
              <a:t>- Không nhận tiền, quà của người khác mà không biết rõ lí do.</a:t>
            </a:r>
          </a:p>
          <a:p>
            <a:pPr algn="just"/>
            <a:r>
              <a:rPr lang="vi-VN" sz="2800" b="1" i="0">
                <a:effectLst/>
                <a:latin typeface="+mj-lt"/>
              </a:rPr>
              <a:t>- Không đi nhờ xe người lạ</a:t>
            </a:r>
          </a:p>
        </p:txBody>
      </p:sp>
    </p:spTree>
    <p:extLst>
      <p:ext uri="{BB962C8B-B14F-4D97-AF65-F5344CB8AC3E}">
        <p14:creationId xmlns:p14="http://schemas.microsoft.com/office/powerpoint/2010/main" val="3011858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3"/>
                                        </p:tgtEl>
                                        <p:attrNameLst>
                                          <p:attrName>r</p:attrName>
                                        </p:attrNameLst>
                                      </p:cBhvr>
                                    </p:animRot>
                                    <p:animRot by="-240000">
                                      <p:cBhvr>
                                        <p:cTn id="12" dur="1000" fill="hold">
                                          <p:stCondLst>
                                            <p:cond delay="1000"/>
                                          </p:stCondLst>
                                        </p:cTn>
                                        <p:tgtEl>
                                          <p:spTgt spid="3"/>
                                        </p:tgtEl>
                                        <p:attrNameLst>
                                          <p:attrName>r</p:attrName>
                                        </p:attrNameLst>
                                      </p:cBhvr>
                                    </p:animRot>
                                    <p:animRot by="240000">
                                      <p:cBhvr>
                                        <p:cTn id="13" dur="1000" fill="hold">
                                          <p:stCondLst>
                                            <p:cond delay="2000"/>
                                          </p:stCondLst>
                                        </p:cTn>
                                        <p:tgtEl>
                                          <p:spTgt spid="3"/>
                                        </p:tgtEl>
                                        <p:attrNameLst>
                                          <p:attrName>r</p:attrName>
                                        </p:attrNameLst>
                                      </p:cBhvr>
                                    </p:animRot>
                                    <p:animRot by="-240000">
                                      <p:cBhvr>
                                        <p:cTn id="14" dur="1000" fill="hold">
                                          <p:stCondLst>
                                            <p:cond delay="3000"/>
                                          </p:stCondLst>
                                        </p:cTn>
                                        <p:tgtEl>
                                          <p:spTgt spid="3"/>
                                        </p:tgtEl>
                                        <p:attrNameLst>
                                          <p:attrName>r</p:attrName>
                                        </p:attrNameLst>
                                      </p:cBhvr>
                                    </p:animRot>
                                    <p:animRot by="120000">
                                      <p:cBhvr>
                                        <p:cTn id="15" dur="1000" fill="hold">
                                          <p:stCondLst>
                                            <p:cond delay="40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par>
                                <p:cTn id="47" presetID="22" presetClass="entr" presetSubtype="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id="{8B34CCDC-4BEA-4CB9-BF07-85685AEA74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5" name="图片 21">
            <a:extLst>
              <a:ext uri="{FF2B5EF4-FFF2-40B4-BE49-F238E27FC236}">
                <a16:creationId xmlns:a16="http://schemas.microsoft.com/office/drawing/2014/main" id="{BD5FA72F-A0B7-4917-BAE4-AE7EF198E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6" name="Picture 6">
            <a:extLst>
              <a:ext uri="{FF2B5EF4-FFF2-40B4-BE49-F238E27FC236}">
                <a16:creationId xmlns:a16="http://schemas.microsoft.com/office/drawing/2014/main" id="{5B8AA7E4-E126-47EE-B3DE-42E4EBA427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626" y="353226"/>
            <a:ext cx="5335801" cy="2318526"/>
          </a:xfrm>
          <a:prstGeom prst="rect">
            <a:avLst/>
          </a:prstGeom>
        </p:spPr>
      </p:pic>
      <p:sp>
        <p:nvSpPr>
          <p:cNvPr id="7" name="TextBox 6">
            <a:extLst>
              <a:ext uri="{FF2B5EF4-FFF2-40B4-BE49-F238E27FC236}">
                <a16:creationId xmlns:a16="http://schemas.microsoft.com/office/drawing/2014/main" id="{725D9C1D-F6C0-45E5-9293-5E4BA3EE984A}"/>
              </a:ext>
            </a:extLst>
          </p:cNvPr>
          <p:cNvSpPr txBox="1"/>
          <p:nvPr/>
        </p:nvSpPr>
        <p:spPr>
          <a:xfrm>
            <a:off x="2098730" y="934813"/>
            <a:ext cx="4368567" cy="523220"/>
          </a:xfrm>
          <a:prstGeom prst="rect">
            <a:avLst/>
          </a:prstGeom>
          <a:noFill/>
        </p:spPr>
        <p:txBody>
          <a:bodyPr wrap="square">
            <a:spAutoFit/>
          </a:bodyPr>
          <a:lstStyle/>
          <a:p>
            <a:pPr algn="ctr"/>
            <a:r>
              <a:rPr lang="vi-VN" altLang="en-US" sz="2800" b="1">
                <a:solidFill>
                  <a:schemeClr val="bg1"/>
                </a:solidFill>
                <a:latin typeface="Times New Roman" panose="02020603050405020304" pitchFamily="18" charset="0"/>
              </a:rPr>
              <a:t>Các bạn thật là giỏi !</a:t>
            </a:r>
            <a:endParaRPr lang="en-US" sz="2800" b="1">
              <a:solidFill>
                <a:schemeClr val="bg1"/>
              </a:solidFill>
              <a:latin typeface="+mj-lt"/>
            </a:endParaRPr>
          </a:p>
        </p:txBody>
      </p:sp>
      <p:grpSp>
        <p:nvGrpSpPr>
          <p:cNvPr id="8" name="Group 7">
            <a:extLst>
              <a:ext uri="{FF2B5EF4-FFF2-40B4-BE49-F238E27FC236}">
                <a16:creationId xmlns:a16="http://schemas.microsoft.com/office/drawing/2014/main" id="{DD8BA524-E3A4-4C34-A8A2-3A9CEDE28036}"/>
              </a:ext>
            </a:extLst>
          </p:cNvPr>
          <p:cNvGrpSpPr/>
          <p:nvPr/>
        </p:nvGrpSpPr>
        <p:grpSpPr>
          <a:xfrm>
            <a:off x="2098730" y="1851004"/>
            <a:ext cx="2306257" cy="3701530"/>
            <a:chOff x="3528816" y="1219200"/>
            <a:chExt cx="3240675" cy="5201266"/>
          </a:xfrm>
        </p:grpSpPr>
        <p:pic>
          <p:nvPicPr>
            <p:cNvPr id="9" name="Picture 2" descr="Cartoon students Royalty Free Vector Image - VectorStock">
              <a:extLst>
                <a:ext uri="{FF2B5EF4-FFF2-40B4-BE49-F238E27FC236}">
                  <a16:creationId xmlns:a16="http://schemas.microsoft.com/office/drawing/2014/main" id="{E316694F-00F1-4554-BEC6-7814079A371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id="{432B5004-093D-480B-9A12-572304EEEB3B}"/>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a:extLst>
              <a:ext uri="{FF2B5EF4-FFF2-40B4-BE49-F238E27FC236}">
                <a16:creationId xmlns:a16="http://schemas.microsoft.com/office/drawing/2014/main" id="{40172C7F-6FFE-4200-A9C0-52AE47E5145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86751" y="2437189"/>
            <a:ext cx="4606519" cy="2254155"/>
          </a:xfrm>
          <a:prstGeom prst="rect">
            <a:avLst/>
          </a:prstGeom>
        </p:spPr>
      </p:pic>
      <p:grpSp>
        <p:nvGrpSpPr>
          <p:cNvPr id="12" name="Group 11">
            <a:extLst>
              <a:ext uri="{FF2B5EF4-FFF2-40B4-BE49-F238E27FC236}">
                <a16:creationId xmlns:a16="http://schemas.microsoft.com/office/drawing/2014/main" id="{CBE2AD35-C6A0-4AF0-90C1-A3A9F5483E0E}"/>
              </a:ext>
            </a:extLst>
          </p:cNvPr>
          <p:cNvGrpSpPr/>
          <p:nvPr/>
        </p:nvGrpSpPr>
        <p:grpSpPr>
          <a:xfrm>
            <a:off x="9977611" y="3070018"/>
            <a:ext cx="2224944" cy="409278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35AB686D-BF75-4D2D-904C-DAEA7BA9945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6E97E163-7242-4624-A4BF-6898B5F1353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id="{93E31095-5F7D-4ADA-97BA-76CFD5BF0F8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7093649E-5ECF-4F1B-BF20-700EA49DB795}"/>
              </a:ext>
            </a:extLst>
          </p:cNvPr>
          <p:cNvSpPr txBox="1"/>
          <p:nvPr/>
        </p:nvSpPr>
        <p:spPr>
          <a:xfrm>
            <a:off x="5735263" y="3064942"/>
            <a:ext cx="4038657" cy="954107"/>
          </a:xfrm>
          <a:prstGeom prst="rect">
            <a:avLst/>
          </a:prstGeom>
          <a:noFill/>
        </p:spPr>
        <p:txBody>
          <a:bodyPr wrap="square">
            <a:spAutoFit/>
          </a:bodyPr>
          <a:lstStyle/>
          <a:p>
            <a:pPr algn="just"/>
            <a:r>
              <a:rPr lang="vi-VN" sz="2800" b="1" i="0">
                <a:effectLst/>
                <a:latin typeface="+mj-lt"/>
              </a:rPr>
              <a:t>Chúng mình cùng khám phá bài học mới nhé !</a:t>
            </a:r>
          </a:p>
        </p:txBody>
      </p:sp>
    </p:spTree>
    <p:extLst>
      <p:ext uri="{BB962C8B-B14F-4D97-AF65-F5344CB8AC3E}">
        <p14:creationId xmlns:p14="http://schemas.microsoft.com/office/powerpoint/2010/main" val="114280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5"/>
                                        </p:tgtEl>
                                        <p:attrNameLst>
                                          <p:attrName>r</p:attrName>
                                        </p:attrNameLst>
                                      </p:cBhvr>
                                    </p:animRot>
                                    <p:animRot by="-240000">
                                      <p:cBhvr>
                                        <p:cTn id="12" dur="1000" fill="hold">
                                          <p:stCondLst>
                                            <p:cond delay="1000"/>
                                          </p:stCondLst>
                                        </p:cTn>
                                        <p:tgtEl>
                                          <p:spTgt spid="5"/>
                                        </p:tgtEl>
                                        <p:attrNameLst>
                                          <p:attrName>r</p:attrName>
                                        </p:attrNameLst>
                                      </p:cBhvr>
                                    </p:animRot>
                                    <p:animRot by="240000">
                                      <p:cBhvr>
                                        <p:cTn id="13" dur="1000" fill="hold">
                                          <p:stCondLst>
                                            <p:cond delay="2000"/>
                                          </p:stCondLst>
                                        </p:cTn>
                                        <p:tgtEl>
                                          <p:spTgt spid="5"/>
                                        </p:tgtEl>
                                        <p:attrNameLst>
                                          <p:attrName>r</p:attrName>
                                        </p:attrNameLst>
                                      </p:cBhvr>
                                    </p:animRot>
                                    <p:animRot by="-240000">
                                      <p:cBhvr>
                                        <p:cTn id="14" dur="1000" fill="hold">
                                          <p:stCondLst>
                                            <p:cond delay="3000"/>
                                          </p:stCondLst>
                                        </p:cTn>
                                        <p:tgtEl>
                                          <p:spTgt spid="5"/>
                                        </p:tgtEl>
                                        <p:attrNameLst>
                                          <p:attrName>r</p:attrName>
                                        </p:attrNameLst>
                                      </p:cBhvr>
                                    </p:animRot>
                                    <p:animRot by="120000">
                                      <p:cBhvr>
                                        <p:cTn id="15" dur="1000" fill="hold">
                                          <p:stCondLst>
                                            <p:cond delay="400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8"/>
                                        </p:tgtEl>
                                        <p:attrNameLst>
                                          <p:attrName>r</p:attrName>
                                        </p:attrNameLst>
                                      </p:cBhvr>
                                    </p:animRot>
                                    <p:animRot by="-240000">
                                      <p:cBhvr>
                                        <p:cTn id="30" dur="200" fill="hold">
                                          <p:stCondLst>
                                            <p:cond delay="200"/>
                                          </p:stCondLst>
                                        </p:cTn>
                                        <p:tgtEl>
                                          <p:spTgt spid="8"/>
                                        </p:tgtEl>
                                        <p:attrNameLst>
                                          <p:attrName>r</p:attrName>
                                        </p:attrNameLst>
                                      </p:cBhvr>
                                    </p:animRot>
                                    <p:animRot by="240000">
                                      <p:cBhvr>
                                        <p:cTn id="31" dur="200" fill="hold">
                                          <p:stCondLst>
                                            <p:cond delay="400"/>
                                          </p:stCondLst>
                                        </p:cTn>
                                        <p:tgtEl>
                                          <p:spTgt spid="8"/>
                                        </p:tgtEl>
                                        <p:attrNameLst>
                                          <p:attrName>r</p:attrName>
                                        </p:attrNameLst>
                                      </p:cBhvr>
                                    </p:animRot>
                                    <p:animRot by="-240000">
                                      <p:cBhvr>
                                        <p:cTn id="32" dur="200" fill="hold">
                                          <p:stCondLst>
                                            <p:cond delay="600"/>
                                          </p:stCondLst>
                                        </p:cTn>
                                        <p:tgtEl>
                                          <p:spTgt spid="8"/>
                                        </p:tgtEl>
                                        <p:attrNameLst>
                                          <p:attrName>r</p:attrName>
                                        </p:attrNameLst>
                                      </p:cBhvr>
                                    </p:animRot>
                                    <p:animRot by="120000">
                                      <p:cBhvr>
                                        <p:cTn id="33" dur="200" fill="hold">
                                          <p:stCondLst>
                                            <p:cond delay="800"/>
                                          </p:stCondLst>
                                        </p:cTn>
                                        <p:tgtEl>
                                          <p:spTgt spid="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32" presetClass="emph" presetSubtype="0" fill="hold" nodeType="withEffect">
                                  <p:stCondLst>
                                    <p:cond delay="0"/>
                                  </p:stCondLst>
                                  <p:childTnLst>
                                    <p:animRot by="120000">
                                      <p:cBhvr>
                                        <p:cTn id="42" dur="100" fill="hold">
                                          <p:stCondLst>
                                            <p:cond delay="0"/>
                                          </p:stCondLst>
                                        </p:cTn>
                                        <p:tgtEl>
                                          <p:spTgt spid="12"/>
                                        </p:tgtEl>
                                        <p:attrNameLst>
                                          <p:attrName>r</p:attrName>
                                        </p:attrNameLst>
                                      </p:cBhvr>
                                    </p:animRot>
                                    <p:animRot by="-240000">
                                      <p:cBhvr>
                                        <p:cTn id="43" dur="200" fill="hold">
                                          <p:stCondLst>
                                            <p:cond delay="200"/>
                                          </p:stCondLst>
                                        </p:cTn>
                                        <p:tgtEl>
                                          <p:spTgt spid="12"/>
                                        </p:tgtEl>
                                        <p:attrNameLst>
                                          <p:attrName>r</p:attrName>
                                        </p:attrNameLst>
                                      </p:cBhvr>
                                    </p:animRot>
                                    <p:animRot by="240000">
                                      <p:cBhvr>
                                        <p:cTn id="44" dur="200" fill="hold">
                                          <p:stCondLst>
                                            <p:cond delay="400"/>
                                          </p:stCondLst>
                                        </p:cTn>
                                        <p:tgtEl>
                                          <p:spTgt spid="12"/>
                                        </p:tgtEl>
                                        <p:attrNameLst>
                                          <p:attrName>r</p:attrName>
                                        </p:attrNameLst>
                                      </p:cBhvr>
                                    </p:animRot>
                                    <p:animRot by="-240000">
                                      <p:cBhvr>
                                        <p:cTn id="45" dur="200" fill="hold">
                                          <p:stCondLst>
                                            <p:cond delay="600"/>
                                          </p:stCondLst>
                                        </p:cTn>
                                        <p:tgtEl>
                                          <p:spTgt spid="12"/>
                                        </p:tgtEl>
                                        <p:attrNameLst>
                                          <p:attrName>r</p:attrName>
                                        </p:attrNameLst>
                                      </p:cBhvr>
                                    </p:animRot>
                                    <p:animRot by="120000">
                                      <p:cBhvr>
                                        <p:cTn id="46" dur="200" fill="hold">
                                          <p:stCondLst>
                                            <p:cond delay="800"/>
                                          </p:stCondLst>
                                        </p:cTn>
                                        <p:tgtEl>
                                          <p:spTgt spid="12"/>
                                        </p:tgtEl>
                                        <p:attrNameLst>
                                          <p:attrName>r</p:attrName>
                                        </p:attrNameLst>
                                      </p:cBhvr>
                                    </p:animRo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tuyên truyền An toàn giao thông 2019 (online-video-cutter.com)">
            <a:hlinkClick r:id="" action="ppaction://media"/>
            <a:extLst>
              <a:ext uri="{FF2B5EF4-FFF2-40B4-BE49-F238E27FC236}">
                <a16:creationId xmlns:a16="http://schemas.microsoft.com/office/drawing/2014/main" id="{77EAA0C2-1A05-40A9-8576-A1FAE76231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9909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201" t="1202" r="1201" b="54181"/>
          <a:stretch/>
        </p:blipFill>
        <p:spPr>
          <a:xfrm>
            <a:off x="-675185" y="3133493"/>
            <a:ext cx="8390436" cy="3743558"/>
          </a:xfrm>
          <a:prstGeom prst="rect">
            <a:avLst/>
          </a:prstGeom>
        </p:spPr>
      </p:pic>
      <p:sp>
        <p:nvSpPr>
          <p:cNvPr id="5" name="文本框 1">
            <a:extLst>
              <a:ext uri="{FF2B5EF4-FFF2-40B4-BE49-F238E27FC236}">
                <a16:creationId xmlns:a16="http://schemas.microsoft.com/office/drawing/2014/main" id="{1F9AC0F8-D36F-4D39-904C-5424DBC7B751}"/>
              </a:ext>
            </a:extLst>
          </p:cNvPr>
          <p:cNvSpPr txBox="1"/>
          <p:nvPr/>
        </p:nvSpPr>
        <p:spPr>
          <a:xfrm>
            <a:off x="2135472" y="3258765"/>
            <a:ext cx="7643813" cy="1938992"/>
          </a:xfrm>
          <a:prstGeom prst="rect">
            <a:avLst/>
          </a:prstGeom>
          <a:noFill/>
        </p:spPr>
        <p:txBody>
          <a:bodyPr wrap="square" rtlCol="0">
            <a:prstTxWarp prst="textPlain">
              <a:avLst/>
            </a:prstTxWarp>
            <a:spAutoFit/>
          </a:bodyPr>
          <a:lstStyle/>
          <a:p>
            <a:pPr algn="ctr"/>
            <a:r>
              <a:rPr kumimoji="1" lang="vi-VN" altLang="zh-CN" sz="6000" spc="-300">
                <a:solidFill>
                  <a:srgbClr val="002060"/>
                </a:solidFill>
                <a:latin typeface="UTM Cookies" panose="02040603050506020204" pitchFamily="18" charset="0"/>
                <a:ea typeface="字魂27号-布丁体" pitchFamily="2" charset="-122"/>
              </a:rPr>
              <a:t>PHÒNG TRÁNH TAI NẠN</a:t>
            </a:r>
          </a:p>
          <a:p>
            <a:pPr algn="ctr"/>
            <a:r>
              <a:rPr kumimoji="1" lang="vi-VN" altLang="zh-CN" sz="6000" spc="-300">
                <a:solidFill>
                  <a:srgbClr val="002060"/>
                </a:solidFill>
                <a:latin typeface="UTM Cookies" panose="02040603050506020204" pitchFamily="18" charset="0"/>
                <a:ea typeface="字魂27号-布丁体" pitchFamily="2" charset="-122"/>
              </a:rPr>
              <a:t>GIAO THÔNG ĐƯỜNG BỘ</a:t>
            </a:r>
            <a:endParaRPr kumimoji="1" lang="zh-CN" altLang="en-US" sz="6000" spc="-300" dirty="0">
              <a:solidFill>
                <a:srgbClr val="002060"/>
              </a:solidFill>
              <a:latin typeface="UTM Cookies" panose="02040603050506020204" pitchFamily="18" charset="0"/>
              <a:ea typeface="字魂27号-布丁体" pitchFamily="2" charset="-122"/>
            </a:endParaRPr>
          </a:p>
        </p:txBody>
      </p:sp>
      <p:grpSp>
        <p:nvGrpSpPr>
          <p:cNvPr id="8" name="组合 5">
            <a:extLst>
              <a:ext uri="{FF2B5EF4-FFF2-40B4-BE49-F238E27FC236}">
                <a16:creationId xmlns:a16="http://schemas.microsoft.com/office/drawing/2014/main" id="{479D5F9C-4B73-4A58-83C5-30A255D718F2}"/>
              </a:ext>
            </a:extLst>
          </p:cNvPr>
          <p:cNvGrpSpPr/>
          <p:nvPr/>
        </p:nvGrpSpPr>
        <p:grpSpPr>
          <a:xfrm>
            <a:off x="3595264" y="2147528"/>
            <a:ext cx="6102744" cy="923329"/>
            <a:chOff x="3585533" y="2425424"/>
            <a:chExt cx="2434211" cy="655044"/>
          </a:xfrm>
        </p:grpSpPr>
        <p:sp>
          <p:nvSpPr>
            <p:cNvPr id="9" name="圆角矩形 4">
              <a:extLst>
                <a:ext uri="{FF2B5EF4-FFF2-40B4-BE49-F238E27FC236}">
                  <a16:creationId xmlns:a16="http://schemas.microsoft.com/office/drawing/2014/main" id="{8BAE8526-DDDC-4B71-8BD0-39DE692E2AC1}"/>
                </a:ext>
              </a:extLst>
            </p:cNvPr>
            <p:cNvSpPr/>
            <p:nvPr/>
          </p:nvSpPr>
          <p:spPr>
            <a:xfrm>
              <a:off x="3585533" y="2521737"/>
              <a:ext cx="2038350" cy="539532"/>
            </a:xfrm>
            <a:prstGeom prst="roundRect">
              <a:avLst>
                <a:gd name="adj" fmla="val 50000"/>
              </a:avLst>
            </a:prstGeom>
            <a:solidFill>
              <a:srgbClr val="F5D555"/>
            </a:solidFill>
            <a:ln w="57150">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zh-CN" altLang="en-US" sz="2000"/>
            </a:p>
          </p:txBody>
        </p:sp>
        <p:sp>
          <p:nvSpPr>
            <p:cNvPr id="10" name="文本框 2">
              <a:extLst>
                <a:ext uri="{FF2B5EF4-FFF2-40B4-BE49-F238E27FC236}">
                  <a16:creationId xmlns:a16="http://schemas.microsoft.com/office/drawing/2014/main" id="{6800647C-7CC1-4396-8CE4-0ABA43D52C7A}"/>
                </a:ext>
              </a:extLst>
            </p:cNvPr>
            <p:cNvSpPr txBox="1"/>
            <p:nvPr/>
          </p:nvSpPr>
          <p:spPr>
            <a:xfrm>
              <a:off x="4076644" y="2425424"/>
              <a:ext cx="1943100" cy="655044"/>
            </a:xfrm>
            <a:prstGeom prst="rect">
              <a:avLst/>
            </a:prstGeom>
            <a:noFill/>
          </p:spPr>
          <p:txBody>
            <a:bodyPr wrap="square" rtlCol="0">
              <a:spAutoFit/>
            </a:bodyPr>
            <a:lstStyle/>
            <a:p>
              <a:r>
                <a:rPr kumimoji="1" lang="vi-VN" altLang="zh-CN" sz="5400" spc="-300">
                  <a:ln w="19050">
                    <a:solidFill>
                      <a:srgbClr val="FFC000"/>
                    </a:solidFill>
                  </a:ln>
                  <a:solidFill>
                    <a:schemeClr val="bg1"/>
                  </a:solidFill>
                  <a:latin typeface="iCiel Cadena" panose="02000503000000020004" pitchFamily="2" charset="0"/>
                  <a:ea typeface="字魂27号-布丁体" pitchFamily="2" charset="-122"/>
                </a:rPr>
                <a:t>Khoa học</a:t>
              </a:r>
              <a:endParaRPr kumimoji="1" lang="zh-CN" altLang="en-US" sz="5400" spc="-300" dirty="0">
                <a:ln w="19050">
                  <a:solidFill>
                    <a:srgbClr val="FFC000"/>
                  </a:solidFill>
                </a:ln>
                <a:solidFill>
                  <a:schemeClr val="bg1"/>
                </a:solidFill>
                <a:latin typeface="iCiel Cadena" panose="02000503000000020004" pitchFamily="2" charset="0"/>
                <a:ea typeface="字魂27号-布丁体" pitchFamily="2" charset="-122"/>
              </a:endParaRPr>
            </a:p>
          </p:txBody>
        </p:sp>
      </p:grpSp>
    </p:spTree>
    <p:extLst>
      <p:ext uri="{BB962C8B-B14F-4D97-AF65-F5344CB8AC3E}">
        <p14:creationId xmlns:p14="http://schemas.microsoft.com/office/powerpoint/2010/main" val="3754871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Rounded Corners 21">
            <a:extLst>
              <a:ext uri="{FF2B5EF4-FFF2-40B4-BE49-F238E27FC236}">
                <a16:creationId xmlns:a16="http://schemas.microsoft.com/office/drawing/2014/main" id="{150B5759-D652-4C02-801C-9CA384B58EE7}"/>
              </a:ext>
            </a:extLst>
          </p:cNvPr>
          <p:cNvSpPr/>
          <p:nvPr/>
        </p:nvSpPr>
        <p:spPr>
          <a:xfrm>
            <a:off x="3029061" y="5070613"/>
            <a:ext cx="8381876" cy="1292131"/>
          </a:xfrm>
          <a:prstGeom prst="roundRect">
            <a:avLst/>
          </a:prstGeom>
          <a:solidFill>
            <a:srgbClr val="73C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Rectangle: Rounded Corners 22">
            <a:extLst>
              <a:ext uri="{FF2B5EF4-FFF2-40B4-BE49-F238E27FC236}">
                <a16:creationId xmlns:a16="http://schemas.microsoft.com/office/drawing/2014/main" id="{3CA945A0-26AF-4AB0-802E-D1582CA05889}"/>
              </a:ext>
            </a:extLst>
          </p:cNvPr>
          <p:cNvSpPr/>
          <p:nvPr/>
        </p:nvSpPr>
        <p:spPr>
          <a:xfrm>
            <a:off x="3046930" y="3694378"/>
            <a:ext cx="8364007" cy="1292131"/>
          </a:xfrm>
          <a:prstGeom prst="roundRect">
            <a:avLst/>
          </a:prstGeom>
          <a:solidFill>
            <a:srgbClr val="F15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Rectangle: Rounded Corners 23">
            <a:extLst>
              <a:ext uri="{FF2B5EF4-FFF2-40B4-BE49-F238E27FC236}">
                <a16:creationId xmlns:a16="http://schemas.microsoft.com/office/drawing/2014/main" id="{D5914DFD-9FAB-40D1-80CD-1F2B7C817CF4}"/>
              </a:ext>
            </a:extLst>
          </p:cNvPr>
          <p:cNvSpPr/>
          <p:nvPr/>
        </p:nvSpPr>
        <p:spPr>
          <a:xfrm>
            <a:off x="3029061" y="2305149"/>
            <a:ext cx="8381876" cy="1292131"/>
          </a:xfrm>
          <a:prstGeom prst="roundRect">
            <a:avLst/>
          </a:prstGeom>
          <a:solidFill>
            <a:srgbClr val="F5D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TextBox 24">
            <a:extLst>
              <a:ext uri="{FF2B5EF4-FFF2-40B4-BE49-F238E27FC236}">
                <a16:creationId xmlns:a16="http://schemas.microsoft.com/office/drawing/2014/main" id="{DBE6B58B-8059-4EBA-9285-17D931A75AC2}"/>
              </a:ext>
            </a:extLst>
          </p:cNvPr>
          <p:cNvSpPr txBox="1"/>
          <p:nvPr/>
        </p:nvSpPr>
        <p:spPr>
          <a:xfrm>
            <a:off x="3202398" y="2293705"/>
            <a:ext cx="8035202" cy="1384995"/>
          </a:xfrm>
          <a:prstGeom prst="rect">
            <a:avLst/>
          </a:prstGeom>
          <a:noFill/>
        </p:spPr>
        <p:txBody>
          <a:bodyPr wrap="square">
            <a:spAutoFit/>
          </a:bodyPr>
          <a:lstStyle/>
          <a:p>
            <a:pPr algn="just"/>
            <a:r>
              <a:rPr lang="pt-BR" sz="2800" b="1">
                <a:solidFill>
                  <a:srgbClr val="000000"/>
                </a:solidFill>
                <a:effectLst/>
                <a:latin typeface="Times New Roman" panose="02020603050405020304" pitchFamily="18" charset="0"/>
                <a:ea typeface="Times New Roman" panose="02020603050405020304" pitchFamily="18" charset="0"/>
              </a:rPr>
              <a:t>Nêu được một số việc nên làm và không nên làm để đảm bảo an toàn khi tham gia giao thông đường bộ.</a:t>
            </a:r>
            <a:endParaRPr lang="en-US" sz="2800" b="1"/>
          </a:p>
        </p:txBody>
      </p:sp>
      <p:pic>
        <p:nvPicPr>
          <p:cNvPr id="26" name="Picture 25">
            <a:extLst>
              <a:ext uri="{FF2B5EF4-FFF2-40B4-BE49-F238E27FC236}">
                <a16:creationId xmlns:a16="http://schemas.microsoft.com/office/drawing/2014/main" id="{8C27562A-9FF3-4A28-AABE-3D09F513B4F2}"/>
              </a:ext>
            </a:extLst>
          </p:cNvPr>
          <p:cNvPicPr>
            <a:picLocks noChangeAspect="1"/>
          </p:cNvPicPr>
          <p:nvPr/>
        </p:nvPicPr>
        <p:blipFill>
          <a:blip r:embed="rId4"/>
          <a:stretch>
            <a:fillRect/>
          </a:stretch>
        </p:blipFill>
        <p:spPr>
          <a:xfrm>
            <a:off x="6423607" y="1139550"/>
            <a:ext cx="5401528" cy="713656"/>
          </a:xfrm>
          <a:prstGeom prst="rect">
            <a:avLst/>
          </a:prstGeom>
        </p:spPr>
      </p:pic>
      <p:sp>
        <p:nvSpPr>
          <p:cNvPr id="27" name="TextBox 26">
            <a:extLst>
              <a:ext uri="{FF2B5EF4-FFF2-40B4-BE49-F238E27FC236}">
                <a16:creationId xmlns:a16="http://schemas.microsoft.com/office/drawing/2014/main" id="{8F7FE251-9612-4651-919A-8AB221F7E5E4}"/>
              </a:ext>
            </a:extLst>
          </p:cNvPr>
          <p:cNvSpPr txBox="1"/>
          <p:nvPr/>
        </p:nvSpPr>
        <p:spPr>
          <a:xfrm>
            <a:off x="3202397" y="3887483"/>
            <a:ext cx="8035203" cy="954107"/>
          </a:xfrm>
          <a:prstGeom prst="rect">
            <a:avLst/>
          </a:prstGeom>
          <a:noFill/>
        </p:spPr>
        <p:txBody>
          <a:bodyPr wrap="square">
            <a:spAutoFit/>
          </a:bodyPr>
          <a:lstStyle/>
          <a:p>
            <a:pPr algn="just">
              <a:tabLst>
                <a:tab pos="340360" algn="l"/>
              </a:tabLst>
            </a:pPr>
            <a:r>
              <a:rPr lang="pt-BR"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Chấp hành đúng luật giao thông, cẩn thận khi tham gia giao </a:t>
            </a:r>
            <a:r>
              <a:rPr lang="vi-VN"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8CFD22BC-DDE6-49BB-92E2-7AB7AD25A201}"/>
              </a:ext>
            </a:extLst>
          </p:cNvPr>
          <p:cNvSpPr txBox="1"/>
          <p:nvPr/>
        </p:nvSpPr>
        <p:spPr>
          <a:xfrm>
            <a:off x="3202397" y="5239624"/>
            <a:ext cx="8322430" cy="954107"/>
          </a:xfrm>
          <a:prstGeom prst="rect">
            <a:avLst/>
          </a:prstGeom>
          <a:noFill/>
        </p:spPr>
        <p:txBody>
          <a:bodyPr wrap="square">
            <a:spAutoFit/>
          </a:bodyPr>
          <a:lstStyle/>
          <a:p>
            <a:r>
              <a:rPr lang="vi-VN"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pt-BR"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uyên truyền, vận động, nhắc nhở mọi người cùng thực hiện.</a:t>
            </a:r>
            <a:endParaRPr lang="en-US" sz="2800"/>
          </a:p>
        </p:txBody>
      </p:sp>
      <p:grpSp>
        <p:nvGrpSpPr>
          <p:cNvPr id="32" name="组合 2">
            <a:extLst>
              <a:ext uri="{FF2B5EF4-FFF2-40B4-BE49-F238E27FC236}">
                <a16:creationId xmlns:a16="http://schemas.microsoft.com/office/drawing/2014/main" id="{825BF4E7-54B9-4CC0-BEA7-BD112B12EC98}"/>
              </a:ext>
            </a:extLst>
          </p:cNvPr>
          <p:cNvGrpSpPr/>
          <p:nvPr/>
        </p:nvGrpSpPr>
        <p:grpSpPr>
          <a:xfrm>
            <a:off x="2004247" y="2536124"/>
            <a:ext cx="830179" cy="830179"/>
            <a:chOff x="12994021" y="1017960"/>
            <a:chExt cx="830179" cy="830179"/>
          </a:xfrm>
        </p:grpSpPr>
        <p:sp>
          <p:nvSpPr>
            <p:cNvPr id="33" name="椭圆 9">
              <a:extLst>
                <a:ext uri="{FF2B5EF4-FFF2-40B4-BE49-F238E27FC236}">
                  <a16:creationId xmlns:a16="http://schemas.microsoft.com/office/drawing/2014/main" id="{E094FF56-456D-43F8-AEE1-E9AA7859E28C}"/>
                </a:ext>
              </a:extLst>
            </p:cNvPr>
            <p:cNvSpPr/>
            <p:nvPr/>
          </p:nvSpPr>
          <p:spPr>
            <a:xfrm>
              <a:off x="12994021" y="1017960"/>
              <a:ext cx="830179" cy="830179"/>
            </a:xfrm>
            <a:prstGeom prst="ellipse">
              <a:avLst/>
            </a:prstGeom>
            <a:solidFill>
              <a:srgbClr val="F5D555"/>
            </a:solidFill>
            <a:ln>
              <a:noFill/>
            </a:ln>
            <a:effectLst>
              <a:outerShdw blurRad="38100" algn="ctr"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4" name="任意多边形: 形状 14">
              <a:extLst>
                <a:ext uri="{FF2B5EF4-FFF2-40B4-BE49-F238E27FC236}">
                  <a16:creationId xmlns:a16="http://schemas.microsoft.com/office/drawing/2014/main" id="{A95DB4E0-4DFC-4BB6-AFCE-F34D5C895E30}"/>
                </a:ext>
              </a:extLst>
            </p:cNvPr>
            <p:cNvSpPr/>
            <p:nvPr/>
          </p:nvSpPr>
          <p:spPr>
            <a:xfrm>
              <a:off x="13226396" y="1166311"/>
              <a:ext cx="360221" cy="462107"/>
            </a:xfrm>
            <a:custGeom>
              <a:avLst/>
              <a:gdLst/>
              <a:ahLst/>
              <a:cxnLst/>
              <a:rect l="l" t="t" r="r" b="b"/>
              <a:pathLst>
                <a:path w="305926" h="585201">
                  <a:moveTo>
                    <a:pt x="177157" y="0"/>
                  </a:moveTo>
                  <a:cubicBezTo>
                    <a:pt x="195296" y="8325"/>
                    <a:pt x="204365" y="15971"/>
                    <a:pt x="204365" y="22938"/>
                  </a:cubicBezTo>
                  <a:lnTo>
                    <a:pt x="204365" y="475603"/>
                  </a:lnTo>
                  <a:cubicBezTo>
                    <a:pt x="207258" y="506411"/>
                    <a:pt x="213746" y="521814"/>
                    <a:pt x="223829" y="521814"/>
                  </a:cubicBezTo>
                  <a:cubicBezTo>
                    <a:pt x="278560" y="524558"/>
                    <a:pt x="305926" y="537246"/>
                    <a:pt x="305926" y="559877"/>
                  </a:cubicBezTo>
                  <a:cubicBezTo>
                    <a:pt x="300866" y="576760"/>
                    <a:pt x="289420" y="585201"/>
                    <a:pt x="271589" y="585201"/>
                  </a:cubicBezTo>
                  <a:lnTo>
                    <a:pt x="28269" y="585201"/>
                  </a:lnTo>
                  <a:cubicBezTo>
                    <a:pt x="20399" y="583229"/>
                    <a:pt x="13311" y="575151"/>
                    <a:pt x="7005" y="560965"/>
                  </a:cubicBezTo>
                  <a:cubicBezTo>
                    <a:pt x="7005" y="537199"/>
                    <a:pt x="27492" y="525316"/>
                    <a:pt x="68466" y="525316"/>
                  </a:cubicBezTo>
                  <a:cubicBezTo>
                    <a:pt x="97534" y="525316"/>
                    <a:pt x="112068" y="509615"/>
                    <a:pt x="112068" y="478212"/>
                  </a:cubicBezTo>
                  <a:lnTo>
                    <a:pt x="112068" y="173529"/>
                  </a:lnTo>
                  <a:cubicBezTo>
                    <a:pt x="112068" y="139791"/>
                    <a:pt x="106873" y="122922"/>
                    <a:pt x="96483" y="122922"/>
                  </a:cubicBezTo>
                  <a:cubicBezTo>
                    <a:pt x="92995" y="122922"/>
                    <a:pt x="69954" y="125257"/>
                    <a:pt x="27362" y="129927"/>
                  </a:cubicBezTo>
                  <a:cubicBezTo>
                    <a:pt x="9121" y="129927"/>
                    <a:pt x="0" y="117755"/>
                    <a:pt x="0" y="93412"/>
                  </a:cubicBezTo>
                  <a:lnTo>
                    <a:pt x="14902" y="73544"/>
                  </a:lnTo>
                  <a:cubicBezTo>
                    <a:pt x="26492" y="73544"/>
                    <a:pt x="80577" y="49029"/>
                    <a:pt x="177157" y="0"/>
                  </a:cubicBezTo>
                  <a:close/>
                </a:path>
              </a:pathLst>
            </a:custGeom>
            <a:solidFill>
              <a:schemeClr val="bg1"/>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grpSp>
        <p:nvGrpSpPr>
          <p:cNvPr id="35" name="组合 17">
            <a:extLst>
              <a:ext uri="{FF2B5EF4-FFF2-40B4-BE49-F238E27FC236}">
                <a16:creationId xmlns:a16="http://schemas.microsoft.com/office/drawing/2014/main" id="{AAF2BF20-2C25-4031-A41C-EC6224C4AD15}"/>
              </a:ext>
            </a:extLst>
          </p:cNvPr>
          <p:cNvGrpSpPr/>
          <p:nvPr/>
        </p:nvGrpSpPr>
        <p:grpSpPr>
          <a:xfrm>
            <a:off x="2004247" y="3907120"/>
            <a:ext cx="830179" cy="830179"/>
            <a:chOff x="12994021" y="2160200"/>
            <a:chExt cx="830179" cy="830179"/>
          </a:xfrm>
        </p:grpSpPr>
        <p:sp>
          <p:nvSpPr>
            <p:cNvPr id="36" name="椭圆 10">
              <a:extLst>
                <a:ext uri="{FF2B5EF4-FFF2-40B4-BE49-F238E27FC236}">
                  <a16:creationId xmlns:a16="http://schemas.microsoft.com/office/drawing/2014/main" id="{E893FAFC-C915-43B5-B9E1-D9F939E481E2}"/>
                </a:ext>
              </a:extLst>
            </p:cNvPr>
            <p:cNvSpPr/>
            <p:nvPr/>
          </p:nvSpPr>
          <p:spPr>
            <a:xfrm>
              <a:off x="12994021" y="2160200"/>
              <a:ext cx="830179" cy="830179"/>
            </a:xfrm>
            <a:prstGeom prst="ellipse">
              <a:avLst/>
            </a:prstGeom>
            <a:solidFill>
              <a:srgbClr val="F15B5B"/>
            </a:solidFill>
            <a:ln>
              <a:noFill/>
            </a:ln>
            <a:effectLst>
              <a:outerShdw blurRad="38100" algn="ctr"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7" name="任意多边形: 形状 15">
              <a:extLst>
                <a:ext uri="{FF2B5EF4-FFF2-40B4-BE49-F238E27FC236}">
                  <a16:creationId xmlns:a16="http://schemas.microsoft.com/office/drawing/2014/main" id="{99AC6977-094D-46D2-A3B3-D784A2361C9C}"/>
                </a:ext>
              </a:extLst>
            </p:cNvPr>
            <p:cNvSpPr/>
            <p:nvPr/>
          </p:nvSpPr>
          <p:spPr>
            <a:xfrm>
              <a:off x="13201655" y="2316297"/>
              <a:ext cx="409703" cy="462107"/>
            </a:xfrm>
            <a:custGeom>
              <a:avLst/>
              <a:gdLst/>
              <a:ahLst/>
              <a:cxnLst/>
              <a:rect l="l" t="t" r="r" b="b"/>
              <a:pathLst>
                <a:path w="347950" h="585201">
                  <a:moveTo>
                    <a:pt x="135005" y="0"/>
                  </a:moveTo>
                  <a:lnTo>
                    <a:pt x="220800" y="0"/>
                  </a:lnTo>
                  <a:cubicBezTo>
                    <a:pt x="291559" y="27793"/>
                    <a:pt x="326938" y="84469"/>
                    <a:pt x="326938" y="170026"/>
                  </a:cubicBezTo>
                  <a:lnTo>
                    <a:pt x="326938" y="177031"/>
                  </a:lnTo>
                  <a:cubicBezTo>
                    <a:pt x="326938" y="254979"/>
                    <a:pt x="267402" y="359913"/>
                    <a:pt x="148330" y="491830"/>
                  </a:cubicBezTo>
                  <a:lnTo>
                    <a:pt x="148330" y="494886"/>
                  </a:lnTo>
                  <a:cubicBezTo>
                    <a:pt x="148739" y="496495"/>
                    <a:pt x="152469" y="497300"/>
                    <a:pt x="159520" y="497300"/>
                  </a:cubicBezTo>
                  <a:lnTo>
                    <a:pt x="208550" y="497300"/>
                  </a:lnTo>
                  <a:cubicBezTo>
                    <a:pt x="220986" y="497300"/>
                    <a:pt x="237101" y="495216"/>
                    <a:pt x="256896" y="491049"/>
                  </a:cubicBezTo>
                  <a:cubicBezTo>
                    <a:pt x="286038" y="464864"/>
                    <a:pt x="306111" y="451772"/>
                    <a:pt x="317115" y="451772"/>
                  </a:cubicBezTo>
                  <a:lnTo>
                    <a:pt x="325291" y="451772"/>
                  </a:lnTo>
                  <a:cubicBezTo>
                    <a:pt x="333951" y="453930"/>
                    <a:pt x="341504" y="462492"/>
                    <a:pt x="347950" y="477459"/>
                  </a:cubicBezTo>
                  <a:cubicBezTo>
                    <a:pt x="332110" y="549287"/>
                    <a:pt x="311325" y="585201"/>
                    <a:pt x="285596" y="585201"/>
                  </a:cubicBezTo>
                  <a:lnTo>
                    <a:pt x="20189" y="585201"/>
                  </a:lnTo>
                  <a:cubicBezTo>
                    <a:pt x="6729" y="576774"/>
                    <a:pt x="0" y="569128"/>
                    <a:pt x="0" y="562263"/>
                  </a:cubicBezTo>
                  <a:lnTo>
                    <a:pt x="0" y="551757"/>
                  </a:lnTo>
                  <a:cubicBezTo>
                    <a:pt x="0" y="539571"/>
                    <a:pt x="16343" y="514015"/>
                    <a:pt x="49029" y="475087"/>
                  </a:cubicBezTo>
                  <a:cubicBezTo>
                    <a:pt x="163431" y="347104"/>
                    <a:pt x="220633" y="250087"/>
                    <a:pt x="220633" y="184035"/>
                  </a:cubicBezTo>
                  <a:cubicBezTo>
                    <a:pt x="220633" y="178807"/>
                    <a:pt x="219465" y="169617"/>
                    <a:pt x="217131" y="156464"/>
                  </a:cubicBezTo>
                  <a:cubicBezTo>
                    <a:pt x="210777" y="106086"/>
                    <a:pt x="189239" y="80897"/>
                    <a:pt x="152516" y="80897"/>
                  </a:cubicBezTo>
                  <a:cubicBezTo>
                    <a:pt x="131001" y="80897"/>
                    <a:pt x="111830" y="93143"/>
                    <a:pt x="95003" y="117634"/>
                  </a:cubicBezTo>
                  <a:cubicBezTo>
                    <a:pt x="82976" y="163185"/>
                    <a:pt x="65958" y="185960"/>
                    <a:pt x="43950" y="185960"/>
                  </a:cubicBezTo>
                  <a:lnTo>
                    <a:pt x="35272" y="185960"/>
                  </a:lnTo>
                  <a:cubicBezTo>
                    <a:pt x="27403" y="183988"/>
                    <a:pt x="20315" y="175910"/>
                    <a:pt x="14008" y="161725"/>
                  </a:cubicBezTo>
                  <a:cubicBezTo>
                    <a:pt x="14008" y="147781"/>
                    <a:pt x="18836" y="122704"/>
                    <a:pt x="28491" y="86492"/>
                  </a:cubicBezTo>
                  <a:cubicBezTo>
                    <a:pt x="53568" y="28830"/>
                    <a:pt x="89073" y="0"/>
                    <a:pt x="135005" y="0"/>
                  </a:cubicBezTo>
                  <a:close/>
                </a:path>
              </a:pathLst>
            </a:custGeom>
            <a:solidFill>
              <a:schemeClr val="bg1"/>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grpSp>
        <p:nvGrpSpPr>
          <p:cNvPr id="38" name="组合 18">
            <a:extLst>
              <a:ext uri="{FF2B5EF4-FFF2-40B4-BE49-F238E27FC236}">
                <a16:creationId xmlns:a16="http://schemas.microsoft.com/office/drawing/2014/main" id="{616338D6-066A-4D8B-A490-D33F9EA4A47B}"/>
              </a:ext>
            </a:extLst>
          </p:cNvPr>
          <p:cNvGrpSpPr/>
          <p:nvPr/>
        </p:nvGrpSpPr>
        <p:grpSpPr>
          <a:xfrm>
            <a:off x="2001642" y="5277780"/>
            <a:ext cx="830179" cy="830179"/>
            <a:chOff x="12994021" y="3302440"/>
            <a:chExt cx="830179" cy="830179"/>
          </a:xfrm>
        </p:grpSpPr>
        <p:sp>
          <p:nvSpPr>
            <p:cNvPr id="39" name="椭圆 11">
              <a:extLst>
                <a:ext uri="{FF2B5EF4-FFF2-40B4-BE49-F238E27FC236}">
                  <a16:creationId xmlns:a16="http://schemas.microsoft.com/office/drawing/2014/main" id="{4F683171-7F37-46A0-8A20-20CF18C2B624}"/>
                </a:ext>
              </a:extLst>
            </p:cNvPr>
            <p:cNvSpPr/>
            <p:nvPr/>
          </p:nvSpPr>
          <p:spPr>
            <a:xfrm>
              <a:off x="12994021" y="3302440"/>
              <a:ext cx="830179" cy="830179"/>
            </a:xfrm>
            <a:prstGeom prst="ellipse">
              <a:avLst/>
            </a:prstGeom>
            <a:solidFill>
              <a:srgbClr val="73C880"/>
            </a:solidFill>
            <a:ln>
              <a:noFill/>
            </a:ln>
            <a:effectLst>
              <a:outerShdw blurRad="38100" algn="ctr" rotWithShape="0">
                <a:prstClr val="black">
                  <a:alpha val="7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0" name="任意多边形: 形状 16">
              <a:extLst>
                <a:ext uri="{FF2B5EF4-FFF2-40B4-BE49-F238E27FC236}">
                  <a16:creationId xmlns:a16="http://schemas.microsoft.com/office/drawing/2014/main" id="{997D13D5-4602-4CE8-8328-CB033C6589D6}"/>
                </a:ext>
              </a:extLst>
            </p:cNvPr>
            <p:cNvSpPr/>
            <p:nvPr/>
          </p:nvSpPr>
          <p:spPr>
            <a:xfrm>
              <a:off x="13209902" y="3466283"/>
              <a:ext cx="393209" cy="473169"/>
            </a:xfrm>
            <a:custGeom>
              <a:avLst/>
              <a:gdLst/>
              <a:ahLst/>
              <a:cxnLst/>
              <a:rect l="l" t="t" r="r" b="b"/>
              <a:pathLst>
                <a:path w="333942" h="599210">
                  <a:moveTo>
                    <a:pt x="142010" y="0"/>
                  </a:moveTo>
                  <a:lnTo>
                    <a:pt x="195937" y="0"/>
                  </a:lnTo>
                  <a:cubicBezTo>
                    <a:pt x="266928" y="23459"/>
                    <a:pt x="302423" y="59122"/>
                    <a:pt x="302423" y="106988"/>
                  </a:cubicBezTo>
                  <a:lnTo>
                    <a:pt x="302423" y="152516"/>
                  </a:lnTo>
                  <a:cubicBezTo>
                    <a:pt x="302423" y="180226"/>
                    <a:pt x="284913" y="213926"/>
                    <a:pt x="249892" y="253617"/>
                  </a:cubicBezTo>
                  <a:lnTo>
                    <a:pt x="249892" y="256254"/>
                  </a:lnTo>
                  <a:cubicBezTo>
                    <a:pt x="305925" y="287768"/>
                    <a:pt x="333942" y="330235"/>
                    <a:pt x="333942" y="383655"/>
                  </a:cubicBezTo>
                  <a:lnTo>
                    <a:pt x="333942" y="429183"/>
                  </a:lnTo>
                  <a:cubicBezTo>
                    <a:pt x="333942" y="450288"/>
                    <a:pt x="324120" y="474041"/>
                    <a:pt x="304474" y="500439"/>
                  </a:cubicBezTo>
                  <a:cubicBezTo>
                    <a:pt x="245324" y="566286"/>
                    <a:pt x="185333" y="599210"/>
                    <a:pt x="124499" y="599210"/>
                  </a:cubicBezTo>
                  <a:lnTo>
                    <a:pt x="98631" y="599210"/>
                  </a:lnTo>
                  <a:cubicBezTo>
                    <a:pt x="32877" y="589731"/>
                    <a:pt x="0" y="566909"/>
                    <a:pt x="0" y="530744"/>
                  </a:cubicBezTo>
                  <a:cubicBezTo>
                    <a:pt x="0" y="492105"/>
                    <a:pt x="19320" y="472785"/>
                    <a:pt x="57959" y="472785"/>
                  </a:cubicBezTo>
                  <a:lnTo>
                    <a:pt x="68465" y="472785"/>
                  </a:lnTo>
                  <a:cubicBezTo>
                    <a:pt x="80065" y="472785"/>
                    <a:pt x="91538" y="475813"/>
                    <a:pt x="102887" y="481868"/>
                  </a:cubicBezTo>
                  <a:cubicBezTo>
                    <a:pt x="125639" y="508499"/>
                    <a:pt x="138680" y="521814"/>
                    <a:pt x="142010" y="521814"/>
                  </a:cubicBezTo>
                  <a:cubicBezTo>
                    <a:pt x="143191" y="521814"/>
                    <a:pt x="158497" y="518484"/>
                    <a:pt x="187928" y="511824"/>
                  </a:cubicBezTo>
                  <a:cubicBezTo>
                    <a:pt x="226074" y="492746"/>
                    <a:pt x="245148" y="461697"/>
                    <a:pt x="245148" y="418676"/>
                  </a:cubicBezTo>
                  <a:cubicBezTo>
                    <a:pt x="245148" y="374381"/>
                    <a:pt x="221791" y="343476"/>
                    <a:pt x="175078" y="325961"/>
                  </a:cubicBezTo>
                  <a:cubicBezTo>
                    <a:pt x="121397" y="318929"/>
                    <a:pt x="94557" y="307809"/>
                    <a:pt x="94557" y="292600"/>
                  </a:cubicBezTo>
                  <a:lnTo>
                    <a:pt x="94557" y="279303"/>
                  </a:lnTo>
                  <a:lnTo>
                    <a:pt x="104603" y="264235"/>
                  </a:lnTo>
                  <a:cubicBezTo>
                    <a:pt x="177287" y="240376"/>
                    <a:pt x="213629" y="206638"/>
                    <a:pt x="213629" y="163022"/>
                  </a:cubicBezTo>
                  <a:lnTo>
                    <a:pt x="213629" y="136512"/>
                  </a:lnTo>
                  <a:cubicBezTo>
                    <a:pt x="203332" y="99435"/>
                    <a:pt x="182961" y="80897"/>
                    <a:pt x="152516" y="80897"/>
                  </a:cubicBezTo>
                  <a:cubicBezTo>
                    <a:pt x="141261" y="80897"/>
                    <a:pt x="125095" y="85915"/>
                    <a:pt x="104017" y="95952"/>
                  </a:cubicBezTo>
                  <a:cubicBezTo>
                    <a:pt x="84297" y="135391"/>
                    <a:pt x="69251" y="156055"/>
                    <a:pt x="58880" y="157943"/>
                  </a:cubicBezTo>
                  <a:lnTo>
                    <a:pt x="41202" y="157943"/>
                  </a:lnTo>
                  <a:cubicBezTo>
                    <a:pt x="27742" y="149516"/>
                    <a:pt x="21013" y="141870"/>
                    <a:pt x="21013" y="135005"/>
                  </a:cubicBezTo>
                  <a:lnTo>
                    <a:pt x="21013" y="126773"/>
                  </a:lnTo>
                  <a:cubicBezTo>
                    <a:pt x="33440" y="42257"/>
                    <a:pt x="73772" y="0"/>
                    <a:pt x="142010" y="0"/>
                  </a:cubicBezTo>
                  <a:close/>
                </a:path>
              </a:pathLst>
            </a:custGeom>
            <a:solidFill>
              <a:schemeClr val="bg1"/>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Tree>
    <p:extLst>
      <p:ext uri="{BB962C8B-B14F-4D97-AF65-F5344CB8AC3E}">
        <p14:creationId xmlns:p14="http://schemas.microsoft.com/office/powerpoint/2010/main" val="1303766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randombar(horizontal)">
                                      <p:cBhvr>
                                        <p:cTn id="14" dur="500"/>
                                        <p:tgtEl>
                                          <p:spTgt spid="2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par>
                                <p:cTn id="18" presetID="14" presetClass="entr" presetSubtype="1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randombar(horizontal)">
                                      <p:cBhvr>
                                        <p:cTn id="28" dur="500"/>
                                        <p:tgtEl>
                                          <p:spTgt spid="27"/>
                                        </p:tgtEl>
                                      </p:cBhvr>
                                    </p:animEffect>
                                  </p:childTnLst>
                                </p:cTn>
                              </p:par>
                              <p:par>
                                <p:cTn id="29" presetID="14" presetClass="entr" presetSubtype="1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randombar(horizontal)">
                                      <p:cBhvr>
                                        <p:cTn id="36" dur="500"/>
                                        <p:tgtEl>
                                          <p:spTgt spid="2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randombar(horizontal)">
                                      <p:cBhvr>
                                        <p:cTn id="39" dur="500"/>
                                        <p:tgtEl>
                                          <p:spTgt spid="28"/>
                                        </p:tgtEl>
                                      </p:cBhvr>
                                    </p:animEffect>
                                  </p:childTnLst>
                                </p:cTn>
                              </p:par>
                              <p:par>
                                <p:cTn id="40" presetID="14" presetClass="entr" presetSubtype="1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randombar(horizontal)">
                                      <p:cBhvr>
                                        <p:cTn id="4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p:bldP spid="27" grpId="0"/>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29"/>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944</Words>
  <Application>Microsoft Macintosh PowerPoint</Application>
  <PresentationFormat>Widescreen</PresentationFormat>
  <Paragraphs>124</Paragraphs>
  <Slides>36</Slides>
  <Notes>15</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微软雅黑</vt:lpstr>
      <vt:lpstr>宋体</vt:lpstr>
      <vt:lpstr>.VnTime</vt:lpstr>
      <vt:lpstr>#9Slide03 AmpleSoft Bold</vt:lpstr>
      <vt:lpstr>#9Slide03 Comfortaa Bold</vt:lpstr>
      <vt:lpstr>Arial</vt:lpstr>
      <vt:lpstr>Calibri</vt:lpstr>
      <vt:lpstr>Calibri Light</vt:lpstr>
      <vt:lpstr>iCiel Cadena</vt:lpstr>
      <vt:lpstr>Times New Roman</vt:lpstr>
      <vt:lpstr>UTM Cookies</vt:lpstr>
      <vt:lpstr>字魂27号-布丁体</vt:lpstr>
      <vt:lpstr>字魂36号-正文宋楷</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Microsoft Office User</cp:lastModifiedBy>
  <cp:revision>24</cp:revision>
  <dcterms:created xsi:type="dcterms:W3CDTF">2020-06-06T07:43:30Z</dcterms:created>
  <dcterms:modified xsi:type="dcterms:W3CDTF">2021-11-22T02:51:43Z</dcterms:modified>
</cp:coreProperties>
</file>