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420" r:id="rId2"/>
    <p:sldId id="256" r:id="rId3"/>
    <p:sldId id="380" r:id="rId4"/>
    <p:sldId id="412" r:id="rId5"/>
    <p:sldId id="418" r:id="rId6"/>
    <p:sldId id="413" r:id="rId7"/>
    <p:sldId id="435" r:id="rId8"/>
    <p:sldId id="436" r:id="rId9"/>
    <p:sldId id="437" r:id="rId10"/>
    <p:sldId id="439" r:id="rId11"/>
    <p:sldId id="440" r:id="rId12"/>
    <p:sldId id="441" r:id="rId13"/>
    <p:sldId id="350" r:id="rId14"/>
  </p:sldIdLst>
  <p:sldSz cx="9144000" cy="5715000" type="screen16x10"/>
  <p:notesSz cx="6858000" cy="9144000"/>
  <p:embeddedFontLst>
    <p:embeddedFont>
      <p:font typeface=".VnAvant" pitchFamily="34" charset="0"/>
      <p:regular r:id="rId16"/>
      <p:bold r:id="rId17"/>
      <p:italic r:id="rId18"/>
      <p:boldItalic r:id="rId19"/>
    </p:embeddedFont>
    <p:embeddedFont>
      <p:font typeface="宋体" pitchFamily="2" charset="-122"/>
      <p:regular r:id="rId20"/>
    </p:embeddedFont>
    <p:embeddedFont>
      <p:font typeface="Tahoma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CCFFFF"/>
    <a:srgbClr val="006600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578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wmf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úng em là học sinh lớp 1- Bộ sách Cánh Diều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113" y="0"/>
            <a:ext cx="9260113" cy="5932714"/>
          </a:xfrm>
        </p:spPr>
      </p:pic>
    </p:spTree>
    <p:extLst>
      <p:ext uri="{BB962C8B-B14F-4D97-AF65-F5344CB8AC3E}">
        <p14:creationId xmlns:p14="http://schemas.microsoft.com/office/powerpoint/2010/main" val="597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1505844"/>
            <a:ext cx="8418286" cy="180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3620960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3620960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3584675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364237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3584674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3599541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3598833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3584318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3649638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3584317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7771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Nªu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hîp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mçi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vÏ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4375688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4375688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4339403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439710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4339402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4354269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5666" y="4353561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92069" y="4339046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4404366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59" y="4339045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" y="1399811"/>
            <a:ext cx="8105775" cy="27146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5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24950" cy="5715000"/>
            <a:chOff x="0" y="0"/>
            <a:chExt cx="9124950" cy="57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24950" cy="571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88685" y="130629"/>
              <a:ext cx="551543" cy="435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740227" y="1187998"/>
            <a:ext cx="77361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</a:rPr>
              <a:t>Em hãy nghĩ ra một tình huống thực tế liên quan đến phép cộng trong phạm vi 10 và chia sẻ cho bạn mình.</a:t>
            </a:r>
          </a:p>
        </p:txBody>
      </p:sp>
    </p:spTree>
    <p:extLst>
      <p:ext uri="{BB962C8B-B14F-4D97-AF65-F5344CB8AC3E}">
        <p14:creationId xmlns:p14="http://schemas.microsoft.com/office/powerpoint/2010/main" val="2301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0"/>
            <a:ext cx="9332686" cy="571500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9312" y="290287"/>
            <a:ext cx="8454570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ph¹m vi 10 (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)</a:t>
            </a:r>
            <a:endParaRPr lang="en-US" sz="4000" b="1" dirty="0" smtClean="0">
              <a:solidFill>
                <a:schemeClr val="tx1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99" y="2063712"/>
            <a:ext cx="3582488" cy="3263031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17970"/>
            <a:ext cx="9141569" cy="48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943428"/>
            <a:ext cx="8868228" cy="463005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8971" y="1306286"/>
            <a:ext cx="7895772" cy="357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/>
              <a:t>Chia lớp thành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2.</a:t>
            </a:r>
            <a:r>
              <a:rPr lang="vi-VN" sz="2800" dirty="0" smtClean="0"/>
              <a:t> </a:t>
            </a:r>
            <a:r>
              <a:rPr lang="vi-VN" sz="2800" dirty="0"/>
              <a:t>GV phát cho mỗi nhóm các thẻ có chứa phép tính trong phạm vi 10. Các nhóm nhanh chóng hoàn thành các phép tính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hết</a:t>
            </a:r>
            <a:r>
              <a:rPr lang="en-US" sz="2800" dirty="0" smtClean="0"/>
              <a:t> </a:t>
            </a:r>
            <a:r>
              <a:rPr lang="en-US" sz="2800" dirty="0" err="1" smtClean="0"/>
              <a:t>thẻ</a:t>
            </a:r>
            <a:r>
              <a:rPr lang="en-US" sz="2800" dirty="0" smtClean="0"/>
              <a:t>.</a:t>
            </a:r>
            <a:r>
              <a:rPr lang="vi-VN" sz="2800" dirty="0" smtClean="0"/>
              <a:t> </a:t>
            </a:r>
            <a:endParaRPr lang="vi-VN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8" b="37997"/>
          <a:stretch/>
        </p:blipFill>
        <p:spPr bwMode="auto">
          <a:xfrm>
            <a:off x="2308790" y="47953"/>
            <a:ext cx="3787210" cy="10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84" y="300789"/>
            <a:ext cx="979348" cy="41224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vi-VN" sz="2800" b="1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1712650" y="277016"/>
            <a:ext cx="978792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2 + 1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2930319" y="294154"/>
            <a:ext cx="1090137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4303044" y="288902"/>
            <a:ext cx="994670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5571358" y="277016"/>
            <a:ext cx="1047155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5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451183" y="919079"/>
            <a:ext cx="100024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1686049" y="919079"/>
            <a:ext cx="101360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2906148" y="919079"/>
            <a:ext cx="1114296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4286673" y="919079"/>
            <a:ext cx="103510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449407" y="1537369"/>
            <a:ext cx="100202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1694867" y="1537369"/>
            <a:ext cx="103381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2969355" y="1537369"/>
            <a:ext cx="100754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449408" y="2155659"/>
            <a:ext cx="100202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1738408" y="2155659"/>
            <a:ext cx="99027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449408" y="2773949"/>
            <a:ext cx="100202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+ 5 </a:t>
            </a:r>
          </a:p>
        </p:txBody>
      </p:sp>
    </p:spTree>
    <p:extLst>
      <p:ext uri="{BB962C8B-B14F-4D97-AF65-F5344CB8AC3E}">
        <p14:creationId xmlns:p14="http://schemas.microsoft.com/office/powerpoint/2010/main" val="22112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548" y="307267"/>
            <a:ext cx="1097333" cy="509386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vi-VN" sz="2800" b="1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2328539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2 + 1 </a:t>
            </a:r>
            <a:endParaRPr lang="vi-VN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3540155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4765642" y="307267"/>
            <a:ext cx="974396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5936343" y="307267"/>
            <a:ext cx="986970" cy="502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5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1030514" y="91907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2328539" y="919079"/>
            <a:ext cx="95797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3578939" y="919079"/>
            <a:ext cx="927299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4765642" y="919079"/>
            <a:ext cx="997112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1030515" y="153736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2318969" y="1537369"/>
            <a:ext cx="96754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3593456" y="1537369"/>
            <a:ext cx="920460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1030514" y="215565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2318969" y="2154531"/>
            <a:ext cx="912782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1030515" y="2773949"/>
            <a:ext cx="1070744" cy="412243"/>
          </a:xfrm>
          <a:prstGeom prst="rect">
            <a:avLst/>
          </a:prstGeom>
          <a:solidFill>
            <a:srgbClr val="FF0000"/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+ 5 </a:t>
            </a:r>
          </a:p>
        </p:txBody>
      </p:sp>
      <p:sp>
        <p:nvSpPr>
          <p:cNvPr id="40" name="Title 1">
            <a:extLst>
              <a:ext uri="{FF2B5EF4-FFF2-40B4-BE49-F238E27FC236}">
                <a16:creationId xmlns="" xmlns:a16="http://schemas.microsoft.com/office/drawing/2014/main" id="{AC7ABEF2-85FC-D548-BFED-69623733DEDB}"/>
              </a:ext>
            </a:extLst>
          </p:cNvPr>
          <p:cNvSpPr txBox="1">
            <a:spLocks/>
          </p:cNvSpPr>
          <p:nvPr/>
        </p:nvSpPr>
        <p:spPr>
          <a:xfrm>
            <a:off x="1030514" y="3347513"/>
            <a:ext cx="107074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/>
              <a:t>1 + 6 </a:t>
            </a:r>
          </a:p>
        </p:txBody>
      </p:sp>
    </p:spTree>
    <p:extLst>
      <p:ext uri="{BB962C8B-B14F-4D97-AF65-F5344CB8AC3E}">
        <p14:creationId xmlns:p14="http://schemas.microsoft.com/office/powerpoint/2010/main" val="15995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23E99-7849-454D-91EE-C9EFA4C0A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57" y="300789"/>
            <a:ext cx="983344" cy="41224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vi-VN" sz="2400" b="1" dirty="0"/>
              <a:t>1 + 1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8E73B5-4291-DA40-A8E0-BFBA13EC4BC1}"/>
              </a:ext>
            </a:extLst>
          </p:cNvPr>
          <p:cNvSpPr/>
          <p:nvPr/>
        </p:nvSpPr>
        <p:spPr>
          <a:xfrm>
            <a:off x="1284765" y="320558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2 + 1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FCD8BA8-DAA8-5F4C-A266-B0140D373BD2}"/>
              </a:ext>
            </a:extLst>
          </p:cNvPr>
          <p:cNvSpPr/>
          <p:nvPr/>
        </p:nvSpPr>
        <p:spPr>
          <a:xfrm>
            <a:off x="2234793" y="303416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3 + 1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85A3DD6-9D19-144C-A131-214F603B5170}"/>
              </a:ext>
            </a:extLst>
          </p:cNvPr>
          <p:cNvSpPr/>
          <p:nvPr/>
        </p:nvSpPr>
        <p:spPr>
          <a:xfrm>
            <a:off x="3170325" y="288902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4 + 1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44644E-503B-884C-B2A0-081EB0F26704}"/>
              </a:ext>
            </a:extLst>
          </p:cNvPr>
          <p:cNvSpPr/>
          <p:nvPr/>
        </p:nvSpPr>
        <p:spPr>
          <a:xfrm>
            <a:off x="4104818" y="29660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5 + 1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D77FB7E-9F46-A746-93DC-7162B45D06CA}"/>
              </a:ext>
            </a:extLst>
          </p:cNvPr>
          <p:cNvSpPr/>
          <p:nvPr/>
        </p:nvSpPr>
        <p:spPr>
          <a:xfrm>
            <a:off x="5053825" y="29660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6 + 1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FE9072-5A15-214A-B915-4CED2BAA9B6A}"/>
              </a:ext>
            </a:extLst>
          </p:cNvPr>
          <p:cNvSpPr/>
          <p:nvPr/>
        </p:nvSpPr>
        <p:spPr>
          <a:xfrm>
            <a:off x="5988318" y="291530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7 + 1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24F77F2-6DA2-B241-8095-6AAEC9F831E7}"/>
              </a:ext>
            </a:extLst>
          </p:cNvPr>
          <p:cNvSpPr/>
          <p:nvPr/>
        </p:nvSpPr>
        <p:spPr>
          <a:xfrm>
            <a:off x="6961926" y="294101"/>
            <a:ext cx="855772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8 + 1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3EF59E1-C0AE-5C49-9C9E-34A58121D93A}"/>
              </a:ext>
            </a:extLst>
          </p:cNvPr>
          <p:cNvSpPr/>
          <p:nvPr/>
        </p:nvSpPr>
        <p:spPr>
          <a:xfrm>
            <a:off x="7997213" y="291530"/>
            <a:ext cx="1074208" cy="4413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9 + 1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27FC4C-73E0-814D-9072-EAAB4FDA15B7}"/>
              </a:ext>
            </a:extLst>
          </p:cNvPr>
          <p:cNvSpPr txBox="1">
            <a:spLocks/>
          </p:cNvSpPr>
          <p:nvPr/>
        </p:nvSpPr>
        <p:spPr>
          <a:xfrm>
            <a:off x="203200" y="91907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1 + 2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24FEE9C-5B2E-6445-855F-8F9DA9342159}"/>
              </a:ext>
            </a:extLst>
          </p:cNvPr>
          <p:cNvSpPr txBox="1">
            <a:spLocks/>
          </p:cNvSpPr>
          <p:nvPr/>
        </p:nvSpPr>
        <p:spPr>
          <a:xfrm>
            <a:off x="1284765" y="919079"/>
            <a:ext cx="85577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2 + 2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30D4A34-09E4-9346-8FAA-94166CCD93AE}"/>
              </a:ext>
            </a:extLst>
          </p:cNvPr>
          <p:cNvSpPr txBox="1">
            <a:spLocks/>
          </p:cNvSpPr>
          <p:nvPr/>
        </p:nvSpPr>
        <p:spPr>
          <a:xfrm>
            <a:off x="2238503" y="919079"/>
            <a:ext cx="852061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3 + 2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837CF1F-A0F1-BE4A-AB9C-8CC091B6647F}"/>
              </a:ext>
            </a:extLst>
          </p:cNvPr>
          <p:cNvSpPr txBox="1">
            <a:spLocks/>
          </p:cNvSpPr>
          <p:nvPr/>
        </p:nvSpPr>
        <p:spPr>
          <a:xfrm>
            <a:off x="3159521" y="919079"/>
            <a:ext cx="866575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4 + 2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70FF50C-C8C8-4442-BDCC-5DC33808D0B8}"/>
              </a:ext>
            </a:extLst>
          </p:cNvPr>
          <p:cNvSpPr txBox="1">
            <a:spLocks/>
          </p:cNvSpPr>
          <p:nvPr/>
        </p:nvSpPr>
        <p:spPr>
          <a:xfrm>
            <a:off x="203200" y="153736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1 + 3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F2F57BA0-8718-5748-9EDB-803BF1639226}"/>
              </a:ext>
            </a:extLst>
          </p:cNvPr>
          <p:cNvSpPr txBox="1">
            <a:spLocks/>
          </p:cNvSpPr>
          <p:nvPr/>
        </p:nvSpPr>
        <p:spPr>
          <a:xfrm>
            <a:off x="1332018" y="1537369"/>
            <a:ext cx="808518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2 + 3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F0596FC-CF92-7D49-B635-9A5F8ECE5693}"/>
              </a:ext>
            </a:extLst>
          </p:cNvPr>
          <p:cNvSpPr txBox="1">
            <a:spLocks/>
          </p:cNvSpPr>
          <p:nvPr/>
        </p:nvSpPr>
        <p:spPr>
          <a:xfrm>
            <a:off x="2214626" y="1537369"/>
            <a:ext cx="875937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3 + 3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E5189C74-D6BA-2148-B0ED-43001F1D8ACB}"/>
              </a:ext>
            </a:extLst>
          </p:cNvPr>
          <p:cNvSpPr txBox="1">
            <a:spLocks/>
          </p:cNvSpPr>
          <p:nvPr/>
        </p:nvSpPr>
        <p:spPr>
          <a:xfrm>
            <a:off x="203200" y="215565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1 + 4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666C47FA-9007-A844-9C15-FB68846F6472}"/>
              </a:ext>
            </a:extLst>
          </p:cNvPr>
          <p:cNvSpPr txBox="1">
            <a:spLocks/>
          </p:cNvSpPr>
          <p:nvPr/>
        </p:nvSpPr>
        <p:spPr>
          <a:xfrm>
            <a:off x="1332016" y="2155659"/>
            <a:ext cx="808519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2 + 4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15FF1835-E03C-6243-BE05-7206E8A678F4}"/>
              </a:ext>
            </a:extLst>
          </p:cNvPr>
          <p:cNvSpPr txBox="1">
            <a:spLocks/>
          </p:cNvSpPr>
          <p:nvPr/>
        </p:nvSpPr>
        <p:spPr>
          <a:xfrm>
            <a:off x="203200" y="2773949"/>
            <a:ext cx="938024" cy="4122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71323" tIns="35662" rIns="71323" bIns="3566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/>
              <a:t>1 + 5 </a:t>
            </a:r>
          </a:p>
        </p:txBody>
      </p:sp>
    </p:spTree>
    <p:extLst>
      <p:ext uri="{BB962C8B-B14F-4D97-AF65-F5344CB8AC3E}">
        <p14:creationId xmlns:p14="http://schemas.microsoft.com/office/powerpoint/2010/main" val="6330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nhẩm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1830" y="1068039"/>
            <a:ext cx="10305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+ 2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    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7 + 3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7867" y="1121696"/>
            <a:ext cx="14369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+ 9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+ 4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0986" y="1081781"/>
            <a:ext cx="145537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+ 7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nhẩm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1830" y="1068039"/>
            <a:ext cx="10305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 + 2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    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7 + 3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7867" y="1121696"/>
            <a:ext cx="143691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+ 9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 + 4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0986" y="1081781"/>
            <a:ext cx="1455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 + 7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2344" y="1204689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9766" y="1840233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8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2512" y="2471595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382" y="120468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3847" y="188030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6409" y="2471595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7551" y="1204689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10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7551" y="1825719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7551" y="2461963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8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601" y="-6645"/>
            <a:ext cx="6478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Chän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kÕt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¶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phÐp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tÝnh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" y="667658"/>
            <a:ext cx="4171950" cy="4314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81" y="667657"/>
            <a:ext cx="43243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3326</TotalTime>
  <Words>371</Words>
  <Application>Microsoft Office PowerPoint</Application>
  <PresentationFormat>On-screen Show (16:10)</PresentationFormat>
  <Paragraphs>110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.VnAvant</vt:lpstr>
      <vt:lpstr>宋体</vt:lpstr>
      <vt:lpstr>Tahoma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1 + 1 </vt:lpstr>
      <vt:lpstr>1 + 1 </vt:lpstr>
      <vt:lpstr>1 + 1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336</cp:revision>
  <dcterms:created xsi:type="dcterms:W3CDTF">2020-02-10T09:35:50Z</dcterms:created>
  <dcterms:modified xsi:type="dcterms:W3CDTF">2021-11-21T16:09:36Z</dcterms:modified>
</cp:coreProperties>
</file>