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69" r:id="rId2"/>
    <p:sldId id="259" r:id="rId3"/>
    <p:sldId id="289" r:id="rId4"/>
    <p:sldId id="291" r:id="rId5"/>
    <p:sldId id="290" r:id="rId6"/>
    <p:sldId id="292" r:id="rId7"/>
    <p:sldId id="298" r:id="rId8"/>
    <p:sldId id="295" r:id="rId9"/>
    <p:sldId id="296" r:id="rId10"/>
    <p:sldId id="297" r:id="rId11"/>
    <p:sldId id="299" r:id="rId12"/>
    <p:sldId id="300" r:id="rId13"/>
    <p:sldId id="314" r:id="rId14"/>
    <p:sldId id="301" r:id="rId15"/>
    <p:sldId id="293" r:id="rId16"/>
    <p:sldId id="303" r:id="rId17"/>
    <p:sldId id="302" r:id="rId18"/>
    <p:sldId id="276" r:id="rId19"/>
    <p:sldId id="279" r:id="rId20"/>
    <p:sldId id="305" r:id="rId21"/>
    <p:sldId id="304" r:id="rId22"/>
    <p:sldId id="306" r:id="rId23"/>
    <p:sldId id="307" r:id="rId24"/>
    <p:sldId id="308" r:id="rId25"/>
    <p:sldId id="309" r:id="rId26"/>
    <p:sldId id="272" r:id="rId27"/>
    <p:sldId id="310" r:id="rId28"/>
    <p:sldId id="311" r:id="rId29"/>
    <p:sldId id="312" r:id="rId30"/>
    <p:sldId id="313" r:id="rId31"/>
    <p:sldId id="282" r:id="rId32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7EC61-325C-5C3E-F19E-6718F3F4402E}" v="3" dt="2020-09-12T07:59:4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8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9EC7EC61-325C-5C3E-F19E-6718F3F4402E}"/>
    <pc:docChg chg="mod modSld modMainMaster setSldSz">
      <pc:chgData name="Hoang Thi Nhung" userId="S::nhunght.nov.19@msedu.edu.vn::2c659f5f-1458-4364-b2b3-21e33bb1b9bf" providerId="AD" clId="Web-{9EC7EC61-325C-5C3E-F19E-6718F3F4402E}" dt="2020-09-12T07:59:47.890" v="2" actId="14100"/>
      <pc:docMkLst>
        <pc:docMk/>
      </pc:docMkLst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71014310" sldId="25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7.890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7.890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8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9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618106733" sldId="29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618106733" sldId="29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55752864" sldId="29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855752864" sldId="29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47979074" sldId="29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4797907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797362114" sldId="29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797362114" sldId="29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1315622" sldId="29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1315622" sldId="295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87238043" sldId="29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87238043" sldId="29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158988462" sldId="29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158988462" sldId="297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2674799" sldId="298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2674799" sldId="29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87272167" sldId="29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087272167" sldId="29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470750208" sldId="30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470750208" sldId="300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4177903" sldId="30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4177903" sldId="301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4220626" sldId="30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4220626" sldId="302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1868138" sldId="303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1868138" sldId="303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6775067" sldId="30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6775067" sldId="304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56254327" sldId="30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56254327" sldId="305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56410305" sldId="306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19105625" sldId="30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19105625" sldId="30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88155834" sldId="308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88155834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74665284" sldId="30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74665284" sldId="30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526851760" sldId="31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526851760" sldId="31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83972684" sldId="31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83972684" sldId="31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17410889" sldId="31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17410889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511291107" sldId="31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511291107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410935147" sldId="31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16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9EC7EC61-325C-5C3E-F19E-6718F3F4402E}" dt="2020-09-12T07:59:41.718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61025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7496269" cy="21236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Chăm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sóc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bản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thân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bị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ốm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04801"/>
            <a:ext cx="9163997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8727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0" y="10357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nên</a:t>
            </a:r>
            <a:r>
              <a:rPr lang="en-US" dirty="0">
                <a:solidFill>
                  <a:srgbClr val="DF31BE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Nói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ngay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hoặc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lớn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Kể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rõ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nghe:Em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ở </a:t>
            </a:r>
            <a:r>
              <a:rPr lang="en-US" dirty="0" err="1">
                <a:solidFill>
                  <a:srgbClr val="DF31BE"/>
                </a:solidFill>
              </a:rPr>
              <a:t>đâu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mệt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nào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Trước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?....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câu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khám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Nghỉ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theo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hướng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dẫn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Chườm</a:t>
            </a:r>
            <a:r>
              <a:rPr lang="en-US" dirty="0">
                <a:solidFill>
                  <a:srgbClr val="DF31BE"/>
                </a:solidFill>
              </a:rPr>
              <a:t> khan </a:t>
            </a:r>
            <a:r>
              <a:rPr lang="en-US" dirty="0" err="1">
                <a:solidFill>
                  <a:srgbClr val="DF31BE"/>
                </a:solidFill>
              </a:rPr>
              <a:t>ấm</a:t>
            </a:r>
            <a:r>
              <a:rPr lang="en-US" dirty="0">
                <a:solidFill>
                  <a:srgbClr val="DF31BE"/>
                </a:solidFill>
              </a:rPr>
              <a:t> ( </a:t>
            </a:r>
            <a:r>
              <a:rPr lang="en-US" dirty="0" err="1">
                <a:solidFill>
                  <a:srgbClr val="DF31BE"/>
                </a:solidFill>
              </a:rPr>
              <a:t>vào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bẹn</a:t>
            </a:r>
            <a:r>
              <a:rPr lang="en-US" dirty="0">
                <a:solidFill>
                  <a:srgbClr val="DF31BE"/>
                </a:solidFill>
              </a:rPr>
              <a:t>) </a:t>
            </a:r>
            <a:r>
              <a:rPr lang="en-US" dirty="0" err="1">
                <a:solidFill>
                  <a:srgbClr val="DF31BE"/>
                </a:solidFill>
              </a:rPr>
              <a:t>nếu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cao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hỗ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bộ</a:t>
            </a:r>
            <a:r>
              <a:rPr lang="en-US" dirty="0">
                <a:solidFill>
                  <a:srgbClr val="DF31BE"/>
                </a:solidFill>
              </a:rPr>
              <a:t> y </a:t>
            </a:r>
            <a:r>
              <a:rPr lang="en-US" dirty="0" err="1">
                <a:solidFill>
                  <a:srgbClr val="DF31BE"/>
                </a:solidFill>
              </a:rPr>
              <a:t>tế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chăm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sóc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đúng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lành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0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3: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1"/>
            <a:ext cx="902143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tránh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186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9248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DF31BE"/>
                </a:solidFill>
              </a:rPr>
              <a:t>Kết</a:t>
            </a:r>
            <a:r>
              <a:rPr lang="en-US" b="1" dirty="0">
                <a:solidFill>
                  <a:srgbClr val="DF31BE"/>
                </a:solidFill>
              </a:rPr>
              <a:t> </a:t>
            </a:r>
            <a:r>
              <a:rPr lang="en-US" b="1" dirty="0" err="1">
                <a:solidFill>
                  <a:srgbClr val="DF31BE"/>
                </a:solidFill>
              </a:rPr>
              <a:t>luận</a:t>
            </a:r>
            <a:r>
              <a:rPr lang="en-US" b="1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sau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ý </a:t>
            </a:r>
            <a:r>
              <a:rPr lang="en-US" dirty="0" err="1">
                <a:solidFill>
                  <a:srgbClr val="DF31BE"/>
                </a:solidFill>
              </a:rPr>
              <a:t>lấy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tắm</a:t>
            </a:r>
            <a:r>
              <a:rPr lang="en-US" dirty="0">
                <a:solidFill>
                  <a:srgbClr val="DF31BE"/>
                </a:solidFill>
              </a:rPr>
              <a:t> song </a:t>
            </a:r>
            <a:r>
              <a:rPr lang="en-US" dirty="0" err="1">
                <a:solidFill>
                  <a:srgbClr val="DF31BE"/>
                </a:solidFill>
              </a:rPr>
              <a:t>hồ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dầm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mưa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chơi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dưới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nắng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dùng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thức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/ </a:t>
            </a:r>
            <a:r>
              <a:rPr lang="en-US" dirty="0" err="1">
                <a:solidFill>
                  <a:srgbClr val="DF31BE"/>
                </a:solidFill>
              </a:rPr>
              <a:t>đồ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….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ngộ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độc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thêm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752601" y="35052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572087" y="28956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1965" y="4038600"/>
            <a:ext cx="8229600" cy="1148918"/>
          </a:xfrm>
        </p:spPr>
        <p:txBody>
          <a:bodyPr/>
          <a:lstStyle/>
          <a:p>
            <a:r>
              <a:rPr lang="en-US" b="1" dirty="0" err="1"/>
              <a:t>Tiết</a:t>
            </a:r>
            <a:r>
              <a:rPr lang="en-US" b="1" dirty="0"/>
              <a:t> 2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85625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Đóng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vai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xử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tình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huống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42" y="116424"/>
            <a:ext cx="4603557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3240624"/>
            <a:ext cx="5796623" cy="330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58" y="457201"/>
            <a:ext cx="4362971" cy="2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1"/>
            <a:ext cx="7924800" cy="53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228600"/>
            <a:ext cx="8485553" cy="48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1"/>
            <a:ext cx="8204680" cy="4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2: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liên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8397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52" y="381001"/>
            <a:ext cx="877374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3329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Khởi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5251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Na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5323"/>
            <a:ext cx="5955334" cy="265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830"/>
          <a:stretch/>
        </p:blipFill>
        <p:spPr>
          <a:xfrm>
            <a:off x="7543800" y="1611215"/>
            <a:ext cx="2819400" cy="222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56"/>
          <a:stretch/>
        </p:blipFill>
        <p:spPr>
          <a:xfrm>
            <a:off x="1666043" y="4191001"/>
            <a:ext cx="3276600" cy="243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19" y="4191001"/>
            <a:ext cx="5306257" cy="23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8" y="990600"/>
            <a:ext cx="8976003" cy="3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924800" cy="27432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1.Bạn Na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ốm</a:t>
            </a:r>
            <a:r>
              <a:rPr lang="en-US" sz="4000" dirty="0"/>
              <a:t> ở </a:t>
            </a:r>
            <a:r>
              <a:rPr lang="en-US" sz="4000" dirty="0" err="1"/>
              <a:t>lớp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2.Việc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ấy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Na?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60174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6267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thường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dễ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hắt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chảy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mũi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đầu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bụng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họng</a:t>
            </a:r>
            <a:r>
              <a:rPr lang="en-US" dirty="0">
                <a:solidFill>
                  <a:srgbClr val="DF31BE"/>
                </a:solidFill>
              </a:rPr>
              <a:t>, ho,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nổi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mẩn</a:t>
            </a:r>
            <a:r>
              <a:rPr lang="en-US" dirty="0">
                <a:solidFill>
                  <a:srgbClr val="DF31BE"/>
                </a:solidFill>
              </a:rPr>
              <a:t>…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rất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giúp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chúng</a:t>
            </a:r>
            <a:r>
              <a:rPr lang="en-US" dirty="0">
                <a:solidFill>
                  <a:srgbClr val="DF31BE"/>
                </a:solidFill>
              </a:rPr>
              <a:t> ta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chữa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kịp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thời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hơn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050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F31BE"/>
                </a:solidFill>
              </a:rPr>
              <a:t>Hoạt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động</a:t>
            </a:r>
            <a:r>
              <a:rPr lang="en-US" sz="3600" dirty="0">
                <a:solidFill>
                  <a:srgbClr val="DF31BE"/>
                </a:solidFill>
              </a:rPr>
              <a:t> 2: </a:t>
            </a:r>
            <a:r>
              <a:rPr lang="en-US" sz="3600" dirty="0" err="1">
                <a:solidFill>
                  <a:srgbClr val="DF31BE"/>
                </a:solidFill>
              </a:rPr>
              <a:t>Tìm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hiểu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những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việc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cần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làm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khi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bị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ốm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459</Words>
  <Application>Microsoft Office PowerPoint</Application>
  <PresentationFormat>Widescreen</PresentationFormat>
  <Paragraphs>43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宋体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Khởi động</vt:lpstr>
      <vt:lpstr>Câu hỏi thảo luận: 1.Bạn Na đã làm gì khi bị ốm ở lớp? 2.Việc làm ấy đã giúp gì cho bạn Na?</vt:lpstr>
      <vt:lpstr>Hoạt động 1: Tìm hiểu những biểu hiện của cơ thể khi bị ốm</vt:lpstr>
      <vt:lpstr>PowerPoint Presentation</vt:lpstr>
      <vt:lpstr>Em còn biết những biểu hiện nào khác khi bị ốm?</vt:lpstr>
      <vt:lpstr>PowerPoint Presentation</vt:lpstr>
      <vt:lpstr>PowerPoint Presentation</vt:lpstr>
      <vt:lpstr>PowerPoint Presentation</vt:lpstr>
      <vt:lpstr>Ngoài ra, em còn biết những việc nào khác mà các em cần làm khi bị ốm?</vt:lpstr>
      <vt:lpstr>PowerPoint Presentation</vt:lpstr>
      <vt:lpstr>PowerPoint Presentation</vt:lpstr>
      <vt:lpstr>Hoạt động 3: Tìm hiểu những việc cần tránh khi bị ốm</vt:lpstr>
      <vt:lpstr>PowerPoint Presentation</vt:lpstr>
      <vt:lpstr>Ngoài ra, em còn biết những việc nào khác mà các em cần tránh làm khi bị ốm?</vt:lpstr>
      <vt:lpstr>PowerPoint Presentation</vt:lpstr>
      <vt:lpstr>PowerPoint Presentation</vt:lpstr>
      <vt:lpstr>PowerPoint Presentation</vt:lpstr>
      <vt:lpstr>Tiết 2</vt:lpstr>
      <vt:lpstr>Hoạt động 1: Đóng vai xử lí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Tự liên hệ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 Nga</cp:lastModifiedBy>
  <cp:revision>47</cp:revision>
  <dcterms:created xsi:type="dcterms:W3CDTF">2020-05-18T12:48:51Z</dcterms:created>
  <dcterms:modified xsi:type="dcterms:W3CDTF">2021-11-21T16:01:35Z</dcterms:modified>
</cp:coreProperties>
</file>