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5" r:id="rId3"/>
    <p:sldId id="276" r:id="rId4"/>
    <p:sldId id="277" r:id="rId5"/>
    <p:sldId id="278" r:id="rId6"/>
    <p:sldId id="279" r:id="rId7"/>
    <p:sldId id="280" r:id="rId8"/>
    <p:sldId id="260" r:id="rId9"/>
    <p:sldId id="273" r:id="rId10"/>
    <p:sldId id="261" r:id="rId11"/>
    <p:sldId id="264" r:id="rId12"/>
    <p:sldId id="263" r:id="rId13"/>
    <p:sldId id="265" r:id="rId14"/>
    <p:sldId id="266" r:id="rId15"/>
    <p:sldId id="274" r:id="rId16"/>
    <p:sldId id="257" r:id="rId17"/>
    <p:sldId id="258" r:id="rId1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8F8D9-5B53-4ECA-B137-7B277E9B6348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6CCE5-60F5-4359-A970-94A224CFEC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056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6CCE5-60F5-4359-A970-94A224CFEC6E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87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034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9526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9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71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73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2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23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56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348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4153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788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B0A8-1BD6-4183-B766-A4E1E942569D}" type="datetimeFigureOut">
              <a:rPr lang="vi-VN" smtClean="0"/>
              <a:t>29/11/2021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494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1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jpeg"/><Relationship Id="rId5" Type="http://schemas.openxmlformats.org/officeDocument/2006/relationships/image" Target="../media/image2.png"/><Relationship Id="rId10" Type="http://schemas.openxmlformats.org/officeDocument/2006/relationships/image" Target="../media/image11.jpe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3.gif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2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3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17.jpeg"/><Relationship Id="rId5" Type="http://schemas.openxmlformats.org/officeDocument/2006/relationships/image" Target="../media/image2.png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3.gif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10" Type="http://schemas.openxmlformats.org/officeDocument/2006/relationships/image" Target="../media/image7.gif"/><Relationship Id="rId4" Type="http://schemas.openxmlformats.org/officeDocument/2006/relationships/audio" Target="../media/audio1.wav"/><Relationship Id="rId9" Type="http://schemas.openxmlformats.org/officeDocument/2006/relationships/image" Target="../media/image6.gif"/><Relationship Id="rId1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208634" y="692696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9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345" y="158679"/>
            <a:ext cx="7443045" cy="678033"/>
            <a:chOff x="1253941" y="511805"/>
            <a:chExt cx="7443045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6637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) 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28277" y="2348880"/>
            <a:ext cx="3312368" cy="396044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92198" y="2996952"/>
                <a:ext cx="1784527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−  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1 0 0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      5 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198" y="2996952"/>
                <a:ext cx="1784527" cy="1684628"/>
              </a:xfrm>
              <a:prstGeom prst="rect">
                <a:avLst/>
              </a:prstGeom>
              <a:blipFill rotWithShape="1">
                <a:blip r:embed="rId3"/>
                <a:stretch>
                  <a:fillRect l="-26621" r="-491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4655046" y="1268760"/>
            <a:ext cx="3240360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Tính: 100 – 5 =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91150" y="2641255"/>
            <a:ext cx="6335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30910" y="2996952"/>
            <a:ext cx="604231" cy="249960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358902" y="459390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1" smtClean="0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902" y="4593902"/>
                <a:ext cx="760144" cy="923330"/>
              </a:xfrm>
              <a:prstGeom prst="rect">
                <a:avLst/>
              </a:prstGeom>
              <a:blipFill rotWithShape="1">
                <a:blip r:embed="rId4"/>
                <a:stretch>
                  <a:fillRect t="-18543" r="-54400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584888" y="4005064"/>
            <a:ext cx="634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9,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9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22798" y="3047745"/>
            <a:ext cx="1008112" cy="246948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814783" y="4581128"/>
                <a:ext cx="76014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1" smtClean="0"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783" y="4581128"/>
                <a:ext cx="760143" cy="923330"/>
              </a:xfrm>
              <a:prstGeom prst="rect">
                <a:avLst/>
              </a:prstGeom>
              <a:blipFill rotWithShape="1">
                <a:blip r:embed="rId5"/>
                <a:stretch>
                  <a:fillRect t="-18421" r="-54839" b="-388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3702310" y="1268760"/>
            <a:ext cx="5101274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vi-VN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100 – 5 = 95</a:t>
            </a:r>
          </a:p>
        </p:txBody>
      </p:sp>
    </p:spTree>
    <p:extLst>
      <p:ext uri="{BB962C8B-B14F-4D97-AF65-F5344CB8AC3E}">
        <p14:creationId xmlns:p14="http://schemas.microsoft.com/office/powerpoint/2010/main" val="3405988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1" grpId="1" animBg="1"/>
      <p:bldP spid="12" grpId="0"/>
      <p:bldP spid="13" grpId="0"/>
      <p:bldP spid="14" grpId="0" animBg="1"/>
      <p:bldP spid="14" grpId="1" animBg="1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67944" y="939493"/>
            <a:ext cx="3424034" cy="2039165"/>
            <a:chOff x="-313506" y="1049404"/>
            <a:chExt cx="3424034" cy="20391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15" t="5361" r="6735" b="74854"/>
            <a:stretch/>
          </p:blipFill>
          <p:spPr>
            <a:xfrm>
              <a:off x="-313506" y="1049404"/>
              <a:ext cx="3424034" cy="203916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24657" y="2068986"/>
              <a:ext cx="1728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100 – 7 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61112" y="1149218"/>
            <a:ext cx="3424034" cy="2039165"/>
            <a:chOff x="2902851" y="1049404"/>
            <a:chExt cx="3424034" cy="20391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67" t="54260" r="6383" b="25955"/>
            <a:stretch/>
          </p:blipFill>
          <p:spPr>
            <a:xfrm>
              <a:off x="2902851" y="1049404"/>
              <a:ext cx="3424034" cy="203916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750772" y="1924770"/>
              <a:ext cx="1728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100 – 8 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09450" y="1149217"/>
            <a:ext cx="3424034" cy="2039165"/>
            <a:chOff x="6119208" y="1049404"/>
            <a:chExt cx="3424034" cy="20391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70" t="75958" r="5980" b="4257"/>
            <a:stretch/>
          </p:blipFill>
          <p:spPr>
            <a:xfrm>
              <a:off x="6119208" y="1049404"/>
              <a:ext cx="3424034" cy="203916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67129" y="2068985"/>
              <a:ext cx="1728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100 – 4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7796" y="1149218"/>
            <a:ext cx="3424034" cy="2039165"/>
            <a:chOff x="9335566" y="1049404"/>
            <a:chExt cx="3424034" cy="20391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7" t="75432" r="66733" b="4783"/>
            <a:stretch/>
          </p:blipFill>
          <p:spPr>
            <a:xfrm>
              <a:off x="9335566" y="1049404"/>
              <a:ext cx="3424034" cy="203916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183487" y="2003076"/>
              <a:ext cx="1728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100 - 9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24997" y="4036242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97" y="4036242"/>
                <a:ext cx="1784527" cy="1507592"/>
              </a:xfrm>
              <a:prstGeom prst="rect">
                <a:avLst/>
              </a:prstGeom>
              <a:blipFill rotWithShape="1">
                <a:blip r:embed="rId4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377681" y="5393313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𝟗𝟑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681" y="5393313"/>
                <a:ext cx="1093569" cy="830997"/>
              </a:xfrm>
              <a:prstGeom prst="rect">
                <a:avLst/>
              </a:prstGeom>
              <a:blipFill rotWithShape="1">
                <a:blip r:embed="rId5"/>
                <a:stretch>
                  <a:fillRect t="-17647" r="-32961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798637" y="4069746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637" y="4069746"/>
                <a:ext cx="1784527" cy="1507592"/>
              </a:xfrm>
              <a:prstGeom prst="rect">
                <a:avLst/>
              </a:prstGeom>
              <a:blipFill rotWithShape="1">
                <a:blip r:embed="rId6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503044" y="5426817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𝟗𝟐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044" y="5426817"/>
                <a:ext cx="1093569" cy="830997"/>
              </a:xfrm>
              <a:prstGeom prst="rect">
                <a:avLst/>
              </a:prstGeom>
              <a:blipFill rotWithShape="1">
                <a:blip r:embed="rId7"/>
                <a:stretch>
                  <a:fillRect t="-17518" r="-32961" b="-364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572319" y="4077072"/>
                <a:ext cx="1784527" cy="1504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319" y="4077072"/>
                <a:ext cx="1784527" cy="1504899"/>
              </a:xfrm>
              <a:prstGeom prst="rect">
                <a:avLst/>
              </a:prstGeom>
              <a:blipFill rotWithShape="1">
                <a:blip r:embed="rId8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7247334" y="5434143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𝟗𝟔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334" y="5434143"/>
                <a:ext cx="1093569" cy="830997"/>
              </a:xfrm>
              <a:prstGeom prst="rect">
                <a:avLst/>
              </a:prstGeom>
              <a:blipFill rotWithShape="1">
                <a:blip r:embed="rId9"/>
                <a:stretch>
                  <a:fillRect t="-17518" r="-32961" b="-364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946588" y="4082039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588" y="4082039"/>
                <a:ext cx="1784527" cy="1507592"/>
              </a:xfrm>
              <a:prstGeom prst="rect">
                <a:avLst/>
              </a:prstGeom>
              <a:blipFill rotWithShape="1">
                <a:blip r:embed="rId10"/>
                <a:stretch>
                  <a:fillRect l="-3425" r="-2363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0690269" y="5439110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𝟗𝟏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0269" y="5439110"/>
                <a:ext cx="1093569" cy="830997"/>
              </a:xfrm>
              <a:prstGeom prst="rect">
                <a:avLst/>
              </a:prstGeom>
              <a:blipFill rotWithShape="1">
                <a:blip r:embed="rId11"/>
                <a:stretch>
                  <a:fillRect t="-17518" r="-32961" b="-364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707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345" y="158679"/>
            <a:ext cx="7443045" cy="678033"/>
            <a:chOff x="1253941" y="511805"/>
            <a:chExt cx="7443045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6637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85406" y="1143187"/>
            <a:ext cx="3312368" cy="3075586"/>
            <a:chOff x="766615" y="1001486"/>
            <a:chExt cx="3312368" cy="307558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3" t="2798" r="10940" b="53393"/>
            <a:stretch/>
          </p:blipFill>
          <p:spPr>
            <a:xfrm>
              <a:off x="766615" y="1001486"/>
              <a:ext cx="3312368" cy="307558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13876" y="2132856"/>
              <a:ext cx="18849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100 – 1</a:t>
              </a:r>
            </a:p>
            <a:p>
              <a:pPr>
                <a:lnSpc>
                  <a:spcPct val="150000"/>
                </a:lnSpc>
              </a:pPr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100 – 3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072886" y="1403357"/>
            <a:ext cx="3312368" cy="3075586"/>
            <a:chOff x="766615" y="1001486"/>
            <a:chExt cx="3312368" cy="307558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6" t="50000" r="10476" b="6191"/>
            <a:stretch/>
          </p:blipFill>
          <p:spPr>
            <a:xfrm>
              <a:off x="766615" y="1001486"/>
              <a:ext cx="3312368" cy="307558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10631" y="1916832"/>
              <a:ext cx="18849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100 – 6</a:t>
              </a:r>
            </a:p>
            <a:p>
              <a:pPr>
                <a:lnSpc>
                  <a:spcPct val="150000"/>
                </a:lnSpc>
              </a:pPr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100 – 2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446973" y="3782414"/>
            <a:ext cx="3312368" cy="3075586"/>
            <a:chOff x="766615" y="1001486"/>
            <a:chExt cx="3312368" cy="307558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6" t="50000" r="10476" b="6191"/>
            <a:stretch/>
          </p:blipFill>
          <p:spPr>
            <a:xfrm>
              <a:off x="766615" y="1001486"/>
              <a:ext cx="3312368" cy="307558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910631" y="1916832"/>
              <a:ext cx="244032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100 – 0</a:t>
              </a:r>
            </a:p>
            <a:p>
              <a:pPr>
                <a:lnSpc>
                  <a:spcPct val="150000"/>
                </a:lnSpc>
              </a:pPr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100 – 100 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095206" y="492859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66814" y="328672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767614" y="249289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99364" y="335699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19214" y="249289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99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55246" y="566124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306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8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333441" y="489033"/>
            <a:ext cx="654049" cy="635000"/>
            <a:chOff x="7934325" y="85725"/>
            <a:chExt cx="654049" cy="635000"/>
          </a:xfrm>
        </p:grpSpPr>
        <p:sp>
          <p:nvSpPr>
            <p:cNvPr id="50" name="Oval 49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044756" y="206369"/>
            <a:ext cx="8676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3" b="94094" l="2752" r="91743">
                        <a14:foregroundMark x1="23853" y1="83071" x2="23853" y2="83071"/>
                        <a14:foregroundMark x1="55505" y1="45669" x2="55505" y2="45669"/>
                        <a14:backgroundMark x1="11009" y1="59449" x2="28440" y2="56693"/>
                        <a14:backgroundMark x1="11468" y1="49606" x2="11468" y2="5629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931" y="3275646"/>
            <a:ext cx="2580729" cy="300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ounded Rectangle 53"/>
          <p:cNvSpPr/>
          <p:nvPr/>
        </p:nvSpPr>
        <p:spPr>
          <a:xfrm>
            <a:off x="2624260" y="2852936"/>
            <a:ext cx="1656184" cy="2615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100 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–    6 </a:t>
            </a: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40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912292" y="5468204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Rectangle 55"/>
          <p:cNvSpPr/>
          <p:nvPr/>
        </p:nvSpPr>
        <p:spPr>
          <a:xfrm>
            <a:off x="3848396" y="5468204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7" name="Straight Connector 56"/>
          <p:cNvCxnSpPr/>
          <p:nvPr/>
        </p:nvCxnSpPr>
        <p:spPr>
          <a:xfrm>
            <a:off x="2941733" y="4437112"/>
            <a:ext cx="120925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5519142" y="2856822"/>
            <a:ext cx="1656184" cy="2615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100 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–    38</a:t>
            </a: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72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807174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Rectangle 59"/>
          <p:cNvSpPr/>
          <p:nvPr/>
        </p:nvSpPr>
        <p:spPr>
          <a:xfrm>
            <a:off x="6743278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1" name="Straight Connector 60"/>
          <p:cNvCxnSpPr/>
          <p:nvPr/>
        </p:nvCxnSpPr>
        <p:spPr>
          <a:xfrm>
            <a:off x="5807174" y="4440998"/>
            <a:ext cx="126670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Rounded Rectangle 61"/>
          <p:cNvSpPr/>
          <p:nvPr/>
        </p:nvSpPr>
        <p:spPr>
          <a:xfrm>
            <a:off x="8471470" y="2856822"/>
            <a:ext cx="1656184" cy="2615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98 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–  36 </a:t>
            </a: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52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759502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Rectangle 63"/>
          <p:cNvSpPr/>
          <p:nvPr/>
        </p:nvSpPr>
        <p:spPr>
          <a:xfrm>
            <a:off x="9695606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5" name="Straight Connector 64"/>
          <p:cNvCxnSpPr/>
          <p:nvPr/>
        </p:nvCxnSpPr>
        <p:spPr>
          <a:xfrm>
            <a:off x="8788943" y="4440998"/>
            <a:ext cx="10081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358902" y="3717032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214886" y="4513006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311230" y="4509120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62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903518" y="4509120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62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753" y="152611"/>
            <a:ext cx="11764101" cy="1605106"/>
            <a:chOff x="910630" y="557947"/>
            <a:chExt cx="11764101" cy="1605106"/>
          </a:xfrm>
        </p:grpSpPr>
        <p:sp>
          <p:nvSpPr>
            <p:cNvPr id="3" name="TextBox 2"/>
            <p:cNvSpPr txBox="1"/>
            <p:nvPr/>
          </p:nvSpPr>
          <p:spPr>
            <a:xfrm>
              <a:off x="1760963" y="593393"/>
              <a:ext cx="109137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100 chai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sữa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ít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9 chai.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chai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sữa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2798" y="2238915"/>
            <a:ext cx="763700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71289" y="2397078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0939" y="4560224"/>
            <a:ext cx="143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100 – 9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7714" y="5277398"/>
            <a:ext cx="4559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91 chai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sữa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70697" y="4572417"/>
            <a:ext cx="2643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= 91 (chai)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7254" y="3189166"/>
            <a:ext cx="58695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chai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63753" y="2956210"/>
            <a:ext cx="5931453" cy="2200982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753" y="3019889"/>
            <a:ext cx="5931453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 100 chai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9 chai</a:t>
            </a: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            chai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342133" y="4312574"/>
            <a:ext cx="609601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664168" y="1108911"/>
            <a:ext cx="3773644" cy="2727889"/>
            <a:chOff x="-40088" y="4321319"/>
            <a:chExt cx="3773644" cy="27278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-40088" y="4321319"/>
              <a:ext cx="3773644" cy="27278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3871" y="4974270"/>
              <a:ext cx="24849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9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  <p:bldP spid="14" grpId="0" build="p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0"/>
          <a:stretch/>
        </p:blipFill>
        <p:spPr>
          <a:xfrm>
            <a:off x="1846734" y="-315416"/>
            <a:ext cx="8090530" cy="67758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1283615">
            <a:off x="7177031" y="1042535"/>
            <a:ext cx="3724096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97630" y="2891440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630" y="2891440"/>
                <a:ext cx="1784527" cy="1507592"/>
              </a:xfrm>
              <a:prstGeom prst="rect">
                <a:avLst/>
              </a:prstGeom>
              <a:blipFill rotWithShape="1">
                <a:blip r:embed="rId4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250314" y="4248511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𝟗𝟓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314" y="4248511"/>
                <a:ext cx="1093569" cy="830997"/>
              </a:xfrm>
              <a:prstGeom prst="rect">
                <a:avLst/>
              </a:prstGeom>
              <a:blipFill rotWithShape="1">
                <a:blip r:embed="rId5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671270" y="2852936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270" y="2852936"/>
                <a:ext cx="1784527" cy="1507592"/>
              </a:xfrm>
              <a:prstGeom prst="rect">
                <a:avLst/>
              </a:prstGeom>
              <a:blipFill rotWithShape="1">
                <a:blip r:embed="rId6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375677" y="4210007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𝟗𝟗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677" y="4210007"/>
                <a:ext cx="1093569" cy="830997"/>
              </a:xfrm>
              <a:prstGeom prst="rect">
                <a:avLst/>
              </a:prstGeom>
              <a:blipFill rotWithShape="1">
                <a:blip r:embed="rId7"/>
                <a:stretch>
                  <a:fillRect t="-17647" r="-32961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31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366085">
            <a:off x="8104896" y="2011633"/>
            <a:ext cx="36663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8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630" y="2276872"/>
            <a:ext cx="7341430" cy="4005064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5017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động tạm biệt - Tìm với Google | Cute gif, Cute dinosaur, Cute  stick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454" y="3284984"/>
            <a:ext cx="4678778" cy="379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OWER GIFS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506" y="2156198"/>
            <a:ext cx="1584176" cy="21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LOWER GIFS on Behanc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93" y="1771915"/>
            <a:ext cx="2160240" cy="288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66714" y="263691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590" y="4960617"/>
            <a:ext cx="1857133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8223" y="5737655"/>
            <a:ext cx="12190412" cy="37498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4199" y="2321004"/>
            <a:ext cx="98361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BAND NHẠC GẤU CON</a:t>
            </a:r>
          </a:p>
        </p:txBody>
      </p:sp>
      <p:pic>
        <p:nvPicPr>
          <p:cNvPr id="2" name="Karaoke Đội kèn tí hon - Phan Huỳnh ĐIể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6366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026" name="1" descr="Táº­p tin:Star icon stylized.svg â Wikipedia tiáº¿ng Viá»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2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2" descr="Táº­p tin:Star icon stylized.svg â Wikipedia tiáº¿ng Viá»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24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3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5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062935" y="485951"/>
            <a:ext cx="8135670" cy="21411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100 - 66 =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16417" y="3645024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34</a:t>
            </a:r>
            <a:endParaRPr lang="en-US" sz="5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2345" y="5445224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43</a:t>
            </a:r>
            <a:endParaRPr lang="en-US" sz="5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16417" y="5445225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44</a:t>
            </a:r>
            <a:endParaRPr lang="en-US" sz="5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127" y="3693106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33</a:t>
            </a:r>
            <a:endParaRPr lang="en-US" sz="5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336" y="412407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1198" y="5941823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6866" y="583554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2486" y="4067699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4306" y="1869330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2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00023 C 0.00534 0.01574 0.01016 0.03287 0.01641 0.04815 C 0.0181 0.05254 0.02149 0.05347 0.02331 0.05764 C 0.03672 0.08981 0.02331 0.07731 0.0375 0.0868 C 0.03972 0.0919 0.04206 0.09676 0.04454 0.10139 C 0.04818 0.10833 0.05326 0.1125 0.05612 0.12083 C 0.05821 0.12615 0.05625 0.13541 0.0586 0.14004 C 0.06224 0.14791 0.0681 0.14884 0.07266 0.15463 C 0.09362 0.18217 0.07605 0.16828 0.09141 0.17893 C 0.09375 0.18379 0.09584 0.18958 0.09844 0.19352 C 0.11146 0.2125 0.1073 0.19236 0.12201 0.22245 C 0.12995 0.23912 0.13698 0.25486 0.14779 0.2662 C 0.15092 0.26921 0.15404 0.27222 0.15717 0.27569 C 0.16993 0.29074 0.15834 0.28125 0.17123 0.29004 C 0.18855 0.3169 0.17214 0.29352 0.1948 0.31921 C 0.20886 0.33541 0.19467 0.32731 0.21823 0.34352 C 0.22618 0.34907 0.22995 0.34583 0.23698 0.35324 C 0.23946 0.35578 0.24141 0.36065 0.24402 0.36273 C 0.24779 0.36574 0.25183 0.36574 0.25573 0.36782 C 0.25821 0.36898 0.26042 0.37106 0.2629 0.37245 C 0.26589 0.3743 0.26902 0.37569 0.27214 0.37731 C 0.27461 0.3787 0.27683 0.38078 0.2793 0.3824 C 0.29987 0.39444 0.27878 0.38032 0.29571 0.3919 C 0.30157 0.4 0.30534 0.40602 0.31211 0.41134 C 0.31628 0.41435 0.32956 0.41944 0.33321 0.42083 C 0.33633 0.42245 0.33959 0.42407 0.34258 0.42592 C 0.34493 0.42708 0.34727 0.42963 0.34961 0.43055 C 0.35352 0.43264 0.35743 0.43403 0.36133 0.43541 C 0.36993 0.44722 0.36693 0.4456 0.37787 0.45 C 0.38243 0.45185 0.39584 0.45532 0.40131 0.45972 C 0.40235 0.46041 0.40287 0.46296 0.40378 0.46481 " pathEditMode="relative" rAng="0" ptsTypes="AAAAAAAAAAAAAAAAAAAAAAAAAAAAAAAA">
                                      <p:cBhvr>
                                        <p:cTn id="9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2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Huy Duẩn"/>
          <p:cNvGrpSpPr/>
          <p:nvPr/>
        </p:nvGrpSpPr>
        <p:grpSpPr>
          <a:xfrm>
            <a:off x="1" y="1413790"/>
            <a:ext cx="12255416" cy="8454110"/>
            <a:chOff x="182857" y="1566190"/>
            <a:chExt cx="12257011" cy="8454110"/>
          </a:xfrm>
        </p:grpSpPr>
        <p:pic>
          <p:nvPicPr>
            <p:cNvPr id="30" name="Picture 2" descr="Táº­p tin:Star icon stylized.svg â Wikipedia tiáº¿ng Viá»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561" y="1566190"/>
              <a:ext cx="2090236" cy="1988174"/>
            </a:xfrm>
            <a:prstGeom prst="rect">
              <a:avLst/>
            </a:prstGeom>
            <a:noFill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hidden="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8" name="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13" name="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9" name="13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12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11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0"/>
          <p:cNvSpPr/>
          <p:nvPr/>
        </p:nvSpPr>
        <p:spPr>
          <a:xfrm>
            <a:off x="2746834" y="718483"/>
            <a:ext cx="6696744" cy="213445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100 – 25 =</a:t>
            </a:r>
          </a:p>
        </p:txBody>
      </p:sp>
      <p:sp>
        <p:nvSpPr>
          <p:cNvPr id="22" name="9"/>
          <p:cNvSpPr/>
          <p:nvPr/>
        </p:nvSpPr>
        <p:spPr>
          <a:xfrm>
            <a:off x="1369774" y="3683818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8"/>
          <p:cNvSpPr/>
          <p:nvPr/>
        </p:nvSpPr>
        <p:spPr>
          <a:xfrm>
            <a:off x="1408535" y="5323615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7"/>
          <p:cNvSpPr/>
          <p:nvPr/>
        </p:nvSpPr>
        <p:spPr>
          <a:xfrm>
            <a:off x="7232434" y="5266961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6"/>
          <p:cNvSpPr/>
          <p:nvPr/>
        </p:nvSpPr>
        <p:spPr>
          <a:xfrm>
            <a:off x="7202748" y="3717032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65</a:t>
            </a:r>
          </a:p>
        </p:txBody>
      </p:sp>
      <p:pic>
        <p:nvPicPr>
          <p:cNvPr id="26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07999" y="3976366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57776" y="5591923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23444" y="5485644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2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26404" y="3947779"/>
            <a:ext cx="686951" cy="96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894" y="2042167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2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0.00024 C 0.00079 0.01852 0.00118 0.03727 0.00235 0.05579 C 0.00287 0.06297 0.00404 0.07014 0.00482 0.07732 C 0.0056 0.08588 0.00612 0.09468 0.00717 0.10301 C 0.00769 0.10764 0.00899 0.11158 0.00964 0.11598 C 0.01381 0.14584 0.00886 0.12917 0.01693 0.15047 C 0.02058 0.17639 0.01823 0.16204 0.02409 0.19352 C 0.02409 0.19375 0.02891 0.21922 0.02891 0.21945 C 0.0306 0.225 0.03243 0.23056 0.03386 0.23635 C 0.03477 0.24051 0.03503 0.24537 0.0362 0.24931 C 0.0375 0.25394 0.03972 0.25764 0.04102 0.26227 C 0.04467 0.27524 0.0431 0.28195 0.04597 0.29676 C 0.04701 0.30278 0.04935 0.30787 0.05079 0.31389 C 0.0517 0.31806 0.05222 0.32269 0.05313 0.32686 C 0.05834 0.34838 0.05795 0.33681 0.05795 0.34838 " pathEditMode="relative" rAng="0" ptsTypes="AAAAAAAAAAA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9" name="Huy Duẩn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755453" y="620688"/>
            <a:ext cx="6679506" cy="20882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85 – 19 =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46120" y="5445224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64938" y="5364995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46120" y="3495683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67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42720" y="3486408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44174" y="4074833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57467" y="3714771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31704" y="5912770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576744" y="5861101"/>
            <a:ext cx="1048363" cy="9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7315" y="1620513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82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5.55556E-6 L -1.45833E-6 -5.55556E-6 C 0.00716 0.00277 0.01471 0.00439 0.02175 0.00856 C 0.02748 0.0118 0.03203 0.0236 0.0362 0.03009 C 0.04011 0.0361 0.04427 0.04166 0.04831 0.04722 C 0.05065 0.05022 0.05313 0.05323 0.0556 0.05578 C 0.05873 0.05902 0.06237 0.06064 0.06524 0.06434 C 0.0681 0.06782 0.06992 0.07337 0.07253 0.07731 C 0.07474 0.08055 0.07761 0.0824 0.07982 0.08587 C 0.08763 0.09837 0.09792 0.11597 0.10404 0.13309 C 0.10599 0.13865 0.10677 0.14513 0.10886 0.15022 C 0.1155 0.16666 0.11758 0.16157 0.12578 0.17615 C 0.12865 0.18124 0.13073 0.18749 0.13307 0.19328 C 0.13646 0.20184 0.14271 0.21921 0.14271 0.21921 C 0.14349 0.22476 0.14401 0.23078 0.14518 0.23634 C 0.14649 0.24235 0.14974 0.24722 0.15 0.25347 C 0.1513 0.27916 0.15 0.30509 0.15 0.33101 " pathEditMode="relative" ptsTypes="AAAAAAAAAAAAAAAAA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2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20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71029" y="603785"/>
            <a:ext cx="7648355" cy="22491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Times New Roman" pitchFamily="18" charset="0"/>
                <a:cs typeface="Times New Roman" pitchFamily="18" charset="0"/>
              </a:rPr>
              <a:t>54 – 9 =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65899" y="3401964"/>
            <a:ext cx="3380297" cy="1129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71826" y="5032093"/>
            <a:ext cx="3380297" cy="1129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65898" y="5032094"/>
            <a:ext cx="3380297" cy="1129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49608" y="3403247"/>
            <a:ext cx="3380297" cy="1129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54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35923" y="3629393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57783" y="5323868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23452" y="5217589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89073" y="3619815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2038" y="1738478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1.875E-6 -3.7037E-7 C -0.00807 0.00139 -0.01641 0.00092 -0.02422 0.00416 C -0.02708 0.00532 -0.02904 0.01018 -0.03151 0.01273 C -0.03463 0.01597 -0.03789 0.01898 -0.04115 0.02129 C -0.04596 0.02477 -0.05117 0.02592 -0.05573 0.03009 C -0.06211 0.03565 -0.06823 0.04305 -0.075 0.04722 L -0.08958 0.05578 C -0.09206 0.05717 -0.0944 0.05903 -0.09687 0.06018 C -0.10404 0.06296 -0.11146 0.06504 -0.11862 0.06875 C -0.12279 0.07083 -0.12656 0.07523 -0.13073 0.07731 C -0.1569 0.09004 -0.13372 0.07176 -0.15976 0.09028 C -0.19557 0.11574 -0.15104 0.08333 -0.18151 0.10741 C -0.19323 0.11666 -0.19284 0.11412 -0.20325 0.12453 C -0.20586 0.12708 -0.20794 0.13102 -0.21055 0.13333 C -0.21445 0.13657 -0.21888 0.13796 -0.22266 0.1419 C -0.22617 0.14537 -0.22891 0.15069 -0.23229 0.15463 C -0.2362 0.15926 -0.24036 0.16319 -0.2444 0.16759 C -0.24687 0.17037 -0.24922 0.17338 -0.25169 0.17616 C -0.25325 0.18055 -0.25495 0.18472 -0.25651 0.18912 C -0.25898 0.19629 -0.26094 0.20393 -0.2638 0.21065 C -0.26575 0.21551 -0.26862 0.21921 -0.27096 0.22361 C -0.28568 0.27546 -0.26601 0.21296 -0.28307 0.2493 C -0.28542 0.25416 -0.28607 0.26111 -0.28789 0.26666 C -0.2901 0.27268 -0.29284 0.27801 -0.29518 0.28379 C -0.29687 0.28796 -0.29805 0.29305 -0.3 0.29676 C -0.30208 0.30023 -0.30495 0.30231 -0.30729 0.30532 C -0.30885 0.30949 -0.31081 0.31366 -0.31211 0.31828 C -0.31328 0.32222 -0.31315 0.32731 -0.31458 0.33102 C -0.31641 0.33611 -0.31966 0.33935 -0.32187 0.34398 C -0.3319 0.36551 -0.32057 0.34977 -0.33385 0.36551 C -0.33476 0.36967 -0.3349 0.37453 -0.33633 0.37847 C -0.34154 0.39213 -0.34323 0.39097 -0.35091 0.3956 C -0.36693 0.4243 -0.34961 0.39722 -0.36536 0.41273 C -0.37044 0.41782 -0.37435 0.42662 -0.37982 0.43009 C -0.39271 0.4375 -0.38503 0.43171 -0.40169 0.45162 C -0.40404 0.4544 -0.4069 0.45648 -0.40885 0.46018 C -0.4207 0.48102 -0.4125 0.46389 -0.42096 0.49028 C -0.4224 0.49467 -0.42578 0.50324 -0.42578 0.50324 " pathEditMode="relative" ptsTypes="AAAAAAAAAAAAAAAAAAAAAAAAAAAAAAAAAAAAAAA"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1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590" y="4960617"/>
            <a:ext cx="1857133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8223" y="5737655"/>
            <a:ext cx="12190412" cy="3749842"/>
          </a:xfrm>
          <a:prstGeom prst="rect">
            <a:avLst/>
          </a:prstGeom>
        </p:spPr>
      </p:pic>
      <p:pic>
        <p:nvPicPr>
          <p:cNvPr id="21" name="Picture 2" descr="Táº­p tin:Star icon stylized.svg â Wikipedia tiáº¿ng Viá»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42842" y="734264"/>
            <a:ext cx="7704728" cy="23346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100 – 7 =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2372" y="5092175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39088" y="3393719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39088" y="5090888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2373" y="3402005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51582" y="395200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33869" y="570651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3609" y="3903069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88441" y="5633880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9092" y="1876823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90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-2.22222E-6 L 9.16667E-6 -2.22222E-6 C -0.00091 0.01852 -0.00065 0.0375 -0.00247 0.05579 C -0.00312 0.06204 -0.00611 0.0669 -0.00729 0.07292 C -0.00859 0.07986 -0.00872 0.0875 -0.00976 0.09444 C -0.01106 0.10347 -0.01549 0.12245 -0.01705 0.12893 C -0.01784 0.13889 -0.01835 0.14907 -0.0194 0.15903 C -0.02031 0.16736 -0.02579 0.18796 -0.02669 0.19352 C -0.03242 0.22731 -0.02486 0.2037 -0.03399 0.22778 C -0.03477 0.23218 -0.03567 0.23634 -0.03632 0.24074 C -0.03736 0.24792 -0.03749 0.25532 -0.0388 0.26227 C -0.03997 0.26829 -0.04218 0.27361 -0.04362 0.2794 C -0.04974 0.30509 -0.04075 0.28681 -0.05572 0.32685 C -0.05729 0.33102 -0.05924 0.33518 -0.06054 0.33981 C -0.06524 0.35648 -0.06067 0.35046 -0.06536 0.36991 C -0.06653 0.37454 -0.06887 0.37824 -0.07019 0.38264 C -0.0802 0.41829 -0.06236 0.36806 -0.07747 0.41296 C -0.08046 0.42176 -0.0871 0.43866 -0.0871 0.43866 C -0.08802 0.44444 -0.08789 0.45069 -0.08959 0.45579 C -0.09127 0.46111 -0.09467 0.46412 -0.09687 0.46875 C -0.11055 0.49792 -0.09635 0.47222 -0.10404 0.48588 " pathEditMode="relative" ptsTypes="AAAAAAAAAAAAAAAAAAAAA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6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3766" y="1916832"/>
            <a:ext cx="724288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/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37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12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40152" y="2852936"/>
            <a:ext cx="37101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88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399578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318</Words>
  <Application>Microsoft Office PowerPoint</Application>
  <PresentationFormat>Custom</PresentationFormat>
  <Paragraphs>104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ren sora mitsutake</cp:lastModifiedBy>
  <cp:revision>39</cp:revision>
  <dcterms:created xsi:type="dcterms:W3CDTF">2021-08-07T00:56:47Z</dcterms:created>
  <dcterms:modified xsi:type="dcterms:W3CDTF">2021-11-29T02:24:03Z</dcterms:modified>
</cp:coreProperties>
</file>