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69" r:id="rId10"/>
    <p:sldId id="256" r:id="rId11"/>
    <p:sldId id="257" r:id="rId12"/>
    <p:sldId id="258" r:id="rId13"/>
    <p:sldId id="259" r:id="rId14"/>
    <p:sldId id="260" r:id="rId15"/>
    <p:sldId id="261" r:id="rId16"/>
    <p:sldId id="280" r:id="rId17"/>
    <p:sldId id="281" r:id="rId18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392" y="-43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5.wdp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2.pn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24" Type="http://schemas.openxmlformats.org/officeDocument/2006/relationships/image" Target="../media/image34.gif"/><Relationship Id="rId5" Type="http://schemas.openxmlformats.org/officeDocument/2006/relationships/slide" Target="slide15.xml"/><Relationship Id="rId15" Type="http://schemas.openxmlformats.org/officeDocument/2006/relationships/image" Target="../media/image27.png"/><Relationship Id="rId23" Type="http://schemas.openxmlformats.org/officeDocument/2006/relationships/image" Target="../media/image33.gif"/><Relationship Id="rId10" Type="http://schemas.microsoft.com/office/2007/relationships/hdphoto" Target="../media/hdphoto4.wdp"/><Relationship Id="rId19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slide" Target="slide13.xml"/><Relationship Id="rId22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4024"/>
            <a:ext cx="7560840" cy="339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5663159" y="5158387"/>
            <a:ext cx="4940383" cy="62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=""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1946"/>
            <a:ext cx="3221436" cy="2275503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=""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9"/>
            <a:ext cx="3221436" cy="22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6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41" y="482714"/>
            <a:ext cx="899464" cy="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99" y="685959"/>
            <a:ext cx="715459" cy="8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" y="533649"/>
            <a:ext cx="881231" cy="10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67" y="196172"/>
            <a:ext cx="1039149" cy="1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28" y="544111"/>
            <a:ext cx="1104756" cy="10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4" y="2372344"/>
            <a:ext cx="1943762" cy="14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7050" y="5309351"/>
            <a:ext cx="1706778" cy="12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194" y="6739967"/>
            <a:ext cx="2420044" cy="13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8636"/>
            <a:ext cx="2202808" cy="13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28014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2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36" y="829287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928014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2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60" y="866593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948230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98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12" y="724067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928014" y="40066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2" y="1361221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64" y="724067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3105606" y="990971"/>
            <a:ext cx="609600" cy="609600"/>
          </a:xfrm>
          <a:prstGeom prst="rect">
            <a:avLst/>
          </a:prstGeom>
        </p:spPr>
      </p:pic>
      <p:pic>
        <p:nvPicPr>
          <p:cNvPr id="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105606" y="2652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14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14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857103" y="457994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 – 9 =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4033" y="3148408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9807" y="480861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24092" y="347254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537687" y="502599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735687" y="311487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1854" y="4814899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126468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46" y="3424287"/>
            <a:ext cx="553734" cy="4866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2857103" y="457994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 –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5687" y="3144188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5687" y="4839140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15746" y="34683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503567" y="5056523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749934" y="3144188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1854" y="4814899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126468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93" y="3453603"/>
            <a:ext cx="553734" cy="4866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nip Diagonal Corner Rectangle 32"/>
          <p:cNvSpPr/>
          <p:nvPr/>
        </p:nvSpPr>
        <p:spPr>
          <a:xfrm>
            <a:off x="2857103" y="457994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45903" y="483376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5903" y="311180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25962" y="5157906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13783" y="332918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6815247" y="478901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4540" y="3124375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09" y="3435944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06" y="5098427"/>
            <a:ext cx="553734" cy="4866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1980406" y="457994"/>
            <a:ext cx="8458199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85 - 9       75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75606" y="316546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9338" y="316546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55665" y="3489604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77218" y="338284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609806" y="3111803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65" y="3421218"/>
            <a:ext cx="553734" cy="486614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6247606" y="1538802"/>
            <a:ext cx="848421" cy="586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27" y="15840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1980406" y="457994"/>
            <a:ext cx="8458199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 – 9      42 + 5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0806" y="311180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1806" y="311180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060865" y="3435944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519686" y="3329186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609806" y="3111803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65" y="3421218"/>
            <a:ext cx="553734" cy="486614"/>
          </a:xfrm>
          <a:prstGeom prst="rect">
            <a:avLst/>
          </a:prstGeom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5785294" y="1594306"/>
            <a:ext cx="848421" cy="586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3606" y="676501"/>
            <a:ext cx="307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058400" cy="4038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3865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714" y="1905794"/>
            <a:ext cx="8856984" cy="22385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47" y="2667794"/>
            <a:ext cx="5632317" cy="44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-148469"/>
            <a:ext cx="3099420" cy="3100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33528"/>
            <a:ext cx="1917095" cy="1926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8000" y="2644783"/>
            <a:ext cx="5814412" cy="15700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606" y="534194"/>
            <a:ext cx="507828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NHỚ) </a:t>
            </a:r>
          </a:p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</a:t>
            </a:r>
          </a:p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6406" y="3231734"/>
            <a:ext cx="3204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303118" y="161293"/>
            <a:ext cx="5112568" cy="2592888"/>
          </a:xfrm>
          <a:prstGeom prst="cloudCallout">
            <a:avLst>
              <a:gd name="adj1" fmla="val -31026"/>
              <a:gd name="adj2" fmla="val 77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 – 5 = ?</a:t>
            </a:r>
            <a:endParaRPr lang="vi-VN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6" b="100000" l="1846" r="97483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2720266"/>
            <a:ext cx="7942389" cy="41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67414" y="1528900"/>
            <a:ext cx="3528392" cy="3904808"/>
          </a:xfrm>
          <a:prstGeom prst="roundRect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02664" y="1694237"/>
            <a:ext cx="345638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7574" y="2192597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7574" y="3056894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4440" y="2637522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91550" y="4065239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6391" y="2654370"/>
            <a:ext cx="6523739" cy="120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67615" y="2310974"/>
            <a:ext cx="748247" cy="250018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67615" y="4018768"/>
                <a:ext cx="760143" cy="92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614" y="4017838"/>
                <a:ext cx="760143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18421" r="-54400" b="-388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21095" y="4094863"/>
            <a:ext cx="4914859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39430" y="2328204"/>
            <a:ext cx="772201" cy="247005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19543" y="3980437"/>
                <a:ext cx="760143" cy="92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42" y="3979516"/>
                <a:ext cx="760143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18543" r="-53600" b="-39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59503" y="2493473"/>
                <a:ext cx="1784527" cy="168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54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5400" b="0" i="1" smtClean="0">
                              <a:latin typeface="Cambria Math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5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 4  2 </m:t>
                              </m:r>
                            </m:e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   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02" y="2492896"/>
                <a:ext cx="1784527" cy="1684628"/>
              </a:xfrm>
              <a:prstGeom prst="rect">
                <a:avLst/>
              </a:prstGeom>
              <a:blipFill rotWithShape="1">
                <a:blip r:embed="rId5"/>
                <a:stretch>
                  <a:fillRect l="-7509" r="-30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109092" y="5433708"/>
            <a:ext cx="5655839" cy="1237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42 – 5 = 37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78982" y="0"/>
            <a:ext cx="4032448" cy="980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42 – 5 = ?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 animBg="1"/>
      <p:bldP spid="9" grpId="1" animBg="1"/>
      <p:bldP spid="10" grpId="0"/>
      <p:bldP spid="11" grpId="0"/>
      <p:bldP spid="12" grpId="0" animBg="1"/>
      <p:bldP spid="12" grpId="1" animBg="1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080" y="956268"/>
            <a:ext cx="5040560" cy="144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Tính: 36 - 9 = ?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382" y="2970845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4382" y="3835141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248" y="3415770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38358" y="4843486"/>
            <a:ext cx="11521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4382" y="4864769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6618" y="1679711"/>
            <a:ext cx="2808312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75 - 6 = ?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2932" y="3001023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2932" y="3865319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9798" y="3445948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826908" y="4873664"/>
            <a:ext cx="11521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42932" y="4894947"/>
            <a:ext cx="936104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4383" y="1197029"/>
            <a:ext cx="3228982" cy="4393505"/>
            <a:chOff x="2854846" y="423095"/>
            <a:chExt cx="3228982" cy="43924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81" t="52029" r="6591" b="27082"/>
            <a:stretch/>
          </p:blipFill>
          <p:spPr>
            <a:xfrm>
              <a:off x="2854846" y="423095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383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43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 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3830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2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81806" y="4429637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345" y="99954"/>
            <a:ext cx="2232248" cy="678190"/>
            <a:chOff x="1253941" y="511805"/>
            <a:chExt cx="2232248" cy="678033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5419" y="1413104"/>
            <a:ext cx="3228982" cy="4239642"/>
            <a:chOff x="0" y="2619339"/>
            <a:chExt cx="3228982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1909" r="35319" b="27934"/>
            <a:stretch/>
          </p:blipFill>
          <p:spPr>
            <a:xfrm>
              <a:off x="0" y="2619339"/>
              <a:ext cx="3228982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52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 4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92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059636" y="1593165"/>
            <a:ext cx="3228982" cy="4393505"/>
            <a:chOff x="6095206" y="2780928"/>
            <a:chExt cx="3228982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6" t="30319" r="5267" b="48792"/>
            <a:stretch/>
          </p:blipFill>
          <p:spPr>
            <a:xfrm>
              <a:off x="6095206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94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8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375929" y="1485128"/>
            <a:ext cx="3228982" cy="4393505"/>
            <a:chOff x="8973605" y="548680"/>
            <a:chExt cx="3228982" cy="43924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9" t="51930" r="64044" b="27181"/>
            <a:stretch/>
          </p:blipFill>
          <p:spPr>
            <a:xfrm>
              <a:off x="8973605" y="548680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−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63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  6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3896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16540" y="4659579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9" y="4658500"/>
                <a:ext cx="1018227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3233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12884" y="4462746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83" y="4461712"/>
                <a:ext cx="1018227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3233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640990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62197" y="4568828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45666" y="4546177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𝟖𝟔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65" y="4545124"/>
                <a:ext cx="1018227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r="-3173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40948"/>
            <a:ext cx="441146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385963" y="4506152"/>
                <a:ext cx="1018227" cy="769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𝟓𝟕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62" y="4505108"/>
                <a:ext cx="1018227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667" r="-3173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5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0595" y="457994"/>
            <a:ext cx="3250777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84" y="5539808"/>
            <a:ext cx="2685700" cy="11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233</Words>
  <Application>Microsoft Office PowerPoint</Application>
  <PresentationFormat>Custom</PresentationFormat>
  <Paragraphs>78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60</cp:revision>
  <dcterms:created xsi:type="dcterms:W3CDTF">2018-01-02T14:41:22Z</dcterms:created>
  <dcterms:modified xsi:type="dcterms:W3CDTF">2021-08-07T10:28:31Z</dcterms:modified>
</cp:coreProperties>
</file>