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75" r:id="rId4"/>
    <p:sldId id="276" r:id="rId5"/>
    <p:sldId id="277" r:id="rId6"/>
    <p:sldId id="278" r:id="rId7"/>
    <p:sldId id="279" r:id="rId8"/>
    <p:sldId id="269" r:id="rId9"/>
    <p:sldId id="256" r:id="rId10"/>
    <p:sldId id="257" r:id="rId11"/>
    <p:sldId id="258" r:id="rId12"/>
    <p:sldId id="259" r:id="rId13"/>
    <p:sldId id="260" r:id="rId14"/>
    <p:sldId id="261" r:id="rId15"/>
    <p:sldId id="280" r:id="rId16"/>
    <p:sldId id="281" r:id="rId17"/>
  </p:sldIdLst>
  <p:sldSz cx="12190413" cy="6859588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>
        <p:scale>
          <a:sx n="50" d="100"/>
          <a:sy n="50" d="100"/>
        </p:scale>
        <p:origin x="-846" y="-432"/>
      </p:cViewPr>
      <p:guideLst>
        <p:guide orient="horz" pos="2161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1"/>
            <a:ext cx="10361851" cy="147036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91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9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2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2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91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88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2"/>
            <a:ext cx="10361851" cy="136239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6"/>
            <a:ext cx="10361851" cy="150053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28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43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378"/>
            <a:ext cx="5386216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2" y="1535469"/>
            <a:ext cx="5388332" cy="639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2" y="2175378"/>
            <a:ext cx="5388332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16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53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85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3" y="273112"/>
            <a:ext cx="4010562" cy="11623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4" y="273116"/>
            <a:ext cx="6814779" cy="58544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3" y="1435436"/>
            <a:ext cx="4010562" cy="4692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41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7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6"/>
            <a:ext cx="7314248" cy="41157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2"/>
            <a:ext cx="7314248" cy="8050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99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744B-6CC8-4ED2-8A71-07BEB184F142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2"/>
            <a:ext cx="3860297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9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19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microsoft.com/office/2007/relationships/hdphoto" Target="../media/hdphoto5.wdp"/><Relationship Id="rId18" Type="http://schemas.openxmlformats.org/officeDocument/2006/relationships/image" Target="../media/image39.png"/><Relationship Id="rId26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2.png"/><Relationship Id="rId7" Type="http://schemas.microsoft.com/office/2007/relationships/hdphoto" Target="../media/hdphoto3.wdp"/><Relationship Id="rId12" Type="http://schemas.openxmlformats.org/officeDocument/2006/relationships/image" Target="../media/image36.png"/><Relationship Id="rId17" Type="http://schemas.openxmlformats.org/officeDocument/2006/relationships/image" Target="../media/image38.png"/><Relationship Id="rId25" Type="http://schemas.openxmlformats.org/officeDocument/2006/relationships/image" Target="../media/image45.png"/><Relationship Id="rId2" Type="http://schemas.openxmlformats.org/officeDocument/2006/relationships/audio" Target="../media/media1.mp3"/><Relationship Id="rId16" Type="http://schemas.openxmlformats.org/officeDocument/2006/relationships/slide" Target="slide11.xml"/><Relationship Id="rId20" Type="http://schemas.openxmlformats.org/officeDocument/2006/relationships/image" Target="../media/image41.png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openxmlformats.org/officeDocument/2006/relationships/slide" Target="slide10.xml"/><Relationship Id="rId24" Type="http://schemas.openxmlformats.org/officeDocument/2006/relationships/image" Target="../media/image44.gif"/><Relationship Id="rId5" Type="http://schemas.openxmlformats.org/officeDocument/2006/relationships/slide" Target="slide14.xml"/><Relationship Id="rId15" Type="http://schemas.openxmlformats.org/officeDocument/2006/relationships/image" Target="../media/image37.png"/><Relationship Id="rId23" Type="http://schemas.openxmlformats.org/officeDocument/2006/relationships/image" Target="../media/image43.gif"/><Relationship Id="rId10" Type="http://schemas.microsoft.com/office/2007/relationships/hdphoto" Target="../media/hdphoto4.wdp"/><Relationship Id="rId19" Type="http://schemas.openxmlformats.org/officeDocument/2006/relationships/image" Target="../media/image40.png"/><Relationship Id="rId4" Type="http://schemas.openxmlformats.org/officeDocument/2006/relationships/image" Target="../media/image33.png"/><Relationship Id="rId9" Type="http://schemas.openxmlformats.org/officeDocument/2006/relationships/image" Target="../media/image35.png"/><Relationship Id="rId14" Type="http://schemas.openxmlformats.org/officeDocument/2006/relationships/slide" Target="slide12.xml"/><Relationship Id="rId22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-169490" y="1052980"/>
            <a:ext cx="8064896" cy="3393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2926855" y="4870288"/>
            <a:ext cx="4901058" cy="684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GV: Chu 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Trâm</a:t>
            </a:r>
            <a:endParaRPr sz="4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06667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3" y="3936782"/>
            <a:ext cx="6472212" cy="360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627" y="15840"/>
            <a:ext cx="2240200" cy="105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nip Diagonal Corner Rectangle 7"/>
          <p:cNvSpPr/>
          <p:nvPr/>
        </p:nvSpPr>
        <p:spPr>
          <a:xfrm>
            <a:off x="2857103" y="457994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36 – 18 = ?</a:t>
            </a:r>
          </a:p>
        </p:txBody>
      </p:sp>
      <p:sp>
        <p:nvSpPr>
          <p:cNvPr id="9" name="Rectangle 8"/>
          <p:cNvSpPr/>
          <p:nvPr/>
        </p:nvSpPr>
        <p:spPr>
          <a:xfrm>
            <a:off x="6735687" y="4802327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5903" y="3111803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15746" y="5126468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329186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735687" y="3114872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51854" y="4814899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126468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424287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9852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DMIN\Desktop\Picture1aa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3" y="3936782"/>
            <a:ext cx="6472212" cy="360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627" y="15840"/>
            <a:ext cx="2240200" cy="105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nip Diagonal Corner Rectangle 9"/>
          <p:cNvSpPr/>
          <p:nvPr/>
        </p:nvSpPr>
        <p:spPr>
          <a:xfrm>
            <a:off x="2857103" y="457994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72 – 48 = 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60585" y="3114872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28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35687" y="483914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38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640644" y="3439013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503567" y="5056523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6735687" y="3114872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51854" y="4814899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126468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424287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8781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" descr="C:\Users\ADMIN\Desktop\Picture1aa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3" y="3936782"/>
            <a:ext cx="6472212" cy="360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627" y="15840"/>
            <a:ext cx="2240200" cy="105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nip Diagonal Corner Rectangle 32"/>
          <p:cNvSpPr/>
          <p:nvPr/>
        </p:nvSpPr>
        <p:spPr>
          <a:xfrm>
            <a:off x="2857103" y="457994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27 – 18 =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835091" y="3111803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745903" y="3111803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715150" y="3435944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329186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38" name="Rectangle 37"/>
          <p:cNvSpPr/>
          <p:nvPr/>
        </p:nvSpPr>
        <p:spPr>
          <a:xfrm>
            <a:off x="6815247" y="4789012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751854" y="4814899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126468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306" y="5098427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8781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8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DMIN\Desktop\Picture1aa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3" y="3936782"/>
            <a:ext cx="6472212" cy="360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nip Diagonal Corner Rectangle 9"/>
          <p:cNvSpPr/>
          <p:nvPr/>
        </p:nvSpPr>
        <p:spPr>
          <a:xfrm>
            <a:off x="1980406" y="457994"/>
            <a:ext cx="8458199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&gt;; =; &lt;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4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67 - 49       20</a:t>
            </a:r>
          </a:p>
        </p:txBody>
      </p:sp>
      <p:pic>
        <p:nvPicPr>
          <p:cNvPr id="9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627" y="15840"/>
            <a:ext cx="2240200" cy="105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675606" y="3165463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9338" y="3165463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555665" y="3489604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077218" y="3382846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8609806" y="3111803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865" y="3421218"/>
            <a:ext cx="553734" cy="486614"/>
          </a:xfrm>
          <a:prstGeom prst="rect">
            <a:avLst/>
          </a:prstGeom>
          <a:ln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6552492" y="1538802"/>
            <a:ext cx="848421" cy="5864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8781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DMIN\Desktop\Picture1aa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3" y="3936782"/>
            <a:ext cx="6472212" cy="360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627" y="15840"/>
            <a:ext cx="2240200" cy="105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nip Diagonal Corner Rectangle 9"/>
          <p:cNvSpPr/>
          <p:nvPr/>
        </p:nvSpPr>
        <p:spPr>
          <a:xfrm>
            <a:off x="1980406" y="457994"/>
            <a:ext cx="8458199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&gt;; =; &lt;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4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75 – 49       26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80806" y="3111803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51806" y="3111803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060865" y="3435944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519686" y="3329186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8609806" y="3111803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865" y="3421218"/>
            <a:ext cx="553734" cy="486614"/>
          </a:xfrm>
          <a:prstGeom prst="rect">
            <a:avLst/>
          </a:prstGeom>
          <a:ln>
            <a:noFill/>
          </a:ln>
        </p:spPr>
      </p:pic>
      <p:sp>
        <p:nvSpPr>
          <p:cNvPr id="17" name="Rounded Rectangle 16"/>
          <p:cNvSpPr/>
          <p:nvPr/>
        </p:nvSpPr>
        <p:spPr>
          <a:xfrm>
            <a:off x="6552492" y="1538802"/>
            <a:ext cx="848421" cy="5864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8781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33606" y="676502"/>
            <a:ext cx="3070071" cy="12003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1206" y="1905794"/>
            <a:ext cx="6480720" cy="4038600"/>
          </a:xfrm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38655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l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6714" y="1905794"/>
            <a:ext cx="8856984" cy="223850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</a:bodyPr>
          <a:lstStyle/>
          <a:p>
            <a:pPr algn="ctr"/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955" y="3582194"/>
            <a:ext cx="4465940" cy="350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1999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1606" y="229394"/>
            <a:ext cx="4327544" cy="28014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26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62558" y="1674944"/>
            <a:ext cx="3634644" cy="986636"/>
            <a:chOff x="1990751" y="642392"/>
            <a:chExt cx="3634644" cy="98640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8" t="9722" r="5854" b="71112"/>
            <a:stretch/>
          </p:blipFill>
          <p:spPr>
            <a:xfrm>
              <a:off x="1990751" y="642392"/>
              <a:ext cx="3634644" cy="98640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961098" y="764704"/>
              <a:ext cx="25922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latin typeface="Times New Roman" pitchFamily="18" charset="0"/>
                  <a:cs typeface="Times New Roman" pitchFamily="18" charset="0"/>
                </a:rPr>
                <a:t>35 – 17 </a:t>
              </a:r>
              <a:endParaRPr lang="vi-VN" sz="4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439023" y="1641837"/>
            <a:ext cx="3816423" cy="986636"/>
            <a:chOff x="1990751" y="642392"/>
            <a:chExt cx="3816423" cy="9864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6" t="67464" r="5436" b="13370"/>
            <a:stretch/>
          </p:blipFill>
          <p:spPr>
            <a:xfrm>
              <a:off x="1990751" y="642392"/>
              <a:ext cx="3672408" cy="98640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214886" y="764704"/>
              <a:ext cx="25922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latin typeface="Times New Roman" pitchFamily="18" charset="0"/>
                  <a:cs typeface="Times New Roman" pitchFamily="18" charset="0"/>
                </a:rPr>
                <a:t>44 - 37</a:t>
              </a:r>
              <a:endParaRPr lang="vi-VN" sz="4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485448" y="398657"/>
            <a:ext cx="5579554" cy="7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Đặt tính rồi tính: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471470" y="1608731"/>
            <a:ext cx="3634644" cy="986636"/>
            <a:chOff x="1990751" y="642392"/>
            <a:chExt cx="3634644" cy="98640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8" t="9722" r="5854" b="71112"/>
            <a:stretch/>
          </p:blipFill>
          <p:spPr>
            <a:xfrm>
              <a:off x="1990751" y="642392"/>
              <a:ext cx="3634644" cy="98640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961098" y="764704"/>
              <a:ext cx="25922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latin typeface="Times New Roman" pitchFamily="18" charset="0"/>
                  <a:cs typeface="Times New Roman" pitchFamily="18" charset="0"/>
                </a:rPr>
                <a:t>58 - 19</a:t>
              </a:r>
              <a:endParaRPr lang="vi-VN" sz="4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260128" y="3313424"/>
                <a:ext cx="1784527" cy="1523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35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17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128" y="3313424"/>
                <a:ext cx="1784527" cy="1523014"/>
              </a:xfrm>
              <a:prstGeom prst="rect">
                <a:avLst/>
              </a:prstGeom>
              <a:blipFill rotWithShape="1">
                <a:blip r:embed="rId5"/>
                <a:stretch>
                  <a:fillRect r="-1438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735826" y="4670810"/>
                <a:ext cx="1093569" cy="8311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𝟏𝟖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5826" y="4670810"/>
                <a:ext cx="1093569" cy="831189"/>
              </a:xfrm>
              <a:prstGeom prst="rect">
                <a:avLst/>
              </a:prstGeom>
              <a:blipFill rotWithShape="1">
                <a:blip r:embed="rId6"/>
                <a:stretch>
                  <a:fillRect t="-17518" r="-32961" b="-3649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382962" y="3329935"/>
                <a:ext cx="1784527" cy="1502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44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37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962" y="3329935"/>
                <a:ext cx="1784527" cy="1502554"/>
              </a:xfrm>
              <a:prstGeom prst="rect">
                <a:avLst/>
              </a:prstGeom>
              <a:blipFill rotWithShape="1">
                <a:blip r:embed="rId7"/>
                <a:stretch>
                  <a:fillRect r="-1399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5858660" y="4687321"/>
                <a:ext cx="1133644" cy="8311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   </m:t>
                      </m:r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𝟕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660" y="4687321"/>
                <a:ext cx="1133644" cy="831189"/>
              </a:xfrm>
              <a:prstGeom prst="rect">
                <a:avLst/>
              </a:prstGeom>
              <a:blipFill rotWithShape="1">
                <a:blip r:embed="rId8"/>
                <a:stretch>
                  <a:fillRect t="-17647" r="-31720" b="-37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9441818" y="3184767"/>
                <a:ext cx="1784527" cy="1523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58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19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1818" y="3184767"/>
                <a:ext cx="1784527" cy="1523014"/>
              </a:xfrm>
              <a:prstGeom prst="rect">
                <a:avLst/>
              </a:prstGeom>
              <a:blipFill rotWithShape="1">
                <a:blip r:embed="rId9"/>
                <a:stretch>
                  <a:fillRect r="-1399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9917515" y="4542152"/>
                <a:ext cx="1229824" cy="8311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 </m:t>
                      </m:r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𝟑𝟗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7515" y="4542152"/>
                <a:ext cx="1229824" cy="831189"/>
              </a:xfrm>
              <a:prstGeom prst="rect">
                <a:avLst/>
              </a:prstGeom>
              <a:blipFill rotWithShape="1">
                <a:blip r:embed="rId10"/>
                <a:stretch>
                  <a:fillRect t="-17647" r="-28713" b="-37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312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30400" r="79933" b="41600"/>
          <a:stretch/>
        </p:blipFill>
        <p:spPr>
          <a:xfrm>
            <a:off x="252908" y="1661457"/>
            <a:ext cx="1728192" cy="2860906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0" r="56302" b="10801"/>
          <a:stretch/>
        </p:blipFill>
        <p:spPr>
          <a:xfrm>
            <a:off x="10244393" y="39397"/>
            <a:ext cx="1946021" cy="1622060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0" r="83872" b="12201"/>
          <a:stretch/>
        </p:blipFill>
        <p:spPr>
          <a:xfrm>
            <a:off x="304006" y="4097047"/>
            <a:ext cx="2019555" cy="2762541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2" t="12201" r="17704" b="72400"/>
          <a:stretch/>
        </p:blipFill>
        <p:spPr>
          <a:xfrm>
            <a:off x="4610003" y="5029994"/>
            <a:ext cx="2243262" cy="12340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46735" y="1269054"/>
            <a:ext cx="7769799" cy="34171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PHÉP DƯ (CÓ NHỚ) TRONG PHẠM VI 100</a:t>
            </a:r>
            <a:endParaRPr lang="en-US" sz="7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4496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8214" y="2421449"/>
            <a:ext cx="5708679" cy="22165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3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2</a:t>
            </a:r>
            <a:endParaRPr lang="en-US" sz="13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9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97482" y="1407521"/>
            <a:ext cx="4421093" cy="5049550"/>
            <a:chOff x="95140" y="1407195"/>
            <a:chExt cx="4421093" cy="5048381"/>
          </a:xfrm>
        </p:grpSpPr>
        <p:grpSp>
          <p:nvGrpSpPr>
            <p:cNvPr id="40" name="Group 39"/>
            <p:cNvGrpSpPr/>
            <p:nvPr/>
          </p:nvGrpSpPr>
          <p:grpSpPr>
            <a:xfrm rot="248310">
              <a:off x="95140" y="1407195"/>
              <a:ext cx="4421093" cy="5048381"/>
              <a:chOff x="87523" y="1406920"/>
              <a:chExt cx="4421093" cy="5259474"/>
            </a:xfrm>
          </p:grpSpPr>
          <p:sp>
            <p:nvSpPr>
              <p:cNvPr id="43" name="Rounded Rectangle 42"/>
              <p:cNvSpPr/>
              <p:nvPr/>
            </p:nvSpPr>
            <p:spPr>
              <a:xfrm rot="21236715">
                <a:off x="1054648" y="3030066"/>
                <a:ext cx="2304256" cy="2664296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523" y="1406920"/>
                <a:ext cx="4421093" cy="525947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1232905" y="3284984"/>
                  <a:ext cx="1784527" cy="1701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5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5400" b="0" i="1" smtClean="0">
                                <a:latin typeface="Cambria Math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5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5400" b="0" i="1" smtClean="0">
                                    <a:latin typeface="Cambria Math"/>
                                  </a:rPr>
                                  <m:t> 35 </m:t>
                                </m:r>
                              </m:e>
                              <m:e>
                                <m:r>
                                  <a:rPr lang="vi-VN" sz="5400" b="0" i="1" smtClean="0">
                                    <a:latin typeface="Cambria Math"/>
                                  </a:rPr>
                                  <m:t>18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54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2905" y="3284984"/>
                  <a:ext cx="1784527" cy="1701428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r="-2226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/>
                <p:cNvSpPr/>
                <p:nvPr/>
              </p:nvSpPr>
              <p:spPr>
                <a:xfrm>
                  <a:off x="1708603" y="4866681"/>
                  <a:ext cx="982961" cy="9233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vi-VN" sz="5400" b="1" dirty="0" smtClean="0">
                      <a:solidFill>
                        <a:srgbClr val="0000FF"/>
                      </a:solidFill>
                    </a:rPr>
                    <a:t>1</a:t>
                  </a:r>
                  <a14:m>
                    <m:oMath xmlns:m="http://schemas.openxmlformats.org/officeDocument/2006/math">
                      <m:r>
                        <a:rPr lang="vi-VN" sz="5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𝟑</m:t>
                      </m:r>
                    </m:oMath>
                  </a14:m>
                  <a:endParaRPr lang="vi-VN" sz="5400" b="1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Rectangle 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8603" y="4866681"/>
                  <a:ext cx="982961" cy="92333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33540" t="-18543" r="-51553" b="-3973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/>
          <p:cNvGrpSpPr/>
          <p:nvPr/>
        </p:nvGrpSpPr>
        <p:grpSpPr>
          <a:xfrm>
            <a:off x="3990753" y="1306997"/>
            <a:ext cx="4421093" cy="5049550"/>
            <a:chOff x="4183375" y="1306694"/>
            <a:chExt cx="4421093" cy="5048381"/>
          </a:xfrm>
        </p:grpSpPr>
        <p:grpSp>
          <p:nvGrpSpPr>
            <p:cNvPr id="50" name="Group 49"/>
            <p:cNvGrpSpPr/>
            <p:nvPr/>
          </p:nvGrpSpPr>
          <p:grpSpPr>
            <a:xfrm rot="248310">
              <a:off x="4183375" y="1306694"/>
              <a:ext cx="4421093" cy="5048381"/>
              <a:chOff x="131776" y="1279153"/>
              <a:chExt cx="4421093" cy="5259474"/>
            </a:xfrm>
          </p:grpSpPr>
          <p:sp>
            <p:nvSpPr>
              <p:cNvPr id="53" name="Rounded Rectangle 52"/>
              <p:cNvSpPr/>
              <p:nvPr/>
            </p:nvSpPr>
            <p:spPr>
              <a:xfrm rot="21236715">
                <a:off x="1054648" y="3030066"/>
                <a:ext cx="2304256" cy="2664296"/>
              </a:xfrm>
              <a:prstGeom prst="roundRect">
                <a:avLst/>
              </a:prstGeom>
              <a:solidFill>
                <a:srgbClr val="66FFFF"/>
              </a:solidFill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776" y="1279153"/>
                <a:ext cx="4421093" cy="525947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5375126" y="3184532"/>
                  <a:ext cx="1784527" cy="16963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5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5400" b="1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54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5400" b="1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vi-VN" sz="5400" b="1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𝟗𝟓</m:t>
                                </m:r>
                                <m:r>
                                  <a:rPr lang="vi-VN" sz="5400" b="1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54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𝟑𝟖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5400" b="1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5126" y="3184532"/>
                  <a:ext cx="1784527" cy="169636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683" r="-2389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ectangle 51"/>
                <p:cNvSpPr/>
                <p:nvPr/>
              </p:nvSpPr>
              <p:spPr>
                <a:xfrm>
                  <a:off x="5847239" y="4797152"/>
                  <a:ext cx="1204176" cy="9233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400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𝟓𝟕</m:t>
                        </m:r>
                      </m:oMath>
                    </m:oMathPara>
                  </a14:m>
                  <a:endParaRPr lang="vi-VN" sz="5400" b="1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Rectangle 5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7239" y="4797152"/>
                  <a:ext cx="1204176" cy="923330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t="-18421" r="-34518" b="-38816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/>
          <p:cNvGrpSpPr/>
          <p:nvPr/>
        </p:nvGrpSpPr>
        <p:grpSpPr>
          <a:xfrm>
            <a:off x="7951194" y="1201059"/>
            <a:ext cx="4421093" cy="5049550"/>
            <a:chOff x="8143815" y="1200780"/>
            <a:chExt cx="4421093" cy="5048381"/>
          </a:xfrm>
        </p:grpSpPr>
        <p:grpSp>
          <p:nvGrpSpPr>
            <p:cNvPr id="56" name="Group 55"/>
            <p:cNvGrpSpPr/>
            <p:nvPr/>
          </p:nvGrpSpPr>
          <p:grpSpPr>
            <a:xfrm rot="248310">
              <a:off x="8143815" y="1200780"/>
              <a:ext cx="4421093" cy="5048381"/>
              <a:chOff x="59955" y="1284566"/>
              <a:chExt cx="4421093" cy="5259474"/>
            </a:xfrm>
          </p:grpSpPr>
          <p:sp>
            <p:nvSpPr>
              <p:cNvPr id="59" name="Rounded Rectangle 58"/>
              <p:cNvSpPr/>
              <p:nvPr/>
            </p:nvSpPr>
            <p:spPr>
              <a:xfrm rot="21236715">
                <a:off x="1054648" y="3030066"/>
                <a:ext cx="2304256" cy="2664296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55" y="1284566"/>
                <a:ext cx="4421093" cy="525947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9407574" y="3078618"/>
                  <a:ext cx="1784527" cy="17014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5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5400" b="1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54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5400" b="1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vi-VN" sz="5400" b="1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𝟒𝟓</m:t>
                                </m:r>
                                <m:r>
                                  <a:rPr lang="vi-VN" sz="5400" b="1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54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𝟏𝟔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5400" b="1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07574" y="3078618"/>
                  <a:ext cx="1784527" cy="1701491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l="-1027" r="-2397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/>
                <p:cNvSpPr/>
                <p:nvPr/>
              </p:nvSpPr>
              <p:spPr>
                <a:xfrm>
                  <a:off x="9879687" y="4691238"/>
                  <a:ext cx="1204176" cy="9233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400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𝟐𝟗</m:t>
                        </m:r>
                      </m:oMath>
                    </m:oMathPara>
                  </a14:m>
                  <a:endParaRPr lang="vi-VN" sz="5400" b="1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79687" y="4691238"/>
                  <a:ext cx="1204176" cy="923330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t="-18543" r="-34343" b="-3973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1" name="Picture 6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0166">
            <a:off x="1790051" y="3138722"/>
            <a:ext cx="1431204" cy="153550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2" t="18206" r="4717" b="27397"/>
          <a:stretch/>
        </p:blipFill>
        <p:spPr>
          <a:xfrm rot="20166010" flipH="1">
            <a:off x="5132064" y="3923934"/>
            <a:ext cx="1192537" cy="83004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9" t="25779" r="2937" b="22458"/>
          <a:stretch/>
        </p:blipFill>
        <p:spPr>
          <a:xfrm rot="951104">
            <a:off x="10200176" y="3791357"/>
            <a:ext cx="1046877" cy="88064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08346" y="99954"/>
            <a:ext cx="2762525" cy="678190"/>
            <a:chOff x="308345" y="99930"/>
            <a:chExt cx="2762525" cy="678033"/>
          </a:xfrm>
        </p:grpSpPr>
        <p:grpSp>
          <p:nvGrpSpPr>
            <p:cNvPr id="64" name="Group 63"/>
            <p:cNvGrpSpPr/>
            <p:nvPr/>
          </p:nvGrpSpPr>
          <p:grpSpPr>
            <a:xfrm>
              <a:off x="308345" y="99930"/>
              <a:ext cx="2762525" cy="678033"/>
              <a:chOff x="1253941" y="511805"/>
              <a:chExt cx="2762525" cy="678033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1253941" y="554838"/>
                <a:ext cx="654049" cy="635000"/>
                <a:chOff x="7934325" y="85725"/>
                <a:chExt cx="654049" cy="635000"/>
              </a:xfrm>
            </p:grpSpPr>
            <p:sp>
              <p:nvSpPr>
                <p:cNvPr id="67" name="Oval 66"/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 smtClean="0">
                      <a:solidFill>
                        <a:sysClr val="windowText" lastClr="000000"/>
                      </a:solidFill>
                      <a:latin typeface="Times New Roman" pitchFamily="18" charset="0"/>
                      <a:cs typeface="Times New Roman" pitchFamily="18" charset="0"/>
                    </a:rPr>
                    <a:t>3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66" name="TextBox 65"/>
              <p:cNvSpPr txBox="1"/>
              <p:nvPr/>
            </p:nvSpPr>
            <p:spPr>
              <a:xfrm>
                <a:off x="2305532" y="511805"/>
                <a:ext cx="171093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    ?</a:t>
                </a:r>
                <a:endParaRPr lang="vi-VN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" name="Rounded Rectangle 1"/>
            <p:cNvSpPr/>
            <p:nvPr/>
          </p:nvSpPr>
          <p:spPr>
            <a:xfrm>
              <a:off x="1261963" y="99930"/>
              <a:ext cx="800795" cy="678033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408461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-0.41849 -0.37292 " pathEditMode="relative" rAng="0" ptsTypes="AA">
                                      <p:cBhvr>
                                        <p:cTn id="69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24" y="-1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2844E-6 2.59259E-6 L 0.62022 0.18264 " pathEditMode="relative" rAng="0" ptsTypes="AA">
                                      <p:cBhvr>
                                        <p:cTn id="79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4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-0.77539 0.55509 " pathEditMode="relative" rAng="0" ptsTypes="AA">
                                      <p:cBhvr>
                                        <p:cTn id="89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776" y="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6735" y="1963233"/>
            <a:ext cx="8928991" cy="429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-40088" y="4322320"/>
            <a:ext cx="3773644" cy="2728521"/>
            <a:chOff x="-40088" y="4321319"/>
            <a:chExt cx="3773644" cy="2727889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70" r="50000" b="34295"/>
            <a:stretch/>
          </p:blipFill>
          <p:spPr>
            <a:xfrm>
              <a:off x="-40088" y="4321319"/>
              <a:ext cx="3773644" cy="2727889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297847" y="4974270"/>
              <a:ext cx="28083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toán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122" name="Picture 2" descr="Tổng hợp hình động đẹp để trang trí Powerpoint, Wor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767" y="4178655"/>
            <a:ext cx="1148705" cy="268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163754" y="152646"/>
            <a:ext cx="11764101" cy="1605478"/>
            <a:chOff x="910630" y="557947"/>
            <a:chExt cx="11764101" cy="1605106"/>
          </a:xfrm>
        </p:grpSpPr>
        <p:sp>
          <p:nvSpPr>
            <p:cNvPr id="27" name="TextBox 26"/>
            <p:cNvSpPr txBox="1"/>
            <p:nvPr/>
          </p:nvSpPr>
          <p:spPr>
            <a:xfrm>
              <a:off x="1760963" y="593393"/>
              <a:ext cx="1091376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Kiên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Mai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giúp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bà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nhặt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trứng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gà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Kiên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nhặt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35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, Mai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nhặt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ít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Kiên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16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Mai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nhặt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trứng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gà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  <a:endParaRPr lang="vi-VN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8371290" y="2397634"/>
            <a:ext cx="2179701" cy="58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endParaRPr lang="vi-VN" sz="32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37818" y="4098420"/>
            <a:ext cx="1432879" cy="58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35 – 16 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63358" y="4870288"/>
            <a:ext cx="4559576" cy="58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19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047576" y="4110616"/>
            <a:ext cx="2643478" cy="584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= 19 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27254" y="3189905"/>
            <a:ext cx="5869532" cy="58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ounded Rectangular Callout 36"/>
          <p:cNvSpPr/>
          <p:nvPr/>
        </p:nvSpPr>
        <p:spPr>
          <a:xfrm>
            <a:off x="140433" y="2918222"/>
            <a:ext cx="5931453" cy="2360397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07769" y="3020588"/>
            <a:ext cx="5787437" cy="18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: 35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:         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496559" y="4330900"/>
            <a:ext cx="609601" cy="49541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72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 animBg="1"/>
      <p:bldP spid="38" grpId="0" build="p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20595" y="457994"/>
            <a:ext cx="3250777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Đua</a:t>
            </a:r>
            <a:endParaRPr 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ADMIN\Desktop\Tai nguyen thiet ke tro choi\Bảng gỗ\bat dau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984" y="5539808"/>
            <a:ext cx="2685700" cy="114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070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ADMIN\Desktop\Baby Panda\zuize_post_61b57e73ce10529cb023fc5bcfca651a (3)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649" y1="31466" x2="35545" y2="40086"/>
                        <a14:foregroundMark x1="63033" y1="26293" x2="70142" y2="38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741" y="482714"/>
            <a:ext cx="899464" cy="98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by Panda\0d25afb0d2617e2_w1000_h1000 (2)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099" y="685959"/>
            <a:ext cx="715459" cy="88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by Panda\0d25afb0d2617e2_w1000_h1000 (3)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6" y="533649"/>
            <a:ext cx="881231" cy="106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2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767" y="196172"/>
            <a:ext cx="1039149" cy="139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828" y="544111"/>
            <a:ext cx="1104756" cy="105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24" y="2372344"/>
            <a:ext cx="1943762" cy="146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C:\Users\ADMIN\Desktop\Picture3a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7050" y="5309351"/>
            <a:ext cx="1706778" cy="128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:\Users\ADMIN\Desktop\Picture6a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194" y="6739967"/>
            <a:ext cx="2420044" cy="13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 descr="C:\Users\ADMIN\Desktop\Picture7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58636"/>
            <a:ext cx="2202808" cy="132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2928014" y="400665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582" y="1361221"/>
            <a:ext cx="3918574" cy="380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036" y="829287"/>
            <a:ext cx="6349173" cy="622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2928014" y="400665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582" y="1361221"/>
            <a:ext cx="3918574" cy="380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860" y="866593"/>
            <a:ext cx="6349173" cy="622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2948230" y="400665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798" y="1361221"/>
            <a:ext cx="3918574" cy="380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912" y="724067"/>
            <a:ext cx="6349173" cy="622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2928014" y="400665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4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582" y="1361221"/>
            <a:ext cx="3918574" cy="380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364" y="724067"/>
            <a:ext cx="6349173" cy="622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3105606" y="990971"/>
            <a:ext cx="609600" cy="609600"/>
          </a:xfrm>
          <a:prstGeom prst="rect">
            <a:avLst/>
          </a:prstGeom>
        </p:spPr>
      </p:pic>
      <p:pic>
        <p:nvPicPr>
          <p:cNvPr id="7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3105606" y="26528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1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68393E-6 L 0.18802 -0.0006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2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02 -0.00062 L 0.46302 -0.0006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02 -0.00062 L 0.85469 -0.0006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414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03423E-6 L 0.17743 -3.03423E-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43 -4.13506E-6 L 0.45243 -4.13506E-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43 4.44444E-6 L 0.82743 4.44444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55103E-6 L 0.16545 0.00894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5 0.00894 L 0.44045 0.00894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045 0.00895 L 0.81545 0.00895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53562E-6 L 0.14184 -0.00277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84 -0.00277 L 0.44184 -0.00277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184 -0.00277 L 0.80017 -0.00277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0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4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414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0" grpId="0"/>
      <p:bldP spid="30" grpId="1"/>
      <p:bldP spid="33" grpId="0"/>
      <p:bldP spid="33" grpId="1"/>
      <p:bldP spid="36" grpId="0"/>
      <p:bldP spid="36" grpId="1"/>
      <p:bldP spid="39" grpId="0"/>
      <p:bldP spid="39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261</Words>
  <Application>Microsoft Office PowerPoint</Application>
  <PresentationFormat>Custom</PresentationFormat>
  <Paragraphs>69</Paragraphs>
  <Slides>16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Administrator</cp:lastModifiedBy>
  <cp:revision>54</cp:revision>
  <dcterms:created xsi:type="dcterms:W3CDTF">2018-01-02T14:41:22Z</dcterms:created>
  <dcterms:modified xsi:type="dcterms:W3CDTF">2021-08-07T10:29:33Z</dcterms:modified>
</cp:coreProperties>
</file>