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3" autoAdjust="0"/>
  </p:normalViewPr>
  <p:slideViewPr>
    <p:cSldViewPr>
      <p:cViewPr>
        <p:scale>
          <a:sx n="50" d="100"/>
          <a:sy n="50" d="100"/>
        </p:scale>
        <p:origin x="-84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5135-5644-4D57-B0F1-D1CFD66EC0CD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4FD3-FCB6-4473-9DC3-05F52CFB0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nghiêng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VD: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Nghiêng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11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6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3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0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78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86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2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2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1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4CA2-F38B-495F-B242-5C70804963B9}" type="datetimeFigureOut">
              <a:rPr lang="vi-VN" smtClean="0"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2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414686" y="968415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2422798" y="4159682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35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1916832"/>
            <a:ext cx="7488832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2888940"/>
            <a:ext cx="4455804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66" y="2492896"/>
            <a:ext cx="7536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81" y="2204864"/>
            <a:ext cx="7300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0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867" y="1628800"/>
            <a:ext cx="57086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369" y="365921"/>
            <a:ext cx="3122565" cy="678033"/>
            <a:chOff x="1253941" y="511805"/>
            <a:chExt cx="3122565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2317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03120" y="1353677"/>
            <a:ext cx="7344814" cy="4344021"/>
            <a:chOff x="5303120" y="1353677"/>
            <a:chExt cx="7344814" cy="43440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5303120" y="1353677"/>
              <a:ext cx="7344814" cy="43440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455246" y="3140968"/>
              <a:ext cx="34563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51 + 19 + 10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89570" y="1412775"/>
            <a:ext cx="7344816" cy="4344021"/>
            <a:chOff x="-889570" y="1412775"/>
            <a:chExt cx="7344816" cy="4344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-889570" y="1412775"/>
              <a:ext cx="7344816" cy="43440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2558" y="3293368"/>
              <a:ext cx="2952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23 + 9 + 40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0870" y="4171727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0870" y="330763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+ 40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1590" y="407707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1590" y="321297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70 + 10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5369" y="365921"/>
            <a:ext cx="3731645" cy="678033"/>
            <a:chOff x="635369" y="365921"/>
            <a:chExt cx="3731645" cy="678033"/>
          </a:xfrm>
        </p:grpSpPr>
        <p:grpSp>
          <p:nvGrpSpPr>
            <p:cNvPr id="2" name="Group 1"/>
            <p:cNvGrpSpPr/>
            <p:nvPr/>
          </p:nvGrpSpPr>
          <p:grpSpPr>
            <a:xfrm>
              <a:off x="635369" y="365921"/>
              <a:ext cx="3731645" cy="678033"/>
              <a:chOff x="1253941" y="511805"/>
              <a:chExt cx="3731645" cy="67803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059472" y="511805"/>
                <a:ext cx="292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b)   &gt;;  &lt;;  =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062758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4146" y="2578548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12 + 18          18 + 12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22798" y="256490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160" y="2617457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65 + 7             56 + 7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7494" y="26174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602" y="4345649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37 + 24		   37 + 42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5970" y="4384558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76 + 4		   74 + 6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59502" y="438455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22798" y="256490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87494" y="25980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59502" y="438455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753" y="527750"/>
            <a:ext cx="11764101" cy="1605106"/>
            <a:chOff x="910630" y="557947"/>
            <a:chExt cx="11764101" cy="1605106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593393"/>
              <a:ext cx="10913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35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2492896"/>
            <a:ext cx="8928991" cy="43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71289" y="2772217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0939" y="4788441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+ 25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7714" y="5652537"/>
            <a:ext cx="45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0697" y="4800634"/>
            <a:ext cx="264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60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254" y="3564305"/>
            <a:ext cx="586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19758" y="3331349"/>
            <a:ext cx="4855368" cy="2520280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299" y="3605340"/>
            <a:ext cx="43387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7293" y="4946103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build="p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90" y="332656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062" y="1772816"/>
            <a:ext cx="1091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1249" y="3212976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899" y="4869160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 + 39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7674" y="5733256"/>
            <a:ext cx="45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54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10657" y="4881353"/>
            <a:ext cx="264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54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193" y="4005064"/>
            <a:ext cx="838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3217" y="3505364"/>
            <a:ext cx="5738018" cy="2520280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758" y="3779355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4399" y="512011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  <p:bldP spid="14" grpId="0"/>
      <p:bldP spid="15" grpId="0" animBg="1"/>
      <p:bldP spid="16" grpId="0" uiExpand="1" build="p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654" y="5530006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7053" y="274638"/>
            <a:ext cx="6853839" cy="4306490"/>
          </a:xfrm>
        </p:spPr>
        <p:txBody>
          <a:bodyPr/>
          <a:lstStyle/>
          <a:p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357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32</cp:revision>
  <dcterms:created xsi:type="dcterms:W3CDTF">2021-08-06T10:34:32Z</dcterms:created>
  <dcterms:modified xsi:type="dcterms:W3CDTF">2021-08-06T14:22:25Z</dcterms:modified>
</cp:coreProperties>
</file>