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4660"/>
  </p:normalViewPr>
  <p:slideViewPr>
    <p:cSldViewPr>
      <p:cViewPr>
        <p:scale>
          <a:sx n="66" d="100"/>
          <a:sy n="66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6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0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9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2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15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03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6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6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3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/>
              <a:t>05/08/2021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2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638822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743278" y="4841539"/>
            <a:ext cx="4940383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2492896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83931" y="1843674"/>
            <a:ext cx="8903762" cy="516527"/>
            <a:chOff x="1486694" y="2330768"/>
            <a:chExt cx="7128792" cy="34919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486694" y="2492896"/>
              <a:ext cx="71287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86694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49168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11642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74116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86486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13659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99064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61538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24012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4896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11430" y="2330768"/>
              <a:ext cx="0" cy="3491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 rot="20929271">
            <a:off x="838622" y="443711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710133">
            <a:off x="1674794" y="492455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rot="710133">
            <a:off x="2999744" y="5088035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1240902">
            <a:off x="6676333" y="448013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20685012">
            <a:off x="4026438" y="4690042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 rot="20240077">
            <a:off x="5603411" y="5171847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 rot="21164593">
            <a:off x="7637060" y="5212427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 rot="710133">
            <a:off x="10956609" y="5049936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710133">
            <a:off x="8974776" y="4810190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 rot="710133">
            <a:off x="10061218" y="519167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72157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3471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33349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14663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20240077">
            <a:off x="4342634" y="5620904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3932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5246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35124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16438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44385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24263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05577" y="2504218"/>
            <a:ext cx="623547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9323" y="3825906"/>
            <a:ext cx="1552575" cy="29337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15054" r="28096" b="12165"/>
          <a:stretch/>
        </p:blipFill>
        <p:spPr>
          <a:xfrm>
            <a:off x="367337" y="3825906"/>
            <a:ext cx="1574972" cy="2773355"/>
          </a:xfrm>
          <a:prstGeom prst="rect">
            <a:avLst/>
          </a:prstGeom>
        </p:spPr>
      </p:pic>
      <p:sp>
        <p:nvSpPr>
          <p:cNvPr id="57" name="Cloud Callout 56"/>
          <p:cNvSpPr/>
          <p:nvPr/>
        </p:nvSpPr>
        <p:spPr>
          <a:xfrm>
            <a:off x="2566814" y="3501008"/>
            <a:ext cx="3468998" cy="1365721"/>
          </a:xfrm>
          <a:prstGeom prst="cloudCallout">
            <a:avLst>
              <a:gd name="adj1" fmla="val -69300"/>
              <a:gd name="adj2" fmla="val 106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6734949" y="3359423"/>
            <a:ext cx="3468998" cy="1365721"/>
          </a:xfrm>
          <a:prstGeom prst="cloudCallout">
            <a:avLst>
              <a:gd name="adj1" fmla="val 56119"/>
              <a:gd name="adj2" fmla="val 279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vi 20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Pin on the UW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06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638" y="119534"/>
            <a:ext cx="10911176" cy="1077218"/>
            <a:chOff x="1253941" y="511805"/>
            <a:chExt cx="1091117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105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5" b="100000" l="0" r="99232">
                        <a14:foregroundMark x1="12390" y1="42308" x2="12610" y2="85140"/>
                        <a14:foregroundMark x1="9430" y1="72028" x2="8553" y2="86538"/>
                        <a14:foregroundMark x1="3838" y1="68007" x2="9868" y2="55245"/>
                        <a14:foregroundMark x1="6908" y1="59266" x2="3180" y2="64161"/>
                        <a14:foregroundMark x1="8772" y1="42308" x2="9759" y2="36189"/>
                        <a14:foregroundMark x1="10855" y1="36713" x2="12939" y2="37413"/>
                        <a14:foregroundMark x1="14693" y1="55070" x2="16447" y2="61888"/>
                        <a14:foregroundMark x1="43311" y1="31294" x2="40351" y2="64336"/>
                        <a14:foregroundMark x1="38158" y1="42308" x2="33443" y2="68531"/>
                        <a14:foregroundMark x1="35088" y1="46503" x2="34320" y2="52448"/>
                        <a14:foregroundMark x1="35746" y1="41783" x2="37281" y2="27273"/>
                        <a14:foregroundMark x1="41776" y1="43881" x2="45504" y2="51573"/>
                        <a14:foregroundMark x1="44189" y1="47552" x2="43311" y2="42483"/>
                        <a14:foregroundMark x1="43969" y1="44406" x2="46272" y2="51573"/>
                        <a14:foregroundMark x1="62719" y1="31818" x2="64693" y2="63811"/>
                        <a14:foregroundMark x1="65680" y1="31818" x2="69189" y2="60315"/>
                        <a14:foregroundMark x1="68202" y1="47902" x2="62500" y2="65385"/>
                        <a14:foregroundMark x1="62171" y1="61713" x2="60965" y2="47552"/>
                        <a14:foregroundMark x1="59649" y1="48077" x2="58333" y2="56818"/>
                        <a14:foregroundMark x1="67873" y1="35664" x2="67982" y2="33217"/>
                        <a14:foregroundMark x1="44846" y1="39336" x2="45943" y2="41783"/>
                        <a14:foregroundMark x1="92105" y1="45979" x2="91447" y2="88287"/>
                        <a14:foregroundMark x1="90899" y1="49650" x2="94079" y2="66958"/>
                        <a14:foregroundMark x1="89803" y1="59091" x2="87939" y2="78671"/>
                        <a14:foregroundMark x1="86404" y1="59091" x2="85088" y2="80070"/>
                        <a14:foregroundMark x1="84211" y1="63811" x2="83114" y2="67483"/>
                        <a14:foregroundMark x1="59978" y1="26573" x2="64912" y2="2447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2442428"/>
            <a:ext cx="7079704" cy="44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1070" y="1556792"/>
            <a:ext cx="4812693" cy="1296144"/>
          </a:xfrm>
          <a:prstGeom prst="wedgeEllipseCallout">
            <a:avLst>
              <a:gd name="adj1" fmla="val -41045"/>
              <a:gd name="adj2" fmla="val 938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cm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35000" r="-3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75" y="119534"/>
            <a:ext cx="111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4515" y="1556792"/>
            <a:ext cx="9909323" cy="5301208"/>
            <a:chOff x="1874515" y="1556792"/>
            <a:chExt cx="9909323" cy="5301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67" b="99791" l="0" r="96444">
                          <a14:foregroundMark x1="38180" y1="13570" x2="36611" y2="64927"/>
                          <a14:foregroundMark x1="41527" y1="24426" x2="40795" y2="59708"/>
                          <a14:foregroundMark x1="68201" y1="84969" x2="75523" y2="77662"/>
                          <a14:foregroundMark x1="86506" y1="73069" x2="85983" y2="26931"/>
                          <a14:foregroundMark x1="87343" y1="26931" x2="89226" y2="38205"/>
                          <a14:foregroundMark x1="86402" y1="23591" x2="81067" y2="31106"/>
                          <a14:foregroundMark x1="81276" y1="56576" x2="83682" y2="51566"/>
                          <a14:foregroundMark x1="83682" y1="50939" x2="83682" y2="71190"/>
                          <a14:foregroundMark x1="88598" y1="53653" x2="88703" y2="62630"/>
                          <a14:foregroundMark x1="89540" y1="51148" x2="90167" y2="70355"/>
                          <a14:foregroundMark x1="91004" y1="64509" x2="91109" y2="72234"/>
                          <a14:foregroundMark x1="88389" y1="97704" x2="88703" y2="99791"/>
                          <a14:foregroundMark x1="61192" y1="62213" x2="61192" y2="34029"/>
                          <a14:foregroundMark x1="58577" y1="37578" x2="54916" y2="45094"/>
                          <a14:foregroundMark x1="58787" y1="35491" x2="59414" y2="58246"/>
                          <a14:foregroundMark x1="63912" y1="37161" x2="65167" y2="46347"/>
                          <a14:foregroundMark x1="63598" y1="34238" x2="64958" y2="35908"/>
                          <a14:foregroundMark x1="64958" y1="36117" x2="66109" y2="57829"/>
                          <a14:foregroundMark x1="55126" y1="14614" x2="61925" y2="14614"/>
                          <a14:foregroundMark x1="41109" y1="28184" x2="44142" y2="40919"/>
                          <a14:foregroundMark x1="36611" y1="34238" x2="33473" y2="40084"/>
                          <a14:foregroundMark x1="36192" y1="36952" x2="35042" y2="56576"/>
                          <a14:foregroundMark x1="21653" y1="67015" x2="10146" y2="65553"/>
                          <a14:foregroundMark x1="9728" y1="43215" x2="7950" y2="97912"/>
                          <a14:foregroundMark x1="8264" y1="48643" x2="5649" y2="77662"/>
                          <a14:foregroundMark x1="8264" y1="47599" x2="4707" y2="66388"/>
                          <a14:foregroundMark x1="11402" y1="49478" x2="11715" y2="76200"/>
                          <a14:foregroundMark x1="11297" y1="53445" x2="13389" y2="58455"/>
                          <a14:foregroundMark x1="12552" y1="56159" x2="13180" y2="55324"/>
                          <a14:foregroundMark x1="12552" y1="71190" x2="17678" y2="68267"/>
                          <a14:foregroundMark x1="7741" y1="35908" x2="8996" y2="24426"/>
                          <a14:foregroundMark x1="42887" y1="27975" x2="44247" y2="30480"/>
                          <a14:foregroundMark x1="36297" y1="22547" x2="34205" y2="3027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15" y="2628479"/>
              <a:ext cx="8441382" cy="4229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6959302" y="1556792"/>
              <a:ext cx="4824536" cy="1512168"/>
            </a:xfrm>
            <a:prstGeom prst="wedgeEllipseCallout">
              <a:avLst>
                <a:gd name="adj1" fmla="val -43195"/>
                <a:gd name="adj2" fmla="val 5386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15 cm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40+ Hình ảnh động dễ thương kute cho PowerPoint đẹp nhất trong 2021 | Dễ  thương, Mèo kitty, Đang yê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045" y="5800700"/>
            <a:ext cx="1304003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1916832"/>
            <a:ext cx="8136904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194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2021-08-05T09:12:04Z</dcterms:created>
  <dcterms:modified xsi:type="dcterms:W3CDTF">2021-08-05T13:10:10Z</dcterms:modified>
</cp:coreProperties>
</file>