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2"/>
  </p:notesMasterIdLst>
  <p:sldIdLst>
    <p:sldId id="305" r:id="rId2"/>
    <p:sldId id="306" r:id="rId3"/>
    <p:sldId id="304" r:id="rId4"/>
    <p:sldId id="301" r:id="rId5"/>
    <p:sldId id="302" r:id="rId6"/>
    <p:sldId id="291" r:id="rId7"/>
    <p:sldId id="278" r:id="rId8"/>
    <p:sldId id="262" r:id="rId9"/>
    <p:sldId id="292" r:id="rId10"/>
    <p:sldId id="281" r:id="rId11"/>
    <p:sldId id="293" r:id="rId12"/>
    <p:sldId id="294" r:id="rId13"/>
    <p:sldId id="295" r:id="rId14"/>
    <p:sldId id="296" r:id="rId15"/>
    <p:sldId id="297" r:id="rId16"/>
    <p:sldId id="298" r:id="rId17"/>
    <p:sldId id="282" r:id="rId18"/>
    <p:sldId id="299" r:id="rId19"/>
    <p:sldId id="270" r:id="rId20"/>
    <p:sldId id="289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708"/>
    <a:srgbClr val="FFFEF4"/>
    <a:srgbClr val="D01A1D"/>
    <a:srgbClr val="F0E527"/>
    <a:srgbClr val="C81B1F"/>
    <a:srgbClr val="77BAE8"/>
    <a:srgbClr val="F3A59A"/>
    <a:srgbClr val="F2A49B"/>
    <a:srgbClr val="F5D825"/>
    <a:srgbClr val="CD9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10" autoAdjust="0"/>
    <p:restoredTop sz="94660"/>
  </p:normalViewPr>
  <p:slideViewPr>
    <p:cSldViewPr snapToGrid="0">
      <p:cViewPr varScale="1">
        <p:scale>
          <a:sx n="59" d="100"/>
          <a:sy n="59" d="100"/>
        </p:scale>
        <p:origin x="4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647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4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2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811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646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85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816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862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611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06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33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213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76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2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746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62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8.png"/><Relationship Id="rId5" Type="http://schemas.openxmlformats.org/officeDocument/2006/relationships/image" Target="../media/image1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jpg"/><Relationship Id="rId4" Type="http://schemas.microsoft.com/office/2007/relationships/hdphoto" Target="../media/hdphoto4.wdp"/><Relationship Id="rId9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jpg"/><Relationship Id="rId4" Type="http://schemas.microsoft.com/office/2007/relationships/hdphoto" Target="../media/hdphoto4.wdp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jpg"/><Relationship Id="rId4" Type="http://schemas.microsoft.com/office/2007/relationships/hdphoto" Target="../media/hdphoto4.wdp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jpg"/><Relationship Id="rId4" Type="http://schemas.microsoft.com/office/2007/relationships/hdphoto" Target="../media/hdphoto4.wdp"/><Relationship Id="rId9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jpg"/><Relationship Id="rId4" Type="http://schemas.microsoft.com/office/2007/relationships/hdphoto" Target="../media/hdphoto4.wdp"/><Relationship Id="rId9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8.png"/><Relationship Id="rId5" Type="http://schemas.openxmlformats.org/officeDocument/2006/relationships/image" Target="../media/image1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20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464456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5" y="4338556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239683" y="2343613"/>
            <a:ext cx="4751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5F91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TẬP LÀM VĂN</a:t>
            </a:r>
            <a:endParaRPr lang="zh-CN" altLang="en-US" sz="5400" b="1" dirty="0">
              <a:solidFill>
                <a:srgbClr val="5F91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60A05F56-4249-A347-99AF-B79D09AB6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7348" y="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325495"/>
            <a:ext cx="9923172" cy="1139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b)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xét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đề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: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8274" y="1371600"/>
            <a:ext cx="7638230" cy="548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</a:rPr>
              <a:t>Kiểu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dirty="0" err="1"/>
              <a:t>Xác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kiểu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.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Đoạn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văn</a:t>
            </a:r>
            <a:r>
              <a:rPr lang="en-US" sz="3200" dirty="0">
                <a:solidFill>
                  <a:srgbClr val="FF0000"/>
                </a:solidFill>
              </a:rPr>
              <a:t> hay: </a:t>
            </a:r>
            <a:r>
              <a:rPr lang="en-US" sz="3200" dirty="0" err="1"/>
              <a:t>Trời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bỗng</a:t>
            </a:r>
            <a:r>
              <a:rPr lang="en-US" sz="3200" dirty="0"/>
              <a:t> </a:t>
            </a:r>
            <a:r>
              <a:rPr lang="en-US" sz="3200" dirty="0" err="1"/>
              <a:t>tối</a:t>
            </a:r>
            <a:r>
              <a:rPr lang="en-US" sz="3200" dirty="0"/>
              <a:t> </a:t>
            </a:r>
            <a:r>
              <a:rPr lang="en-US" sz="3200" dirty="0" err="1"/>
              <a:t>dần</a:t>
            </a:r>
            <a:r>
              <a:rPr lang="en-US" sz="3200" dirty="0"/>
              <a:t>, </a:t>
            </a:r>
            <a:r>
              <a:rPr lang="en-US" sz="3200" dirty="0" err="1"/>
              <a:t>mây</a:t>
            </a:r>
            <a:r>
              <a:rPr lang="en-US" sz="3200" dirty="0"/>
              <a:t> </a:t>
            </a:r>
            <a:r>
              <a:rPr lang="en-US" sz="3200" dirty="0" err="1"/>
              <a:t>đen</a:t>
            </a:r>
            <a:r>
              <a:rPr lang="en-US" sz="3200" dirty="0"/>
              <a:t> </a:t>
            </a:r>
            <a:r>
              <a:rPr lang="en-US" sz="3200" dirty="0" err="1"/>
              <a:t>đầy</a:t>
            </a:r>
            <a:r>
              <a:rPr lang="en-US" sz="3200" dirty="0"/>
              <a:t> </a:t>
            </a:r>
            <a:r>
              <a:rPr lang="en-US" sz="3200" dirty="0" err="1"/>
              <a:t>nghịt</a:t>
            </a:r>
            <a:r>
              <a:rPr lang="en-US" sz="3200" dirty="0"/>
              <a:t>. </a:t>
            </a:r>
            <a:r>
              <a:rPr lang="en-US" sz="3200" dirty="0" err="1"/>
              <a:t>Gió</a:t>
            </a:r>
            <a:r>
              <a:rPr lang="en-US" sz="3200" dirty="0"/>
              <a:t> </a:t>
            </a:r>
            <a:r>
              <a:rPr lang="en-US" sz="3200" dirty="0" err="1"/>
              <a:t>bỗng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mát</a:t>
            </a:r>
            <a:r>
              <a:rPr lang="en-US" sz="3200" dirty="0"/>
              <a:t>, </a:t>
            </a:r>
            <a:r>
              <a:rPr lang="en-US" sz="3200" dirty="0" err="1"/>
              <a:t>gió</a:t>
            </a:r>
            <a:r>
              <a:rPr lang="en-US" sz="3200" dirty="0"/>
              <a:t> </a:t>
            </a:r>
            <a:r>
              <a:rPr lang="en-US" sz="3200" dirty="0" err="1"/>
              <a:t>càng</a:t>
            </a:r>
            <a:r>
              <a:rPr lang="en-US" sz="3200" dirty="0"/>
              <a:t> </a:t>
            </a:r>
            <a:r>
              <a:rPr lang="en-US" sz="3200" dirty="0" err="1"/>
              <a:t>mát</a:t>
            </a:r>
            <a:r>
              <a:rPr lang="en-US" sz="3200" dirty="0"/>
              <a:t> </a:t>
            </a:r>
            <a:r>
              <a:rPr lang="en-US" sz="3200" dirty="0" err="1"/>
              <a:t>lạnh</a:t>
            </a:r>
            <a:r>
              <a:rPr lang="en-US" sz="3200" dirty="0"/>
              <a:t>,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cối</a:t>
            </a:r>
            <a:r>
              <a:rPr lang="en-US" sz="3200" dirty="0"/>
              <a:t> </a:t>
            </a:r>
            <a:r>
              <a:rPr lang="en-US" sz="3200" dirty="0" err="1"/>
              <a:t>chao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, </a:t>
            </a:r>
            <a:r>
              <a:rPr lang="en-US" sz="3200" dirty="0" err="1"/>
              <a:t>sấm</a:t>
            </a:r>
            <a:r>
              <a:rPr lang="en-US" sz="3200" dirty="0"/>
              <a:t> </a:t>
            </a:r>
            <a:r>
              <a:rPr lang="en-US" sz="3200" dirty="0" err="1"/>
              <a:t>chớp</a:t>
            </a:r>
            <a:r>
              <a:rPr lang="en-US" sz="3200" dirty="0"/>
              <a:t> </a:t>
            </a:r>
            <a:r>
              <a:rPr lang="en-US" sz="3200" dirty="0" err="1"/>
              <a:t>đầy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.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dirty="0" err="1"/>
              <a:t>đổ</a:t>
            </a:r>
            <a:r>
              <a:rPr lang="en-US" sz="3200" dirty="0"/>
              <a:t> </a:t>
            </a:r>
            <a:r>
              <a:rPr lang="en-US" sz="3200" dirty="0" err="1"/>
              <a:t>xuống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càng</a:t>
            </a:r>
            <a:r>
              <a:rPr lang="en-US" sz="3200" dirty="0"/>
              <a:t> to.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giọt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dirty="0" err="1"/>
              <a:t>rơi</a:t>
            </a:r>
            <a:r>
              <a:rPr lang="en-US" sz="3200" dirty="0"/>
              <a:t> </a:t>
            </a:r>
            <a:r>
              <a:rPr lang="en-US" sz="3200" dirty="0" err="1"/>
              <a:t>xuống</a:t>
            </a:r>
            <a:r>
              <a:rPr lang="en-US" sz="3200" dirty="0"/>
              <a:t> </a:t>
            </a:r>
            <a:r>
              <a:rPr lang="en-US" sz="3200" dirty="0" err="1"/>
              <a:t>lòng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nổi</a:t>
            </a:r>
            <a:r>
              <a:rPr lang="en-US" sz="3200" dirty="0"/>
              <a:t> bong </a:t>
            </a:r>
            <a:r>
              <a:rPr lang="en-US" sz="3200" dirty="0" err="1"/>
              <a:t>bóng</a:t>
            </a:r>
            <a:r>
              <a:rPr lang="en-US" sz="3200" dirty="0"/>
              <a:t>. </a:t>
            </a:r>
            <a:r>
              <a:rPr lang="en-US" sz="3200" dirty="0" err="1"/>
              <a:t>Màn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dirty="0" err="1"/>
              <a:t>kéo</a:t>
            </a:r>
            <a:r>
              <a:rPr lang="en-US" sz="3200" dirty="0"/>
              <a:t> </a:t>
            </a:r>
            <a:r>
              <a:rPr lang="en-US" sz="3200" dirty="0" err="1"/>
              <a:t>dạt</a:t>
            </a:r>
            <a:r>
              <a:rPr lang="en-US" sz="3200" dirty="0"/>
              <a:t> </a:t>
            </a:r>
            <a:r>
              <a:rPr lang="en-US" sz="3200" dirty="0" err="1"/>
              <a:t>từng</a:t>
            </a:r>
            <a:r>
              <a:rPr lang="en-US" sz="3200" dirty="0"/>
              <a:t> </a:t>
            </a:r>
            <a:r>
              <a:rPr lang="en-US" sz="3200" dirty="0" err="1"/>
              <a:t>đợt</a:t>
            </a:r>
            <a:r>
              <a:rPr lang="en-US" sz="3200" dirty="0"/>
              <a:t>, </a:t>
            </a:r>
            <a:r>
              <a:rPr lang="en-US" sz="3200" dirty="0" err="1"/>
              <a:t>gió</a:t>
            </a:r>
            <a:r>
              <a:rPr lang="en-US" sz="3200" dirty="0"/>
              <a:t> </a:t>
            </a:r>
            <a:r>
              <a:rPr lang="en-US" sz="3200" dirty="0" err="1"/>
              <a:t>quét</a:t>
            </a:r>
            <a:r>
              <a:rPr lang="en-US" sz="3200" dirty="0"/>
              <a:t> </a:t>
            </a:r>
            <a:r>
              <a:rPr lang="en-US" sz="3200" dirty="0" err="1"/>
              <a:t>ràn</a:t>
            </a:r>
            <a:r>
              <a:rPr lang="en-US" sz="3200" dirty="0"/>
              <a:t> </a:t>
            </a:r>
            <a:r>
              <a:rPr lang="en-US" sz="3200" dirty="0" err="1"/>
              <a:t>rạt</a:t>
            </a:r>
            <a:r>
              <a:rPr lang="en-US" sz="3200" dirty="0"/>
              <a:t>, </a:t>
            </a:r>
            <a:r>
              <a:rPr lang="en-US" sz="3200" dirty="0" err="1"/>
              <a:t>ràn</a:t>
            </a:r>
            <a:r>
              <a:rPr lang="en-US" sz="3200" dirty="0"/>
              <a:t> </a:t>
            </a:r>
            <a:r>
              <a:rPr lang="en-US" sz="3200" dirty="0" err="1"/>
              <a:t>rạt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 </a:t>
            </a:r>
            <a:r>
              <a:rPr lang="en-US" sz="3200" dirty="0" err="1"/>
              <a:t>gió</a:t>
            </a:r>
            <a:r>
              <a:rPr lang="en-US" sz="3200" dirty="0"/>
              <a:t> ù </a:t>
            </a:r>
            <a:r>
              <a:rPr lang="en-US" sz="3200" dirty="0" err="1"/>
              <a:t>ù</a:t>
            </a:r>
            <a:r>
              <a:rPr lang="en-US" sz="3200" dirty="0"/>
              <a:t>,…</a:t>
            </a:r>
          </a:p>
        </p:txBody>
      </p:sp>
      <p:pic>
        <p:nvPicPr>
          <p:cNvPr id="2050" name="Picture 2" descr="Miền Bắc chuẩn bị đón đợt mưa dông khiến nhiệt độ giảm mạnh | Kênh Thời Tiế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176" y="1710485"/>
            <a:ext cx="3736567" cy="2112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ta-con-mua-rao-lop-5-hay-nhat-3-bai-van-mieu-ta-con-mua-rao-mua-ha-ngan-gon-1  - Mẹo vu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187" y="4114800"/>
            <a:ext cx="3630543" cy="2529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62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39547" y="1072886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097425" y="2767806"/>
            <a:ext cx="8229600" cy="13223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16868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2130410" y="546716"/>
            <a:ext cx="10122564" cy="5169296"/>
            <a:chOff x="6475654" y="1638642"/>
            <a:chExt cx="4396503" cy="3875422"/>
          </a:xfrm>
        </p:grpSpPr>
        <p:grpSp>
          <p:nvGrpSpPr>
            <p:cNvPr id="2" name="组合 1"/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3" name="Picture 242" descr="C:\Users\Thinkpad\Desktop\新建文件夹 (2)\2_0005_图层-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Freeform 14"/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5" name="Picture 243" descr="C:\Users\Thinkpad\Desktop\新建文件夹 (2)\2_0000_图层-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5" descr="C:\Users\Thinkpad\Desktop\新建文件夹 (2)\2_0002_图层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 rot="18548604">
            <a:off x="965007" y="-369111"/>
            <a:ext cx="2630347" cy="2785503"/>
            <a:chOff x="4860032" y="-408065"/>
            <a:chExt cx="3102623" cy="3102623"/>
          </a:xfrm>
        </p:grpSpPr>
        <p:sp>
          <p:nvSpPr>
            <p:cNvPr id="11" name="五角星 10"/>
            <p:cNvSpPr/>
            <p:nvPr/>
          </p:nvSpPr>
          <p:spPr>
            <a:xfrm>
              <a:off x="4860032" y="-408065"/>
              <a:ext cx="3102623" cy="3102623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五角星 11"/>
            <p:cNvSpPr/>
            <p:nvPr/>
          </p:nvSpPr>
          <p:spPr>
            <a:xfrm>
              <a:off x="5007187" y="-236562"/>
              <a:ext cx="2808312" cy="2808312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9506219">
            <a:off x="156979" y="4346590"/>
            <a:ext cx="1854463" cy="1940618"/>
            <a:chOff x="6982395" y="1128627"/>
            <a:chExt cx="2205362" cy="2205362"/>
          </a:xfrm>
        </p:grpSpPr>
        <p:sp>
          <p:nvSpPr>
            <p:cNvPr id="14" name="五角星 13"/>
            <p:cNvSpPr/>
            <p:nvPr/>
          </p:nvSpPr>
          <p:spPr>
            <a:xfrm rot="1005818">
              <a:off x="6982395" y="1128627"/>
              <a:ext cx="2205362" cy="2205362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五角星 14"/>
            <p:cNvSpPr/>
            <p:nvPr/>
          </p:nvSpPr>
          <p:spPr>
            <a:xfrm rot="1005818">
              <a:off x="7108049" y="1276717"/>
              <a:ext cx="1942199" cy="1942199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7" y="2051647"/>
            <a:ext cx="1315898" cy="10016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04" y="5514483"/>
            <a:ext cx="3647761" cy="1528585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604846" y="2625614"/>
            <a:ext cx="8944782" cy="44174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609600" indent="-609600"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609600" indent="-609600"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HS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ngọng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s/x</a:t>
            </a:r>
          </a:p>
        </p:txBody>
      </p:sp>
    </p:spTree>
    <p:extLst>
      <p:ext uri="{BB962C8B-B14F-4D97-AF65-F5344CB8AC3E}">
        <p14:creationId xmlns:p14="http://schemas.microsoft.com/office/powerpoint/2010/main" val="254984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2984514" y="546716"/>
            <a:ext cx="9268460" cy="5576856"/>
            <a:chOff x="6475654" y="1638642"/>
            <a:chExt cx="4396503" cy="3875422"/>
          </a:xfrm>
        </p:grpSpPr>
        <p:grpSp>
          <p:nvGrpSpPr>
            <p:cNvPr id="2" name="组合 1"/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3" name="Picture 242" descr="C:\Users\Thinkpad\Desktop\新建文件夹 (2)\2_0005_图层-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Freeform 14"/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5" name="Picture 243" descr="C:\Users\Thinkpad\Desktop\新建文件夹 (2)\2_0000_图层-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5" descr="C:\Users\Thinkpad\Desktop\新建文件夹 (2)\2_0002_图层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 rot="18548604">
            <a:off x="965007" y="-369111"/>
            <a:ext cx="2630347" cy="2785503"/>
            <a:chOff x="4860032" y="-408065"/>
            <a:chExt cx="3102623" cy="3102623"/>
          </a:xfrm>
        </p:grpSpPr>
        <p:sp>
          <p:nvSpPr>
            <p:cNvPr id="11" name="五角星 10"/>
            <p:cNvSpPr/>
            <p:nvPr/>
          </p:nvSpPr>
          <p:spPr>
            <a:xfrm>
              <a:off x="4860032" y="-408065"/>
              <a:ext cx="3102623" cy="3102623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五角星 11"/>
            <p:cNvSpPr/>
            <p:nvPr/>
          </p:nvSpPr>
          <p:spPr>
            <a:xfrm>
              <a:off x="5007187" y="-236562"/>
              <a:ext cx="2808312" cy="2808312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9506219">
            <a:off x="156979" y="4346590"/>
            <a:ext cx="1854463" cy="1940618"/>
            <a:chOff x="6982395" y="1128627"/>
            <a:chExt cx="2205362" cy="2205362"/>
          </a:xfrm>
        </p:grpSpPr>
        <p:sp>
          <p:nvSpPr>
            <p:cNvPr id="14" name="五角星 13"/>
            <p:cNvSpPr/>
            <p:nvPr/>
          </p:nvSpPr>
          <p:spPr>
            <a:xfrm rot="1005818">
              <a:off x="6982395" y="1128627"/>
              <a:ext cx="2205362" cy="2205362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五角星 14"/>
            <p:cNvSpPr/>
            <p:nvPr/>
          </p:nvSpPr>
          <p:spPr>
            <a:xfrm rot="1005818">
              <a:off x="7108049" y="1276717"/>
              <a:ext cx="1942199" cy="1942199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5" y="2871952"/>
            <a:ext cx="1315898" cy="10016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04" y="5514483"/>
            <a:ext cx="3647761" cy="1528585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3604748" y="2519126"/>
            <a:ext cx="8944782" cy="44174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SzTx/>
              <a:buNone/>
            </a:pPr>
            <a:r>
              <a:rPr lang="en-US" sz="3200" dirty="0" err="1">
                <a:solidFill>
                  <a:srgbClr val="FF0000"/>
                </a:solidFill>
              </a:rPr>
              <a:t>Sử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dụng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từ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</a:p>
          <a:p>
            <a:pPr marL="0" indent="0">
              <a:buClr>
                <a:srgbClr val="FFFF00"/>
              </a:buClr>
              <a:buSzTx/>
              <a:buNone/>
            </a:pPr>
            <a:r>
              <a:rPr lang="en-US" sz="3200" dirty="0">
                <a:solidFill>
                  <a:srgbClr val="FF0000"/>
                </a:solidFill>
              </a:rPr>
              <a:t>   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u="sng" dirty="0" err="1"/>
              <a:t>trông</a:t>
            </a:r>
            <a:r>
              <a:rPr lang="en-US" sz="3200" dirty="0"/>
              <a:t> </a:t>
            </a:r>
            <a:r>
              <a:rPr lang="en-US" sz="3200" dirty="0" err="1"/>
              <a:t>thật</a:t>
            </a:r>
            <a:r>
              <a:rPr lang="en-US" sz="3200" dirty="0"/>
              <a:t> </a:t>
            </a:r>
            <a:r>
              <a:rPr lang="en-US" sz="3200" dirty="0" err="1"/>
              <a:t>thơm</a:t>
            </a:r>
            <a:r>
              <a:rPr lang="en-US" sz="3200" dirty="0"/>
              <a:t>.</a:t>
            </a:r>
          </a:p>
          <a:p>
            <a:pPr marL="990600" lvl="1" indent="-533400">
              <a:buClr>
                <a:srgbClr val="FFCC99"/>
              </a:buClr>
              <a:buSzTx/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B050"/>
                </a:solidFill>
              </a:rPr>
              <a:t>Những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bông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hoa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thật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thơm</a:t>
            </a:r>
            <a:r>
              <a:rPr lang="en-US" sz="2800" dirty="0">
                <a:solidFill>
                  <a:srgbClr val="00B050"/>
                </a:solidFill>
              </a:rPr>
              <a:t>.</a:t>
            </a:r>
            <a:endParaRPr lang="en-US" sz="3200" dirty="0">
              <a:solidFill>
                <a:srgbClr val="00B050"/>
              </a:solidFill>
            </a:endParaRPr>
          </a:p>
          <a:p>
            <a:pPr marL="0" indent="0">
              <a:buClr>
                <a:srgbClr val="FFFF00"/>
              </a:buClr>
              <a:buSzTx/>
              <a:buNone/>
            </a:pPr>
            <a:r>
              <a:rPr lang="en-US" sz="3200" dirty="0"/>
              <a:t>   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dirty="0" err="1"/>
              <a:t>rơi</a:t>
            </a:r>
            <a:r>
              <a:rPr lang="en-US" sz="3200" dirty="0"/>
              <a:t> </a:t>
            </a:r>
            <a:r>
              <a:rPr lang="en-US" sz="3200" u="sng" dirty="0" err="1"/>
              <a:t>rả</a:t>
            </a:r>
            <a:r>
              <a:rPr lang="en-US" sz="3200" u="sng" dirty="0"/>
              <a:t> </a:t>
            </a:r>
            <a:r>
              <a:rPr lang="en-US" sz="3200" u="sng" dirty="0" err="1"/>
              <a:t>rích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mái</a:t>
            </a:r>
            <a:r>
              <a:rPr lang="en-US" sz="3200" dirty="0"/>
              <a:t> </a:t>
            </a:r>
            <a:r>
              <a:rPr lang="en-US" sz="3200" dirty="0" err="1"/>
              <a:t>tôn</a:t>
            </a:r>
            <a:r>
              <a:rPr lang="en-US" sz="3200" dirty="0"/>
              <a:t>.</a:t>
            </a:r>
          </a:p>
          <a:p>
            <a:pPr lvl="1">
              <a:buClr>
                <a:srgbClr val="FFCC99"/>
              </a:buClr>
              <a:buSzTx/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B050"/>
                </a:solidFill>
              </a:rPr>
              <a:t>Tiếng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mưa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rơi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lộp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độp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trên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mái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tôn</a:t>
            </a:r>
            <a:r>
              <a:rPr lang="en-US" sz="2800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13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058091" y="546716"/>
            <a:ext cx="10562176" cy="5980877"/>
            <a:chOff x="6475654" y="1638642"/>
            <a:chExt cx="4396503" cy="3875422"/>
          </a:xfrm>
        </p:grpSpPr>
        <p:grpSp>
          <p:nvGrpSpPr>
            <p:cNvPr id="2" name="组合 1"/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3" name="Picture 242" descr="C:\Users\Thinkpad\Desktop\新建文件夹 (2)\2_0005_图层-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Freeform 14"/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5" name="Picture 243" descr="C:\Users\Thinkpad\Desktop\新建文件夹 (2)\2_0000_图层-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5" descr="C:\Users\Thinkpad\Desktop\新建文件夹 (2)\2_0002_图层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 rot="18548604">
            <a:off x="379276" y="-420001"/>
            <a:ext cx="2630347" cy="2785503"/>
            <a:chOff x="4860032" y="-408065"/>
            <a:chExt cx="3102623" cy="3102623"/>
          </a:xfrm>
        </p:grpSpPr>
        <p:sp>
          <p:nvSpPr>
            <p:cNvPr id="11" name="五角星 10"/>
            <p:cNvSpPr/>
            <p:nvPr/>
          </p:nvSpPr>
          <p:spPr>
            <a:xfrm>
              <a:off x="4860032" y="-408065"/>
              <a:ext cx="3102623" cy="3102623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五角星 11"/>
            <p:cNvSpPr/>
            <p:nvPr/>
          </p:nvSpPr>
          <p:spPr>
            <a:xfrm>
              <a:off x="5007187" y="-236562"/>
              <a:ext cx="2808312" cy="2808312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9506219">
            <a:off x="156979" y="4346590"/>
            <a:ext cx="1854463" cy="1940618"/>
            <a:chOff x="6982395" y="1128627"/>
            <a:chExt cx="2205362" cy="2205362"/>
          </a:xfrm>
        </p:grpSpPr>
        <p:sp>
          <p:nvSpPr>
            <p:cNvPr id="14" name="五角星 13"/>
            <p:cNvSpPr/>
            <p:nvPr/>
          </p:nvSpPr>
          <p:spPr>
            <a:xfrm rot="1005818">
              <a:off x="6982395" y="1128627"/>
              <a:ext cx="2205362" cy="2205362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五角星 14"/>
            <p:cNvSpPr/>
            <p:nvPr/>
          </p:nvSpPr>
          <p:spPr>
            <a:xfrm rot="1005818">
              <a:off x="7108049" y="1276717"/>
              <a:ext cx="1942199" cy="1942199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5" y="2871952"/>
            <a:ext cx="1315898" cy="10016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807" y="5567497"/>
            <a:ext cx="3647761" cy="1528585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777093" y="2663469"/>
            <a:ext cx="9024665" cy="44174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SzTx/>
              <a:buNone/>
            </a:pPr>
            <a:r>
              <a:rPr lang="en-US" dirty="0" err="1">
                <a:solidFill>
                  <a:srgbClr val="FF0000"/>
                </a:solidFill>
              </a:rPr>
              <a:t>Sử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dụng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dấu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câu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marL="0" indent="0">
              <a:buClr>
                <a:srgbClr val="FFFF00"/>
              </a:buClr>
              <a:buSzTx/>
              <a:buNone/>
            </a:pPr>
            <a:r>
              <a:rPr lang="en-US" dirty="0"/>
              <a:t> 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sáu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kém</a:t>
            </a:r>
            <a:r>
              <a:rPr lang="en-US" dirty="0"/>
              <a:t> </a:t>
            </a:r>
            <a:r>
              <a:rPr lang="en-US" dirty="0" err="1"/>
              <a:t>mười</a:t>
            </a:r>
            <a:r>
              <a:rPr lang="en-US" dirty="0"/>
              <a:t>.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giông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.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đen</a:t>
            </a:r>
            <a:r>
              <a:rPr lang="en-US" dirty="0"/>
              <a:t> </a:t>
            </a:r>
            <a:r>
              <a:rPr lang="en-US" dirty="0" err="1"/>
              <a:t>ùn</a:t>
            </a:r>
            <a:r>
              <a:rPr lang="en-US" dirty="0"/>
              <a:t> </a:t>
            </a:r>
            <a:r>
              <a:rPr lang="en-US" dirty="0" err="1"/>
              <a:t>ùn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.</a:t>
            </a:r>
          </a:p>
          <a:p>
            <a:pPr marL="990600" lvl="1" indent="-533400">
              <a:buClr>
                <a:srgbClr val="FFCC99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B050"/>
                </a:solidFill>
              </a:rPr>
              <a:t>Khoảng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sáu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giờ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kém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mười</a:t>
            </a:r>
            <a:r>
              <a:rPr lang="en-US" sz="2800" dirty="0">
                <a:solidFill>
                  <a:srgbClr val="00B050"/>
                </a:solidFill>
              </a:rPr>
              <a:t>, </a:t>
            </a:r>
            <a:r>
              <a:rPr lang="en-US" sz="2800" dirty="0" err="1">
                <a:solidFill>
                  <a:srgbClr val="00B050"/>
                </a:solidFill>
              </a:rPr>
              <a:t>trời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bắt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đầu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nổi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giông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bão</a:t>
            </a:r>
            <a:r>
              <a:rPr lang="en-US" sz="2800" dirty="0">
                <a:solidFill>
                  <a:srgbClr val="00B050"/>
                </a:solidFill>
              </a:rPr>
              <a:t>. </a:t>
            </a:r>
            <a:r>
              <a:rPr lang="en-US" sz="2800" dirty="0" err="1">
                <a:solidFill>
                  <a:srgbClr val="00B050"/>
                </a:solidFill>
              </a:rPr>
              <a:t>Mây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đen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ùn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ùn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kéo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tới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khắp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bầu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trời</a:t>
            </a:r>
            <a:r>
              <a:rPr lang="en-US" sz="2800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096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2202615" y="696248"/>
            <a:ext cx="9207486" cy="5980877"/>
            <a:chOff x="6475654" y="1638642"/>
            <a:chExt cx="4396503" cy="3875422"/>
          </a:xfrm>
        </p:grpSpPr>
        <p:grpSp>
          <p:nvGrpSpPr>
            <p:cNvPr id="2" name="组合 1"/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3" name="Picture 242" descr="C:\Users\Thinkpad\Desktop\新建文件夹 (2)\2_0005_图层-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Freeform 14"/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5" name="Picture 243" descr="C:\Users\Thinkpad\Desktop\新建文件夹 (2)\2_0000_图层-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5" descr="C:\Users\Thinkpad\Desktop\新建文件夹 (2)\2_0002_图层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 rot="18548604">
            <a:off x="379276" y="-420001"/>
            <a:ext cx="2630347" cy="2785503"/>
            <a:chOff x="4860032" y="-408065"/>
            <a:chExt cx="3102623" cy="3102623"/>
          </a:xfrm>
        </p:grpSpPr>
        <p:sp>
          <p:nvSpPr>
            <p:cNvPr id="11" name="五角星 10"/>
            <p:cNvSpPr/>
            <p:nvPr/>
          </p:nvSpPr>
          <p:spPr>
            <a:xfrm>
              <a:off x="4860032" y="-408065"/>
              <a:ext cx="3102623" cy="3102623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五角星 11"/>
            <p:cNvSpPr/>
            <p:nvPr/>
          </p:nvSpPr>
          <p:spPr>
            <a:xfrm>
              <a:off x="5007187" y="-236562"/>
              <a:ext cx="2808312" cy="2808312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9506219">
            <a:off x="156979" y="4346590"/>
            <a:ext cx="1854463" cy="1940618"/>
            <a:chOff x="6982395" y="1128627"/>
            <a:chExt cx="2205362" cy="2205362"/>
          </a:xfrm>
        </p:grpSpPr>
        <p:sp>
          <p:nvSpPr>
            <p:cNvPr id="14" name="五角星 13"/>
            <p:cNvSpPr/>
            <p:nvPr/>
          </p:nvSpPr>
          <p:spPr>
            <a:xfrm rot="1005818">
              <a:off x="6982395" y="1128627"/>
              <a:ext cx="2205362" cy="2205362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五角星 14"/>
            <p:cNvSpPr/>
            <p:nvPr/>
          </p:nvSpPr>
          <p:spPr>
            <a:xfrm rot="1005818">
              <a:off x="7108049" y="1276717"/>
              <a:ext cx="1942199" cy="1942199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5" y="2871952"/>
            <a:ext cx="1315898" cy="10016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807" y="5567497"/>
            <a:ext cx="3647761" cy="1528585"/>
          </a:xfrm>
          <a:prstGeom prst="rect">
            <a:avLst/>
          </a:prstGeom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807551" y="2878499"/>
            <a:ext cx="8229600" cy="487680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FFCC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Diễn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đạt</a:t>
            </a:r>
            <a:r>
              <a:rPr lang="en-US" sz="3200" dirty="0">
                <a:solidFill>
                  <a:srgbClr val="FF0000"/>
                </a:solidFill>
              </a:rPr>
              <a:t> ý: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US" sz="3200" dirty="0"/>
              <a:t>      </a:t>
            </a:r>
            <a:r>
              <a:rPr lang="en-US" sz="3200" dirty="0" err="1"/>
              <a:t>Những</a:t>
            </a:r>
            <a:r>
              <a:rPr lang="en-US" sz="3200" dirty="0"/>
              <a:t> con </a:t>
            </a:r>
            <a:r>
              <a:rPr lang="en-US" sz="3200" dirty="0" err="1"/>
              <a:t>bướm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bay </a:t>
            </a:r>
            <a:r>
              <a:rPr lang="en-US" sz="3200" dirty="0" err="1"/>
              <a:t>tới</a:t>
            </a:r>
            <a:r>
              <a:rPr lang="en-US" sz="3200" dirty="0"/>
              <a:t>,    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hút</a:t>
            </a:r>
            <a:r>
              <a:rPr lang="en-US" sz="3200" dirty="0"/>
              <a:t> </a:t>
            </a:r>
            <a:r>
              <a:rPr lang="en-US" sz="3200" dirty="0" err="1"/>
              <a:t>mật</a:t>
            </a:r>
            <a:r>
              <a:rPr lang="en-US" sz="3200" dirty="0"/>
              <a:t>.</a:t>
            </a:r>
          </a:p>
          <a:p>
            <a:pPr marL="990600" lvl="1" indent="-533400">
              <a:buClr>
                <a:srgbClr val="FFCC99"/>
              </a:buClr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bướm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bắt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đầu</a:t>
            </a:r>
            <a:r>
              <a:rPr lang="en-US" sz="3200" dirty="0">
                <a:solidFill>
                  <a:srgbClr val="00B050"/>
                </a:solidFill>
              </a:rPr>
              <a:t> bay </a:t>
            </a:r>
            <a:r>
              <a:rPr lang="en-US" sz="3200" dirty="0" err="1">
                <a:solidFill>
                  <a:srgbClr val="00B050"/>
                </a:solidFill>
              </a:rPr>
              <a:t>tới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bông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hoa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hút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mật</a:t>
            </a:r>
            <a:r>
              <a:rPr lang="en-US" sz="3200" dirty="0">
                <a:solidFill>
                  <a:srgbClr val="00B050"/>
                </a:solidFill>
              </a:rPr>
              <a:t>.</a:t>
            </a:r>
            <a:r>
              <a:rPr lang="en-US" sz="2800" dirty="0">
                <a:solidFill>
                  <a:srgbClr val="FFCC99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0243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8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8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8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267097" y="696248"/>
            <a:ext cx="10143004" cy="5980877"/>
            <a:chOff x="6475654" y="1638642"/>
            <a:chExt cx="4396503" cy="3875422"/>
          </a:xfrm>
        </p:grpSpPr>
        <p:grpSp>
          <p:nvGrpSpPr>
            <p:cNvPr id="2" name="组合 1"/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3" name="Picture 242" descr="C:\Users\Thinkpad\Desktop\新建文件夹 (2)\2_0005_图层-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Freeform 14"/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5" name="Picture 243" descr="C:\Users\Thinkpad\Desktop\新建文件夹 (2)\2_0000_图层-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5" descr="C:\Users\Thinkpad\Desktop\新建文件夹 (2)\2_0002_图层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 rot="18548604">
            <a:off x="379276" y="-420001"/>
            <a:ext cx="2630347" cy="2785503"/>
            <a:chOff x="4860032" y="-408065"/>
            <a:chExt cx="3102623" cy="3102623"/>
          </a:xfrm>
        </p:grpSpPr>
        <p:sp>
          <p:nvSpPr>
            <p:cNvPr id="11" name="五角星 10"/>
            <p:cNvSpPr/>
            <p:nvPr/>
          </p:nvSpPr>
          <p:spPr>
            <a:xfrm>
              <a:off x="4860032" y="-408065"/>
              <a:ext cx="3102623" cy="3102623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五角星 11"/>
            <p:cNvSpPr/>
            <p:nvPr/>
          </p:nvSpPr>
          <p:spPr>
            <a:xfrm>
              <a:off x="5007187" y="-236562"/>
              <a:ext cx="2808312" cy="2808312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9506219">
            <a:off x="156979" y="4346590"/>
            <a:ext cx="1854463" cy="1940618"/>
            <a:chOff x="6982395" y="1128627"/>
            <a:chExt cx="2205362" cy="2205362"/>
          </a:xfrm>
        </p:grpSpPr>
        <p:sp>
          <p:nvSpPr>
            <p:cNvPr id="14" name="五角星 13"/>
            <p:cNvSpPr/>
            <p:nvPr/>
          </p:nvSpPr>
          <p:spPr>
            <a:xfrm rot="1005818">
              <a:off x="6982395" y="1128627"/>
              <a:ext cx="2205362" cy="2205362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五角星 14"/>
            <p:cNvSpPr/>
            <p:nvPr/>
          </p:nvSpPr>
          <p:spPr>
            <a:xfrm rot="1005818">
              <a:off x="7108049" y="1276717"/>
              <a:ext cx="1942199" cy="1942199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5" y="2871952"/>
            <a:ext cx="1315898" cy="10016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807" y="5567497"/>
            <a:ext cx="3647761" cy="1528585"/>
          </a:xfrm>
          <a:prstGeom prst="rect">
            <a:avLst/>
          </a:prstGeom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933303" y="2878499"/>
            <a:ext cx="9103848" cy="487680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FFCC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Diễn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đạt</a:t>
            </a:r>
            <a:r>
              <a:rPr lang="en-US" sz="3200" dirty="0">
                <a:solidFill>
                  <a:srgbClr val="FF0000"/>
                </a:solidFill>
              </a:rPr>
              <a:t> ý:</a:t>
            </a:r>
          </a:p>
          <a:p>
            <a:pPr marL="0" indent="0">
              <a:buClr>
                <a:srgbClr val="FFFF00"/>
              </a:buClr>
              <a:buSzTx/>
              <a:buNone/>
            </a:pPr>
            <a:r>
              <a:rPr lang="en-US" sz="3200" dirty="0"/>
              <a:t>     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cúng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sạch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.</a:t>
            </a:r>
          </a:p>
          <a:p>
            <a:pPr marL="990600" lvl="1" indent="-533400">
              <a:buClr>
                <a:srgbClr val="FFCC99"/>
              </a:buClr>
              <a:buSzTx/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B050"/>
                </a:solidFill>
              </a:rPr>
              <a:t>Ngôi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nhà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của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em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thật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ấm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cúng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và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sạch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đẹp</a:t>
            </a:r>
            <a:r>
              <a:rPr lang="en-US" sz="4000" dirty="0">
                <a:solidFill>
                  <a:srgbClr val="00B050"/>
                </a:solidFill>
              </a:rPr>
              <a:t>.</a:t>
            </a:r>
            <a:r>
              <a:rPr lang="en-US" sz="2800" dirty="0">
                <a:solidFill>
                  <a:srgbClr val="FFCC99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7980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07" y="1177042"/>
            <a:ext cx="5450890" cy="41721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14" y="5233694"/>
            <a:ext cx="4775468" cy="1641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8" y="0"/>
            <a:ext cx="1988017" cy="2741054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5970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90800" y="255903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 </a:t>
            </a:r>
            <a:br>
              <a:rPr lang="en-US" sz="3200" dirty="0">
                <a:solidFill>
                  <a:schemeClr val="folHlink"/>
                </a:solidFill>
              </a:rPr>
            </a:b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sửa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.</a:t>
            </a:r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206" y="2602855"/>
            <a:ext cx="3100388" cy="427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48783" y="915385"/>
            <a:ext cx="8797445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653490" y="1625957"/>
            <a:ext cx="5897217" cy="38791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4800" dirty="0">
                <a:solidFill>
                  <a:schemeClr val="folHlink"/>
                </a:solidFill>
              </a:rPr>
            </a:br>
            <a:br>
              <a:rPr lang="en-US" sz="4800" dirty="0"/>
            </a:br>
            <a:r>
              <a:rPr lang="en-US" sz="4800" dirty="0" err="1"/>
              <a:t>Đọc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</a:t>
            </a:r>
            <a:r>
              <a:rPr lang="en-US" sz="4800" dirty="0" err="1"/>
              <a:t>văn</a:t>
            </a:r>
            <a:r>
              <a:rPr lang="en-US" sz="4800" dirty="0"/>
              <a:t> hay.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0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20" y="249560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38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57" y="5500043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880" y="5391398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85" y="442379"/>
            <a:ext cx="7624293" cy="52792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94" y="852133"/>
            <a:ext cx="3135617" cy="10366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027373" y="215685"/>
            <a:ext cx="3147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VẬN DỤNG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982382" y="1845553"/>
            <a:ext cx="8229600" cy="4073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</a:rPr>
              <a:t>Ôn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tập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sz="2800" dirty="0" err="1"/>
              <a:t>Dàn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.</a:t>
            </a:r>
          </a:p>
          <a:p>
            <a:pPr lvl="1"/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chỉnh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</a:p>
          <a:p>
            <a:pPr marL="457200" lvl="1" indent="0">
              <a:buNone/>
            </a:pP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hay </a:t>
            </a:r>
            <a:r>
              <a:rPr lang="en-US" sz="2800" dirty="0" err="1"/>
              <a:t>hơn</a:t>
            </a:r>
            <a:r>
              <a:rPr lang="en-US" sz="2800" dirty="0"/>
              <a:t>.</a:t>
            </a:r>
          </a:p>
          <a:p>
            <a:r>
              <a:rPr lang="en-US" dirty="0" err="1">
                <a:solidFill>
                  <a:srgbClr val="FF0000"/>
                </a:solidFill>
              </a:rPr>
              <a:t>Chuẩn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bị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đơn</a:t>
            </a:r>
            <a:r>
              <a:rPr lang="en-US" sz="2800" dirty="0"/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808018" y="145473"/>
            <a:ext cx="3491346" cy="955963"/>
          </a:xfrm>
          <a:prstGeom prst="roundRect">
            <a:avLst/>
          </a:prstGeom>
          <a:noFill/>
          <a:ln w="38100">
            <a:solidFill>
              <a:srgbClr val="FF27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420471" y="1788459"/>
            <a:ext cx="8350623" cy="2937023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5" y="4338556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477870" y="2792507"/>
            <a:ext cx="5136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5F91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KHỞI ĐỘNG</a:t>
            </a:r>
            <a:endParaRPr lang="zh-CN" altLang="en-US" sz="6000" b="1" dirty="0">
              <a:solidFill>
                <a:srgbClr val="5F91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60A05F56-4249-A347-99AF-B79D09AB6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67348" y="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25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6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464456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197820" y="2368371"/>
            <a:ext cx="5176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srgbClr val="5F91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THANK YOU</a:t>
            </a:r>
            <a:endParaRPr lang="zh-CN" altLang="en-US" sz="7200" b="1" dirty="0">
              <a:solidFill>
                <a:srgbClr val="5F91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25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45" y="0"/>
            <a:ext cx="6937828" cy="2124302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32327" y="1954730"/>
            <a:ext cx="11127345" cy="4903270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907281" y="3056751"/>
            <a:ext cx="2377438" cy="56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此处添加标题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37985" y="2746082"/>
            <a:ext cx="11037487" cy="25740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n-US" sz="3600" dirty="0"/>
              <a:t>    </a:t>
            </a:r>
          </a:p>
          <a:p>
            <a:pPr marL="0" indent="0" algn="ctr">
              <a:buClr>
                <a:srgbClr val="FFFF00"/>
              </a:buClr>
              <a:buNone/>
            </a:pPr>
            <a:r>
              <a:rPr lang="en-US" sz="3600" dirty="0"/>
              <a:t> </a:t>
            </a:r>
            <a:r>
              <a:rPr lang="en-US" sz="5400" dirty="0" err="1"/>
              <a:t>Bài</a:t>
            </a:r>
            <a:r>
              <a:rPr lang="en-US" sz="5400" dirty="0"/>
              <a:t> </a:t>
            </a:r>
            <a:r>
              <a:rPr lang="en-US" sz="5400" dirty="0" err="1"/>
              <a:t>văn</a:t>
            </a:r>
            <a:r>
              <a:rPr lang="en-US" sz="5400" dirty="0"/>
              <a:t> </a:t>
            </a:r>
            <a:r>
              <a:rPr lang="en-US" sz="5400" dirty="0" err="1"/>
              <a:t>tả</a:t>
            </a:r>
            <a:r>
              <a:rPr lang="en-US" sz="5400" dirty="0"/>
              <a:t> </a:t>
            </a:r>
            <a:r>
              <a:rPr lang="en-US" sz="5400" dirty="0" err="1"/>
              <a:t>cảnh</a:t>
            </a:r>
            <a:r>
              <a:rPr lang="en-US" sz="5400" dirty="0"/>
              <a:t> </a:t>
            </a:r>
            <a:r>
              <a:rPr lang="en-US" sz="5400" dirty="0" err="1"/>
              <a:t>gồm</a:t>
            </a:r>
            <a:r>
              <a:rPr lang="en-US" sz="5400" dirty="0"/>
              <a:t> </a:t>
            </a:r>
            <a:r>
              <a:rPr lang="en-US" sz="5400" dirty="0" err="1"/>
              <a:t>mấy</a:t>
            </a:r>
            <a:r>
              <a:rPr lang="en-US" sz="5400" dirty="0"/>
              <a:t> </a:t>
            </a:r>
            <a:r>
              <a:rPr lang="en-US" sz="5400" dirty="0" err="1"/>
              <a:t>phần</a:t>
            </a:r>
            <a:r>
              <a:rPr lang="en-US" sz="5400" dirty="0"/>
              <a:t>?</a:t>
            </a:r>
          </a:p>
          <a:p>
            <a:pPr marL="0" indent="0" algn="ctr">
              <a:buClr>
                <a:srgbClr val="FFFF00"/>
              </a:buClr>
              <a:buNone/>
            </a:pPr>
            <a:r>
              <a:rPr lang="en-US" sz="5400" dirty="0"/>
              <a:t>  </a:t>
            </a:r>
            <a:r>
              <a:rPr lang="en-US" sz="5400" dirty="0" err="1"/>
              <a:t>Đó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những</a:t>
            </a:r>
            <a:r>
              <a:rPr lang="en-US" sz="5400" dirty="0"/>
              <a:t> </a:t>
            </a:r>
            <a:r>
              <a:rPr lang="en-US" sz="5400" dirty="0" err="1"/>
              <a:t>phần</a:t>
            </a:r>
            <a:r>
              <a:rPr lang="en-US" sz="5400" dirty="0"/>
              <a:t> </a:t>
            </a:r>
            <a:r>
              <a:rPr lang="en-US" sz="5400" dirty="0" err="1"/>
              <a:t>nào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538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69894" y="464456"/>
            <a:ext cx="10838329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5" y="4338556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896852" y="3048000"/>
            <a:ext cx="417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5F91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TẬP LÀM VĂN</a:t>
            </a:r>
            <a:endParaRPr lang="zh-CN" altLang="en-US" sz="3600" b="1" dirty="0">
              <a:solidFill>
                <a:srgbClr val="5F91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90440" y="3660596"/>
            <a:ext cx="583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Trả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văn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tả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cảnh</a:t>
            </a: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60A05F56-4249-A347-99AF-B79D09AB6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7348" y="0"/>
            <a:ext cx="685800" cy="685800"/>
          </a:xfrm>
          <a:prstGeom prst="rect">
            <a:avLst/>
          </a:prstGeom>
        </p:spPr>
      </p:pic>
      <p:sp>
        <p:nvSpPr>
          <p:cNvPr id="13" name="文本框 17"/>
          <p:cNvSpPr txBox="1"/>
          <p:nvPr/>
        </p:nvSpPr>
        <p:spPr>
          <a:xfrm>
            <a:off x="1555974" y="2369359"/>
            <a:ext cx="979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Thứ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sáu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ngày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tháng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năm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4105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3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6" grpId="2"/>
      <p:bldP spid="18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36" y="4733698"/>
            <a:ext cx="6937828" cy="2124302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7" y="0"/>
            <a:ext cx="1151987" cy="1484616"/>
          </a:xfrm>
          <a:prstGeom prst="rect">
            <a:avLst/>
          </a:prstGeom>
        </p:spPr>
      </p:pic>
      <p:pic>
        <p:nvPicPr>
          <p:cNvPr id="4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927" y="1"/>
            <a:ext cx="1136073" cy="146410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31474" y="391887"/>
            <a:ext cx="4767943" cy="875211"/>
          </a:xfrm>
          <a:prstGeom prst="roundRect">
            <a:avLst/>
          </a:prstGeom>
          <a:solidFill>
            <a:srgbClr val="A9C6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YÊU CẦU CẦN ĐẠT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38252" y="2103120"/>
            <a:ext cx="6648994" cy="627018"/>
          </a:xfrm>
          <a:prstGeom prst="roundRect">
            <a:avLst/>
          </a:prstGeom>
          <a:solidFill>
            <a:srgbClr val="CD9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rút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nghiệm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cảnh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72046" y="2233747"/>
            <a:ext cx="418011" cy="378823"/>
          </a:xfrm>
          <a:prstGeom prst="ellipse">
            <a:avLst/>
          </a:prstGeom>
          <a:solidFill>
            <a:srgbClr val="CD9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320834" y="3561806"/>
            <a:ext cx="7371805" cy="627018"/>
          </a:xfrm>
          <a:prstGeom prst="roundRect">
            <a:avLst/>
          </a:prstGeom>
          <a:solidFill>
            <a:srgbClr val="F2A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lỗi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sửa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lỗi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1667692" y="3718559"/>
            <a:ext cx="418011" cy="378823"/>
          </a:xfrm>
          <a:prstGeom prst="ellipse">
            <a:avLst/>
          </a:prstGeom>
          <a:solidFill>
            <a:srgbClr val="F3A5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765" y="4580397"/>
            <a:ext cx="3317469" cy="1637523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94" y="3682988"/>
            <a:ext cx="3591134" cy="229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1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79167E-6 -1.85185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5 -0.08935 L 4.58333E-6 -2.96296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45" y="0"/>
            <a:ext cx="6937828" cy="2124302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32327" y="1954730"/>
            <a:ext cx="11127345" cy="4903270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907281" y="3056751"/>
            <a:ext cx="2377438" cy="56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此处添加标题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036749" y="2475919"/>
            <a:ext cx="11155251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rẫy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3.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53059" y="1447132"/>
            <a:ext cx="318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 BÀI</a:t>
            </a:r>
          </a:p>
        </p:txBody>
      </p:sp>
    </p:spTree>
    <p:extLst>
      <p:ext uri="{BB962C8B-B14F-4D97-AF65-F5344CB8AC3E}">
        <p14:creationId xmlns:p14="http://schemas.microsoft.com/office/powerpoint/2010/main" val="34363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389033">
            <a:off x="1065044" y="1278823"/>
            <a:ext cx="3179861" cy="2219183"/>
            <a:chOff x="3886994" y="742096"/>
            <a:chExt cx="2983904" cy="3593091"/>
          </a:xfrm>
        </p:grpSpPr>
        <p:grpSp>
          <p:nvGrpSpPr>
            <p:cNvPr id="3" name="组合 2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6" name="圆角矩形 5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" name="圆角矩形 6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12700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" name="圆角矩形 3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 rot="507547">
            <a:off x="4861444" y="2196608"/>
            <a:ext cx="2983904" cy="4370947"/>
            <a:chOff x="7742193" y="1210214"/>
            <a:chExt cx="2983904" cy="4370947"/>
          </a:xfrm>
        </p:grpSpPr>
        <p:grpSp>
          <p:nvGrpSpPr>
            <p:cNvPr id="17" name="组合 16"/>
            <p:cNvGrpSpPr/>
            <p:nvPr/>
          </p:nvGrpSpPr>
          <p:grpSpPr>
            <a:xfrm rot="21201317">
              <a:off x="7742193" y="1988070"/>
              <a:ext cx="2983904" cy="3593091"/>
              <a:chOff x="3886994" y="742096"/>
              <a:chExt cx="2983904" cy="3593091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3886994" y="742096"/>
                <a:ext cx="2983904" cy="3593091"/>
                <a:chOff x="3633429" y="789584"/>
                <a:chExt cx="2983904" cy="3593091"/>
              </a:xfrm>
            </p:grpSpPr>
            <p:sp>
              <p:nvSpPr>
                <p:cNvPr id="21" name="圆角矩形 20"/>
                <p:cNvSpPr/>
                <p:nvPr/>
              </p:nvSpPr>
              <p:spPr>
                <a:xfrm rot="20949018">
                  <a:off x="3633429" y="789584"/>
                  <a:ext cx="2983904" cy="3593091"/>
                </a:xfrm>
                <a:prstGeom prst="roundRect">
                  <a:avLst>
                    <a:gd name="adj" fmla="val 4247"/>
                  </a:avLst>
                </a:prstGeom>
                <a:blipFill dpi="0"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52400" dist="152400" dir="2100000" sx="99000" sy="99000" algn="tl" rotWithShape="0">
                    <a:sysClr val="windowText" lastClr="000000">
                      <a:lumMod val="85000"/>
                      <a:lumOff val="15000"/>
                      <a:alpha val="89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圆角矩形 21"/>
                <p:cNvSpPr/>
                <p:nvPr/>
              </p:nvSpPr>
              <p:spPr>
                <a:xfrm rot="20949018">
                  <a:off x="3691734" y="859792"/>
                  <a:ext cx="2867295" cy="3452675"/>
                </a:xfrm>
                <a:prstGeom prst="roundRect">
                  <a:avLst>
                    <a:gd name="adj" fmla="val 4247"/>
                  </a:avLst>
                </a:prstGeom>
                <a:solidFill>
                  <a:srgbClr val="E5823F"/>
                </a:solidFill>
                <a:ln w="28575" cap="flat" cmpd="sng" algn="ctr">
                  <a:solidFill>
                    <a:srgbClr val="686156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圆角矩形 18"/>
              <p:cNvSpPr/>
              <p:nvPr/>
            </p:nvSpPr>
            <p:spPr>
              <a:xfrm rot="20949018">
                <a:off x="4115848" y="941817"/>
                <a:ext cx="2526196" cy="3193648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5">
                  <a:duotone>
                    <a:srgbClr val="70AD47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rgbClr val="F2E6CE"/>
                </a:solidFill>
                <a:prstDash val="solid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 rot="20949018">
                <a:off x="4180605" y="1023683"/>
                <a:ext cx="2396683" cy="3029916"/>
              </a:xfrm>
              <a:prstGeom prst="roundRect">
                <a:avLst>
                  <a:gd name="adj" fmla="val 4247"/>
                </a:avLst>
              </a:prstGeom>
              <a:noFill/>
              <a:ln w="28575" cap="flat" cmpd="sng" algn="ctr">
                <a:solidFill>
                  <a:srgbClr val="F2E6CE"/>
                </a:solidFill>
                <a:prstDash val="dash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5546" y="1210214"/>
              <a:ext cx="797721" cy="830959"/>
            </a:xfrm>
            <a:prstGeom prst="rect">
              <a:avLst/>
            </a:prstGeom>
          </p:spPr>
        </p:pic>
      </p:grpSp>
      <p:sp>
        <p:nvSpPr>
          <p:cNvPr id="25" name="Freeform 49"/>
          <p:cNvSpPr>
            <a:spLocks noEditPoints="1"/>
          </p:cNvSpPr>
          <p:nvPr/>
        </p:nvSpPr>
        <p:spPr bwMode="auto">
          <a:xfrm>
            <a:off x="548702" y="1766432"/>
            <a:ext cx="974725" cy="538163"/>
          </a:xfrm>
          <a:custGeom>
            <a:avLst/>
            <a:gdLst>
              <a:gd name="T0" fmla="*/ 73 w 259"/>
              <a:gd name="T1" fmla="*/ 37 h 143"/>
              <a:gd name="T2" fmla="*/ 79 w 259"/>
              <a:gd name="T3" fmla="*/ 143 h 143"/>
              <a:gd name="T4" fmla="*/ 74 w 259"/>
              <a:gd name="T5" fmla="*/ 38 h 143"/>
              <a:gd name="T6" fmla="*/ 67 w 259"/>
              <a:gd name="T7" fmla="*/ 36 h 143"/>
              <a:gd name="T8" fmla="*/ 61 w 259"/>
              <a:gd name="T9" fmla="*/ 143 h 143"/>
              <a:gd name="T10" fmla="*/ 67 w 259"/>
              <a:gd name="T11" fmla="*/ 36 h 143"/>
              <a:gd name="T12" fmla="*/ 49 w 259"/>
              <a:gd name="T13" fmla="*/ 35 h 143"/>
              <a:gd name="T14" fmla="*/ 55 w 259"/>
              <a:gd name="T15" fmla="*/ 143 h 143"/>
              <a:gd name="T16" fmla="*/ 43 w 259"/>
              <a:gd name="T17" fmla="*/ 36 h 143"/>
              <a:gd name="T18" fmla="*/ 37 w 259"/>
              <a:gd name="T19" fmla="*/ 140 h 143"/>
              <a:gd name="T20" fmla="*/ 43 w 259"/>
              <a:gd name="T21" fmla="*/ 36 h 143"/>
              <a:gd name="T22" fmla="*/ 25 w 259"/>
              <a:gd name="T23" fmla="*/ 43 h 143"/>
              <a:gd name="T24" fmla="*/ 31 w 259"/>
              <a:gd name="T25" fmla="*/ 137 h 143"/>
              <a:gd name="T26" fmla="*/ 18 w 259"/>
              <a:gd name="T27" fmla="*/ 48 h 143"/>
              <a:gd name="T28" fmla="*/ 12 w 259"/>
              <a:gd name="T29" fmla="*/ 123 h 143"/>
              <a:gd name="T30" fmla="*/ 18 w 259"/>
              <a:gd name="T31" fmla="*/ 48 h 143"/>
              <a:gd name="T32" fmla="*/ 0 w 259"/>
              <a:gd name="T33" fmla="*/ 84 h 143"/>
              <a:gd name="T34" fmla="*/ 6 w 259"/>
              <a:gd name="T35" fmla="*/ 114 h 143"/>
              <a:gd name="T36" fmla="*/ 85 w 259"/>
              <a:gd name="T37" fmla="*/ 143 h 143"/>
              <a:gd name="T38" fmla="*/ 91 w 259"/>
              <a:gd name="T39" fmla="*/ 16 h 143"/>
              <a:gd name="T40" fmla="*/ 85 w 259"/>
              <a:gd name="T41" fmla="*/ 143 h 143"/>
              <a:gd name="T42" fmla="*/ 103 w 259"/>
              <a:gd name="T43" fmla="*/ 143 h 143"/>
              <a:gd name="T44" fmla="*/ 97 w 259"/>
              <a:gd name="T45" fmla="*/ 12 h 143"/>
              <a:gd name="T46" fmla="*/ 109 w 259"/>
              <a:gd name="T47" fmla="*/ 143 h 143"/>
              <a:gd name="T48" fmla="*/ 115 w 259"/>
              <a:gd name="T49" fmla="*/ 3 h 143"/>
              <a:gd name="T50" fmla="*/ 109 w 259"/>
              <a:gd name="T51" fmla="*/ 143 h 143"/>
              <a:gd name="T52" fmla="*/ 127 w 259"/>
              <a:gd name="T53" fmla="*/ 143 h 143"/>
              <a:gd name="T54" fmla="*/ 121 w 259"/>
              <a:gd name="T55" fmla="*/ 1 h 143"/>
              <a:gd name="T56" fmla="*/ 133 w 259"/>
              <a:gd name="T57" fmla="*/ 143 h 143"/>
              <a:gd name="T58" fmla="*/ 139 w 259"/>
              <a:gd name="T59" fmla="*/ 0 h 143"/>
              <a:gd name="T60" fmla="*/ 137 w 259"/>
              <a:gd name="T61" fmla="*/ 0 h 143"/>
              <a:gd name="T62" fmla="*/ 133 w 259"/>
              <a:gd name="T63" fmla="*/ 143 h 143"/>
              <a:gd name="T64" fmla="*/ 151 w 259"/>
              <a:gd name="T65" fmla="*/ 143 h 143"/>
              <a:gd name="T66" fmla="*/ 145 w 259"/>
              <a:gd name="T67" fmla="*/ 0 h 143"/>
              <a:gd name="T68" fmla="*/ 157 w 259"/>
              <a:gd name="T69" fmla="*/ 143 h 143"/>
              <a:gd name="T70" fmla="*/ 163 w 259"/>
              <a:gd name="T71" fmla="*/ 5 h 143"/>
              <a:gd name="T72" fmla="*/ 157 w 259"/>
              <a:gd name="T73" fmla="*/ 143 h 143"/>
              <a:gd name="T74" fmla="*/ 175 w 259"/>
              <a:gd name="T75" fmla="*/ 143 h 143"/>
              <a:gd name="T76" fmla="*/ 169 w 259"/>
              <a:gd name="T77" fmla="*/ 7 h 143"/>
              <a:gd name="T78" fmla="*/ 181 w 259"/>
              <a:gd name="T79" fmla="*/ 143 h 143"/>
              <a:gd name="T80" fmla="*/ 187 w 259"/>
              <a:gd name="T81" fmla="*/ 20 h 143"/>
              <a:gd name="T82" fmla="*/ 181 w 259"/>
              <a:gd name="T83" fmla="*/ 143 h 143"/>
              <a:gd name="T84" fmla="*/ 199 w 259"/>
              <a:gd name="T85" fmla="*/ 143 h 143"/>
              <a:gd name="T86" fmla="*/ 193 w 259"/>
              <a:gd name="T87" fmla="*/ 27 h 143"/>
              <a:gd name="T88" fmla="*/ 205 w 259"/>
              <a:gd name="T89" fmla="*/ 143 h 143"/>
              <a:gd name="T90" fmla="*/ 211 w 259"/>
              <a:gd name="T91" fmla="*/ 68 h 143"/>
              <a:gd name="T92" fmla="*/ 208 w 259"/>
              <a:gd name="T93" fmla="*/ 68 h 143"/>
              <a:gd name="T94" fmla="*/ 205 w 259"/>
              <a:gd name="T95" fmla="*/ 143 h 143"/>
              <a:gd name="T96" fmla="*/ 223 w 259"/>
              <a:gd name="T97" fmla="*/ 143 h 143"/>
              <a:gd name="T98" fmla="*/ 223 w 259"/>
              <a:gd name="T99" fmla="*/ 66 h 143"/>
              <a:gd name="T100" fmla="*/ 223 w 259"/>
              <a:gd name="T101" fmla="*/ 66 h 143"/>
              <a:gd name="T102" fmla="*/ 217 w 259"/>
              <a:gd name="T103" fmla="*/ 143 h 143"/>
              <a:gd name="T104" fmla="*/ 235 w 259"/>
              <a:gd name="T105" fmla="*/ 141 h 143"/>
              <a:gd name="T106" fmla="*/ 229 w 259"/>
              <a:gd name="T107" fmla="*/ 66 h 143"/>
              <a:gd name="T108" fmla="*/ 241 w 259"/>
              <a:gd name="T109" fmla="*/ 138 h 143"/>
              <a:gd name="T110" fmla="*/ 247 w 259"/>
              <a:gd name="T111" fmla="*/ 74 h 143"/>
              <a:gd name="T112" fmla="*/ 241 w 259"/>
              <a:gd name="T113" fmla="*/ 138 h 143"/>
              <a:gd name="T114" fmla="*/ 259 w 259"/>
              <a:gd name="T115" fmla="*/ 117 h 143"/>
              <a:gd name="T116" fmla="*/ 253 w 259"/>
              <a:gd name="T117" fmla="*/ 8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9" h="143">
                <a:moveTo>
                  <a:pt x="74" y="38"/>
                </a:moveTo>
                <a:cubicBezTo>
                  <a:pt x="73" y="37"/>
                  <a:pt x="73" y="37"/>
                  <a:pt x="73" y="37"/>
                </a:cubicBezTo>
                <a:cubicBezTo>
                  <a:pt x="73" y="143"/>
                  <a:pt x="73" y="143"/>
                  <a:pt x="73" y="143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9" y="29"/>
                  <a:pt x="79" y="29"/>
                  <a:pt x="79" y="29"/>
                </a:cubicBezTo>
                <a:cubicBezTo>
                  <a:pt x="77" y="32"/>
                  <a:pt x="75" y="35"/>
                  <a:pt x="74" y="38"/>
                </a:cubicBezTo>
                <a:cubicBezTo>
                  <a:pt x="74" y="38"/>
                  <a:pt x="74" y="38"/>
                  <a:pt x="74" y="38"/>
                </a:cubicBezTo>
                <a:close/>
                <a:moveTo>
                  <a:pt x="67" y="36"/>
                </a:moveTo>
                <a:cubicBezTo>
                  <a:pt x="65" y="35"/>
                  <a:pt x="63" y="35"/>
                  <a:pt x="61" y="35"/>
                </a:cubicBezTo>
                <a:cubicBezTo>
                  <a:pt x="61" y="143"/>
                  <a:pt x="61" y="143"/>
                  <a:pt x="61" y="143"/>
                </a:cubicBezTo>
                <a:cubicBezTo>
                  <a:pt x="67" y="143"/>
                  <a:pt x="67" y="143"/>
                  <a:pt x="67" y="143"/>
                </a:cubicBezTo>
                <a:cubicBezTo>
                  <a:pt x="67" y="36"/>
                  <a:pt x="67" y="36"/>
                  <a:pt x="67" y="36"/>
                </a:cubicBezTo>
                <a:close/>
                <a:moveTo>
                  <a:pt x="55" y="34"/>
                </a:moveTo>
                <a:cubicBezTo>
                  <a:pt x="53" y="34"/>
                  <a:pt x="51" y="34"/>
                  <a:pt x="49" y="35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51" y="143"/>
                  <a:pt x="53" y="143"/>
                  <a:pt x="55" y="143"/>
                </a:cubicBezTo>
                <a:cubicBezTo>
                  <a:pt x="55" y="34"/>
                  <a:pt x="55" y="34"/>
                  <a:pt x="55" y="34"/>
                </a:cubicBezTo>
                <a:close/>
                <a:moveTo>
                  <a:pt x="43" y="36"/>
                </a:moveTo>
                <a:cubicBezTo>
                  <a:pt x="40" y="36"/>
                  <a:pt x="38" y="37"/>
                  <a:pt x="37" y="37"/>
                </a:cubicBezTo>
                <a:cubicBezTo>
                  <a:pt x="37" y="140"/>
                  <a:pt x="37" y="140"/>
                  <a:pt x="37" y="140"/>
                </a:cubicBezTo>
                <a:cubicBezTo>
                  <a:pt x="38" y="140"/>
                  <a:pt x="40" y="141"/>
                  <a:pt x="43" y="142"/>
                </a:cubicBezTo>
                <a:cubicBezTo>
                  <a:pt x="43" y="36"/>
                  <a:pt x="43" y="36"/>
                  <a:pt x="43" y="36"/>
                </a:cubicBezTo>
                <a:close/>
                <a:moveTo>
                  <a:pt x="31" y="40"/>
                </a:moveTo>
                <a:cubicBezTo>
                  <a:pt x="28" y="41"/>
                  <a:pt x="26" y="42"/>
                  <a:pt x="25" y="43"/>
                </a:cubicBezTo>
                <a:cubicBezTo>
                  <a:pt x="25" y="134"/>
                  <a:pt x="25" y="134"/>
                  <a:pt x="25" y="134"/>
                </a:cubicBezTo>
                <a:cubicBezTo>
                  <a:pt x="26" y="135"/>
                  <a:pt x="28" y="136"/>
                  <a:pt x="31" y="137"/>
                </a:cubicBezTo>
                <a:cubicBezTo>
                  <a:pt x="31" y="40"/>
                  <a:pt x="31" y="40"/>
                  <a:pt x="31" y="40"/>
                </a:cubicBezTo>
                <a:close/>
                <a:moveTo>
                  <a:pt x="18" y="48"/>
                </a:moveTo>
                <a:cubicBezTo>
                  <a:pt x="16" y="50"/>
                  <a:pt x="14" y="52"/>
                  <a:pt x="12" y="54"/>
                </a:cubicBezTo>
                <a:cubicBezTo>
                  <a:pt x="12" y="123"/>
                  <a:pt x="12" y="123"/>
                  <a:pt x="12" y="123"/>
                </a:cubicBezTo>
                <a:cubicBezTo>
                  <a:pt x="14" y="125"/>
                  <a:pt x="16" y="127"/>
                  <a:pt x="18" y="129"/>
                </a:cubicBezTo>
                <a:cubicBezTo>
                  <a:pt x="18" y="48"/>
                  <a:pt x="18" y="48"/>
                  <a:pt x="18" y="48"/>
                </a:cubicBezTo>
                <a:close/>
                <a:moveTo>
                  <a:pt x="6" y="63"/>
                </a:moveTo>
                <a:cubicBezTo>
                  <a:pt x="3" y="70"/>
                  <a:pt x="1" y="77"/>
                  <a:pt x="0" y="84"/>
                </a:cubicBezTo>
                <a:cubicBezTo>
                  <a:pt x="0" y="93"/>
                  <a:pt x="0" y="93"/>
                  <a:pt x="0" y="93"/>
                </a:cubicBezTo>
                <a:cubicBezTo>
                  <a:pt x="1" y="100"/>
                  <a:pt x="3" y="107"/>
                  <a:pt x="6" y="114"/>
                </a:cubicBezTo>
                <a:cubicBezTo>
                  <a:pt x="6" y="63"/>
                  <a:pt x="6" y="63"/>
                  <a:pt x="6" y="63"/>
                </a:cubicBezTo>
                <a:close/>
                <a:moveTo>
                  <a:pt x="85" y="143"/>
                </a:moveTo>
                <a:cubicBezTo>
                  <a:pt x="91" y="143"/>
                  <a:pt x="91" y="143"/>
                  <a:pt x="91" y="143"/>
                </a:cubicBezTo>
                <a:cubicBezTo>
                  <a:pt x="91" y="16"/>
                  <a:pt x="91" y="16"/>
                  <a:pt x="91" y="16"/>
                </a:cubicBezTo>
                <a:cubicBezTo>
                  <a:pt x="89" y="18"/>
                  <a:pt x="87" y="20"/>
                  <a:pt x="85" y="22"/>
                </a:cubicBezTo>
                <a:cubicBezTo>
                  <a:pt x="85" y="143"/>
                  <a:pt x="85" y="143"/>
                  <a:pt x="85" y="143"/>
                </a:cubicBezTo>
                <a:close/>
                <a:moveTo>
                  <a:pt x="97" y="143"/>
                </a:moveTo>
                <a:cubicBezTo>
                  <a:pt x="103" y="143"/>
                  <a:pt x="103" y="143"/>
                  <a:pt x="103" y="143"/>
                </a:cubicBezTo>
                <a:cubicBezTo>
                  <a:pt x="103" y="8"/>
                  <a:pt x="103" y="8"/>
                  <a:pt x="103" y="8"/>
                </a:cubicBezTo>
                <a:cubicBezTo>
                  <a:pt x="101" y="9"/>
                  <a:pt x="99" y="11"/>
                  <a:pt x="97" y="12"/>
                </a:cubicBezTo>
                <a:cubicBezTo>
                  <a:pt x="97" y="143"/>
                  <a:pt x="97" y="143"/>
                  <a:pt x="97" y="143"/>
                </a:cubicBezTo>
                <a:close/>
                <a:moveTo>
                  <a:pt x="109" y="143"/>
                </a:moveTo>
                <a:cubicBezTo>
                  <a:pt x="115" y="143"/>
                  <a:pt x="115" y="143"/>
                  <a:pt x="115" y="143"/>
                </a:cubicBezTo>
                <a:cubicBezTo>
                  <a:pt x="115" y="3"/>
                  <a:pt x="115" y="3"/>
                  <a:pt x="115" y="3"/>
                </a:cubicBezTo>
                <a:cubicBezTo>
                  <a:pt x="113" y="4"/>
                  <a:pt x="111" y="5"/>
                  <a:pt x="109" y="5"/>
                </a:cubicBezTo>
                <a:cubicBezTo>
                  <a:pt x="109" y="143"/>
                  <a:pt x="109" y="143"/>
                  <a:pt x="109" y="143"/>
                </a:cubicBezTo>
                <a:close/>
                <a:moveTo>
                  <a:pt x="121" y="143"/>
                </a:moveTo>
                <a:cubicBezTo>
                  <a:pt x="127" y="143"/>
                  <a:pt x="127" y="143"/>
                  <a:pt x="127" y="143"/>
                </a:cubicBezTo>
                <a:cubicBezTo>
                  <a:pt x="127" y="0"/>
                  <a:pt x="127" y="0"/>
                  <a:pt x="127" y="0"/>
                </a:cubicBezTo>
                <a:cubicBezTo>
                  <a:pt x="125" y="1"/>
                  <a:pt x="123" y="1"/>
                  <a:pt x="121" y="1"/>
                </a:cubicBezTo>
                <a:cubicBezTo>
                  <a:pt x="121" y="143"/>
                  <a:pt x="121" y="143"/>
                  <a:pt x="121" y="143"/>
                </a:cubicBezTo>
                <a:close/>
                <a:moveTo>
                  <a:pt x="133" y="143"/>
                </a:moveTo>
                <a:cubicBezTo>
                  <a:pt x="139" y="143"/>
                  <a:pt x="139" y="143"/>
                  <a:pt x="139" y="143"/>
                </a:cubicBezTo>
                <a:cubicBezTo>
                  <a:pt x="139" y="0"/>
                  <a:pt x="139" y="0"/>
                  <a:pt x="139" y="0"/>
                </a:cubicBezTo>
                <a:cubicBezTo>
                  <a:pt x="138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5" y="0"/>
                  <a:pt x="134" y="0"/>
                  <a:pt x="133" y="0"/>
                </a:cubicBezTo>
                <a:cubicBezTo>
                  <a:pt x="133" y="143"/>
                  <a:pt x="133" y="143"/>
                  <a:pt x="133" y="143"/>
                </a:cubicBezTo>
                <a:close/>
                <a:moveTo>
                  <a:pt x="145" y="143"/>
                </a:moveTo>
                <a:cubicBezTo>
                  <a:pt x="151" y="143"/>
                  <a:pt x="151" y="143"/>
                  <a:pt x="151" y="143"/>
                </a:cubicBezTo>
                <a:cubicBezTo>
                  <a:pt x="151" y="1"/>
                  <a:pt x="151" y="1"/>
                  <a:pt x="151" y="1"/>
                </a:cubicBezTo>
                <a:cubicBezTo>
                  <a:pt x="149" y="1"/>
                  <a:pt x="147" y="0"/>
                  <a:pt x="145" y="0"/>
                </a:cubicBezTo>
                <a:cubicBezTo>
                  <a:pt x="145" y="143"/>
                  <a:pt x="145" y="143"/>
                  <a:pt x="145" y="143"/>
                </a:cubicBezTo>
                <a:close/>
                <a:moveTo>
                  <a:pt x="157" y="143"/>
                </a:moveTo>
                <a:cubicBezTo>
                  <a:pt x="163" y="143"/>
                  <a:pt x="163" y="143"/>
                  <a:pt x="163" y="143"/>
                </a:cubicBezTo>
                <a:cubicBezTo>
                  <a:pt x="163" y="5"/>
                  <a:pt x="163" y="5"/>
                  <a:pt x="163" y="5"/>
                </a:cubicBezTo>
                <a:cubicBezTo>
                  <a:pt x="161" y="4"/>
                  <a:pt x="159" y="3"/>
                  <a:pt x="157" y="3"/>
                </a:cubicBezTo>
                <a:cubicBezTo>
                  <a:pt x="157" y="143"/>
                  <a:pt x="157" y="143"/>
                  <a:pt x="157" y="143"/>
                </a:cubicBezTo>
                <a:close/>
                <a:moveTo>
                  <a:pt x="169" y="143"/>
                </a:moveTo>
                <a:cubicBezTo>
                  <a:pt x="175" y="143"/>
                  <a:pt x="175" y="143"/>
                  <a:pt x="175" y="143"/>
                </a:cubicBezTo>
                <a:cubicBezTo>
                  <a:pt x="175" y="11"/>
                  <a:pt x="175" y="11"/>
                  <a:pt x="175" y="11"/>
                </a:cubicBezTo>
                <a:cubicBezTo>
                  <a:pt x="173" y="9"/>
                  <a:pt x="171" y="8"/>
                  <a:pt x="169" y="7"/>
                </a:cubicBezTo>
                <a:cubicBezTo>
                  <a:pt x="169" y="143"/>
                  <a:pt x="169" y="143"/>
                  <a:pt x="169" y="143"/>
                </a:cubicBezTo>
                <a:close/>
                <a:moveTo>
                  <a:pt x="181" y="143"/>
                </a:moveTo>
                <a:cubicBezTo>
                  <a:pt x="187" y="143"/>
                  <a:pt x="187" y="143"/>
                  <a:pt x="187" y="143"/>
                </a:cubicBezTo>
                <a:cubicBezTo>
                  <a:pt x="187" y="20"/>
                  <a:pt x="187" y="20"/>
                  <a:pt x="187" y="20"/>
                </a:cubicBezTo>
                <a:cubicBezTo>
                  <a:pt x="185" y="18"/>
                  <a:pt x="183" y="17"/>
                  <a:pt x="181" y="15"/>
                </a:cubicBezTo>
                <a:cubicBezTo>
                  <a:pt x="181" y="143"/>
                  <a:pt x="181" y="143"/>
                  <a:pt x="181" y="143"/>
                </a:cubicBezTo>
                <a:close/>
                <a:moveTo>
                  <a:pt x="193" y="143"/>
                </a:moveTo>
                <a:cubicBezTo>
                  <a:pt x="199" y="143"/>
                  <a:pt x="199" y="143"/>
                  <a:pt x="199" y="143"/>
                </a:cubicBezTo>
                <a:cubicBezTo>
                  <a:pt x="199" y="36"/>
                  <a:pt x="199" y="36"/>
                  <a:pt x="199" y="36"/>
                </a:cubicBezTo>
                <a:cubicBezTo>
                  <a:pt x="197" y="33"/>
                  <a:pt x="195" y="30"/>
                  <a:pt x="193" y="27"/>
                </a:cubicBezTo>
                <a:cubicBezTo>
                  <a:pt x="193" y="143"/>
                  <a:pt x="193" y="143"/>
                  <a:pt x="193" y="143"/>
                </a:cubicBezTo>
                <a:close/>
                <a:moveTo>
                  <a:pt x="205" y="143"/>
                </a:moveTo>
                <a:cubicBezTo>
                  <a:pt x="211" y="143"/>
                  <a:pt x="211" y="143"/>
                  <a:pt x="211" y="143"/>
                </a:cubicBezTo>
                <a:cubicBezTo>
                  <a:pt x="211" y="68"/>
                  <a:pt x="211" y="68"/>
                  <a:pt x="211" y="68"/>
                </a:cubicBezTo>
                <a:cubicBezTo>
                  <a:pt x="210" y="68"/>
                  <a:pt x="209" y="68"/>
                  <a:pt x="208" y="68"/>
                </a:cubicBezTo>
                <a:cubicBezTo>
                  <a:pt x="208" y="68"/>
                  <a:pt x="208" y="68"/>
                  <a:pt x="208" y="68"/>
                </a:cubicBezTo>
                <a:cubicBezTo>
                  <a:pt x="208" y="62"/>
                  <a:pt x="207" y="56"/>
                  <a:pt x="205" y="50"/>
                </a:cubicBezTo>
                <a:cubicBezTo>
                  <a:pt x="205" y="143"/>
                  <a:pt x="205" y="143"/>
                  <a:pt x="205" y="143"/>
                </a:cubicBezTo>
                <a:close/>
                <a:moveTo>
                  <a:pt x="217" y="143"/>
                </a:moveTo>
                <a:cubicBezTo>
                  <a:pt x="223" y="143"/>
                  <a:pt x="223" y="143"/>
                  <a:pt x="223" y="143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1" y="66"/>
                  <a:pt x="219" y="66"/>
                  <a:pt x="217" y="66"/>
                </a:cubicBezTo>
                <a:cubicBezTo>
                  <a:pt x="217" y="143"/>
                  <a:pt x="217" y="143"/>
                  <a:pt x="217" y="143"/>
                </a:cubicBezTo>
                <a:close/>
                <a:moveTo>
                  <a:pt x="229" y="142"/>
                </a:moveTo>
                <a:cubicBezTo>
                  <a:pt x="231" y="142"/>
                  <a:pt x="233" y="142"/>
                  <a:pt x="235" y="141"/>
                </a:cubicBezTo>
                <a:cubicBezTo>
                  <a:pt x="235" y="68"/>
                  <a:pt x="235" y="68"/>
                  <a:pt x="235" y="68"/>
                </a:cubicBezTo>
                <a:cubicBezTo>
                  <a:pt x="233" y="67"/>
                  <a:pt x="231" y="67"/>
                  <a:pt x="229" y="66"/>
                </a:cubicBezTo>
                <a:cubicBezTo>
                  <a:pt x="229" y="142"/>
                  <a:pt x="229" y="142"/>
                  <a:pt x="229" y="142"/>
                </a:cubicBezTo>
                <a:close/>
                <a:moveTo>
                  <a:pt x="241" y="138"/>
                </a:moveTo>
                <a:cubicBezTo>
                  <a:pt x="243" y="137"/>
                  <a:pt x="245" y="136"/>
                  <a:pt x="247" y="13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5" y="73"/>
                  <a:pt x="243" y="71"/>
                  <a:pt x="241" y="70"/>
                </a:cubicBezTo>
                <a:cubicBezTo>
                  <a:pt x="241" y="138"/>
                  <a:pt x="241" y="138"/>
                  <a:pt x="241" y="138"/>
                </a:cubicBezTo>
                <a:close/>
                <a:moveTo>
                  <a:pt x="253" y="128"/>
                </a:moveTo>
                <a:cubicBezTo>
                  <a:pt x="256" y="125"/>
                  <a:pt x="258" y="121"/>
                  <a:pt x="259" y="117"/>
                </a:cubicBezTo>
                <a:cubicBezTo>
                  <a:pt x="259" y="91"/>
                  <a:pt x="259" y="91"/>
                  <a:pt x="259" y="91"/>
                </a:cubicBezTo>
                <a:cubicBezTo>
                  <a:pt x="258" y="87"/>
                  <a:pt x="256" y="84"/>
                  <a:pt x="253" y="80"/>
                </a:cubicBezTo>
                <a:cubicBezTo>
                  <a:pt x="253" y="128"/>
                  <a:pt x="253" y="128"/>
                  <a:pt x="253" y="128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6" name="Freeform 50"/>
          <p:cNvSpPr>
            <a:spLocks/>
          </p:cNvSpPr>
          <p:nvPr/>
        </p:nvSpPr>
        <p:spPr bwMode="auto">
          <a:xfrm>
            <a:off x="329735" y="1923871"/>
            <a:ext cx="804862" cy="439738"/>
          </a:xfrm>
          <a:custGeom>
            <a:avLst/>
            <a:gdLst>
              <a:gd name="T0" fmla="*/ 60 w 214"/>
              <a:gd name="T1" fmla="*/ 31 h 117"/>
              <a:gd name="T2" fmla="*/ 45 w 214"/>
              <a:gd name="T3" fmla="*/ 28 h 117"/>
              <a:gd name="T4" fmla="*/ 45 w 214"/>
              <a:gd name="T5" fmla="*/ 28 h 117"/>
              <a:gd name="T6" fmla="*/ 0 w 214"/>
              <a:gd name="T7" fmla="*/ 72 h 117"/>
              <a:gd name="T8" fmla="*/ 0 w 214"/>
              <a:gd name="T9" fmla="*/ 72 h 117"/>
              <a:gd name="T10" fmla="*/ 45 w 214"/>
              <a:gd name="T11" fmla="*/ 117 h 117"/>
              <a:gd name="T12" fmla="*/ 45 w 214"/>
              <a:gd name="T13" fmla="*/ 117 h 117"/>
              <a:gd name="T14" fmla="*/ 182 w 214"/>
              <a:gd name="T15" fmla="*/ 117 h 117"/>
              <a:gd name="T16" fmla="*/ 214 w 214"/>
              <a:gd name="T17" fmla="*/ 85 h 117"/>
              <a:gd name="T18" fmla="*/ 182 w 214"/>
              <a:gd name="T19" fmla="*/ 54 h 117"/>
              <a:gd name="T20" fmla="*/ 182 w 214"/>
              <a:gd name="T21" fmla="*/ 54 h 117"/>
              <a:gd name="T22" fmla="*/ 171 w 214"/>
              <a:gd name="T23" fmla="*/ 56 h 117"/>
              <a:gd name="T24" fmla="*/ 171 w 214"/>
              <a:gd name="T25" fmla="*/ 56 h 117"/>
              <a:gd name="T26" fmla="*/ 112 w 214"/>
              <a:gd name="T27" fmla="*/ 0 h 117"/>
              <a:gd name="T28" fmla="*/ 112 w 214"/>
              <a:gd name="T29" fmla="*/ 0 h 117"/>
              <a:gd name="T30" fmla="*/ 60 w 214"/>
              <a:gd name="T31" fmla="*/ 31 h 117"/>
              <a:gd name="T32" fmla="*/ 60 w 214"/>
              <a:gd name="T33" fmla="*/ 31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4" h="117">
                <a:moveTo>
                  <a:pt x="60" y="31"/>
                </a:moveTo>
                <a:cubicBezTo>
                  <a:pt x="55" y="29"/>
                  <a:pt x="50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20" y="28"/>
                  <a:pt x="0" y="48"/>
                  <a:pt x="0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7"/>
                  <a:pt x="20" y="117"/>
                  <a:pt x="45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182" y="117"/>
                  <a:pt x="182" y="117"/>
                  <a:pt x="182" y="117"/>
                </a:cubicBezTo>
                <a:cubicBezTo>
                  <a:pt x="200" y="117"/>
                  <a:pt x="214" y="103"/>
                  <a:pt x="214" y="85"/>
                </a:cubicBezTo>
                <a:cubicBezTo>
                  <a:pt x="214" y="68"/>
                  <a:pt x="200" y="54"/>
                  <a:pt x="182" y="54"/>
                </a:cubicBezTo>
                <a:cubicBezTo>
                  <a:pt x="182" y="54"/>
                  <a:pt x="182" y="54"/>
                  <a:pt x="182" y="54"/>
                </a:cubicBezTo>
                <a:cubicBezTo>
                  <a:pt x="178" y="54"/>
                  <a:pt x="174" y="54"/>
                  <a:pt x="171" y="56"/>
                </a:cubicBezTo>
                <a:cubicBezTo>
                  <a:pt x="171" y="56"/>
                  <a:pt x="171" y="56"/>
                  <a:pt x="171" y="56"/>
                </a:cubicBezTo>
                <a:cubicBezTo>
                  <a:pt x="169" y="25"/>
                  <a:pt x="144" y="0"/>
                  <a:pt x="112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90" y="0"/>
                  <a:pt x="70" y="12"/>
                  <a:pt x="60" y="31"/>
                </a:cubicBezTo>
                <a:cubicBezTo>
                  <a:pt x="60" y="31"/>
                  <a:pt x="60" y="31"/>
                  <a:pt x="60" y="31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 flipH="1">
            <a:off x="40690" y="3179218"/>
            <a:ext cx="2028441" cy="3615874"/>
            <a:chOff x="3833813" y="787401"/>
            <a:chExt cx="1330324" cy="2620962"/>
          </a:xfrm>
        </p:grpSpPr>
        <p:sp>
          <p:nvSpPr>
            <p:cNvPr id="28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0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5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6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7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55" y="1034383"/>
            <a:ext cx="3135617" cy="103666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4988968" y="310256"/>
            <a:ext cx="22140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ĐỀ BÀI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26" name="Picture 2" descr="Tả cảnh một buổi sáng trong một vườn cây, khu vườn lớp 5 hay nhất - 4 bài  văn miêu tả khu vườn ngắn gọ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360">
            <a:off x="1303366" y="1410433"/>
            <a:ext cx="2666964" cy="1923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Top 10 dàn ý bài văn tả cơn mưa chi tiết nhất - Toplist.v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245">
            <a:off x="4986100" y="3114739"/>
            <a:ext cx="2599341" cy="3219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8" name="圆角矩形 5"/>
          <p:cNvSpPr/>
          <p:nvPr/>
        </p:nvSpPr>
        <p:spPr>
          <a:xfrm rot="386562">
            <a:off x="8339462" y="2646064"/>
            <a:ext cx="3179861" cy="2219183"/>
          </a:xfrm>
          <a:prstGeom prst="roundRect">
            <a:avLst>
              <a:gd name="adj" fmla="val 4247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152400" dir="2100000" sx="99000" sy="99000" algn="tl" rotWithShape="0">
              <a:schemeClr val="tx1">
                <a:lumMod val="85000"/>
                <a:lumOff val="15000"/>
                <a:alpha val="8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30" name="Picture 6" descr="3 bài văn mẫu miêu tả ngôi nhà Tiếng Anh mới nhấ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667">
            <a:off x="8368681" y="2699948"/>
            <a:ext cx="3151445" cy="2107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661" y="310256"/>
            <a:ext cx="1474500" cy="19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72" y="1833633"/>
            <a:ext cx="3300216" cy="50243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465586" y="654956"/>
            <a:ext cx="7034085" cy="5184141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86" y="1508733"/>
            <a:ext cx="2995261" cy="10294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690949" y="2793502"/>
            <a:ext cx="5116202" cy="6942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</a:rPr>
              <a:t>KHÁM PHÁ</a:t>
            </a:r>
            <a:r>
              <a:rPr lang="en-US" sz="6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91" y="4675187"/>
            <a:ext cx="2924276" cy="21828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a) </a:t>
            </a:r>
            <a:r>
              <a:rPr lang="en-US" sz="3200" dirty="0" err="1"/>
              <a:t>Xác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đề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:</a:t>
            </a:r>
          </a:p>
        </p:txBody>
      </p:sp>
      <p:sp>
        <p:nvSpPr>
          <p:cNvPr id="18" name="Rectangle 30"/>
          <p:cNvSpPr txBox="1">
            <a:spLocks noChangeArrowheads="1"/>
          </p:cNvSpPr>
          <p:nvPr/>
        </p:nvSpPr>
        <p:spPr>
          <a:xfrm>
            <a:off x="1588716" y="1103313"/>
            <a:ext cx="9513041" cy="3886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đề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.</a:t>
            </a:r>
          </a:p>
          <a:p>
            <a:pPr lvl="1"/>
            <a:r>
              <a:rPr lang="en-US" sz="3200" dirty="0" err="1">
                <a:solidFill>
                  <a:srgbClr val="FF0000"/>
                </a:solidFill>
              </a:rPr>
              <a:t>Tả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cảnh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vườn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buổi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sớm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US" sz="3200" dirty="0" err="1">
                <a:solidFill>
                  <a:srgbClr val="FF0000"/>
                </a:solidFill>
              </a:rPr>
              <a:t>Tả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mưa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US" sz="3200" dirty="0" err="1">
                <a:solidFill>
                  <a:srgbClr val="FF0000"/>
                </a:solidFill>
              </a:rPr>
              <a:t>Tả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ngôi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nhà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r>
              <a:rPr lang="en-US" sz="3200" dirty="0" err="1"/>
              <a:t>Xác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đề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, </a:t>
            </a:r>
            <a:r>
              <a:rPr lang="en-US" sz="3200" dirty="0" err="1"/>
              <a:t>kiểu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.</a:t>
            </a: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3" y="4675187"/>
            <a:ext cx="2924276" cy="2182813"/>
          </a:xfrm>
          <a:prstGeom prst="rect">
            <a:avLst/>
          </a:prstGeom>
        </p:spPr>
      </p:pic>
      <p:pic>
        <p:nvPicPr>
          <p:cNvPr id="14" name="Picture 2" descr="Tả cảnh một buổi sáng trong một vườn cây, khu vườn lớp 5 hay nhất - 4 bài  văn miêu tả khu vườn ngắn gọ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894">
            <a:off x="643798" y="4846510"/>
            <a:ext cx="2449070" cy="1766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4" descr="Top 10 dàn ý bài văn tả cơn mưa chi tiết nhất - Toplist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7" y="4815629"/>
            <a:ext cx="2367343" cy="1791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88" y="4675187"/>
            <a:ext cx="2924276" cy="2182813"/>
          </a:xfrm>
          <a:prstGeom prst="rect">
            <a:avLst/>
          </a:prstGeom>
        </p:spPr>
      </p:pic>
      <p:pic>
        <p:nvPicPr>
          <p:cNvPr id="20" name="Picture 6" descr="3 bài văn mẫu miêu tả ngôi nhà Tiếng Anh mới nhấ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757">
            <a:off x="8789349" y="4907290"/>
            <a:ext cx="2459955" cy="1644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06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719</TotalTime>
  <Words>551</Words>
  <Application>Microsoft Office PowerPoint</Application>
  <PresentationFormat>Widescreen</PresentationFormat>
  <Paragraphs>79</Paragraphs>
  <Slides>20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等线</vt:lpstr>
      <vt:lpstr>微软雅黑</vt:lpstr>
      <vt:lpstr>Arial</vt:lpstr>
      <vt:lpstr>inpin heiti</vt:lpstr>
      <vt:lpstr>Wingdings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84982722506</cp:lastModifiedBy>
  <cp:revision>103</cp:revision>
  <dcterms:created xsi:type="dcterms:W3CDTF">2017-08-18T03:02:00Z</dcterms:created>
  <dcterms:modified xsi:type="dcterms:W3CDTF">2021-10-04T15:17:12Z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