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58" r:id="rId3"/>
    <p:sldId id="361" r:id="rId4"/>
    <p:sldId id="272" r:id="rId5"/>
    <p:sldId id="273" r:id="rId6"/>
    <p:sldId id="274" r:id="rId7"/>
    <p:sldId id="275" r:id="rId8"/>
    <p:sldId id="276" r:id="rId9"/>
    <p:sldId id="277" r:id="rId10"/>
    <p:sldId id="279" r:id="rId11"/>
    <p:sldId id="280" r:id="rId12"/>
    <p:sldId id="281" r:id="rId13"/>
    <p:sldId id="282" r:id="rId14"/>
    <p:sldId id="283" r:id="rId15"/>
    <p:sldId id="286" r:id="rId16"/>
    <p:sldId id="287" r:id="rId17"/>
    <p:sldId id="291" r:id="rId18"/>
    <p:sldId id="292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040A4-B898-4B3F-B2F2-4C62D7DDA11F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5FDD8-EB1A-4824-ADD7-E6D075FACD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4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91221-25AA-4493-BC2C-4472B9B90E9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034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9BC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0E2DAD78-633D-4D2E-931D-C98849FD02E7}"/>
              </a:ext>
            </a:extLst>
          </p:cNvPr>
          <p:cNvSpPr/>
          <p:nvPr userDrawn="1"/>
        </p:nvSpPr>
        <p:spPr>
          <a:xfrm>
            <a:off x="-326574" y="116119"/>
            <a:ext cx="12860387" cy="6741885"/>
          </a:xfrm>
          <a:custGeom>
            <a:avLst/>
            <a:gdLst>
              <a:gd name="connsiteX0" fmla="*/ 6430193 w 12860386"/>
              <a:gd name="connsiteY0" fmla="*/ 0 h 6741885"/>
              <a:gd name="connsiteX1" fmla="*/ 12860386 w 12860386"/>
              <a:gd name="connsiteY1" fmla="*/ 6519723 h 6741885"/>
              <a:gd name="connsiteX2" fmla="*/ 12854846 w 12860386"/>
              <a:gd name="connsiteY2" fmla="*/ 6741885 h 6741885"/>
              <a:gd name="connsiteX3" fmla="*/ 5540 w 12860386"/>
              <a:gd name="connsiteY3" fmla="*/ 6741885 h 6741885"/>
              <a:gd name="connsiteX4" fmla="*/ 0 w 12860386"/>
              <a:gd name="connsiteY4" fmla="*/ 6519723 h 6741885"/>
              <a:gd name="connsiteX5" fmla="*/ 6430193 w 12860386"/>
              <a:gd name="connsiteY5" fmla="*/ 0 h 674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0386" h="6741885">
                <a:moveTo>
                  <a:pt x="6430193" y="0"/>
                </a:moveTo>
                <a:cubicBezTo>
                  <a:pt x="9981491" y="0"/>
                  <a:pt x="12860386" y="2918979"/>
                  <a:pt x="12860386" y="6519723"/>
                </a:cubicBezTo>
                <a:lnTo>
                  <a:pt x="12854846" y="6741885"/>
                </a:lnTo>
                <a:lnTo>
                  <a:pt x="5540" y="6741885"/>
                </a:lnTo>
                <a:lnTo>
                  <a:pt x="0" y="6519723"/>
                </a:lnTo>
                <a:cubicBezTo>
                  <a:pt x="0" y="2918979"/>
                  <a:pt x="2878895" y="0"/>
                  <a:pt x="6430193" y="0"/>
                </a:cubicBezTo>
                <a:close/>
              </a:path>
            </a:pathLst>
          </a:custGeom>
          <a:solidFill>
            <a:srgbClr val="DD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8E10079-ED89-4271-88FE-CFACEAAE2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4255" y="277077"/>
            <a:ext cx="3247060" cy="18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8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D77B9-3B3D-4063-93B6-D12363D732B5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audio" Target="../media/media1.mp3"/><Relationship Id="rId7" Type="http://schemas.openxmlformats.org/officeDocument/2006/relationships/image" Target="../media/image3.emf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emf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11F698E-424C-4AE6-B50E-19FEC7288B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184" y="4718642"/>
            <a:ext cx="3914204" cy="12821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D7CA8BB-DBC1-465C-A8F8-DC99004520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0062" y="2453800"/>
            <a:ext cx="965478" cy="6395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3F6A219-28DC-414F-9CB3-B1190C293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3691" y="1100938"/>
            <a:ext cx="965478" cy="6395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2CD855E-1A2C-46C9-ACA5-C850EC70B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2415" y="4587405"/>
            <a:ext cx="1071542" cy="13948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BDF7786-B216-4E4F-9E63-F438101DFB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7862" y="4587403"/>
            <a:ext cx="1091204" cy="136765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DB50836-E293-471D-B26D-E577D8AFE3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46288" y="4587405"/>
            <a:ext cx="1266473" cy="1440545"/>
          </a:xfrm>
          <a:prstGeom prst="rect">
            <a:avLst/>
          </a:prstGeom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4264850" y="3032794"/>
            <a:ext cx="4052439" cy="5045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95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MÔN TOÁN 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4264848" y="3554549"/>
            <a:ext cx="405243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: BẢNG CHIA 7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iai Điệu Vui Tươi giúp cải thiện tâm trạng Nhạc không lời thư giãn (mp3cut.net)">
            <a:hlinkClick r:id="" action="ppaction://media"/>
            <a:extLst>
              <a:ext uri="{FF2B5EF4-FFF2-40B4-BE49-F238E27FC236}">
                <a16:creationId xmlns:a16="http://schemas.microsoft.com/office/drawing/2014/main" id="{6CECFF17-B771-402F-ABFE-2B0EAC7CFE6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609531" y="1268324"/>
            <a:ext cx="304800" cy="304800"/>
          </a:xfrm>
          <a:prstGeom prst="rect">
            <a:avLst/>
          </a:prstGeom>
        </p:spPr>
      </p:pic>
      <p:sp>
        <p:nvSpPr>
          <p:cNvPr id="16" name="WordArt 294">
            <a:extLst>
              <a:ext uri="{FF2B5EF4-FFF2-40B4-BE49-F238E27FC236}">
                <a16:creationId xmlns:a16="http://schemas.microsoft.com/office/drawing/2014/main" id="{C809FE6C-6B51-411F-97EA-ADF69005D46C}"/>
              </a:ext>
            </a:extLst>
          </p:cNvPr>
          <p:cNvSpPr>
            <a:spLocks noChangeShapeType="1" noTextEdit="1"/>
          </p:cNvSpPr>
          <p:nvPr/>
        </p:nvSpPr>
        <p:spPr bwMode="auto">
          <a:xfrm>
            <a:off x="3603823" y="1517730"/>
            <a:ext cx="5082692" cy="6667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22"/>
              </a:avLst>
            </a:prstTxWarp>
          </a:bodyPr>
          <a:lstStyle/>
          <a:p>
            <a:pPr algn="ctr"/>
            <a:r>
              <a:rPr lang="vi-VN" sz="1139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TRƯỜNG TIỂU HỌC GIANG BIÊN</a:t>
            </a:r>
            <a:endParaRPr lang="en-US" sz="1139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691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67">
        <p:random/>
      </p:transition>
    </mc:Choice>
    <mc:Fallback xmlns="">
      <p:transition spd="slow" advTm="3546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082" numSld="999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4" grpId="0"/>
      <p:bldP spid="15" grpId="0"/>
    </p:bldLst>
  </p:timing>
  <p:extLst>
    <p:ext uri="{E180D4A7-C9FB-4DFB-919C-405C955672EB}">
      <p14:showEvtLst xmlns:p14="http://schemas.microsoft.com/office/powerpoint/2010/main">
        <p14:playEvt time="13609" objId="2"/>
        <p14:stopEvt time="3107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333750" y="120650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533400"/>
            <a:ext cx="4343400" cy="5867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90000"/>
              </a:lnSpc>
              <a:spcBef>
                <a:spcPct val="32000"/>
              </a:spcBef>
              <a:buNone/>
            </a:pP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   :  7  =  1</a:t>
            </a:r>
          </a:p>
          <a:p>
            <a:pPr marL="0" indent="0" algn="ctr">
              <a:lnSpc>
                <a:spcPct val="90000"/>
              </a:lnSpc>
              <a:spcBef>
                <a:spcPct val="32000"/>
              </a:spcBef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14  :  7  =  2</a:t>
            </a:r>
          </a:p>
          <a:p>
            <a:pPr marL="0" indent="0" algn="ctr">
              <a:lnSpc>
                <a:spcPct val="90000"/>
              </a:lnSpc>
              <a:spcBef>
                <a:spcPct val="32000"/>
              </a:spcBef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21  :  7  =  3</a:t>
            </a:r>
          </a:p>
          <a:p>
            <a:pPr marL="0" indent="0" algn="ctr">
              <a:lnSpc>
                <a:spcPct val="90000"/>
              </a:lnSpc>
              <a:spcBef>
                <a:spcPct val="32000"/>
              </a:spcBef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28  :  7  =  4</a:t>
            </a:r>
          </a:p>
          <a:p>
            <a:pPr marL="0" indent="0" algn="ctr">
              <a:lnSpc>
                <a:spcPct val="90000"/>
              </a:lnSpc>
              <a:spcBef>
                <a:spcPct val="32000"/>
              </a:spcBef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35  :  7  =  5</a:t>
            </a:r>
          </a:p>
          <a:p>
            <a:pPr marL="0" indent="0" algn="ctr">
              <a:lnSpc>
                <a:spcPct val="90000"/>
              </a:lnSpc>
              <a:spcBef>
                <a:spcPct val="32000"/>
              </a:spcBef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42  :  7  =  6</a:t>
            </a:r>
          </a:p>
          <a:p>
            <a:pPr marL="0" indent="0" algn="ctr">
              <a:lnSpc>
                <a:spcPct val="90000"/>
              </a:lnSpc>
              <a:spcBef>
                <a:spcPct val="32000"/>
              </a:spcBef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49  :  7  =  7</a:t>
            </a:r>
          </a:p>
          <a:p>
            <a:pPr marL="0" indent="0" algn="ctr">
              <a:lnSpc>
                <a:spcPct val="90000"/>
              </a:lnSpc>
              <a:spcBef>
                <a:spcPct val="32000"/>
              </a:spcBef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56  :  7  =  8</a:t>
            </a:r>
          </a:p>
          <a:p>
            <a:pPr marL="0" indent="0" algn="ctr">
              <a:lnSpc>
                <a:spcPct val="90000"/>
              </a:lnSpc>
              <a:spcBef>
                <a:spcPct val="32000"/>
              </a:spcBef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63  :  7  =  9</a:t>
            </a:r>
          </a:p>
          <a:p>
            <a:pPr marL="0" indent="0" algn="ctr">
              <a:lnSpc>
                <a:spcPct val="90000"/>
              </a:lnSpc>
              <a:spcBef>
                <a:spcPct val="32000"/>
              </a:spcBef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70  :  7  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10</a:t>
            </a:r>
          </a:p>
        </p:txBody>
      </p:sp>
      <p:pic>
        <p:nvPicPr>
          <p:cNvPr id="23556" name="Picture 4" descr="SUNFAC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41325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SUNFA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1" y="809626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AP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5410201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6248400" y="22098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60" name="Picture 8" descr="AP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63526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SUNFA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7276" y="3095626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SUNFAC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59385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 descr="AP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590801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6324600" y="38862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65" name="Picture 13" descr="SUNFA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1" y="4848226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1524000" y="1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vi-VN" b="1">
              <a:solidFill>
                <a:srgbClr val="FF0000"/>
              </a:solidFill>
              <a:latin typeface=".VnTime" pitchFamily="34" charset="0"/>
            </a:endParaRPr>
          </a:p>
          <a:p>
            <a:pPr algn="ctr"/>
            <a:endParaRPr lang="en-US" b="1">
              <a:solidFill>
                <a:srgbClr val="0080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23559" grpId="1" animBg="1"/>
      <p:bldP spid="23564" grpId="0" animBg="1"/>
      <p:bldP spid="2356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33750" y="120650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457200"/>
            <a:ext cx="4343400" cy="5867400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32000"/>
              </a:spcBef>
              <a:buNone/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7   :  7  =  1</a:t>
            </a:r>
          </a:p>
          <a:p>
            <a:pPr marL="0" indent="0" algn="ctr">
              <a:spcBef>
                <a:spcPct val="32000"/>
              </a:spcBef>
              <a:buNone/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14  :  7  =  2</a:t>
            </a:r>
          </a:p>
          <a:p>
            <a:pPr marL="0" indent="0" algn="ctr">
              <a:spcBef>
                <a:spcPct val="32000"/>
              </a:spcBef>
              <a:buNone/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21  :  7  =  3</a:t>
            </a:r>
          </a:p>
          <a:p>
            <a:pPr marL="0" indent="0" algn="ctr">
              <a:spcBef>
                <a:spcPct val="32000"/>
              </a:spcBef>
              <a:buNone/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28  :  7  =  4</a:t>
            </a:r>
          </a:p>
          <a:p>
            <a:pPr marL="0" indent="0" algn="ctr">
              <a:spcBef>
                <a:spcPct val="32000"/>
              </a:spcBef>
              <a:buNone/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35  :  7  =  5</a:t>
            </a:r>
          </a:p>
          <a:p>
            <a:pPr marL="0" indent="0" algn="ctr">
              <a:spcBef>
                <a:spcPct val="32000"/>
              </a:spcBef>
              <a:buNone/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42  :  7  =  6</a:t>
            </a:r>
          </a:p>
          <a:p>
            <a:pPr marL="0" indent="0" algn="ctr">
              <a:spcBef>
                <a:spcPct val="32000"/>
              </a:spcBef>
              <a:buNone/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49  :  7  =  7</a:t>
            </a:r>
          </a:p>
          <a:p>
            <a:pPr marL="0" indent="0" algn="ctr">
              <a:spcBef>
                <a:spcPct val="32000"/>
              </a:spcBef>
              <a:buNone/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56  :  7  =  8</a:t>
            </a:r>
          </a:p>
          <a:p>
            <a:pPr marL="0" indent="0" algn="ctr">
              <a:spcBef>
                <a:spcPct val="32000"/>
              </a:spcBef>
              <a:buNone/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63  :  7  =  9</a:t>
            </a:r>
          </a:p>
          <a:p>
            <a:pPr marL="0" indent="0" algn="ctr">
              <a:spcBef>
                <a:spcPct val="32000"/>
              </a:spcBef>
              <a:buNone/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70  :  7  = 10</a:t>
            </a:r>
          </a:p>
        </p:txBody>
      </p:sp>
      <p:pic>
        <p:nvPicPr>
          <p:cNvPr id="24580" name="Picture 4" descr="SUNFAC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74320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SUNFA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1" y="228601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AP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276601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4343400" y="16002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84" name="Picture 8" descr="AP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81001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SUNFA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1" y="2057401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SUNFAC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52400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AP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057401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5791200" y="27432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89" name="Picture 13" descr="SUNFA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1" y="3048001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4" descr="SUNFAC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99060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AutoShape 15"/>
          <p:cNvSpPr>
            <a:spLocks noChangeArrowheads="1"/>
          </p:cNvSpPr>
          <p:nvPr/>
        </p:nvSpPr>
        <p:spPr bwMode="auto">
          <a:xfrm>
            <a:off x="4343400" y="38862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92" name="Picture 16" descr="SUNFA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1" y="4267201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17" descr="SUNFAC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541020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18" descr="AP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953001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5" name="AutoShape 19"/>
          <p:cNvSpPr>
            <a:spLocks noChangeArrowheads="1"/>
          </p:cNvSpPr>
          <p:nvPr/>
        </p:nvSpPr>
        <p:spPr bwMode="auto">
          <a:xfrm>
            <a:off x="5791200" y="9906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96" name="Picture 20" descr="AP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343401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21" descr="SUNFAC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88620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22" descr="SUNFA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1" y="4800601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Picture 23" descr="SUNFAC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4850" y="548640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  <p:bldP spid="24588" grpId="0" animBg="1"/>
      <p:bldP spid="24591" grpId="0" animBg="1"/>
      <p:bldP spid="245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9A2413-6C52-4616-AC1A-AA72632F7BE8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567375" y="1695158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endParaRPr lang="en-US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600200" y="2667001"/>
            <a:ext cx="25146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.VnArial" pitchFamily="34" charset="0"/>
              </a:rPr>
              <a:t>28 : 7 =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.VnArial" pitchFamily="34" charset="0"/>
              </a:rPr>
              <a:t>14 : 7 =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.VnArial" pitchFamily="34" charset="0"/>
              </a:rPr>
              <a:t>49 : 7 =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733800" y="2667001"/>
            <a:ext cx="25146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.VnArial" pitchFamily="34" charset="0"/>
              </a:rPr>
              <a:t>70  : 7 =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.VnArial" pitchFamily="34" charset="0"/>
              </a:rPr>
              <a:t>56  : 7 =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.VnArial" pitchFamily="34" charset="0"/>
              </a:rPr>
              <a:t>35  : 7 =</a:t>
            </a: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994671"/>
              </p:ext>
            </p:extLst>
          </p:nvPr>
        </p:nvGraphicFramePr>
        <p:xfrm>
          <a:off x="8534400" y="1191920"/>
          <a:ext cx="2133600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Clip" r:id="rId3" imgW="4596143" imgH="2605889" progId="">
                  <p:embed/>
                </p:oleObj>
              </mc:Choice>
              <mc:Fallback>
                <p:oleObj name="Clip" r:id="rId3" imgW="4596143" imgH="2605889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1191920"/>
                        <a:ext cx="2133600" cy="120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133726" y="2601914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124201" y="33147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124201" y="4106864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305425" y="2620964"/>
            <a:ext cx="63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5457826" y="3382964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5457826" y="4144964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1038" name="Text Box 22"/>
          <p:cNvSpPr txBox="1">
            <a:spLocks noChangeArrowheads="1"/>
          </p:cNvSpPr>
          <p:nvPr/>
        </p:nvSpPr>
        <p:spPr bwMode="auto">
          <a:xfrm>
            <a:off x="6172200" y="2667001"/>
            <a:ext cx="25146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.VnArial" pitchFamily="34" charset="0"/>
              </a:rPr>
              <a:t>21 : 7 =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.VnArial" pitchFamily="34" charset="0"/>
              </a:rPr>
              <a:t>63 : 7 =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.VnArial" pitchFamily="34" charset="0"/>
              </a:rPr>
              <a:t>  7 : 7 =</a:t>
            </a:r>
          </a:p>
        </p:txBody>
      </p:sp>
      <p:sp>
        <p:nvSpPr>
          <p:cNvPr id="1039" name="Text Box 23"/>
          <p:cNvSpPr txBox="1">
            <a:spLocks noChangeArrowheads="1"/>
          </p:cNvSpPr>
          <p:nvPr/>
        </p:nvSpPr>
        <p:spPr bwMode="auto">
          <a:xfrm>
            <a:off x="8382000" y="2681288"/>
            <a:ext cx="25146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.VnArial" pitchFamily="34" charset="0"/>
              </a:rPr>
              <a:t>42  : 7 =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.VnArial" pitchFamily="34" charset="0"/>
              </a:rPr>
              <a:t>42  : 6 =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.VnArial" pitchFamily="34" charset="0"/>
              </a:rPr>
              <a:t>  0  : 7 =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7667626" y="261937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7658101" y="3332164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7658101" y="412432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9991726" y="261937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9982201" y="3332164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9982201" y="412432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>0</a:t>
            </a:r>
          </a:p>
        </p:txBody>
      </p:sp>
      <p:sp>
        <p:nvSpPr>
          <p:cNvPr id="1046" name="Text Box 30"/>
          <p:cNvSpPr txBox="1">
            <a:spLocks noChangeArrowheads="1"/>
          </p:cNvSpPr>
          <p:nvPr/>
        </p:nvSpPr>
        <p:spPr bwMode="auto">
          <a:xfrm>
            <a:off x="6400800" y="419100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1946310" y="51054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0 : 7 = 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05212" y="720947"/>
            <a:ext cx="8051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               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 CHIA 7 </a:t>
            </a:r>
            <a:r>
              <a:rPr lang="en-GB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id="{FE947184-99E5-426D-8828-C2145ED00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954588"/>
            <a:ext cx="6477000" cy="144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0 chia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bất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kì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cũng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bằng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 autoUpdateAnimBg="0"/>
      <p:bldP spid="27661" grpId="0" autoUpdateAnimBg="0"/>
      <p:bldP spid="27662" grpId="0" autoUpdateAnimBg="0"/>
      <p:bldP spid="27663" grpId="0" autoUpdateAnimBg="0"/>
      <p:bldP spid="27664" grpId="0" autoUpdateAnimBg="0"/>
      <p:bldP spid="27665" grpId="0" autoUpdateAnimBg="0"/>
      <p:bldP spid="27672" grpId="0" autoUpdateAnimBg="0"/>
      <p:bldP spid="27673" grpId="0" autoUpdateAnimBg="0"/>
      <p:bldP spid="27674" grpId="0" autoUpdateAnimBg="0"/>
      <p:bldP spid="27675" grpId="0" autoUpdateAnimBg="0"/>
      <p:bldP spid="27676" grpId="0" autoUpdateAnimBg="0"/>
      <p:bldP spid="27677" grpId="0" autoUpdateAnimBg="0"/>
      <p:bldP spid="27679" grpId="0" autoUpdateAnimBg="0"/>
      <p:bldP spid="2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n-US" dirty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600200"/>
            <a:ext cx="8991600" cy="3276600"/>
          </a:xfrm>
        </p:spPr>
        <p:txBody>
          <a:bodyPr/>
          <a:lstStyle/>
          <a:p>
            <a:pPr marL="609600" indent="-609600">
              <a:buNone/>
            </a:pP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09600" indent="-609600">
              <a:buNone/>
            </a:pP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None/>
            </a:pP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7 x 5 =          7 x 6 =            7 x 2 =            7 x 4 =</a:t>
            </a:r>
          </a:p>
          <a:p>
            <a:pPr marL="609600" indent="-60960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35 : 7 =         42 : 7 =           14 : 7 =           28 : 7 =</a:t>
            </a:r>
          </a:p>
          <a:p>
            <a:pPr marL="609600" indent="-60960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35 : 5 =         42 : 6 =           14 : 2 =           28 : 4 =</a:t>
            </a:r>
          </a:p>
          <a:p>
            <a:pPr marL="609600" indent="-609600">
              <a:buNone/>
            </a:pPr>
            <a:endParaRPr lang="en-US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177711" y="2971800"/>
            <a:ext cx="304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334000" y="2971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5486400" y="3505200"/>
            <a:ext cx="228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5410200" y="41148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.VnTime" pitchFamily="34" charset="0"/>
              </a:rPr>
              <a:t>7</a:t>
            </a:r>
          </a:p>
        </p:txBody>
      </p:sp>
      <p:sp>
        <p:nvSpPr>
          <p:cNvPr id="6154" name="Rectangle 11"/>
          <p:cNvSpPr>
            <a:spLocks noChangeArrowheads="1"/>
          </p:cNvSpPr>
          <p:nvPr/>
        </p:nvSpPr>
        <p:spPr bwMode="auto">
          <a:xfrm>
            <a:off x="7543800" y="2971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.VnTime" pitchFamily="34" charset="0"/>
              </a:rPr>
              <a:t>14</a:t>
            </a:r>
          </a:p>
        </p:txBody>
      </p:sp>
      <p:sp>
        <p:nvSpPr>
          <p:cNvPr id="6155" name="Rectangle 12"/>
          <p:cNvSpPr>
            <a:spLocks noChangeArrowheads="1"/>
          </p:cNvSpPr>
          <p:nvPr/>
        </p:nvSpPr>
        <p:spPr bwMode="auto">
          <a:xfrm>
            <a:off x="7543800" y="35814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6156" name="Rectangle 13"/>
          <p:cNvSpPr>
            <a:spLocks noChangeArrowheads="1"/>
          </p:cNvSpPr>
          <p:nvPr/>
        </p:nvSpPr>
        <p:spPr bwMode="auto">
          <a:xfrm>
            <a:off x="7620000" y="41148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.VnTime" pitchFamily="34" charset="0"/>
              </a:rPr>
              <a:t>7</a:t>
            </a:r>
          </a:p>
        </p:txBody>
      </p:sp>
      <p:sp>
        <p:nvSpPr>
          <p:cNvPr id="6157" name="Rectangle 14"/>
          <p:cNvSpPr>
            <a:spLocks noChangeArrowheads="1"/>
          </p:cNvSpPr>
          <p:nvPr/>
        </p:nvSpPr>
        <p:spPr bwMode="auto">
          <a:xfrm>
            <a:off x="9982200" y="2895600"/>
            <a:ext cx="381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.VnTime" pitchFamily="34" charset="0"/>
              </a:rPr>
              <a:t>28</a:t>
            </a:r>
          </a:p>
        </p:txBody>
      </p:sp>
      <p:sp>
        <p:nvSpPr>
          <p:cNvPr id="6158" name="Rectangle 15"/>
          <p:cNvSpPr>
            <a:spLocks noChangeArrowheads="1"/>
          </p:cNvSpPr>
          <p:nvPr/>
        </p:nvSpPr>
        <p:spPr bwMode="auto">
          <a:xfrm>
            <a:off x="10134600" y="3505200"/>
            <a:ext cx="304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6159" name="Rectangle 16"/>
          <p:cNvSpPr>
            <a:spLocks noChangeArrowheads="1"/>
          </p:cNvSpPr>
          <p:nvPr/>
        </p:nvSpPr>
        <p:spPr bwMode="auto">
          <a:xfrm>
            <a:off x="10058400" y="4191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.VnTime" pitchFamily="34" charset="0"/>
              </a:rPr>
              <a:t>7</a:t>
            </a:r>
          </a:p>
        </p:txBody>
      </p:sp>
      <p:sp>
        <p:nvSpPr>
          <p:cNvPr id="6160" name="Rectangle 19"/>
          <p:cNvSpPr>
            <a:spLocks noChangeArrowheads="1"/>
          </p:cNvSpPr>
          <p:nvPr/>
        </p:nvSpPr>
        <p:spPr bwMode="auto">
          <a:xfrm>
            <a:off x="1752600" y="3014663"/>
            <a:ext cx="304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.VnTime" pitchFamily="34" charset="0"/>
              </a:rPr>
              <a:t>7</a:t>
            </a:r>
          </a:p>
        </p:txBody>
      </p:sp>
      <p:sp>
        <p:nvSpPr>
          <p:cNvPr id="6161" name="Rectangle 20"/>
          <p:cNvSpPr>
            <a:spLocks noChangeArrowheads="1"/>
          </p:cNvSpPr>
          <p:nvPr/>
        </p:nvSpPr>
        <p:spPr bwMode="auto">
          <a:xfrm>
            <a:off x="6003925" y="317023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 b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6162" name="Rectangle 21"/>
          <p:cNvSpPr>
            <a:spLocks noChangeArrowheads="1"/>
          </p:cNvSpPr>
          <p:nvPr/>
        </p:nvSpPr>
        <p:spPr bwMode="auto">
          <a:xfrm>
            <a:off x="6003925" y="317023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 b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6163" name="Rectangle 22"/>
          <p:cNvSpPr>
            <a:spLocks noChangeArrowheads="1"/>
          </p:cNvSpPr>
          <p:nvPr/>
        </p:nvSpPr>
        <p:spPr bwMode="auto">
          <a:xfrm>
            <a:off x="3200400" y="4191000"/>
            <a:ext cx="228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1943" name="Rectangle 23"/>
          <p:cNvSpPr>
            <a:spLocks noChangeArrowheads="1"/>
          </p:cNvSpPr>
          <p:nvPr/>
        </p:nvSpPr>
        <p:spPr bwMode="auto">
          <a:xfrm>
            <a:off x="3124200" y="3581400"/>
            <a:ext cx="228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165" name="Rectangle 25"/>
          <p:cNvSpPr>
            <a:spLocks noChangeArrowheads="1"/>
          </p:cNvSpPr>
          <p:nvPr/>
        </p:nvSpPr>
        <p:spPr bwMode="auto">
          <a:xfrm>
            <a:off x="2362200" y="3581400"/>
            <a:ext cx="304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1946" name="Rectangle 26"/>
          <p:cNvSpPr>
            <a:spLocks noChangeArrowheads="1"/>
          </p:cNvSpPr>
          <p:nvPr/>
        </p:nvSpPr>
        <p:spPr bwMode="auto">
          <a:xfrm>
            <a:off x="2438400" y="2971800"/>
            <a:ext cx="304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.VnTime" pitchFamily="34" charset="0"/>
              </a:rPr>
              <a:t>5</a:t>
            </a:r>
          </a:p>
        </p:txBody>
      </p:sp>
      <p:sp>
        <p:nvSpPr>
          <p:cNvPr id="81947" name="Rectangle 27"/>
          <p:cNvSpPr>
            <a:spLocks noChangeArrowheads="1"/>
          </p:cNvSpPr>
          <p:nvPr/>
        </p:nvSpPr>
        <p:spPr bwMode="auto">
          <a:xfrm>
            <a:off x="2438400" y="4191000"/>
            <a:ext cx="228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A0365123-C297-472D-92CA-5433024AE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882" y="5448300"/>
            <a:ext cx="3485918" cy="266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3" grpId="0" animBg="1"/>
      <p:bldP spid="81943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76400" y="228600"/>
            <a:ext cx="845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3: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Có 56 học sinh xếp thành 7 hàng. Hỏi mỗi hàng có bao nhiêu học sinh?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bang ch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145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>
            <a:extLst>
              <a:ext uri="{FF2B5EF4-FFF2-40B4-BE49-F238E27FC236}">
                <a16:creationId xmlns:a16="http://schemas.microsoft.com/office/drawing/2014/main" id="{56088C6A-76D3-485B-8E91-83A0F00BDC26}"/>
              </a:ext>
            </a:extLst>
          </p:cNvPr>
          <p:cNvSpPr/>
          <p:nvPr/>
        </p:nvSpPr>
        <p:spPr>
          <a:xfrm>
            <a:off x="17980" y="13699"/>
            <a:ext cx="12174020" cy="6858000"/>
          </a:xfrm>
          <a:prstGeom prst="rect">
            <a:avLst/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A2C7B-15D1-4452-9BFA-DE12147BF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77824"/>
            <a:ext cx="845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3: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Có 56 học sinh xếp thành 7 hàng. Hỏi mỗi hàng có bao nhiêu học sinh?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B9DADE-FA27-4EDF-96FF-52DB202FC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817812"/>
            <a:ext cx="457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1 hàng: ... học sinh?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9B78F2-426D-462E-9491-A61A2EEF5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040189"/>
            <a:ext cx="5486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ctr" eaLnBrk="0" hangingPunct="0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Một hàng có số học sinh là:</a:t>
            </a:r>
          </a:p>
          <a:p>
            <a:pPr algn="ctr" eaLnBrk="0" hangingPunct="0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56 : 7 = 8 ( học sinh)</a:t>
            </a:r>
          </a:p>
          <a:p>
            <a:pPr algn="ctr" eaLnBrk="0" hangingPunct="0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Đáp số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: 8 học sinh.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7272D5DA-9B9D-4965-A563-05C9C242B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751012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Tóm tắt</a:t>
            </a:r>
          </a:p>
          <a:p>
            <a:pPr algn="ctr" eaLnBrk="0" hangingPunct="0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7 hàng: 56 học sinh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gch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85950"/>
            <a:ext cx="91440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0" y="762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4: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56 học sinh xếp thành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hàng, mỗi hàng có 7 học sinh. Hỏi xếp được bao nhiêu hàng?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0" y="1524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4: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Có 56 học sinh xếp thành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hàng, mỗi hàng có 7 học sinh. Hỏi xếp được bao nhiêu hàng?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0" y="2239962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048000" y="2773362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 học sinh   : 1 hàng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048000" y="3382962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56 học sinh   :... hàng?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19400" y="4455856"/>
            <a:ext cx="6019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ctr" eaLnBrk="0" hangingPunct="0"/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56 học sinh xếp được số hàng là:</a:t>
            </a:r>
          </a:p>
          <a:p>
            <a:pPr algn="ctr" eaLnBrk="0" hangingPunct="0"/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56 : 7 = 8 ( hàng)</a:t>
            </a:r>
          </a:p>
          <a:p>
            <a:pPr algn="ctr" eaLnBrk="0" hangingPunct="0"/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Đáp số: 8 hàng.</a:t>
            </a:r>
          </a:p>
          <a:p>
            <a:pPr eaLnBrk="0" hangingPunct="0"/>
            <a:endParaRPr lang="en-US" sz="32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0" y="1"/>
            <a:ext cx="4572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3:</a:t>
            </a:r>
          </a:p>
          <a:p>
            <a:pPr algn="ctr" eaLnBrk="0" hangingPunct="0"/>
            <a:r>
              <a:rPr lang="vi-VN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sz="32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56 học sinh: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 hàng</a:t>
            </a:r>
          </a:p>
          <a:p>
            <a:pPr algn="ctr" eaLnBrk="0" hangingPunct="0"/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hàng: ... học sinh?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8200" y="3048000"/>
            <a:ext cx="5486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sz="2800" b="1" u="sng" dirty="0"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ctr" eaLnBrk="0" hangingPunct="0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Một hàng có số học sinh là:</a:t>
            </a:r>
          </a:p>
          <a:p>
            <a:pPr algn="ctr" eaLnBrk="0" hangingPunct="0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56 : 7 = 8 ( học sinh)</a:t>
            </a:r>
          </a:p>
          <a:p>
            <a:pPr algn="ctr" eaLnBrk="0" hangingPunct="0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vi-VN" sz="2800" b="1" u="sng" dirty="0">
                <a:latin typeface="Times New Roman" pitchFamily="18" charset="0"/>
                <a:cs typeface="Times New Roman" pitchFamily="18" charset="0"/>
              </a:rPr>
              <a:t>Đáp số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: 8 học sinh.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19800" y="1"/>
            <a:ext cx="5486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4:</a:t>
            </a:r>
            <a:endParaRPr lang="en-US" sz="32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vi-VN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</a:p>
          <a:p>
            <a:pPr eaLnBrk="0" hangingPunct="0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 học sinh   : 1 hàng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56 học sinh :... hàng?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57800" y="3048000"/>
            <a:ext cx="60198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sz="2800" b="1" u="sng" dirty="0"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ctr" eaLnBrk="0" hangingPunct="0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56 học sinh xếp được số hàng là:</a:t>
            </a:r>
          </a:p>
          <a:p>
            <a:pPr algn="ctr" eaLnBrk="0" hangingPunct="0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56 : 7 = 8 ( hàng)</a:t>
            </a:r>
          </a:p>
          <a:p>
            <a:pPr algn="ctr" eaLnBrk="0" hangingPunct="0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vi-VN" sz="2800" b="1" u="sng" dirty="0">
                <a:latin typeface="Times New Roman" pitchFamily="18" charset="0"/>
                <a:cs typeface="Times New Roman" pitchFamily="18" charset="0"/>
              </a:rPr>
              <a:t>Đáp số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: 8 hàng.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1400" b="1" dirty="0"/>
          </a:p>
        </p:txBody>
      </p:sp>
      <p:cxnSp>
        <p:nvCxnSpPr>
          <p:cNvPr id="45062" name="Straight Connector 8"/>
          <p:cNvCxnSpPr>
            <a:cxnSpLocks noChangeShapeType="1"/>
          </p:cNvCxnSpPr>
          <p:nvPr/>
        </p:nvCxnSpPr>
        <p:spPr bwMode="auto">
          <a:xfrm rot="5400000">
            <a:off x="2363788" y="3427413"/>
            <a:ext cx="68580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DED59EF-A155-4F6C-B1BD-964D633CB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08182"/>
            <a:ext cx="5410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EF214B-C9A1-4240-8C99-624A5F0C9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403281"/>
            <a:ext cx="6705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24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459183" y="2590801"/>
            <a:ext cx="84374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Commercial Script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Commercial Script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Commercial Script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Commercial Script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Commercial Script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Commercial Script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Commercial Script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Commercial Script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Commercial Script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48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 CHÚC CÁC EM HỌC GIỎI</a:t>
            </a:r>
            <a:r>
              <a:rPr lang="en-US" altLang="en-US" sz="48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!</a:t>
            </a:r>
            <a:r>
              <a:rPr lang="en-GB" altLang="en-US" sz="48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                             </a:t>
            </a:r>
          </a:p>
        </p:txBody>
      </p:sp>
      <p:pic>
        <p:nvPicPr>
          <p:cNvPr id="3" name="Picture 5" descr="979B5B5D2A124BE19ACD5CCEE1BA27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99" y="4109244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9" descr="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5800" y="304800"/>
            <a:ext cx="18288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nh d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0998"/>
            <a:ext cx="266699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3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569450"/>
            <a:ext cx="342900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2209800" y="2667001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4099" name="Text Box 10"/>
          <p:cNvSpPr txBox="1">
            <a:spLocks noChangeArrowheads="1"/>
          </p:cNvSpPr>
          <p:nvPr/>
        </p:nvSpPr>
        <p:spPr bwMode="auto">
          <a:xfrm>
            <a:off x="2346325" y="2743200"/>
            <a:ext cx="3481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  </a:t>
            </a:r>
          </a:p>
        </p:txBody>
      </p:sp>
      <p:sp>
        <p:nvSpPr>
          <p:cNvPr id="4100" name="Text Box 16"/>
          <p:cNvSpPr txBox="1">
            <a:spLocks noChangeArrowheads="1"/>
          </p:cNvSpPr>
          <p:nvPr/>
        </p:nvSpPr>
        <p:spPr bwMode="auto">
          <a:xfrm>
            <a:off x="3619500" y="2719388"/>
            <a:ext cx="1333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4101" name="Text Box 18"/>
          <p:cNvSpPr txBox="1">
            <a:spLocks noChangeArrowheads="1"/>
          </p:cNvSpPr>
          <p:nvPr/>
        </p:nvSpPr>
        <p:spPr bwMode="auto">
          <a:xfrm>
            <a:off x="3676650" y="3719513"/>
            <a:ext cx="266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4102" name="Text Box 20"/>
          <p:cNvSpPr txBox="1">
            <a:spLocks noChangeArrowheads="1"/>
          </p:cNvSpPr>
          <p:nvPr/>
        </p:nvSpPr>
        <p:spPr bwMode="auto">
          <a:xfrm>
            <a:off x="7829550" y="2667000"/>
            <a:ext cx="266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36874" name="WordArt 10"/>
          <p:cNvSpPr>
            <a:spLocks noChangeArrowheads="1" noChangeShapeType="1" noTextEdit="1"/>
          </p:cNvSpPr>
          <p:nvPr/>
        </p:nvSpPr>
        <p:spPr bwMode="auto">
          <a:xfrm>
            <a:off x="1962150" y="2407444"/>
            <a:ext cx="5867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686E6C32-D648-4687-B4AE-D2540D8729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6">
            <a:extLst>
              <a:ext uri="{FF2B5EF4-FFF2-40B4-BE49-F238E27FC236}">
                <a16:creationId xmlns:a16="http://schemas.microsoft.com/office/drawing/2014/main" id="{932E3CA1-F0FC-4004-A380-4EEA97502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699" y="1600949"/>
            <a:ext cx="54906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48642AE0-4960-41EA-AFBD-B00E24499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362200"/>
            <a:ext cx="8090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Bảng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chia 7 (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35)</a:t>
            </a:r>
          </a:p>
        </p:txBody>
      </p:sp>
      <p:sp>
        <p:nvSpPr>
          <p:cNvPr id="7173" name="Text Box 6">
            <a:extLst>
              <a:ext uri="{FF2B5EF4-FFF2-40B4-BE49-F238E27FC236}">
                <a16:creationId xmlns:a16="http://schemas.microsoft.com/office/drawing/2014/main" id="{F75C11D1-412D-4F61-AB0B-7B1FF0978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54618"/>
            <a:ext cx="967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sáu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22tháng 10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5952F6-C2B8-4816-B077-6C6B7B48513D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826413" y="5666936"/>
            <a:ext cx="533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7  x  3  =  21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5396364">
            <a:off x="5524841" y="797280"/>
            <a:ext cx="1295400" cy="5334000"/>
            <a:chOff x="1488" y="384"/>
            <a:chExt cx="768" cy="336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488" y="384"/>
              <a:ext cx="768" cy="3360"/>
              <a:chOff x="1296" y="384"/>
              <a:chExt cx="768" cy="3360"/>
            </a:xfrm>
          </p:grpSpPr>
          <p:sp>
            <p:nvSpPr>
              <p:cNvPr id="8220" name="Rectangle 5"/>
              <p:cNvSpPr>
                <a:spLocks noChangeArrowheads="1"/>
              </p:cNvSpPr>
              <p:nvPr/>
            </p:nvSpPr>
            <p:spPr bwMode="auto">
              <a:xfrm>
                <a:off x="1296" y="384"/>
                <a:ext cx="768" cy="3360"/>
              </a:xfrm>
              <a:prstGeom prst="rect">
                <a:avLst/>
              </a:prstGeom>
              <a:solidFill>
                <a:srgbClr val="FFFF99"/>
              </a:solidFill>
              <a:ln w="571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1" name="Oval 6"/>
              <p:cNvSpPr>
                <a:spLocks noChangeArrowheads="1"/>
              </p:cNvSpPr>
              <p:nvPr/>
            </p:nvSpPr>
            <p:spPr bwMode="auto">
              <a:xfrm>
                <a:off x="1488" y="480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2" name="Oval 7"/>
              <p:cNvSpPr>
                <a:spLocks noChangeArrowheads="1"/>
              </p:cNvSpPr>
              <p:nvPr/>
            </p:nvSpPr>
            <p:spPr bwMode="auto">
              <a:xfrm>
                <a:off x="1488" y="92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3" name="Oval 8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4" name="Oval 9"/>
              <p:cNvSpPr>
                <a:spLocks noChangeArrowheads="1"/>
              </p:cNvSpPr>
              <p:nvPr/>
            </p:nvSpPr>
            <p:spPr bwMode="auto">
              <a:xfrm>
                <a:off x="1488" y="187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5" name="Oval 10"/>
              <p:cNvSpPr>
                <a:spLocks noChangeArrowheads="1"/>
              </p:cNvSpPr>
              <p:nvPr/>
            </p:nvSpPr>
            <p:spPr bwMode="auto">
              <a:xfrm>
                <a:off x="1488" y="23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6" name="Oval 11"/>
              <p:cNvSpPr>
                <a:spLocks noChangeArrowheads="1"/>
              </p:cNvSpPr>
              <p:nvPr/>
            </p:nvSpPr>
            <p:spPr bwMode="auto">
              <a:xfrm>
                <a:off x="1488" y="278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9" name="Oval 12"/>
            <p:cNvSpPr>
              <a:spLocks noChangeArrowheads="1"/>
            </p:cNvSpPr>
            <p:nvPr/>
          </p:nvSpPr>
          <p:spPr bwMode="auto">
            <a:xfrm>
              <a:off x="1680" y="3264"/>
              <a:ext cx="384" cy="3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 rot="5396364">
            <a:off x="5524841" y="2098321"/>
            <a:ext cx="1295400" cy="5334000"/>
            <a:chOff x="1488" y="384"/>
            <a:chExt cx="768" cy="336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1488" y="384"/>
              <a:ext cx="768" cy="3360"/>
              <a:chOff x="1296" y="384"/>
              <a:chExt cx="768" cy="3360"/>
            </a:xfrm>
          </p:grpSpPr>
          <p:sp>
            <p:nvSpPr>
              <p:cNvPr id="8211" name="Rectangle 26"/>
              <p:cNvSpPr>
                <a:spLocks noChangeArrowheads="1"/>
              </p:cNvSpPr>
              <p:nvPr/>
            </p:nvSpPr>
            <p:spPr bwMode="auto">
              <a:xfrm>
                <a:off x="1296" y="384"/>
                <a:ext cx="768" cy="3360"/>
              </a:xfrm>
              <a:prstGeom prst="rect">
                <a:avLst/>
              </a:prstGeom>
              <a:solidFill>
                <a:srgbClr val="FFFF99"/>
              </a:solidFill>
              <a:ln w="571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" name="Oval 27"/>
              <p:cNvSpPr>
                <a:spLocks noChangeArrowheads="1"/>
              </p:cNvSpPr>
              <p:nvPr/>
            </p:nvSpPr>
            <p:spPr bwMode="auto">
              <a:xfrm>
                <a:off x="1488" y="480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" name="Oval 28"/>
              <p:cNvSpPr>
                <a:spLocks noChangeArrowheads="1"/>
              </p:cNvSpPr>
              <p:nvPr/>
            </p:nvSpPr>
            <p:spPr bwMode="auto">
              <a:xfrm>
                <a:off x="1488" y="92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4" name="Oval 29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5" name="Oval 30"/>
              <p:cNvSpPr>
                <a:spLocks noChangeArrowheads="1"/>
              </p:cNvSpPr>
              <p:nvPr/>
            </p:nvSpPr>
            <p:spPr bwMode="auto">
              <a:xfrm>
                <a:off x="1488" y="187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Oval 31"/>
              <p:cNvSpPr>
                <a:spLocks noChangeArrowheads="1"/>
              </p:cNvSpPr>
              <p:nvPr/>
            </p:nvSpPr>
            <p:spPr bwMode="auto">
              <a:xfrm>
                <a:off x="1488" y="23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7" name="Oval 32"/>
              <p:cNvSpPr>
                <a:spLocks noChangeArrowheads="1"/>
              </p:cNvSpPr>
              <p:nvPr/>
            </p:nvSpPr>
            <p:spPr bwMode="auto">
              <a:xfrm>
                <a:off x="1488" y="278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0" name="Oval 33"/>
            <p:cNvSpPr>
              <a:spLocks noChangeArrowheads="1"/>
            </p:cNvSpPr>
            <p:nvPr/>
          </p:nvSpPr>
          <p:spPr bwMode="auto">
            <a:xfrm>
              <a:off x="1680" y="3264"/>
              <a:ext cx="384" cy="3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 rot="5396364">
            <a:off x="5522155" y="-503761"/>
            <a:ext cx="1295400" cy="5334000"/>
            <a:chOff x="1488" y="384"/>
            <a:chExt cx="768" cy="3360"/>
          </a:xfrm>
        </p:grpSpPr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1488" y="384"/>
              <a:ext cx="768" cy="3360"/>
              <a:chOff x="1296" y="384"/>
              <a:chExt cx="768" cy="3360"/>
            </a:xfrm>
          </p:grpSpPr>
          <p:sp>
            <p:nvSpPr>
              <p:cNvPr id="8202" name="Rectangle 36"/>
              <p:cNvSpPr>
                <a:spLocks noChangeArrowheads="1"/>
              </p:cNvSpPr>
              <p:nvPr/>
            </p:nvSpPr>
            <p:spPr bwMode="auto">
              <a:xfrm>
                <a:off x="1296" y="384"/>
                <a:ext cx="768" cy="3360"/>
              </a:xfrm>
              <a:prstGeom prst="rect">
                <a:avLst/>
              </a:prstGeom>
              <a:solidFill>
                <a:srgbClr val="FFFF99"/>
              </a:solidFill>
              <a:ln w="571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3" name="Oval 37"/>
              <p:cNvSpPr>
                <a:spLocks noChangeArrowheads="1"/>
              </p:cNvSpPr>
              <p:nvPr/>
            </p:nvSpPr>
            <p:spPr bwMode="auto">
              <a:xfrm>
                <a:off x="1488" y="480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4" name="Oval 38"/>
              <p:cNvSpPr>
                <a:spLocks noChangeArrowheads="1"/>
              </p:cNvSpPr>
              <p:nvPr/>
            </p:nvSpPr>
            <p:spPr bwMode="auto">
              <a:xfrm>
                <a:off x="1488" y="92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5" name="Oval 39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6" name="Oval 40"/>
              <p:cNvSpPr>
                <a:spLocks noChangeArrowheads="1"/>
              </p:cNvSpPr>
              <p:nvPr/>
            </p:nvSpPr>
            <p:spPr bwMode="auto">
              <a:xfrm>
                <a:off x="1488" y="187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7" name="Oval 41"/>
              <p:cNvSpPr>
                <a:spLocks noChangeArrowheads="1"/>
              </p:cNvSpPr>
              <p:nvPr/>
            </p:nvSpPr>
            <p:spPr bwMode="auto">
              <a:xfrm>
                <a:off x="1488" y="23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8" name="Oval 42"/>
              <p:cNvSpPr>
                <a:spLocks noChangeArrowheads="1"/>
              </p:cNvSpPr>
              <p:nvPr/>
            </p:nvSpPr>
            <p:spPr bwMode="auto">
              <a:xfrm>
                <a:off x="1488" y="278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01" name="Oval 43"/>
            <p:cNvSpPr>
              <a:spLocks noChangeArrowheads="1"/>
            </p:cNvSpPr>
            <p:nvPr/>
          </p:nvSpPr>
          <p:spPr bwMode="auto">
            <a:xfrm>
              <a:off x="1680" y="3264"/>
              <a:ext cx="384" cy="3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953000" y="4346576"/>
            <a:ext cx="66294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53000" y="2992438"/>
            <a:ext cx="66294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53000" y="1638300"/>
            <a:ext cx="66294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201"/>
          <p:cNvSpPr>
            <a:spLocks noChangeArrowheads="1"/>
          </p:cNvSpPr>
          <p:nvPr/>
        </p:nvSpPr>
        <p:spPr bwMode="auto">
          <a:xfrm>
            <a:off x="1752600" y="1998662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3" name="Oval 201"/>
          <p:cNvSpPr>
            <a:spLocks noChangeArrowheads="1"/>
          </p:cNvSpPr>
          <p:nvPr/>
        </p:nvSpPr>
        <p:spPr bwMode="auto">
          <a:xfrm>
            <a:off x="2133600" y="1998662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4" name="Oval 201"/>
          <p:cNvSpPr>
            <a:spLocks noChangeArrowheads="1"/>
          </p:cNvSpPr>
          <p:nvPr/>
        </p:nvSpPr>
        <p:spPr bwMode="auto">
          <a:xfrm>
            <a:off x="2514600" y="1998662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5" name="Oval 201"/>
          <p:cNvSpPr>
            <a:spLocks noChangeArrowheads="1"/>
          </p:cNvSpPr>
          <p:nvPr/>
        </p:nvSpPr>
        <p:spPr bwMode="auto">
          <a:xfrm>
            <a:off x="4056062" y="1998664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6" name="Oval 201"/>
          <p:cNvSpPr>
            <a:spLocks noChangeArrowheads="1"/>
          </p:cNvSpPr>
          <p:nvPr/>
        </p:nvSpPr>
        <p:spPr bwMode="auto">
          <a:xfrm>
            <a:off x="2514601" y="2608264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7" name="Oval 201"/>
          <p:cNvSpPr>
            <a:spLocks noChangeArrowheads="1"/>
          </p:cNvSpPr>
          <p:nvPr/>
        </p:nvSpPr>
        <p:spPr bwMode="auto">
          <a:xfrm>
            <a:off x="2913064" y="1998662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8" name="Oval 201"/>
          <p:cNvSpPr>
            <a:spLocks noChangeArrowheads="1"/>
          </p:cNvSpPr>
          <p:nvPr/>
        </p:nvSpPr>
        <p:spPr bwMode="auto">
          <a:xfrm>
            <a:off x="3276600" y="1998662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9" name="Oval 201"/>
          <p:cNvSpPr>
            <a:spLocks noChangeArrowheads="1"/>
          </p:cNvSpPr>
          <p:nvPr/>
        </p:nvSpPr>
        <p:spPr bwMode="auto">
          <a:xfrm>
            <a:off x="3657600" y="1998662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10" name="Oval 201"/>
          <p:cNvSpPr>
            <a:spLocks noChangeArrowheads="1"/>
          </p:cNvSpPr>
          <p:nvPr/>
        </p:nvSpPr>
        <p:spPr bwMode="auto">
          <a:xfrm>
            <a:off x="1770063" y="2608262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11" name="Oval 201"/>
          <p:cNvSpPr>
            <a:spLocks noChangeArrowheads="1"/>
          </p:cNvSpPr>
          <p:nvPr/>
        </p:nvSpPr>
        <p:spPr bwMode="auto">
          <a:xfrm>
            <a:off x="2151062" y="2608262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12" name="Oval 201"/>
          <p:cNvSpPr>
            <a:spLocks noChangeArrowheads="1"/>
          </p:cNvSpPr>
          <p:nvPr/>
        </p:nvSpPr>
        <p:spPr bwMode="auto">
          <a:xfrm>
            <a:off x="2151062" y="3217864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13" name="Oval 201"/>
          <p:cNvSpPr>
            <a:spLocks noChangeArrowheads="1"/>
          </p:cNvSpPr>
          <p:nvPr/>
        </p:nvSpPr>
        <p:spPr bwMode="auto">
          <a:xfrm>
            <a:off x="2895601" y="2608262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14" name="Oval 201"/>
          <p:cNvSpPr>
            <a:spLocks noChangeArrowheads="1"/>
          </p:cNvSpPr>
          <p:nvPr/>
        </p:nvSpPr>
        <p:spPr bwMode="auto">
          <a:xfrm>
            <a:off x="4056062" y="2608264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15" name="Oval 201"/>
          <p:cNvSpPr>
            <a:spLocks noChangeArrowheads="1"/>
          </p:cNvSpPr>
          <p:nvPr/>
        </p:nvSpPr>
        <p:spPr bwMode="auto">
          <a:xfrm>
            <a:off x="3675062" y="2608264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16" name="Oval 201"/>
          <p:cNvSpPr>
            <a:spLocks noChangeArrowheads="1"/>
          </p:cNvSpPr>
          <p:nvPr/>
        </p:nvSpPr>
        <p:spPr bwMode="auto">
          <a:xfrm>
            <a:off x="2895600" y="3217864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17" name="Oval 201"/>
          <p:cNvSpPr>
            <a:spLocks noChangeArrowheads="1"/>
          </p:cNvSpPr>
          <p:nvPr/>
        </p:nvSpPr>
        <p:spPr bwMode="auto">
          <a:xfrm>
            <a:off x="3276601" y="2608264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18" name="Oval 201"/>
          <p:cNvSpPr>
            <a:spLocks noChangeArrowheads="1"/>
          </p:cNvSpPr>
          <p:nvPr/>
        </p:nvSpPr>
        <p:spPr bwMode="auto">
          <a:xfrm>
            <a:off x="1770062" y="3217864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19" name="Oval 201"/>
          <p:cNvSpPr>
            <a:spLocks noChangeArrowheads="1"/>
          </p:cNvSpPr>
          <p:nvPr/>
        </p:nvSpPr>
        <p:spPr bwMode="auto">
          <a:xfrm>
            <a:off x="2532062" y="3217864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20" name="Oval 201"/>
          <p:cNvSpPr>
            <a:spLocks noChangeArrowheads="1"/>
          </p:cNvSpPr>
          <p:nvPr/>
        </p:nvSpPr>
        <p:spPr bwMode="auto">
          <a:xfrm>
            <a:off x="3675062" y="3217864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21" name="Oval 201"/>
          <p:cNvSpPr>
            <a:spLocks noChangeArrowheads="1"/>
          </p:cNvSpPr>
          <p:nvPr/>
        </p:nvSpPr>
        <p:spPr bwMode="auto">
          <a:xfrm>
            <a:off x="3294062" y="3217864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22" name="Oval 201"/>
          <p:cNvSpPr>
            <a:spLocks noChangeArrowheads="1"/>
          </p:cNvSpPr>
          <p:nvPr/>
        </p:nvSpPr>
        <p:spPr bwMode="auto">
          <a:xfrm>
            <a:off x="4056062" y="3200401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3810000" y="5257801"/>
            <a:ext cx="533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21  :  7  = 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78538E-6 L 0.53247 0.001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1397E-6 L 0.50937 -0.000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1397E-6 L 0.46771 -0.000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1397E-6 L 0.43247 -0.000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78538E-6 L 0.39271 0.001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78538E-6 L 0.35938 0.0013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8538E-6 L 0.33438 0.0013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4255E-6 L -4.72222E-6 0.0562 C -4.72222E-6 0.08141 0.09393 0.1124 0.17032 0.1124 L 0.3408 0.1124 " pathEditMode="relative" rAng="0" ptsTypes="FfFF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5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4255E-6 L -1.38889E-6 0.0562 C -1.38889E-6 0.08141 0.1007 0.1124 0.18281 0.1124 L 0.3658 0.1124 " pathEditMode="relative" rAng="0" ptsTypes="FfFF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5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01665E-6 L 1.66667E-6 0.06036 C 1.66667E-6 0.08742 0.10816 0.12095 0.19635 0.12095 L 0.39271 0.12095 " pathEditMode="relative" rAng="0" ptsTypes="FfFF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6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4255E-6 L 5E-6 0.06175 C 5E-6 0.08927 0.11962 0.1235 0.21719 0.1235 L 0.43438 0.1235 " pathEditMode="relative" rAng="0" ptsTypes="FfFF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6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01665E-6 L -1.66667E-6 0.06036 C -1.66667E-6 0.08742 0.12882 0.12095 0.23386 0.12095 L 0.46771 0.12095 " pathEditMode="relative" rAng="0" ptsTypes="FfFF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6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4255E-6 L 1.94444E-6 0.06175 C 1.94444E-6 0.08927 0.1375 0.1235 0.24948 0.1235 L 0.49913 0.1235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6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4662E-6 L 3.33333E-6 0.06106 C 3.33333E-6 0.08835 0.14687 0.12211 0.26666 0.12211 L 0.53333 0.12211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6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03053E-7 L -4.72222E-6 0.1228 C -4.72222E-6 0.17785 0.14445 0.24561 0.26198 0.24561 L 0.52414 0.24561 " pathEditMode="relative" rAng="0" ptsTypes="FfFF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12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03053E-7 L 1.94444E-6 0.1228 C 1.94444E-6 0.17785 0.13524 0.24561 0.24531 0.24561 L 0.4908 0.24561 " pathEditMode="relative" rAng="0" ptsTypes="FfFF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12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03053E-7 L -1.38889E-6 0.1228 C -1.38889E-6 0.17785 0.1283 0.24561 0.23281 0.24561 L 0.4658 0.24561 " pathEditMode="relative" rAng="0" ptsTypes="FfFF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12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03053E-7 L 5E-6 0.1228 C 5E-6 0.17785 0.11737 0.24561 0.21303 0.24561 L 0.42605 0.24561 " pathEditMode="relative" rAng="0" ptsTypes="FfFF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12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03053E-7 L 1.94444E-6 0.1228 C 1.94444E-6 0.17785 0.10538 0.24561 0.19114 0.24561 L 0.38246 0.24561 " pathEditMode="relative" rAng="0" ptsTypes="FfFF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2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03053E-7 L -1.38889E-6 0.1228 C -1.38889E-6 0.17761 0.09844 0.24561 0.17865 0.24561 L 0.35747 0.24561 " pathEditMode="relative" rAng="0" ptsTypes="FfFF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12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03053E-7 L -4.72222E-6 0.1228 C -4.72222E-6 0.17785 0.09393 0.24561 0.17032 0.24561 L 0.3408 0.24561 " pathEditMode="relative" rAng="0" ptsTypes="FfFF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12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4" grpId="0" animBg="1"/>
      <p:bldP spid="24" grpId="1" animBg="1"/>
      <p:bldP spid="23" grpId="0" animBg="1"/>
      <p:bldP spid="23" grpId="1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D7D287-64DD-4DE2-974E-37C66BF0B783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5562600" y="10668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.VnArial" pitchFamily="34" charset="0"/>
              </a:rPr>
              <a:t>7 x 1 =   7</a:t>
            </a:r>
          </a:p>
        </p:txBody>
      </p:sp>
      <p:sp>
        <p:nvSpPr>
          <p:cNvPr id="10286" name="Text Box 46"/>
          <p:cNvSpPr txBox="1">
            <a:spLocks noChangeArrowheads="1"/>
          </p:cNvSpPr>
          <p:nvPr/>
        </p:nvSpPr>
        <p:spPr bwMode="auto">
          <a:xfrm>
            <a:off x="5562600" y="156845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.VnArial" pitchFamily="34" charset="0"/>
              </a:rPr>
              <a:t>7 x 2 = 14</a:t>
            </a:r>
          </a:p>
        </p:txBody>
      </p:sp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5562600" y="210185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.VnArial" pitchFamily="34" charset="0"/>
              </a:rPr>
              <a:t>7 x 3 = 21</a:t>
            </a:r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5562600" y="26352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.VnArial" pitchFamily="34" charset="0"/>
              </a:rPr>
              <a:t>7 x 4 = 28</a:t>
            </a:r>
          </a:p>
        </p:txBody>
      </p:sp>
      <p:sp>
        <p:nvSpPr>
          <p:cNvPr id="10289" name="Text Box 49"/>
          <p:cNvSpPr txBox="1">
            <a:spLocks noChangeArrowheads="1"/>
          </p:cNvSpPr>
          <p:nvPr/>
        </p:nvSpPr>
        <p:spPr bwMode="auto">
          <a:xfrm>
            <a:off x="5562600" y="31686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.VnArial" pitchFamily="34" charset="0"/>
              </a:rPr>
              <a:t>7 x 5 = 35</a:t>
            </a:r>
          </a:p>
        </p:txBody>
      </p: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5562600" y="37020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.VnArial" pitchFamily="34" charset="0"/>
              </a:rPr>
              <a:t>7 x 6 = 42</a:t>
            </a:r>
          </a:p>
        </p:txBody>
      </p:sp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5562600" y="42354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.VnArial" pitchFamily="34" charset="0"/>
              </a:rPr>
              <a:t>7 x 7 = 49</a:t>
            </a:r>
          </a:p>
        </p:txBody>
      </p:sp>
      <p:sp>
        <p:nvSpPr>
          <p:cNvPr id="10292" name="Text Box 52"/>
          <p:cNvSpPr txBox="1">
            <a:spLocks noChangeArrowheads="1"/>
          </p:cNvSpPr>
          <p:nvPr/>
        </p:nvSpPr>
        <p:spPr bwMode="auto">
          <a:xfrm>
            <a:off x="5562600" y="48450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.VnArial" pitchFamily="34" charset="0"/>
              </a:rPr>
              <a:t>7 x 8 = 56</a:t>
            </a:r>
          </a:p>
        </p:txBody>
      </p:sp>
      <p:sp>
        <p:nvSpPr>
          <p:cNvPr id="10293" name="Text Box 53"/>
          <p:cNvSpPr txBox="1">
            <a:spLocks noChangeArrowheads="1"/>
          </p:cNvSpPr>
          <p:nvPr/>
        </p:nvSpPr>
        <p:spPr bwMode="auto">
          <a:xfrm>
            <a:off x="5562600" y="53784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.VnArial" pitchFamily="34" charset="0"/>
              </a:rPr>
              <a:t>7 x 9 = 63</a:t>
            </a:r>
          </a:p>
        </p:txBody>
      </p:sp>
      <p:sp>
        <p:nvSpPr>
          <p:cNvPr id="10294" name="Text Box 54"/>
          <p:cNvSpPr txBox="1">
            <a:spLocks noChangeArrowheads="1"/>
          </p:cNvSpPr>
          <p:nvPr/>
        </p:nvSpPr>
        <p:spPr bwMode="auto">
          <a:xfrm>
            <a:off x="5562600" y="591185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.VnArial" pitchFamily="34" charset="0"/>
              </a:rPr>
              <a:t>7 x10= 70</a:t>
            </a:r>
          </a:p>
        </p:txBody>
      </p:sp>
      <p:sp>
        <p:nvSpPr>
          <p:cNvPr id="10295" name="Text Box 55"/>
          <p:cNvSpPr txBox="1">
            <a:spLocks noChangeArrowheads="1"/>
          </p:cNvSpPr>
          <p:nvPr/>
        </p:nvSpPr>
        <p:spPr bwMode="auto">
          <a:xfrm>
            <a:off x="8382000" y="104775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.VnArial" pitchFamily="34" charset="0"/>
              </a:rPr>
              <a:t>7 : 7 = 1</a:t>
            </a:r>
          </a:p>
        </p:txBody>
      </p:sp>
      <p:sp>
        <p:nvSpPr>
          <p:cNvPr id="9231" name="Text Box 56"/>
          <p:cNvSpPr txBox="1">
            <a:spLocks noChangeArrowheads="1"/>
          </p:cNvSpPr>
          <p:nvPr/>
        </p:nvSpPr>
        <p:spPr bwMode="auto">
          <a:xfrm>
            <a:off x="8153400" y="15621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.VnArial" pitchFamily="34" charset="0"/>
              </a:rPr>
              <a:t>14 : 7 = 2</a:t>
            </a:r>
          </a:p>
        </p:txBody>
      </p:sp>
      <p:sp>
        <p:nvSpPr>
          <p:cNvPr id="9232" name="Text Box 57"/>
          <p:cNvSpPr txBox="1">
            <a:spLocks noChangeArrowheads="1"/>
          </p:cNvSpPr>
          <p:nvPr/>
        </p:nvSpPr>
        <p:spPr bwMode="auto">
          <a:xfrm>
            <a:off x="8039100" y="21018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.VnArial" pitchFamily="34" charset="0"/>
              </a:rPr>
              <a:t> 21 : 7 = 3</a:t>
            </a:r>
          </a:p>
        </p:txBody>
      </p:sp>
      <p:sp>
        <p:nvSpPr>
          <p:cNvPr id="10298" name="Text Box 58"/>
          <p:cNvSpPr txBox="1">
            <a:spLocks noChangeArrowheads="1"/>
          </p:cNvSpPr>
          <p:nvPr/>
        </p:nvSpPr>
        <p:spPr bwMode="auto">
          <a:xfrm>
            <a:off x="8191500" y="263525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.VnArial" pitchFamily="34" charset="0"/>
              </a:rPr>
              <a:t>28 : 7 = 4</a:t>
            </a:r>
          </a:p>
        </p:txBody>
      </p:sp>
      <p:sp>
        <p:nvSpPr>
          <p:cNvPr id="10299" name="Text Box 59"/>
          <p:cNvSpPr txBox="1">
            <a:spLocks noChangeArrowheads="1"/>
          </p:cNvSpPr>
          <p:nvPr/>
        </p:nvSpPr>
        <p:spPr bwMode="auto">
          <a:xfrm>
            <a:off x="8210550" y="32004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.VnArial" pitchFamily="34" charset="0"/>
              </a:rPr>
              <a:t>35 : 7 = 5</a:t>
            </a:r>
          </a:p>
        </p:txBody>
      </p:sp>
      <p:sp>
        <p:nvSpPr>
          <p:cNvPr id="10300" name="Text Box 60"/>
          <p:cNvSpPr txBox="1">
            <a:spLocks noChangeArrowheads="1"/>
          </p:cNvSpPr>
          <p:nvPr/>
        </p:nvSpPr>
        <p:spPr bwMode="auto">
          <a:xfrm>
            <a:off x="8058150" y="36576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.VnArial" pitchFamily="34" charset="0"/>
              </a:rPr>
              <a:t> 42 : 7 = 6</a:t>
            </a:r>
          </a:p>
        </p:txBody>
      </p:sp>
      <p:sp>
        <p:nvSpPr>
          <p:cNvPr id="10301" name="Text Box 61"/>
          <p:cNvSpPr txBox="1">
            <a:spLocks noChangeArrowheads="1"/>
          </p:cNvSpPr>
          <p:nvPr/>
        </p:nvSpPr>
        <p:spPr bwMode="auto">
          <a:xfrm>
            <a:off x="8077200" y="42354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.VnArial" pitchFamily="34" charset="0"/>
              </a:rPr>
              <a:t> 49 : 7 = 7</a:t>
            </a:r>
          </a:p>
        </p:txBody>
      </p:sp>
      <p:sp>
        <p:nvSpPr>
          <p:cNvPr id="10302" name="Text Box 62"/>
          <p:cNvSpPr txBox="1">
            <a:spLocks noChangeArrowheads="1"/>
          </p:cNvSpPr>
          <p:nvPr/>
        </p:nvSpPr>
        <p:spPr bwMode="auto">
          <a:xfrm>
            <a:off x="8096250" y="47688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.VnArial" pitchFamily="34" charset="0"/>
              </a:rPr>
              <a:t> 56 : 7 = 8</a:t>
            </a:r>
          </a:p>
        </p:txBody>
      </p:sp>
      <p:sp>
        <p:nvSpPr>
          <p:cNvPr id="10303" name="Text Box 63"/>
          <p:cNvSpPr txBox="1">
            <a:spLocks noChangeArrowheads="1"/>
          </p:cNvSpPr>
          <p:nvPr/>
        </p:nvSpPr>
        <p:spPr bwMode="auto">
          <a:xfrm>
            <a:off x="8115300" y="53784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.VnArial" pitchFamily="34" charset="0"/>
              </a:rPr>
              <a:t> 63 : 7 = 9</a:t>
            </a:r>
          </a:p>
        </p:txBody>
      </p:sp>
      <p:sp>
        <p:nvSpPr>
          <p:cNvPr id="10304" name="Text Box 64"/>
          <p:cNvSpPr txBox="1">
            <a:spLocks noChangeArrowheads="1"/>
          </p:cNvSpPr>
          <p:nvPr/>
        </p:nvSpPr>
        <p:spPr bwMode="auto">
          <a:xfrm>
            <a:off x="8115300" y="591185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.VnArial" pitchFamily="34" charset="0"/>
              </a:rPr>
              <a:t> 70 : 7 = 10</a:t>
            </a:r>
          </a:p>
        </p:txBody>
      </p:sp>
      <p:sp>
        <p:nvSpPr>
          <p:cNvPr id="9240" name="Rectangle 66"/>
          <p:cNvSpPr>
            <a:spLocks noChangeArrowheads="1"/>
          </p:cNvSpPr>
          <p:nvPr/>
        </p:nvSpPr>
        <p:spPr bwMode="auto">
          <a:xfrm>
            <a:off x="1733550" y="3544674"/>
            <a:ext cx="2743200" cy="1066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76"/>
          <p:cNvSpPr>
            <a:spLocks noChangeArrowheads="1"/>
          </p:cNvSpPr>
          <p:nvPr/>
        </p:nvSpPr>
        <p:spPr bwMode="auto">
          <a:xfrm>
            <a:off x="3836988" y="2268538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9243" name="Rectangle 77"/>
          <p:cNvSpPr>
            <a:spLocks noChangeArrowheads="1"/>
          </p:cNvSpPr>
          <p:nvPr/>
        </p:nvSpPr>
        <p:spPr bwMode="auto">
          <a:xfrm flipH="1">
            <a:off x="2057400" y="2179638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   </a:t>
            </a:r>
            <a:endParaRPr lang="en-US"/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1981200" y="1905000"/>
            <a:ext cx="2209800" cy="1066800"/>
            <a:chOff x="192" y="1584"/>
            <a:chExt cx="1392" cy="672"/>
          </a:xfrm>
        </p:grpSpPr>
        <p:grpSp>
          <p:nvGrpSpPr>
            <p:cNvPr id="6" name="Group 45"/>
            <p:cNvGrpSpPr>
              <a:grpSpLocks/>
            </p:cNvGrpSpPr>
            <p:nvPr/>
          </p:nvGrpSpPr>
          <p:grpSpPr bwMode="auto">
            <a:xfrm>
              <a:off x="192" y="2064"/>
              <a:ext cx="1392" cy="192"/>
              <a:chOff x="48" y="960"/>
              <a:chExt cx="1392" cy="192"/>
            </a:xfrm>
          </p:grpSpPr>
          <p:sp>
            <p:nvSpPr>
              <p:cNvPr id="9269" name="Rectangle 46"/>
              <p:cNvSpPr>
                <a:spLocks noChangeArrowheads="1"/>
              </p:cNvSpPr>
              <p:nvPr/>
            </p:nvSpPr>
            <p:spPr bwMode="auto">
              <a:xfrm>
                <a:off x="48" y="960"/>
                <a:ext cx="1392" cy="192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0" name="Oval 47"/>
              <p:cNvSpPr>
                <a:spLocks noChangeArrowheads="1"/>
              </p:cNvSpPr>
              <p:nvPr/>
            </p:nvSpPr>
            <p:spPr bwMode="auto">
              <a:xfrm>
                <a:off x="108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1" name="Oval 48"/>
              <p:cNvSpPr>
                <a:spLocks noChangeArrowheads="1"/>
              </p:cNvSpPr>
              <p:nvPr/>
            </p:nvSpPr>
            <p:spPr bwMode="auto">
              <a:xfrm>
                <a:off x="300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2" name="Oval 49"/>
              <p:cNvSpPr>
                <a:spLocks noChangeArrowheads="1"/>
              </p:cNvSpPr>
              <p:nvPr/>
            </p:nvSpPr>
            <p:spPr bwMode="auto">
              <a:xfrm>
                <a:off x="492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3" name="Oval 50"/>
              <p:cNvSpPr>
                <a:spLocks noChangeArrowheads="1"/>
              </p:cNvSpPr>
              <p:nvPr/>
            </p:nvSpPr>
            <p:spPr bwMode="auto">
              <a:xfrm>
                <a:off x="684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4" name="Oval 51"/>
              <p:cNvSpPr>
                <a:spLocks noChangeArrowheads="1"/>
              </p:cNvSpPr>
              <p:nvPr/>
            </p:nvSpPr>
            <p:spPr bwMode="auto">
              <a:xfrm>
                <a:off x="876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5" name="Oval 52"/>
              <p:cNvSpPr>
                <a:spLocks noChangeArrowheads="1"/>
              </p:cNvSpPr>
              <p:nvPr/>
            </p:nvSpPr>
            <p:spPr bwMode="auto">
              <a:xfrm>
                <a:off x="1056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6" name="Oval 53"/>
              <p:cNvSpPr>
                <a:spLocks noChangeArrowheads="1"/>
              </p:cNvSpPr>
              <p:nvPr/>
            </p:nvSpPr>
            <p:spPr bwMode="auto">
              <a:xfrm>
                <a:off x="1248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192" y="1584"/>
              <a:ext cx="1392" cy="192"/>
              <a:chOff x="48" y="960"/>
              <a:chExt cx="1392" cy="192"/>
            </a:xfrm>
          </p:grpSpPr>
          <p:sp>
            <p:nvSpPr>
              <p:cNvPr id="9261" name="Rectangle 55"/>
              <p:cNvSpPr>
                <a:spLocks noChangeArrowheads="1"/>
              </p:cNvSpPr>
              <p:nvPr/>
            </p:nvSpPr>
            <p:spPr bwMode="auto">
              <a:xfrm>
                <a:off x="48" y="960"/>
                <a:ext cx="1392" cy="192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  <a:p>
                <a:endParaRPr lang="en-US"/>
              </a:p>
            </p:txBody>
          </p:sp>
          <p:sp>
            <p:nvSpPr>
              <p:cNvPr id="9262" name="Oval 56"/>
              <p:cNvSpPr>
                <a:spLocks noChangeArrowheads="1"/>
              </p:cNvSpPr>
              <p:nvPr/>
            </p:nvSpPr>
            <p:spPr bwMode="auto">
              <a:xfrm>
                <a:off x="108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3" name="Oval 57"/>
              <p:cNvSpPr>
                <a:spLocks noChangeArrowheads="1"/>
              </p:cNvSpPr>
              <p:nvPr/>
            </p:nvSpPr>
            <p:spPr bwMode="auto">
              <a:xfrm>
                <a:off x="300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4" name="Oval 58"/>
              <p:cNvSpPr>
                <a:spLocks noChangeArrowheads="1"/>
              </p:cNvSpPr>
              <p:nvPr/>
            </p:nvSpPr>
            <p:spPr bwMode="auto">
              <a:xfrm>
                <a:off x="492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5" name="Oval 59"/>
              <p:cNvSpPr>
                <a:spLocks noChangeArrowheads="1"/>
              </p:cNvSpPr>
              <p:nvPr/>
            </p:nvSpPr>
            <p:spPr bwMode="auto">
              <a:xfrm>
                <a:off x="684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6" name="Oval 60"/>
              <p:cNvSpPr>
                <a:spLocks noChangeArrowheads="1"/>
              </p:cNvSpPr>
              <p:nvPr/>
            </p:nvSpPr>
            <p:spPr bwMode="auto">
              <a:xfrm>
                <a:off x="876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7" name="Oval 61"/>
              <p:cNvSpPr>
                <a:spLocks noChangeArrowheads="1"/>
              </p:cNvSpPr>
              <p:nvPr/>
            </p:nvSpPr>
            <p:spPr bwMode="auto">
              <a:xfrm>
                <a:off x="1056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8" name="Oval 62"/>
              <p:cNvSpPr>
                <a:spLocks noChangeArrowheads="1"/>
              </p:cNvSpPr>
              <p:nvPr/>
            </p:nvSpPr>
            <p:spPr bwMode="auto">
              <a:xfrm>
                <a:off x="1248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63"/>
            <p:cNvGrpSpPr>
              <a:grpSpLocks/>
            </p:cNvGrpSpPr>
            <p:nvPr/>
          </p:nvGrpSpPr>
          <p:grpSpPr bwMode="auto">
            <a:xfrm>
              <a:off x="192" y="1824"/>
              <a:ext cx="1392" cy="192"/>
              <a:chOff x="48" y="960"/>
              <a:chExt cx="1392" cy="192"/>
            </a:xfrm>
          </p:grpSpPr>
          <p:sp>
            <p:nvSpPr>
              <p:cNvPr id="9253" name="Rectangle 64"/>
              <p:cNvSpPr>
                <a:spLocks noChangeArrowheads="1"/>
              </p:cNvSpPr>
              <p:nvPr/>
            </p:nvSpPr>
            <p:spPr bwMode="auto">
              <a:xfrm>
                <a:off x="48" y="960"/>
                <a:ext cx="1392" cy="192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Oval 65"/>
              <p:cNvSpPr>
                <a:spLocks noChangeArrowheads="1"/>
              </p:cNvSpPr>
              <p:nvPr/>
            </p:nvSpPr>
            <p:spPr bwMode="auto">
              <a:xfrm>
                <a:off x="108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5" name="Oval 66"/>
              <p:cNvSpPr>
                <a:spLocks noChangeArrowheads="1"/>
              </p:cNvSpPr>
              <p:nvPr/>
            </p:nvSpPr>
            <p:spPr bwMode="auto">
              <a:xfrm>
                <a:off x="300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6" name="Oval 67"/>
              <p:cNvSpPr>
                <a:spLocks noChangeArrowheads="1"/>
              </p:cNvSpPr>
              <p:nvPr/>
            </p:nvSpPr>
            <p:spPr bwMode="auto">
              <a:xfrm>
                <a:off x="480" y="1008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7" name="Oval 68"/>
              <p:cNvSpPr>
                <a:spLocks noChangeArrowheads="1"/>
              </p:cNvSpPr>
              <p:nvPr/>
            </p:nvSpPr>
            <p:spPr bwMode="auto">
              <a:xfrm>
                <a:off x="684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8" name="Oval 69"/>
              <p:cNvSpPr>
                <a:spLocks noChangeArrowheads="1"/>
              </p:cNvSpPr>
              <p:nvPr/>
            </p:nvSpPr>
            <p:spPr bwMode="auto">
              <a:xfrm>
                <a:off x="876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9" name="Oval 70"/>
              <p:cNvSpPr>
                <a:spLocks noChangeArrowheads="1"/>
              </p:cNvSpPr>
              <p:nvPr/>
            </p:nvSpPr>
            <p:spPr bwMode="auto">
              <a:xfrm>
                <a:off x="1056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0" name="Oval 71"/>
              <p:cNvSpPr>
                <a:spLocks noChangeArrowheads="1"/>
              </p:cNvSpPr>
              <p:nvPr/>
            </p:nvSpPr>
            <p:spPr bwMode="auto">
              <a:xfrm>
                <a:off x="1248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46" name="Rectangle 110"/>
          <p:cNvSpPr>
            <a:spLocks noChangeArrowheads="1"/>
          </p:cNvSpPr>
          <p:nvPr/>
        </p:nvSpPr>
        <p:spPr bwMode="auto">
          <a:xfrm>
            <a:off x="1447801" y="3581400"/>
            <a:ext cx="27416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7 x  3 =  21</a:t>
            </a:r>
          </a:p>
          <a:p>
            <a:pPr marL="457200" indent="-45720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21 :  7 =  3</a:t>
            </a:r>
          </a:p>
        </p:txBody>
      </p:sp>
      <p:sp>
        <p:nvSpPr>
          <p:cNvPr id="9247" name="Rectangle 113"/>
          <p:cNvSpPr>
            <a:spLocks noChangeArrowheads="1"/>
          </p:cNvSpPr>
          <p:nvPr/>
        </p:nvSpPr>
        <p:spPr bwMode="auto">
          <a:xfrm>
            <a:off x="3481388" y="6367464"/>
            <a:ext cx="2286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800" b="1">
              <a:solidFill>
                <a:srgbClr val="3333CC"/>
              </a:solidFill>
            </a:endParaRPr>
          </a:p>
          <a:p>
            <a:endParaRPr lang="en-US" sz="4800" b="1">
              <a:solidFill>
                <a:srgbClr val="3333CC"/>
              </a:solidFill>
            </a:endParaRPr>
          </a:p>
        </p:txBody>
      </p:sp>
      <p:sp>
        <p:nvSpPr>
          <p:cNvPr id="9248" name="Line 16"/>
          <p:cNvSpPr>
            <a:spLocks noChangeShapeType="1"/>
          </p:cNvSpPr>
          <p:nvPr/>
        </p:nvSpPr>
        <p:spPr bwMode="auto">
          <a:xfrm>
            <a:off x="8001000" y="12954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9" name="Line 16"/>
          <p:cNvSpPr>
            <a:spLocks noChangeShapeType="1"/>
          </p:cNvSpPr>
          <p:nvPr/>
        </p:nvSpPr>
        <p:spPr bwMode="auto">
          <a:xfrm>
            <a:off x="5257800" y="12192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536632" y="177565"/>
            <a:ext cx="8051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               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 CHIA 7 </a:t>
            </a:r>
            <a:r>
              <a:rPr lang="en-GB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75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75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75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75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75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75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75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75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75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75"/>
                                        <p:tgtEl>
                                          <p:spTgt spid="1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75"/>
                                        <p:tgtEl>
                                          <p:spTgt spid="1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75"/>
                                        <p:tgtEl>
                                          <p:spTgt spid="1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75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75"/>
                                        <p:tgtEl>
                                          <p:spTgt spid="1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75"/>
                                        <p:tgtEl>
                                          <p:spTgt spid="1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75"/>
                                        <p:tgtEl>
                                          <p:spTgt spid="1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7" grpId="0" autoUpdateAnimBg="0"/>
      <p:bldP spid="10286" grpId="0" autoUpdateAnimBg="0"/>
      <p:bldP spid="10287" grpId="0" autoUpdateAnimBg="0"/>
      <p:bldP spid="10288" grpId="0" autoUpdateAnimBg="0"/>
      <p:bldP spid="10289" grpId="0" autoUpdateAnimBg="0"/>
      <p:bldP spid="10290" grpId="0" autoUpdateAnimBg="0"/>
      <p:bldP spid="10291" grpId="0" autoUpdateAnimBg="0"/>
      <p:bldP spid="10292" grpId="0" autoUpdateAnimBg="0"/>
      <p:bldP spid="10293" grpId="0" autoUpdateAnimBg="0"/>
      <p:bldP spid="10294" grpId="0" autoUpdateAnimBg="0"/>
      <p:bldP spid="10295" grpId="0" autoUpdateAnimBg="0"/>
      <p:bldP spid="9231" grpId="0"/>
      <p:bldP spid="10298" grpId="0" autoUpdateAnimBg="0"/>
      <p:bldP spid="10299" grpId="0" autoUpdateAnimBg="0"/>
      <p:bldP spid="10300" grpId="0" autoUpdateAnimBg="0"/>
      <p:bldP spid="10301" grpId="0" autoUpdateAnimBg="0"/>
      <p:bldP spid="10302" grpId="0" autoUpdateAnimBg="0"/>
      <p:bldP spid="10303" grpId="0" autoUpdateAnimBg="0"/>
      <p:bldP spid="1030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85FD88-932D-4628-B46F-60EAFEC97ED7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 l="2000" t="5067" r="2000" b="4666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094288" y="938214"/>
            <a:ext cx="24114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7 : 7 =  1 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4732338" y="1500189"/>
            <a:ext cx="26527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14  : 7 =  2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4732338" y="2109789"/>
            <a:ext cx="2571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21  : 7 =  3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4732338" y="2673350"/>
            <a:ext cx="26527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28  : 7 =  4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4732338" y="3268664"/>
            <a:ext cx="2813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35  : 7 =  5 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4592639" y="3805239"/>
            <a:ext cx="2892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 42  : 7 =  6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4572000" y="4352925"/>
            <a:ext cx="2813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 49  : 7 =  7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4572000" y="4883150"/>
            <a:ext cx="2732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 56  : 7 =  8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4572001" y="5526089"/>
            <a:ext cx="2892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 63  : 7 =  9</a:t>
            </a: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4572001" y="6088064"/>
            <a:ext cx="2892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 70  : 7 = 10</a:t>
            </a:r>
          </a:p>
        </p:txBody>
      </p:sp>
      <p:sp>
        <p:nvSpPr>
          <p:cNvPr id="10254" name="Rectangle 15"/>
          <p:cNvSpPr>
            <a:spLocks noChangeArrowheads="1"/>
          </p:cNvSpPr>
          <p:nvPr/>
        </p:nvSpPr>
        <p:spPr bwMode="auto">
          <a:xfrm>
            <a:off x="7239000" y="3124200"/>
            <a:ext cx="3048000" cy="327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68320" y="177565"/>
            <a:ext cx="8051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               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 CHIA 7 </a:t>
            </a:r>
            <a:r>
              <a:rPr lang="en-GB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0" y="533400"/>
            <a:ext cx="4343400" cy="5867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90000"/>
              </a:lnSpc>
              <a:spcBef>
                <a:spcPct val="32000"/>
              </a:spcBef>
              <a:buNone/>
            </a:pP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   :  7  =  1</a:t>
            </a:r>
          </a:p>
          <a:p>
            <a:pPr marL="0" indent="0" algn="ctr">
              <a:lnSpc>
                <a:spcPct val="90000"/>
              </a:lnSpc>
              <a:spcBef>
                <a:spcPct val="32000"/>
              </a:spcBef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14  :  7  =  2</a:t>
            </a:r>
          </a:p>
          <a:p>
            <a:pPr marL="0" indent="0" algn="ctr">
              <a:lnSpc>
                <a:spcPct val="90000"/>
              </a:lnSpc>
              <a:spcBef>
                <a:spcPct val="32000"/>
              </a:spcBef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21  :  7  =  3</a:t>
            </a:r>
          </a:p>
          <a:p>
            <a:pPr marL="0" indent="0" algn="ctr">
              <a:lnSpc>
                <a:spcPct val="90000"/>
              </a:lnSpc>
              <a:spcBef>
                <a:spcPct val="32000"/>
              </a:spcBef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28  :  7  =  4</a:t>
            </a:r>
          </a:p>
          <a:p>
            <a:pPr marL="0" indent="0" algn="ctr">
              <a:lnSpc>
                <a:spcPct val="90000"/>
              </a:lnSpc>
              <a:spcBef>
                <a:spcPct val="32000"/>
              </a:spcBef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35  :  7  =  5</a:t>
            </a:r>
          </a:p>
          <a:p>
            <a:pPr marL="0" indent="0" algn="ctr">
              <a:lnSpc>
                <a:spcPct val="90000"/>
              </a:lnSpc>
              <a:spcBef>
                <a:spcPct val="32000"/>
              </a:spcBef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42  :  7  =  6</a:t>
            </a:r>
          </a:p>
          <a:p>
            <a:pPr marL="0" indent="0" algn="ctr">
              <a:lnSpc>
                <a:spcPct val="90000"/>
              </a:lnSpc>
              <a:spcBef>
                <a:spcPct val="32000"/>
              </a:spcBef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49  :  7  =  7</a:t>
            </a:r>
          </a:p>
          <a:p>
            <a:pPr marL="0" indent="0" algn="ctr">
              <a:lnSpc>
                <a:spcPct val="90000"/>
              </a:lnSpc>
              <a:spcBef>
                <a:spcPct val="32000"/>
              </a:spcBef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56  :  7  =  8</a:t>
            </a:r>
          </a:p>
          <a:p>
            <a:pPr marL="0" indent="0" algn="ctr">
              <a:lnSpc>
                <a:spcPct val="90000"/>
              </a:lnSpc>
              <a:spcBef>
                <a:spcPct val="32000"/>
              </a:spcBef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63  :  7  =  9</a:t>
            </a:r>
          </a:p>
          <a:p>
            <a:pPr marL="0" indent="0" algn="ctr">
              <a:lnSpc>
                <a:spcPct val="90000"/>
              </a:lnSpc>
              <a:spcBef>
                <a:spcPct val="32000"/>
              </a:spcBef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70  :  7  = 10</a:t>
            </a:r>
          </a:p>
        </p:txBody>
      </p:sp>
      <p:pic>
        <p:nvPicPr>
          <p:cNvPr id="21508" name="Picture 4" descr="SUNFAC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1" y="1495426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6629400" y="44958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52800" y="609600"/>
            <a:ext cx="4343400" cy="58674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90000"/>
              </a:lnSpc>
              <a:spcBef>
                <a:spcPct val="32000"/>
              </a:spcBef>
              <a:buNone/>
            </a:pP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7   :  7  =  1</a:t>
            </a:r>
          </a:p>
          <a:p>
            <a:pPr marL="0" indent="0" algn="ctr">
              <a:lnSpc>
                <a:spcPct val="90000"/>
              </a:lnSpc>
              <a:spcBef>
                <a:spcPct val="32000"/>
              </a:spcBef>
              <a:buNone/>
            </a:pP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14  :  7  =  2</a:t>
            </a:r>
          </a:p>
          <a:p>
            <a:pPr marL="0" indent="0" algn="ctr">
              <a:lnSpc>
                <a:spcPct val="90000"/>
              </a:lnSpc>
              <a:spcBef>
                <a:spcPct val="32000"/>
              </a:spcBef>
              <a:buNone/>
            </a:pP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21  :  7  =  3</a:t>
            </a:r>
          </a:p>
          <a:p>
            <a:pPr marL="0" indent="0" algn="ctr">
              <a:lnSpc>
                <a:spcPct val="90000"/>
              </a:lnSpc>
              <a:spcBef>
                <a:spcPct val="32000"/>
              </a:spcBef>
              <a:buNone/>
            </a:pP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28  :  7  =  4</a:t>
            </a:r>
          </a:p>
          <a:p>
            <a:pPr marL="0" indent="0" algn="ctr">
              <a:lnSpc>
                <a:spcPct val="90000"/>
              </a:lnSpc>
              <a:spcBef>
                <a:spcPct val="32000"/>
              </a:spcBef>
              <a:buNone/>
            </a:pP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35  :  7  =  5</a:t>
            </a:r>
          </a:p>
          <a:p>
            <a:pPr marL="0" indent="0" algn="ctr">
              <a:lnSpc>
                <a:spcPct val="90000"/>
              </a:lnSpc>
              <a:spcBef>
                <a:spcPct val="32000"/>
              </a:spcBef>
              <a:buNone/>
            </a:pP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42  :  7  =  6</a:t>
            </a:r>
          </a:p>
          <a:p>
            <a:pPr marL="0" indent="0" algn="ctr">
              <a:lnSpc>
                <a:spcPct val="90000"/>
              </a:lnSpc>
              <a:spcBef>
                <a:spcPct val="32000"/>
              </a:spcBef>
              <a:buNone/>
            </a:pP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49  :  7  =  7</a:t>
            </a:r>
          </a:p>
          <a:p>
            <a:pPr marL="0" indent="0" algn="ctr">
              <a:lnSpc>
                <a:spcPct val="90000"/>
              </a:lnSpc>
              <a:spcBef>
                <a:spcPct val="32000"/>
              </a:spcBef>
              <a:buNone/>
            </a:pP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56  :  7  =  8</a:t>
            </a:r>
          </a:p>
          <a:p>
            <a:pPr marL="0" indent="0" algn="ctr">
              <a:lnSpc>
                <a:spcPct val="90000"/>
              </a:lnSpc>
              <a:spcBef>
                <a:spcPct val="32000"/>
              </a:spcBef>
              <a:buNone/>
            </a:pP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63  :  7  =  9</a:t>
            </a:r>
          </a:p>
          <a:p>
            <a:pPr marL="0" indent="0" algn="ctr">
              <a:lnSpc>
                <a:spcPct val="90000"/>
              </a:lnSpc>
              <a:spcBef>
                <a:spcPct val="32000"/>
              </a:spcBef>
              <a:buNone/>
            </a:pP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70  :  7  = 10</a:t>
            </a:r>
          </a:p>
        </p:txBody>
      </p:sp>
      <p:pic>
        <p:nvPicPr>
          <p:cNvPr id="21507" name="Picture 3" descr="SUNFAC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27660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SUNFA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1" y="381001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AP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092326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6172200" y="54864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4" descr="SUNFA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4876" y="4162426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6|1.9|1.2|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917</Words>
  <Application>Microsoft Office PowerPoint</Application>
  <PresentationFormat>Widescreen</PresentationFormat>
  <Paragraphs>183</Paragraphs>
  <Slides>19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.VnArial</vt:lpstr>
      <vt:lpstr>.VnAvant</vt:lpstr>
      <vt:lpstr>.VnTime</vt:lpstr>
      <vt:lpstr>Arial</vt:lpstr>
      <vt:lpstr>Calibri</vt:lpstr>
      <vt:lpstr>HP001 4 hàng</vt:lpstr>
      <vt:lpstr>inpin heiti</vt:lpstr>
      <vt:lpstr>Times New Roman</vt:lpstr>
      <vt:lpstr>印品黑体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linhbjlly</dc:creator>
  <cp:lastModifiedBy>DELL</cp:lastModifiedBy>
  <cp:revision>45</cp:revision>
  <dcterms:created xsi:type="dcterms:W3CDTF">2018-10-16T12:37:59Z</dcterms:created>
  <dcterms:modified xsi:type="dcterms:W3CDTF">2021-10-20T14:04:27Z</dcterms:modified>
</cp:coreProperties>
</file>