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361" r:id="rId3"/>
    <p:sldId id="262" r:id="rId4"/>
    <p:sldId id="264" r:id="rId5"/>
    <p:sldId id="281" r:id="rId6"/>
    <p:sldId id="286" r:id="rId7"/>
    <p:sldId id="287" r:id="rId8"/>
    <p:sldId id="565" r:id="rId9"/>
    <p:sldId id="284" r:id="rId10"/>
    <p:sldId id="283" r:id="rId11"/>
    <p:sldId id="566" r:id="rId12"/>
    <p:sldId id="567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71F5-9290-49DB-B470-A757D08A84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9119-2416-4BDF-BF0E-8B6F5AE4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91221-25AA-4493-BC2C-4472B9B90E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4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4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5392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7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56801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4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emf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emf"/><Relationship Id="rId5" Type="http://schemas.openxmlformats.org/officeDocument/2006/relationships/audio" Target="../media/media2.mp3"/><Relationship Id="rId10" Type="http://schemas.openxmlformats.org/officeDocument/2006/relationships/image" Target="../media/image4.emf"/><Relationship Id="rId4" Type="http://schemas.microsoft.com/office/2007/relationships/media" Target="../media/media2.mp3"/><Relationship Id="rId9" Type="http://schemas.openxmlformats.org/officeDocument/2006/relationships/image" Target="../media/image3.emf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246" y="5148521"/>
            <a:ext cx="5218938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1416" y="2128734"/>
            <a:ext cx="1287304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254" y="324918"/>
            <a:ext cx="1287304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1220" y="4973538"/>
            <a:ext cx="1428722" cy="18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5149" y="4973537"/>
            <a:ext cx="1454939" cy="18235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3048" y="4973538"/>
            <a:ext cx="1688631" cy="1920727"/>
          </a:xfrm>
          <a:prstGeom prst="rect">
            <a:avLst/>
          </a:prstGeom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3654465" y="2900724"/>
            <a:ext cx="5403252" cy="67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211221" y="3573474"/>
            <a:ext cx="82912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GẤP MỘT SỐ LÊN NHIỀU LẦN</a:t>
            </a:r>
          </a:p>
          <a:p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 </a:t>
            </a:r>
            <a:r>
              <a:rPr lang="en-GB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19800" y="3386139"/>
            <a:ext cx="152400" cy="85725"/>
          </a:xfrm>
          <a:prstGeom prst="rect">
            <a:avLst/>
          </a:prstGeom>
        </p:spPr>
      </p:pic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6CECFF17-B771-402F-ABFE-2B0EAC7CFE6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146041" y="548099"/>
            <a:ext cx="406400" cy="406400"/>
          </a:xfrm>
          <a:prstGeom prst="rect">
            <a:avLst/>
          </a:prstGeom>
        </p:spPr>
      </p:pic>
      <p:sp>
        <p:nvSpPr>
          <p:cNvPr id="16" name="WordArt 294">
            <a:extLst>
              <a:ext uri="{FF2B5EF4-FFF2-40B4-BE49-F238E27FC236}">
                <a16:creationId xmlns:a16="http://schemas.microsoft.com/office/drawing/2014/main" id="{C809FE6C-6B51-411F-97EA-ADF69005D46C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2773098" y="880640"/>
            <a:ext cx="6776922" cy="889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2"/>
              </a:avLst>
            </a:prstTxWarp>
          </a:bodyPr>
          <a:lstStyle/>
          <a:p>
            <a:pPr algn="ctr"/>
            <a:r>
              <a:rPr lang="vi-VN" sz="151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TRƯỜNG TIỂU HỌC GIANG BIÊN</a:t>
            </a:r>
            <a:endParaRPr lang="en-US" sz="1519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7">
        <p:random/>
      </p:transition>
    </mc:Choice>
    <mc:Fallback xmlns="">
      <p:transition spd="slow" advTm="354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9592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4082"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/>
      <p:bldP spid="15" grpId="0"/>
    </p:bldLst>
  </p:timing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6714" y="-33861"/>
            <a:ext cx="11124498" cy="6891861"/>
            <a:chOff x="0" y="0"/>
            <a:chExt cx="12191999" cy="689186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33861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999335" y="43101"/>
            <a:ext cx="8934450" cy="89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141872" y="1907002"/>
            <a:ext cx="900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2264379" y="1506342"/>
            <a:ext cx="1447800" cy="800100"/>
            <a:chOff x="576" y="1536"/>
            <a:chExt cx="912" cy="504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6 </a:t>
              </a:r>
              <a:r>
                <a:rPr lang="en-US" sz="2400" dirty="0" err="1">
                  <a:latin typeface="Times New Roman" pitchFamily="18" charset="0"/>
                </a:rPr>
                <a:t>bạn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1166366" y="2759218"/>
            <a:ext cx="760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2142780" y="972943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tắt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3869445" y="344785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2264379" y="2818589"/>
            <a:ext cx="1143000" cy="393700"/>
            <a:chOff x="576" y="1792"/>
            <a:chExt cx="720" cy="248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3423231" y="2805889"/>
            <a:ext cx="1143000" cy="393700"/>
            <a:chOff x="576" y="1792"/>
            <a:chExt cx="720" cy="248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4575963" y="2818589"/>
            <a:ext cx="1143000" cy="393700"/>
            <a:chOff x="576" y="1792"/>
            <a:chExt cx="720" cy="248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7" name="AutoShape 20"/>
          <p:cNvSpPr>
            <a:spLocks/>
          </p:cNvSpPr>
          <p:nvPr/>
        </p:nvSpPr>
        <p:spPr bwMode="auto">
          <a:xfrm rot="16200000">
            <a:off x="3823983" y="1583509"/>
            <a:ext cx="328612" cy="3441700"/>
          </a:xfrm>
          <a:prstGeom prst="leftBrace">
            <a:avLst>
              <a:gd name="adj1" fmla="val 19618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743802" y="492215"/>
            <a:ext cx="14455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828911" y="492215"/>
            <a:ext cx="1951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962009" y="843935"/>
            <a:ext cx="2889066" cy="72237"/>
            <a:chOff x="-1435704" y="3717948"/>
            <a:chExt cx="2889066" cy="7223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5869139"/>
      </p:ext>
    </p:extLst>
  </p:cSld>
  <p:clrMapOvr>
    <a:masterClrMapping/>
  </p:clrMapOvr>
  <p:transition spd="slow" advTm="1324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2" grpId="0"/>
      <p:bldP spid="54" grpId="0"/>
      <p:bldP spid="55" grpId="0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6ED166E8-5960-457E-89C6-7DC26B02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08" y="365065"/>
            <a:ext cx="98901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>
            <a:extLst>
              <a:ext uri="{FF2B5EF4-FFF2-40B4-BE49-F238E27FC236}">
                <a16:creationId xmlns:a16="http://schemas.microsoft.com/office/drawing/2014/main" id="{7BB444BE-53A6-4B9F-BB5F-C543B456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27" y="3132165"/>
            <a:ext cx="989171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ECEE2-A202-43BA-8770-BBB2E263FE77}"/>
              </a:ext>
            </a:extLst>
          </p:cNvPr>
          <p:cNvCxnSpPr/>
          <p:nvPr/>
        </p:nvCxnSpPr>
        <p:spPr>
          <a:xfrm>
            <a:off x="1295400" y="304800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9ED94A-6284-4B68-B6F4-4C996A5DAB61}"/>
              </a:ext>
            </a:extLst>
          </p:cNvPr>
          <p:cNvCxnSpPr/>
          <p:nvPr/>
        </p:nvCxnSpPr>
        <p:spPr>
          <a:xfrm>
            <a:off x="1365250" y="307975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5" name="TextBox 13">
            <a:extLst>
              <a:ext uri="{FF2B5EF4-FFF2-40B4-BE49-F238E27FC236}">
                <a16:creationId xmlns:a16="http://schemas.microsoft.com/office/drawing/2014/main" id="{E0F3210B-F116-4EC6-BA93-885C18A2A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33" y="688014"/>
            <a:ext cx="2078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9">
            <a:extLst>
              <a:ext uri="{FF2B5EF4-FFF2-40B4-BE49-F238E27FC236}">
                <a16:creationId xmlns:a16="http://schemas.microsoft.com/office/drawing/2014/main" id="{6F42D209-A5F5-4585-A96E-78228E9B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3AA3A96A-476B-4320-9D7C-902ABE062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159" y="3490717"/>
            <a:ext cx="1774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latin typeface="HP001 4 hàng" panose="020B0603050302020204" pitchFamily="34" charset="0"/>
              </a:rPr>
              <a:t> </a:t>
            </a:r>
            <a:r>
              <a:rPr lang="en-US" sz="3200" b="1" u="sng" dirty="0" err="1">
                <a:latin typeface="HP001 4 hàng" panose="020B0603050302020204" pitchFamily="34" charset="0"/>
              </a:rPr>
              <a:t>giải</a:t>
            </a:r>
            <a:endParaRPr lang="en-US" sz="3200" b="1" u="sng" dirty="0">
              <a:latin typeface="HP001 4 hàng" panose="020B06030503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E7847B7-76DC-43B9-B67C-449C68556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2" y="1471722"/>
            <a:ext cx="2078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HP001 4 hàng" panose="020B0603050302020204" pitchFamily="34" charset="0"/>
              </a:rPr>
              <a:t>Tóm</a:t>
            </a:r>
            <a:r>
              <a:rPr lang="en-US" sz="3200" b="1" u="sng" dirty="0">
                <a:latin typeface="HP001 4 hàng" panose="020B0603050302020204" pitchFamily="34" charset="0"/>
              </a:rPr>
              <a:t> </a:t>
            </a:r>
            <a:r>
              <a:rPr lang="en-US" sz="3200" b="1" u="sng" dirty="0" err="1">
                <a:latin typeface="HP001 4 hàng" panose="020B0603050302020204" pitchFamily="34" charset="0"/>
              </a:rPr>
              <a:t>tắt</a:t>
            </a:r>
            <a:endParaRPr lang="en-US" sz="3200" b="1" u="sng" dirty="0">
              <a:latin typeface="HP001 4 hàng" panose="020B06030503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08A5561-2781-46F7-94C4-E93EFBED7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581" y="1471722"/>
            <a:ext cx="1461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0"/>
              </a:rPr>
              <a:t>Nam: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1D385255-9025-41CD-BC32-B2A8AF3F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635" y="1104860"/>
            <a:ext cx="1760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HP001 4 hàng" panose="020B0603050302020204" pitchFamily="34" charset="0"/>
              </a:rPr>
              <a:t>6 </a:t>
            </a:r>
            <a:r>
              <a:rPr lang="en-US" sz="2800" b="1" dirty="0" err="1">
                <a:latin typeface="HP001 4 hàng" panose="020B0603050302020204" pitchFamily="34" charset="0"/>
              </a:rPr>
              <a:t>bạn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66F227F8-F17F-47D6-98B0-2D462D04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871" y="2194092"/>
            <a:ext cx="13990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HP001 4 hàng" panose="020B0603050302020204" pitchFamily="34" charset="0"/>
              </a:rPr>
              <a:t>Nữ</a:t>
            </a:r>
            <a:r>
              <a:rPr lang="en-US" sz="28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3C2A84CF-FB93-4E6D-AD54-2F13ABD08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744" y="4227476"/>
            <a:ext cx="617206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HP001 4 hàng" panose="020B0603050302020204" pitchFamily="34" charset="0"/>
              </a:rPr>
              <a:t>Buổi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tập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múa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nữ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0"/>
              </a:rPr>
              <a:t>6 x 3 = 18 ( </a:t>
            </a:r>
            <a:r>
              <a:rPr lang="en-US" sz="3200" b="1" dirty="0" err="1">
                <a:latin typeface="HP001 4 hàng" panose="020B0603050302020204" pitchFamily="34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0"/>
              </a:rPr>
              <a:t>         </a:t>
            </a:r>
            <a:r>
              <a:rPr lang="en-US" sz="3200" b="1" dirty="0" err="1">
                <a:latin typeface="HP001 4 hàng" panose="020B0603050302020204" pitchFamily="34" charset="0"/>
              </a:rPr>
              <a:t>Đáp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</a:rPr>
              <a:t> : 18 </a:t>
            </a:r>
            <a:r>
              <a:rPr lang="en-US" sz="3200" b="1" dirty="0" err="1">
                <a:latin typeface="HP001 4 hàng" panose="020B0603050302020204" pitchFamily="34" charset="0"/>
              </a:rPr>
              <a:t>bạn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8" name="AutoShape 21">
            <a:extLst>
              <a:ext uri="{FF2B5EF4-FFF2-40B4-BE49-F238E27FC236}">
                <a16:creationId xmlns:a16="http://schemas.microsoft.com/office/drawing/2014/main" id="{9F700FCF-A026-452B-84DA-975A97B748B5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6674171" y="709715"/>
            <a:ext cx="521143" cy="4101478"/>
          </a:xfrm>
          <a:prstGeom prst="leftBrace">
            <a:avLst>
              <a:gd name="adj1" fmla="val 40039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32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307EF5CD-8EA3-4A2C-991C-09E74C90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506" y="2797219"/>
            <a:ext cx="15632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0"/>
              </a:rPr>
              <a:t>? </a:t>
            </a:r>
            <a:r>
              <a:rPr lang="en-US" sz="3200" b="1" dirty="0" err="1">
                <a:latin typeface="HP001 4 hàng" panose="020B0603050302020204" pitchFamily="34" charset="0"/>
              </a:rPr>
              <a:t>bạn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252835-B52D-482D-ACB7-5A2F4DA653B7}"/>
              </a:ext>
            </a:extLst>
          </p:cNvPr>
          <p:cNvGrpSpPr/>
          <p:nvPr/>
        </p:nvGrpSpPr>
        <p:grpSpPr>
          <a:xfrm>
            <a:off x="4936673" y="1714216"/>
            <a:ext cx="1341890" cy="270044"/>
            <a:chOff x="-2218278" y="1281734"/>
            <a:chExt cx="794607" cy="25174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BB05F1-DD78-4136-BFD0-C0E01ECB255A}"/>
                </a:ext>
              </a:extLst>
            </p:cNvPr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E581E3-60CB-48E0-8FDB-BF24E00D3D19}"/>
                </a:ext>
              </a:extLst>
            </p:cNvPr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334323-F8E4-4F83-865B-1A7C7EBF46B0}"/>
                </a:ext>
              </a:extLst>
            </p:cNvPr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utoShape 21">
            <a:extLst>
              <a:ext uri="{FF2B5EF4-FFF2-40B4-BE49-F238E27FC236}">
                <a16:creationId xmlns:a16="http://schemas.microsoft.com/office/drawing/2014/main" id="{6ECFA9DC-8551-46BB-A728-77854CAE1FB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490321" y="771164"/>
            <a:ext cx="204760" cy="1386700"/>
          </a:xfrm>
          <a:prstGeom prst="leftBrace">
            <a:avLst>
              <a:gd name="adj1" fmla="val 40123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 b="1"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1F0B77-EA55-4086-BBB4-326D7C6BD195}"/>
              </a:ext>
            </a:extLst>
          </p:cNvPr>
          <p:cNvCxnSpPr/>
          <p:nvPr/>
        </p:nvCxnSpPr>
        <p:spPr>
          <a:xfrm flipV="1">
            <a:off x="2845335" y="3118756"/>
            <a:ext cx="0" cy="15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BD6E88-7F4B-4B36-A040-A809D00E0CBE}"/>
              </a:ext>
            </a:extLst>
          </p:cNvPr>
          <p:cNvGrpSpPr/>
          <p:nvPr/>
        </p:nvGrpSpPr>
        <p:grpSpPr>
          <a:xfrm>
            <a:off x="4919120" y="2416038"/>
            <a:ext cx="1341890" cy="270044"/>
            <a:chOff x="-2218278" y="1281734"/>
            <a:chExt cx="794607" cy="25174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BBAF48F-27FB-429E-8D99-6C9ACA19062E}"/>
                </a:ext>
              </a:extLst>
            </p:cNvPr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A9D4678-40A0-46D1-A79C-686D11CC598B}"/>
                </a:ext>
              </a:extLst>
            </p:cNvPr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DDCCC0-BA6D-4D5C-B5FA-59AFFC6A0D31}"/>
                </a:ext>
              </a:extLst>
            </p:cNvPr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DB7F0-78A5-4DAF-8220-A2CC230E3A51}"/>
              </a:ext>
            </a:extLst>
          </p:cNvPr>
          <p:cNvGrpSpPr/>
          <p:nvPr/>
        </p:nvGrpSpPr>
        <p:grpSpPr>
          <a:xfrm>
            <a:off x="6293667" y="2413041"/>
            <a:ext cx="1341890" cy="270044"/>
            <a:chOff x="-2218278" y="1281734"/>
            <a:chExt cx="794607" cy="25174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84C3D3-EA3C-4C63-9E84-2C730BCAA8CC}"/>
                </a:ext>
              </a:extLst>
            </p:cNvPr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82E364-E4A3-49C6-8E95-776BAC937F83}"/>
                </a:ext>
              </a:extLst>
            </p:cNvPr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F8D65D6-B85B-413B-9BF1-D398FF718C77}"/>
                </a:ext>
              </a:extLst>
            </p:cNvPr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CE213D-45B7-419F-9CE1-727731FDA8CE}"/>
              </a:ext>
            </a:extLst>
          </p:cNvPr>
          <p:cNvGrpSpPr/>
          <p:nvPr/>
        </p:nvGrpSpPr>
        <p:grpSpPr>
          <a:xfrm>
            <a:off x="7643590" y="2417682"/>
            <a:ext cx="1341890" cy="270044"/>
            <a:chOff x="-2218278" y="1281734"/>
            <a:chExt cx="794607" cy="25174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63A8C6-6775-48DD-88D3-1C7155FC4BA3}"/>
                </a:ext>
              </a:extLst>
            </p:cNvPr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AA499E-7C0A-4914-9C1C-9D1F5C57DAB8}"/>
                </a:ext>
              </a:extLst>
            </p:cNvPr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7BAB78-B735-4393-9F53-DF1A1C9A3ABE}"/>
                </a:ext>
              </a:extLst>
            </p:cNvPr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8" grpId="0" animBg="1"/>
      <p:bldP spid="19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145" y="106098"/>
            <a:ext cx="12135816" cy="6762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619" y="3358105"/>
            <a:ext cx="3882026" cy="3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293" y="1336985"/>
            <a:ext cx="5726926" cy="12551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196" y="2532914"/>
            <a:ext cx="6327019" cy="1319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582" y="3910026"/>
            <a:ext cx="6954956" cy="11081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4847768" y="1511659"/>
            <a:ext cx="5250948" cy="548719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quả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đạt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4536009" y="2883785"/>
            <a:ext cx="6474712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thực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hiện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gấp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4645293" y="4100164"/>
            <a:ext cx="6651771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sơ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đồ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dụng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giải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toán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284" y="719235"/>
            <a:ext cx="1687085" cy="129255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3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893">
        <p14:reveal/>
      </p:transition>
    </mc:Choice>
    <mc:Fallback xmlns="">
      <p:transition spd="slow" advTm="10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7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-12474"/>
            <a:ext cx="9144000" cy="685552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2717295" y="2096713"/>
            <a:ext cx="6961322" cy="2108875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TIẾT HỌC ĐÃ KẾT THÚC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CHÚC CÁC BẠN NHIỀU 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SỨC KHỎE</a:t>
            </a:r>
          </a:p>
        </p:txBody>
      </p:sp>
    </p:spTree>
    <p:extLst>
      <p:ext uri="{BB962C8B-B14F-4D97-AF65-F5344CB8AC3E}">
        <p14:creationId xmlns:p14="http://schemas.microsoft.com/office/powerpoint/2010/main" val="29231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7">
        <p14:ferris dir="l"/>
      </p:transition>
    </mc:Choice>
    <mc:Fallback xmlns="">
      <p:transition spd="slow" advTm="2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86E6C32-D648-4687-B4AE-D2540D872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>
            <a:extLst>
              <a:ext uri="{FF2B5EF4-FFF2-40B4-BE49-F238E27FC236}">
                <a16:creationId xmlns:a16="http://schemas.microsoft.com/office/drawing/2014/main" id="{932E3CA1-F0FC-4004-A380-4EEA975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99" y="1600949"/>
            <a:ext cx="549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48642AE0-4960-41EA-AFBD-B00E2449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36" y="2349247"/>
            <a:ext cx="8090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(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34)</a:t>
            </a: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F75C11D1-412D-4F61-AB0B-7B1FF097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54618"/>
            <a:ext cx="967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21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145" y="106098"/>
            <a:ext cx="12135816" cy="6762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619" y="3358105"/>
            <a:ext cx="3882026" cy="3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768" y="1308971"/>
            <a:ext cx="4984133" cy="12551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196" y="2532914"/>
            <a:ext cx="7243289" cy="1319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582" y="3910026"/>
            <a:ext cx="7243904" cy="11081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4970635" y="1451439"/>
            <a:ext cx="4809233" cy="671829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Kiến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thức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tr</a:t>
            </a:r>
            <a:r>
              <a:rPr lang="vi-VN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ọ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ng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tâm</a:t>
            </a:r>
            <a:endParaRPr lang="zh-CN" altLang="en-US" sz="40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4536008" y="2883785"/>
            <a:ext cx="7194477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Củng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cố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thực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hiện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gấp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4677877" y="4074389"/>
            <a:ext cx="6474711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sơ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đồ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dụng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giải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toán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284" y="719235"/>
            <a:ext cx="1687085" cy="129255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3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893">
        <p14:reveal/>
      </p:transition>
    </mc:Choice>
    <mc:Fallback xmlns="">
      <p:transition spd="slow" advTm="10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7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1524000" y="0"/>
            <a:ext cx="9144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9" y="2273208"/>
            <a:ext cx="3166878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5460382" y="718435"/>
            <a:ext cx="525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5069" y="6679666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86436" y="3356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07964" y="292481"/>
            <a:ext cx="1027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094FE-D7E0-4D8C-881B-F27DA5CA9CC1}"/>
              </a:ext>
            </a:extLst>
          </p:cNvPr>
          <p:cNvSpPr/>
          <p:nvPr/>
        </p:nvSpPr>
        <p:spPr>
          <a:xfrm>
            <a:off x="1752856" y="806824"/>
            <a:ext cx="944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Gấp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lên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nhiều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449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582">
        <p14:switch dir="r"/>
      </p:transition>
    </mc:Choice>
    <mc:Fallback xmlns="">
      <p:transition spd="slow" advTm="558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C0295-E956-481A-BF52-7F222479F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92" y="287860"/>
            <a:ext cx="5609380" cy="44414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5525189" y="2489919"/>
            <a:ext cx="4832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Thực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hành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7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2" y="3120101"/>
            <a:ext cx="4181652" cy="418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5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47">
        <p14:flip dir="r"/>
      </p:transition>
    </mc:Choice>
    <mc:Fallback xmlns="">
      <p:transition spd="slow" advTm="1044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E5C436-8ADC-4B89-82FD-F7E2897376F6}"/>
              </a:ext>
            </a:extLst>
          </p:cNvPr>
          <p:cNvSpPr/>
          <p:nvPr/>
        </p:nvSpPr>
        <p:spPr>
          <a:xfrm>
            <a:off x="1545069" y="0"/>
            <a:ext cx="9917537" cy="6857997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49187" y="1045180"/>
            <a:ext cx="883715" cy="8673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641596" y="1479078"/>
            <a:ext cx="1576242" cy="237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35751" y="1148415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56321" y="2281882"/>
            <a:ext cx="942676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1726776" y="3667352"/>
            <a:ext cx="926822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6324761" y="3611888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6324761" y="2225987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6324761" y="972943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256830" y="4079133"/>
            <a:ext cx="17286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7275461" y="2681778"/>
            <a:ext cx="16377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7324030" y="1478601"/>
            <a:ext cx="16377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2622544" y="4062833"/>
            <a:ext cx="1595295" cy="236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722953" y="2778867"/>
            <a:ext cx="1567122" cy="13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99382" y="3645711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35751" y="2417682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21551" y="3748947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85481" y="2443178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85481" y="1189653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10644" y="955381"/>
            <a:ext cx="179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18710" y="220097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18710" y="3501237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6266" y="95538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4115" y="2128734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79053" y="3501237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D7F46E-AE32-4E90-A574-A7FA5187B13A}"/>
              </a:ext>
            </a:extLst>
          </p:cNvPr>
          <p:cNvSpPr/>
          <p:nvPr/>
        </p:nvSpPr>
        <p:spPr>
          <a:xfrm>
            <a:off x="1545069" y="203021"/>
            <a:ext cx="3684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5A6096-A8B7-46D9-A37A-8DF2F550CE36}"/>
              </a:ext>
            </a:extLst>
          </p:cNvPr>
          <p:cNvSpPr txBox="1"/>
          <p:nvPr/>
        </p:nvSpPr>
        <p:spPr>
          <a:xfrm>
            <a:off x="4596874" y="1156580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45274"/>
      </p:ext>
    </p:extLst>
  </p:cSld>
  <p:clrMapOvr>
    <a:masterClrMapping/>
  </p:clrMapOvr>
  <p:transition spd="slow" advClick="0" advTm="852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6ED166E8-5960-457E-89C6-7DC26B02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98901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>
            <a:extLst>
              <a:ext uri="{FF2B5EF4-FFF2-40B4-BE49-F238E27FC236}">
                <a16:creationId xmlns:a16="http://schemas.microsoft.com/office/drawing/2014/main" id="{7BB444BE-53A6-4B9F-BB5F-C543B456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212289"/>
            <a:ext cx="989171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ECEE2-A202-43BA-8770-BBB2E263FE77}"/>
              </a:ext>
            </a:extLst>
          </p:cNvPr>
          <p:cNvCxnSpPr/>
          <p:nvPr/>
        </p:nvCxnSpPr>
        <p:spPr>
          <a:xfrm>
            <a:off x="1295400" y="304800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9ED94A-6284-4B68-B6F4-4C996A5DAB61}"/>
              </a:ext>
            </a:extLst>
          </p:cNvPr>
          <p:cNvCxnSpPr/>
          <p:nvPr/>
        </p:nvCxnSpPr>
        <p:spPr>
          <a:xfrm>
            <a:off x="1365250" y="307975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2" name="TextBox 10">
            <a:extLst>
              <a:ext uri="{FF2B5EF4-FFF2-40B4-BE49-F238E27FC236}">
                <a16:creationId xmlns:a16="http://schemas.microsoft.com/office/drawing/2014/main" id="{E81C5D8F-B4B9-4748-A568-9209AEA5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6858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21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3" name="TextBox 11">
            <a:extLst>
              <a:ext uri="{FF2B5EF4-FFF2-40B4-BE49-F238E27FC236}">
                <a16:creationId xmlns:a16="http://schemas.microsoft.com/office/drawing/2014/main" id="{88F8D494-CAC5-43EB-AB0A-4DF45D467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468" y="1362870"/>
            <a:ext cx="207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4" name="TextBox 12">
            <a:extLst>
              <a:ext uri="{FF2B5EF4-FFF2-40B4-BE49-F238E27FC236}">
                <a16:creationId xmlns:a16="http://schemas.microsoft.com/office/drawing/2014/main" id="{70A4DC45-F1F3-4341-896B-7040373F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832" y="210343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34)</a:t>
            </a:r>
            <a:endParaRPr lang="en-US" alt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TextBox 13">
            <a:extLst>
              <a:ext uri="{FF2B5EF4-FFF2-40B4-BE49-F238E27FC236}">
                <a16:creationId xmlns:a16="http://schemas.microsoft.com/office/drawing/2014/main" id="{E0F3210B-F116-4EC6-BA93-885C18A2A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2800350"/>
            <a:ext cx="2078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</a:t>
            </a:r>
            <a:endParaRPr lang="en-US" altLang="en-US" sz="2400" b="1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9">
            <a:extLst>
              <a:ext uri="{FF2B5EF4-FFF2-40B4-BE49-F238E27FC236}">
                <a16:creationId xmlns:a16="http://schemas.microsoft.com/office/drawing/2014/main" id="{6F42D209-A5F5-4585-A96E-78228E9B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661202D-BC2F-4069-BE3E-1DA361701630}"/>
              </a:ext>
            </a:extLst>
          </p:cNvPr>
          <p:cNvSpPr/>
          <p:nvPr/>
        </p:nvSpPr>
        <p:spPr>
          <a:xfrm>
            <a:off x="1749187" y="3441265"/>
            <a:ext cx="883715" cy="8673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5BCBCD-402A-43BD-BA46-2EB7C44505A8}"/>
              </a:ext>
            </a:extLst>
          </p:cNvPr>
          <p:cNvCxnSpPr>
            <a:cxnSpLocks/>
          </p:cNvCxnSpPr>
          <p:nvPr/>
        </p:nvCxnSpPr>
        <p:spPr>
          <a:xfrm flipV="1">
            <a:off x="2641596" y="3875163"/>
            <a:ext cx="1576242" cy="237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9A56D1C-908D-460D-89BF-709E2715C2B0}"/>
              </a:ext>
            </a:extLst>
          </p:cNvPr>
          <p:cNvSpPr/>
          <p:nvPr/>
        </p:nvSpPr>
        <p:spPr>
          <a:xfrm>
            <a:off x="4335751" y="3544500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0893D7-277E-48FD-B186-40EC6F9C0A33}"/>
              </a:ext>
            </a:extLst>
          </p:cNvPr>
          <p:cNvSpPr/>
          <p:nvPr/>
        </p:nvSpPr>
        <p:spPr>
          <a:xfrm>
            <a:off x="1756321" y="4677967"/>
            <a:ext cx="942676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8DED72-49D3-4E92-ACF6-2C7449D036B4}"/>
              </a:ext>
            </a:extLst>
          </p:cNvPr>
          <p:cNvSpPr/>
          <p:nvPr/>
        </p:nvSpPr>
        <p:spPr>
          <a:xfrm>
            <a:off x="1726776" y="6063437"/>
            <a:ext cx="926822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7A39F3-5CC2-465D-B39A-17D442F29480}"/>
              </a:ext>
            </a:extLst>
          </p:cNvPr>
          <p:cNvSpPr/>
          <p:nvPr/>
        </p:nvSpPr>
        <p:spPr>
          <a:xfrm>
            <a:off x="6324761" y="6007973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07F083-5CE5-47CD-9BA6-79385500BCF7}"/>
              </a:ext>
            </a:extLst>
          </p:cNvPr>
          <p:cNvSpPr/>
          <p:nvPr/>
        </p:nvSpPr>
        <p:spPr>
          <a:xfrm>
            <a:off x="6324761" y="4622072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F793D2-E2C3-4033-A739-12F15470773D}"/>
              </a:ext>
            </a:extLst>
          </p:cNvPr>
          <p:cNvSpPr/>
          <p:nvPr/>
        </p:nvSpPr>
        <p:spPr>
          <a:xfrm>
            <a:off x="6324761" y="3369028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584567-8152-4C59-A458-C189F060086B}"/>
              </a:ext>
            </a:extLst>
          </p:cNvPr>
          <p:cNvCxnSpPr>
            <a:cxnSpLocks/>
          </p:cNvCxnSpPr>
          <p:nvPr/>
        </p:nvCxnSpPr>
        <p:spPr>
          <a:xfrm>
            <a:off x="7256830" y="6475218"/>
            <a:ext cx="17286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6A5522-09C3-40A1-B444-4FED88320584}"/>
              </a:ext>
            </a:extLst>
          </p:cNvPr>
          <p:cNvCxnSpPr>
            <a:cxnSpLocks/>
          </p:cNvCxnSpPr>
          <p:nvPr/>
        </p:nvCxnSpPr>
        <p:spPr>
          <a:xfrm>
            <a:off x="7275461" y="5077863"/>
            <a:ext cx="16377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6138A0-FAEC-4DCF-B9F3-86EC7A913D3B}"/>
              </a:ext>
            </a:extLst>
          </p:cNvPr>
          <p:cNvCxnSpPr>
            <a:cxnSpLocks/>
          </p:cNvCxnSpPr>
          <p:nvPr/>
        </p:nvCxnSpPr>
        <p:spPr>
          <a:xfrm>
            <a:off x="7324030" y="3874686"/>
            <a:ext cx="16377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3DBD95-027A-472F-A9D1-00C142BDA0C4}"/>
              </a:ext>
            </a:extLst>
          </p:cNvPr>
          <p:cNvCxnSpPr>
            <a:cxnSpLocks/>
          </p:cNvCxnSpPr>
          <p:nvPr/>
        </p:nvCxnSpPr>
        <p:spPr>
          <a:xfrm flipV="1">
            <a:off x="2622544" y="6458918"/>
            <a:ext cx="1595295" cy="236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0714A2-35BD-477F-AEA4-5FD06F1716F3}"/>
              </a:ext>
            </a:extLst>
          </p:cNvPr>
          <p:cNvCxnSpPr>
            <a:cxnSpLocks/>
          </p:cNvCxnSpPr>
          <p:nvPr/>
        </p:nvCxnSpPr>
        <p:spPr>
          <a:xfrm flipV="1">
            <a:off x="2722953" y="5174952"/>
            <a:ext cx="1567122" cy="13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1A088DD-6963-4266-976D-BFCDAFF9F605}"/>
              </a:ext>
            </a:extLst>
          </p:cNvPr>
          <p:cNvSpPr/>
          <p:nvPr/>
        </p:nvSpPr>
        <p:spPr>
          <a:xfrm>
            <a:off x="4299382" y="6041796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A50B30-8915-41B9-87B8-4F4D94F56677}"/>
              </a:ext>
            </a:extLst>
          </p:cNvPr>
          <p:cNvSpPr/>
          <p:nvPr/>
        </p:nvSpPr>
        <p:spPr>
          <a:xfrm>
            <a:off x="4335751" y="4813767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88114D-95AD-4B13-B512-A44883570216}"/>
              </a:ext>
            </a:extLst>
          </p:cNvPr>
          <p:cNvSpPr/>
          <p:nvPr/>
        </p:nvSpPr>
        <p:spPr>
          <a:xfrm>
            <a:off x="9021551" y="6145032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B978AA-9913-4739-AEAE-4DDCEF30A745}"/>
              </a:ext>
            </a:extLst>
          </p:cNvPr>
          <p:cNvSpPr/>
          <p:nvPr/>
        </p:nvSpPr>
        <p:spPr>
          <a:xfrm>
            <a:off x="8985481" y="4839263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8384F-EF06-42F2-B4D4-C6B515442FE8}"/>
              </a:ext>
            </a:extLst>
          </p:cNvPr>
          <p:cNvSpPr/>
          <p:nvPr/>
        </p:nvSpPr>
        <p:spPr>
          <a:xfrm>
            <a:off x="8985481" y="3585738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44D2C4-A0FD-45A7-9D45-F4C6EE413580}"/>
              </a:ext>
            </a:extLst>
          </p:cNvPr>
          <p:cNvSpPr/>
          <p:nvPr/>
        </p:nvSpPr>
        <p:spPr>
          <a:xfrm>
            <a:off x="2710644" y="3351466"/>
            <a:ext cx="179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9C53D4-8DA3-4A11-B31A-2093E692CD5C}"/>
              </a:ext>
            </a:extLst>
          </p:cNvPr>
          <p:cNvSpPr/>
          <p:nvPr/>
        </p:nvSpPr>
        <p:spPr>
          <a:xfrm>
            <a:off x="2718710" y="4597056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FB610E-9212-43BE-985A-30CFA5B2EF0D}"/>
              </a:ext>
            </a:extLst>
          </p:cNvPr>
          <p:cNvSpPr/>
          <p:nvPr/>
        </p:nvSpPr>
        <p:spPr>
          <a:xfrm>
            <a:off x="2718710" y="5897322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91550D-B48E-464D-8294-916DA73CB154}"/>
              </a:ext>
            </a:extLst>
          </p:cNvPr>
          <p:cNvSpPr/>
          <p:nvPr/>
        </p:nvSpPr>
        <p:spPr>
          <a:xfrm>
            <a:off x="7396266" y="3351466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DB897E-F0F2-45D9-A9FC-7768C45D76BF}"/>
              </a:ext>
            </a:extLst>
          </p:cNvPr>
          <p:cNvSpPr/>
          <p:nvPr/>
        </p:nvSpPr>
        <p:spPr>
          <a:xfrm>
            <a:off x="7414115" y="4524819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A7D43B-1307-4E86-BF86-9175EFEA03B5}"/>
              </a:ext>
            </a:extLst>
          </p:cNvPr>
          <p:cNvSpPr/>
          <p:nvPr/>
        </p:nvSpPr>
        <p:spPr>
          <a:xfrm>
            <a:off x="7379053" y="5897322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10C01F-0208-4088-94C2-9E486DEC5F99}"/>
              </a:ext>
            </a:extLst>
          </p:cNvPr>
          <p:cNvSpPr txBox="1"/>
          <p:nvPr/>
        </p:nvSpPr>
        <p:spPr>
          <a:xfrm>
            <a:off x="4752821" y="355161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0B920-B03E-4C8E-A927-4B42179DFBC4}"/>
              </a:ext>
            </a:extLst>
          </p:cNvPr>
          <p:cNvSpPr txBox="1"/>
          <p:nvPr/>
        </p:nvSpPr>
        <p:spPr>
          <a:xfrm>
            <a:off x="4723497" y="4868443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100F0A-2032-4450-8C14-AB1E9A894708}"/>
              </a:ext>
            </a:extLst>
          </p:cNvPr>
          <p:cNvSpPr txBox="1"/>
          <p:nvPr/>
        </p:nvSpPr>
        <p:spPr>
          <a:xfrm>
            <a:off x="4722652" y="608303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F30F35-EB80-4D70-997A-14016A3CCEF2}"/>
              </a:ext>
            </a:extLst>
          </p:cNvPr>
          <p:cNvSpPr txBox="1"/>
          <p:nvPr/>
        </p:nvSpPr>
        <p:spPr>
          <a:xfrm>
            <a:off x="9317956" y="364041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DCEDBD-0C1F-4225-AE85-1EAE72F4BB90}"/>
              </a:ext>
            </a:extLst>
          </p:cNvPr>
          <p:cNvSpPr txBox="1"/>
          <p:nvPr/>
        </p:nvSpPr>
        <p:spPr>
          <a:xfrm>
            <a:off x="9346665" y="4868443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6242B6-B4BC-4840-BE8B-8B449F419FDF}"/>
              </a:ext>
            </a:extLst>
          </p:cNvPr>
          <p:cNvSpPr txBox="1"/>
          <p:nvPr/>
        </p:nvSpPr>
        <p:spPr>
          <a:xfrm>
            <a:off x="9418902" y="616870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6F86443-A25E-4443-A387-690734760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954A34-6E04-4549-BE9B-0CDAD0AC7A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AEAD09-9C84-48C8-919F-C148B5076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60" y="3113998"/>
            <a:ext cx="2828925" cy="29799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F25D90-CE6D-4E6F-A407-29BA9FDED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68" y="-688509"/>
            <a:ext cx="9824232" cy="508665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68270" y="979076"/>
            <a:ext cx="7543497" cy="2741746"/>
            <a:chOff x="3560682" y="4299104"/>
            <a:chExt cx="5342355" cy="2741746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37169DB-F8C3-4245-84CE-30FB7ED860EE}"/>
                </a:ext>
              </a:extLst>
            </p:cNvPr>
            <p:cNvSpPr/>
            <p:nvPr/>
          </p:nvSpPr>
          <p:spPr>
            <a:xfrm>
              <a:off x="3560682" y="4299104"/>
              <a:ext cx="5056590" cy="2579657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98094C3-C5A2-48A7-86D0-29CDC1752D4E}"/>
                </a:ext>
              </a:extLst>
            </p:cNvPr>
            <p:cNvSpPr txBox="1"/>
            <p:nvPr/>
          </p:nvSpPr>
          <p:spPr>
            <a:xfrm>
              <a:off x="3821018" y="4732526"/>
              <a:ext cx="50820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Muốn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gấp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một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lên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nhiều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ta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lấy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đó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với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</a:p>
            <a:p>
              <a:endPara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44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776">
        <p14:switch dir="r"/>
      </p:transition>
    </mc:Choice>
    <mc:Fallback xmlns="">
      <p:transition spd="slow" advTm="357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|4.3|3.6|3.9|4.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311</Words>
  <Application>Microsoft Office PowerPoint</Application>
  <PresentationFormat>Widescreen</PresentationFormat>
  <Paragraphs>85</Paragraphs>
  <Slides>13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HP001 4 hàng</vt:lpstr>
      <vt:lpstr>inpin heiti</vt:lpstr>
      <vt:lpstr>Times New Roman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95</cp:revision>
  <dcterms:created xsi:type="dcterms:W3CDTF">2021-08-31T15:03:38Z</dcterms:created>
  <dcterms:modified xsi:type="dcterms:W3CDTF">2021-10-20T14:12:15Z</dcterms:modified>
</cp:coreProperties>
</file>