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361" r:id="rId3"/>
    <p:sldId id="262" r:id="rId4"/>
    <p:sldId id="264" r:id="rId5"/>
    <p:sldId id="268" r:id="rId6"/>
    <p:sldId id="276" r:id="rId7"/>
    <p:sldId id="281" r:id="rId8"/>
    <p:sldId id="278" r:id="rId9"/>
    <p:sldId id="283" r:id="rId10"/>
    <p:sldId id="284" r:id="rId11"/>
    <p:sldId id="286" r:id="rId12"/>
    <p:sldId id="288" r:id="rId13"/>
    <p:sldId id="285" r:id="rId14"/>
    <p:sldId id="565" r:id="rId15"/>
    <p:sldId id="292" r:id="rId16"/>
    <p:sldId id="306" r:id="rId17"/>
    <p:sldId id="566" r:id="rId18"/>
    <p:sldId id="296" r:id="rId19"/>
    <p:sldId id="304" r:id="rId20"/>
    <p:sldId id="312" r:id="rId21"/>
    <p:sldId id="308" r:id="rId22"/>
    <p:sldId id="310" r:id="rId23"/>
    <p:sldId id="567" r:id="rId24"/>
    <p:sldId id="302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5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71F5-9290-49DB-B470-A757D08A84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119-2416-4BDF-BF0E-8B6F5AE4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1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967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92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53921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4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6801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emf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emf"/><Relationship Id="rId5" Type="http://schemas.openxmlformats.org/officeDocument/2006/relationships/audio" Target="../media/media2.mp3"/><Relationship Id="rId10" Type="http://schemas.openxmlformats.org/officeDocument/2006/relationships/image" Target="../media/image4.emf"/><Relationship Id="rId4" Type="http://schemas.microsoft.com/office/2007/relationships/media" Target="../media/media2.mp3"/><Relationship Id="rId9" Type="http://schemas.openxmlformats.org/officeDocument/2006/relationships/image" Target="../media/image3.em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246" y="5148521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1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1220" y="4973538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149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3048" y="4973538"/>
            <a:ext cx="1688631" cy="1920727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3654465" y="2900724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211221" y="3573474"/>
            <a:ext cx="82912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GẤP MỘT SỐ LÊN NHIỀU LẦN</a:t>
            </a:r>
          </a:p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GB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Tr.33)</a:t>
            </a:r>
            <a:r>
              <a:rPr lang="en-GB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19800" y="3386139"/>
            <a:ext cx="152400" cy="85725"/>
          </a:xfrm>
          <a:prstGeom prst="rect">
            <a:avLst/>
          </a:prstGeom>
        </p:spPr>
      </p:pic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6CECFF17-B771-402F-ABFE-2B0EAC7CFE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146041" y="548099"/>
            <a:ext cx="406400" cy="406400"/>
          </a:xfrm>
          <a:prstGeom prst="rect">
            <a:avLst/>
          </a:prstGeom>
        </p:spPr>
      </p:pic>
      <p:sp>
        <p:nvSpPr>
          <p:cNvPr id="16" name="WordArt 294">
            <a:extLst>
              <a:ext uri="{FF2B5EF4-FFF2-40B4-BE49-F238E27FC236}">
                <a16:creationId xmlns:a16="http://schemas.microsoft.com/office/drawing/2014/main" id="{C809FE6C-6B51-411F-97EA-ADF69005D46C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773098" y="880640"/>
            <a:ext cx="6776922" cy="889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2"/>
              </a:avLst>
            </a:prstTxWarp>
          </a:bodyPr>
          <a:lstStyle/>
          <a:p>
            <a:pPr algn="ctr"/>
            <a:r>
              <a:rPr lang="vi-VN" sz="151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TRƯỜNG TIỂU HỌC GIANG BIÊN</a:t>
            </a:r>
            <a:endParaRPr lang="en-US" sz="1519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>
        <p:random/>
      </p:transition>
    </mc:Choice>
    <mc:Fallback xmlns="">
      <p:transition spd="slow" advTm="35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9592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4082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F86443-A25E-4443-A387-69073476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954A34-6E04-4549-BE9B-0CDAD0AC7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AEAD09-9C84-48C8-919F-C148B507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60" y="3113998"/>
            <a:ext cx="2828925" cy="2979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F25D90-CE6D-4E6F-A407-29BA9FDED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6" y="-399561"/>
            <a:ext cx="8700016" cy="5086654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1725D2C-CEF7-4DD9-B06D-6F22B3ED165E}"/>
              </a:ext>
            </a:extLst>
          </p:cNvPr>
          <p:cNvSpPr/>
          <p:nvPr/>
        </p:nvSpPr>
        <p:spPr>
          <a:xfrm>
            <a:off x="5229157" y="1195421"/>
            <a:ext cx="4724017" cy="1150025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Muốn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gấp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4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lên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2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lần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ta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lấy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4 x 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1394" y="2785205"/>
            <a:ext cx="4695404" cy="1149455"/>
            <a:chOff x="3777394" y="2785204"/>
            <a:chExt cx="4695404" cy="114945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607D1DC-F87A-41B4-977F-7CD33BEF483B}"/>
                </a:ext>
              </a:extLst>
            </p:cNvPr>
            <p:cNvSpPr/>
            <p:nvPr/>
          </p:nvSpPr>
          <p:spPr>
            <a:xfrm>
              <a:off x="3777394" y="2785204"/>
              <a:ext cx="4695404" cy="1083555"/>
            </a:xfrm>
            <a:prstGeom prst="roundRect">
              <a:avLst>
                <a:gd name="adj" fmla="val 50000"/>
              </a:avLst>
            </a:prstGeom>
            <a:solidFill>
              <a:srgbClr val="FAC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1D58E0-F257-483F-983B-3C7720B6B822}"/>
                </a:ext>
              </a:extLst>
            </p:cNvPr>
            <p:cNvSpPr txBox="1"/>
            <p:nvPr/>
          </p:nvSpPr>
          <p:spPr>
            <a:xfrm>
              <a:off x="3994104" y="2857441"/>
              <a:ext cx="44064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Muốn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gấp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2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lên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3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lần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ta 	  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lấy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2 x 3</a:t>
              </a:r>
              <a:endParaRPr lang="zh-CN" altLang="en-US" sz="3200" b="1" dirty="0">
                <a:latin typeface="Times New Roman" pitchFamily="18" charset="0"/>
                <a:ea typeface="inpin heiti" charset="-122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84683" y="1192913"/>
            <a:ext cx="5342355" cy="2741746"/>
            <a:chOff x="3560682" y="4299104"/>
            <a:chExt cx="5342355" cy="274174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560682" y="4299104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821018" y="4732526"/>
              <a:ext cx="5082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nhiều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ta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lấy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4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776">
        <p14:switch dir="r"/>
      </p:transition>
    </mc:Choice>
    <mc:Fallback xmlns="">
      <p:transition spd="slow" advTm="35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2" y="287860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5525189" y="2489919"/>
            <a:ext cx="4832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Thực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hành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" y="3120101"/>
            <a:ext cx="4181652" cy="418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5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47">
        <p14:flip dir="r"/>
      </p:transition>
    </mc:Choice>
    <mc:Fallback xmlns="">
      <p:transition spd="slow" advTm="10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478639" y="1962018"/>
            <a:ext cx="4622800" cy="3321844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58B7602-4459-4470-8A13-C78A5B4D32FA}"/>
              </a:ext>
            </a:extLst>
          </p:cNvPr>
          <p:cNvSpPr txBox="1"/>
          <p:nvPr/>
        </p:nvSpPr>
        <p:spPr>
          <a:xfrm>
            <a:off x="5662579" y="2356852"/>
            <a:ext cx="5128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Vượt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chướng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</a:p>
          <a:p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ngại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vật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7" name="nhạc trò chơ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7306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0461"/>
      </p:ext>
    </p:extLst>
  </p:cSld>
  <p:clrMapOvr>
    <a:masterClrMapping/>
  </p:clrMapOvr>
  <p:transition spd="slow" advTm="88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0" grpId="1"/>
    </p:bldLst>
  </p:timing>
  <p:extLst>
    <p:ext uri="{E180D4A7-C9FB-4DFB-919C-405C955672EB}">
      <p14:showEvtLst xmlns:p14="http://schemas.microsoft.com/office/powerpoint/2010/main">
        <p14:playEvt time="1092" objId="7"/>
        <p14:pauseEvt time="7867" objId="7"/>
        <p14:stopEvt time="8787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617307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50994" y="3109994"/>
            <a:ext cx="1653778" cy="1330325"/>
            <a:chOff x="2603898" y="1871663"/>
            <a:chExt cx="1653778" cy="13303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1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29157" y="2459861"/>
            <a:ext cx="1653779" cy="1330325"/>
            <a:chOff x="4724400" y="1871664"/>
            <a:chExt cx="1653779" cy="1330325"/>
          </a:xfrm>
          <a:solidFill>
            <a:srgbClr val="00B050"/>
          </a:solidFill>
        </p:grpSpPr>
        <p:sp>
          <p:nvSpPr>
            <p:cNvPr id="10" name="任意多边形 13">
              <a:extLst>
                <a:ext uri="{FF2B5EF4-FFF2-40B4-BE49-F238E27FC236}">
                  <a16:creationId xmlns:a16="http://schemas.microsoft.com/office/drawing/2014/main" id="{81013F3C-FC0C-4129-9750-7156DB40963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886127" y="1709937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072" y="2259726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42754" y="1593017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任意多边形 14">
              <a:extLst>
                <a:ext uri="{FF2B5EF4-FFF2-40B4-BE49-F238E27FC236}">
                  <a16:creationId xmlns:a16="http://schemas.microsoft.com/office/drawing/2014/main" id="{8924F228-6870-4361-AD7C-0CB95551E8C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008CD5-AC5D-4B72-B5BA-0711E41ED3E2}"/>
              </a:ext>
            </a:extLst>
          </p:cNvPr>
          <p:cNvGrpSpPr/>
          <p:nvPr/>
        </p:nvGrpSpPr>
        <p:grpSpPr>
          <a:xfrm>
            <a:off x="1400596" y="2710405"/>
            <a:ext cx="1946625" cy="1946625"/>
            <a:chOff x="282419" y="898350"/>
            <a:chExt cx="1946625" cy="1946625"/>
          </a:xfrm>
        </p:grpSpPr>
        <p:pic>
          <p:nvPicPr>
            <p:cNvPr id="1026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722ED832-BACB-481E-83F7-BD11A1D2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031E8B-7923-4A74-BDFF-32EBC62A5738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E94F47-F29E-490E-9E97-4E3C68603E6A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9243706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10417 L 0.03959 -0.10926 C 0.04792 -0.11042 0.06042 -0.11088 0.07327 -0.11088 C 0.0882 -0.11088 0.1 -0.11042 0.10834 -0.10926 L 0.14809 -0.10417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ED166E8-5960-457E-89C6-7DC26B02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9890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>
            <a:extLst>
              <a:ext uri="{FF2B5EF4-FFF2-40B4-BE49-F238E27FC236}">
                <a16:creationId xmlns:a16="http://schemas.microsoft.com/office/drawing/2014/main" id="{7BB444BE-53A6-4B9F-BB5F-C543B456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212289"/>
            <a:ext cx="98917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ECEE2-A202-43BA-8770-BBB2E263FE77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9ED94A-6284-4B68-B6F4-4C996A5DAB61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TextBox 10">
            <a:extLst>
              <a:ext uri="{FF2B5EF4-FFF2-40B4-BE49-F238E27FC236}">
                <a16:creationId xmlns:a16="http://schemas.microsoft.com/office/drawing/2014/main" id="{E81C5D8F-B4B9-4748-A568-9209AEA5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6858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3" name="TextBox 11">
            <a:extLst>
              <a:ext uri="{FF2B5EF4-FFF2-40B4-BE49-F238E27FC236}">
                <a16:creationId xmlns:a16="http://schemas.microsoft.com/office/drawing/2014/main" id="{88F8D494-CAC5-43EB-AB0A-4DF45D467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468" y="1362870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4" name="TextBox 12">
            <a:extLst>
              <a:ext uri="{FF2B5EF4-FFF2-40B4-BE49-F238E27FC236}">
                <a16:creationId xmlns:a16="http://schemas.microsoft.com/office/drawing/2014/main" id="{70A4DC45-F1F3-4341-896B-7040373F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32" y="210343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33)</a:t>
            </a:r>
            <a:endParaRPr lang="en-US" alt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TextBox 13">
            <a:extLst>
              <a:ext uri="{FF2B5EF4-FFF2-40B4-BE49-F238E27FC236}">
                <a16:creationId xmlns:a16="http://schemas.microsoft.com/office/drawing/2014/main" id="{E0F3210B-F116-4EC6-BA93-885C18A2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2800350"/>
            <a:ext cx="207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</a:t>
            </a:r>
            <a:endParaRPr lang="en-US" altLang="en-US" sz="2400" b="1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9">
            <a:extLst>
              <a:ext uri="{FF2B5EF4-FFF2-40B4-BE49-F238E27FC236}">
                <a16:creationId xmlns:a16="http://schemas.microsoft.com/office/drawing/2014/main" id="{6F42D209-A5F5-4585-A96E-78228E9B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661202D-BC2F-4069-BE3E-1DA361701630}"/>
              </a:ext>
            </a:extLst>
          </p:cNvPr>
          <p:cNvSpPr/>
          <p:nvPr/>
        </p:nvSpPr>
        <p:spPr>
          <a:xfrm>
            <a:off x="1749187" y="3441265"/>
            <a:ext cx="883715" cy="8673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5BCBCD-402A-43BD-BA46-2EB7C44505A8}"/>
              </a:ext>
            </a:extLst>
          </p:cNvPr>
          <p:cNvCxnSpPr>
            <a:cxnSpLocks/>
          </p:cNvCxnSpPr>
          <p:nvPr/>
        </p:nvCxnSpPr>
        <p:spPr>
          <a:xfrm flipV="1">
            <a:off x="2641596" y="3875163"/>
            <a:ext cx="1576242" cy="237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9A56D1C-908D-460D-89BF-709E2715C2B0}"/>
              </a:ext>
            </a:extLst>
          </p:cNvPr>
          <p:cNvSpPr/>
          <p:nvPr/>
        </p:nvSpPr>
        <p:spPr>
          <a:xfrm>
            <a:off x="4335751" y="3544500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0893D7-277E-48FD-B186-40EC6F9C0A33}"/>
              </a:ext>
            </a:extLst>
          </p:cNvPr>
          <p:cNvSpPr/>
          <p:nvPr/>
        </p:nvSpPr>
        <p:spPr>
          <a:xfrm>
            <a:off x="1756321" y="4677967"/>
            <a:ext cx="942676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8DED72-49D3-4E92-ACF6-2C7449D036B4}"/>
              </a:ext>
            </a:extLst>
          </p:cNvPr>
          <p:cNvSpPr/>
          <p:nvPr/>
        </p:nvSpPr>
        <p:spPr>
          <a:xfrm>
            <a:off x="1726776" y="6063437"/>
            <a:ext cx="926822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7A39F3-5CC2-465D-B39A-17D442F29480}"/>
              </a:ext>
            </a:extLst>
          </p:cNvPr>
          <p:cNvSpPr/>
          <p:nvPr/>
        </p:nvSpPr>
        <p:spPr>
          <a:xfrm>
            <a:off x="6324761" y="6007973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07F083-5CE5-47CD-9BA6-79385500BCF7}"/>
              </a:ext>
            </a:extLst>
          </p:cNvPr>
          <p:cNvSpPr/>
          <p:nvPr/>
        </p:nvSpPr>
        <p:spPr>
          <a:xfrm>
            <a:off x="6324761" y="4622072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F793D2-E2C3-4033-A739-12F15470773D}"/>
              </a:ext>
            </a:extLst>
          </p:cNvPr>
          <p:cNvSpPr/>
          <p:nvPr/>
        </p:nvSpPr>
        <p:spPr>
          <a:xfrm>
            <a:off x="6324761" y="3369028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584567-8152-4C59-A458-C189F060086B}"/>
              </a:ext>
            </a:extLst>
          </p:cNvPr>
          <p:cNvCxnSpPr>
            <a:cxnSpLocks/>
          </p:cNvCxnSpPr>
          <p:nvPr/>
        </p:nvCxnSpPr>
        <p:spPr>
          <a:xfrm>
            <a:off x="7256830" y="6475218"/>
            <a:ext cx="1728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6A5522-09C3-40A1-B444-4FED88320584}"/>
              </a:ext>
            </a:extLst>
          </p:cNvPr>
          <p:cNvCxnSpPr>
            <a:cxnSpLocks/>
          </p:cNvCxnSpPr>
          <p:nvPr/>
        </p:nvCxnSpPr>
        <p:spPr>
          <a:xfrm>
            <a:off x="7275461" y="5077863"/>
            <a:ext cx="16377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6138A0-FAEC-4DCF-B9F3-86EC7A913D3B}"/>
              </a:ext>
            </a:extLst>
          </p:cNvPr>
          <p:cNvCxnSpPr>
            <a:cxnSpLocks/>
          </p:cNvCxnSpPr>
          <p:nvPr/>
        </p:nvCxnSpPr>
        <p:spPr>
          <a:xfrm>
            <a:off x="7324030" y="3874686"/>
            <a:ext cx="1637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3DBD95-027A-472F-A9D1-00C142BDA0C4}"/>
              </a:ext>
            </a:extLst>
          </p:cNvPr>
          <p:cNvCxnSpPr>
            <a:cxnSpLocks/>
          </p:cNvCxnSpPr>
          <p:nvPr/>
        </p:nvCxnSpPr>
        <p:spPr>
          <a:xfrm flipV="1">
            <a:off x="2622544" y="6458918"/>
            <a:ext cx="1595295" cy="23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0714A2-35BD-477F-AEA4-5FD06F1716F3}"/>
              </a:ext>
            </a:extLst>
          </p:cNvPr>
          <p:cNvCxnSpPr>
            <a:cxnSpLocks/>
          </p:cNvCxnSpPr>
          <p:nvPr/>
        </p:nvCxnSpPr>
        <p:spPr>
          <a:xfrm flipV="1">
            <a:off x="2722953" y="5174952"/>
            <a:ext cx="1567122" cy="1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1A088DD-6963-4266-976D-BFCDAFF9F605}"/>
              </a:ext>
            </a:extLst>
          </p:cNvPr>
          <p:cNvSpPr/>
          <p:nvPr/>
        </p:nvSpPr>
        <p:spPr>
          <a:xfrm>
            <a:off x="4299382" y="6041796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A50B30-8915-41B9-87B8-4F4D94F56677}"/>
              </a:ext>
            </a:extLst>
          </p:cNvPr>
          <p:cNvSpPr/>
          <p:nvPr/>
        </p:nvSpPr>
        <p:spPr>
          <a:xfrm>
            <a:off x="4335751" y="4813767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88114D-95AD-4B13-B512-A44883570216}"/>
              </a:ext>
            </a:extLst>
          </p:cNvPr>
          <p:cNvSpPr/>
          <p:nvPr/>
        </p:nvSpPr>
        <p:spPr>
          <a:xfrm>
            <a:off x="9021551" y="6145032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B978AA-9913-4739-AEAE-4DDCEF30A745}"/>
              </a:ext>
            </a:extLst>
          </p:cNvPr>
          <p:cNvSpPr/>
          <p:nvPr/>
        </p:nvSpPr>
        <p:spPr>
          <a:xfrm>
            <a:off x="8985481" y="4839263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8384F-EF06-42F2-B4D4-C6B515442FE8}"/>
              </a:ext>
            </a:extLst>
          </p:cNvPr>
          <p:cNvSpPr/>
          <p:nvPr/>
        </p:nvSpPr>
        <p:spPr>
          <a:xfrm>
            <a:off x="8985481" y="3585738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44D2C4-A0FD-45A7-9D45-F4C6EE413580}"/>
              </a:ext>
            </a:extLst>
          </p:cNvPr>
          <p:cNvSpPr/>
          <p:nvPr/>
        </p:nvSpPr>
        <p:spPr>
          <a:xfrm>
            <a:off x="2710644" y="3351466"/>
            <a:ext cx="17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9C53D4-8DA3-4A11-B31A-2093E692CD5C}"/>
              </a:ext>
            </a:extLst>
          </p:cNvPr>
          <p:cNvSpPr/>
          <p:nvPr/>
        </p:nvSpPr>
        <p:spPr>
          <a:xfrm>
            <a:off x="2718710" y="4597056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FB610E-9212-43BE-985A-30CFA5B2EF0D}"/>
              </a:ext>
            </a:extLst>
          </p:cNvPr>
          <p:cNvSpPr/>
          <p:nvPr/>
        </p:nvSpPr>
        <p:spPr>
          <a:xfrm>
            <a:off x="2718710" y="5897322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91550D-B48E-464D-8294-916DA73CB154}"/>
              </a:ext>
            </a:extLst>
          </p:cNvPr>
          <p:cNvSpPr/>
          <p:nvPr/>
        </p:nvSpPr>
        <p:spPr>
          <a:xfrm>
            <a:off x="7396266" y="3351466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DB897E-F0F2-45D9-A9FC-7768C45D76BF}"/>
              </a:ext>
            </a:extLst>
          </p:cNvPr>
          <p:cNvSpPr/>
          <p:nvPr/>
        </p:nvSpPr>
        <p:spPr>
          <a:xfrm>
            <a:off x="7414115" y="4524819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A7D43B-1307-4E86-BF86-9175EFEA03B5}"/>
              </a:ext>
            </a:extLst>
          </p:cNvPr>
          <p:cNvSpPr/>
          <p:nvPr/>
        </p:nvSpPr>
        <p:spPr>
          <a:xfrm>
            <a:off x="7379053" y="5897322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10C01F-0208-4088-94C2-9E486DEC5F99}"/>
              </a:ext>
            </a:extLst>
          </p:cNvPr>
          <p:cNvSpPr txBox="1"/>
          <p:nvPr/>
        </p:nvSpPr>
        <p:spPr>
          <a:xfrm>
            <a:off x="4752821" y="355161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0B920-B03E-4C8E-A927-4B42179DFBC4}"/>
              </a:ext>
            </a:extLst>
          </p:cNvPr>
          <p:cNvSpPr txBox="1"/>
          <p:nvPr/>
        </p:nvSpPr>
        <p:spPr>
          <a:xfrm>
            <a:off x="4723497" y="4868443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100F0A-2032-4450-8C14-AB1E9A894708}"/>
              </a:ext>
            </a:extLst>
          </p:cNvPr>
          <p:cNvSpPr txBox="1"/>
          <p:nvPr/>
        </p:nvSpPr>
        <p:spPr>
          <a:xfrm>
            <a:off x="4722652" y="608303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F30F35-EB80-4D70-997A-14016A3CCEF2}"/>
              </a:ext>
            </a:extLst>
          </p:cNvPr>
          <p:cNvSpPr txBox="1"/>
          <p:nvPr/>
        </p:nvSpPr>
        <p:spPr>
          <a:xfrm>
            <a:off x="9317956" y="364041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DCEDBD-0C1F-4225-AE85-1EAE72F4BB90}"/>
              </a:ext>
            </a:extLst>
          </p:cNvPr>
          <p:cNvSpPr txBox="1"/>
          <p:nvPr/>
        </p:nvSpPr>
        <p:spPr>
          <a:xfrm>
            <a:off x="9346665" y="4868443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6242B6-B4BC-4840-BE8B-8B449F419FDF}"/>
              </a:ext>
            </a:extLst>
          </p:cNvPr>
          <p:cNvSpPr txBox="1"/>
          <p:nvPr/>
        </p:nvSpPr>
        <p:spPr>
          <a:xfrm>
            <a:off x="9418902" y="616870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45070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sp>
        <p:nvSpPr>
          <p:cNvPr id="26" name="文本框 20">
            <a:extLst>
              <a:ext uri="{FF2B5EF4-FFF2-40B4-BE49-F238E27FC236}">
                <a16:creationId xmlns:a16="http://schemas.microsoft.com/office/drawing/2014/main" id="{FD84FB19-9190-482F-A750-D5CE2816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331" y="2259726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A8EB5-C576-46DF-87ED-062D9276697B}"/>
              </a:ext>
            </a:extLst>
          </p:cNvPr>
          <p:cNvGrpSpPr/>
          <p:nvPr/>
        </p:nvGrpSpPr>
        <p:grpSpPr>
          <a:xfrm>
            <a:off x="5229157" y="2459861"/>
            <a:ext cx="1653779" cy="1330325"/>
            <a:chOff x="4724400" y="1871664"/>
            <a:chExt cx="1653779" cy="1330325"/>
          </a:xfrm>
          <a:solidFill>
            <a:srgbClr val="00B050"/>
          </a:solidFill>
        </p:grpSpPr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F169FACA-BF43-4C38-A8F8-F5705A1135F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886127" y="1709937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4F696384-AE0E-4C97-8F98-7088DE10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072" y="2259726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F3E1F8-D7EF-4472-A0AF-FF95F1D68646}"/>
              </a:ext>
            </a:extLst>
          </p:cNvPr>
          <p:cNvGrpSpPr/>
          <p:nvPr/>
        </p:nvGrpSpPr>
        <p:grpSpPr>
          <a:xfrm>
            <a:off x="7042754" y="1593017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1DD4D75F-D987-4DB1-BAF7-11D35388605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2150F506-F859-47CC-BC2A-913DDACDD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8BD8CE-CE9E-4D2B-B98C-E6CB3E192C2F}"/>
              </a:ext>
            </a:extLst>
          </p:cNvPr>
          <p:cNvGrpSpPr/>
          <p:nvPr/>
        </p:nvGrpSpPr>
        <p:grpSpPr>
          <a:xfrm>
            <a:off x="3350995" y="2562157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8F835C5-7244-49BA-AE9B-D77D8D0DD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622866-D924-4ECB-B5FB-B22900CC7190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4BC920-EF25-4E6A-A5CB-F9E50AC62EFF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9916593"/>
      </p:ext>
    </p:extLst>
  </p:cSld>
  <p:clrMapOvr>
    <a:masterClrMapping/>
  </p:clrMapOvr>
  <p:transition spd="slow" advTm="953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417 L 0.03958 -0.16644 C 0.04792 -0.18056 0.06042 -0.18611 0.07326 -0.18611 C 0.08819 -0.18611 0.1 -0.18056 0.10833 -0.16644 L 0.14809 -0.1041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617306" y="-19783"/>
            <a:ext cx="9081544" cy="6858000"/>
            <a:chOff x="0" y="0"/>
            <a:chExt cx="12108726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584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1237"/>
            <a:ext cx="2953550" cy="335676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33862"/>
            <a:ext cx="800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556387" y="97294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tắt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30082" y="203363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340866" y="150151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6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534845" y="248992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Chị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 rot="5400000" flipH="1" flipV="1">
            <a:off x="3972405" y="2131029"/>
            <a:ext cx="247729" cy="1543406"/>
          </a:xfrm>
          <a:prstGeom prst="leftBrace">
            <a:avLst>
              <a:gd name="adj1" fmla="val 40039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738170" y="3134525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</a:t>
            </a:r>
            <a:r>
              <a:rPr lang="en-US" dirty="0" err="1"/>
              <a:t>tuổi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324564" y="2106200"/>
            <a:ext cx="794607" cy="251742"/>
            <a:chOff x="-2218278" y="1281734"/>
            <a:chExt cx="794607" cy="2517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321325" y="2521598"/>
            <a:ext cx="794607" cy="251742"/>
            <a:chOff x="-2218278" y="1281734"/>
            <a:chExt cx="794607" cy="25174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073363" y="2542508"/>
            <a:ext cx="794607" cy="230833"/>
            <a:chOff x="-2001567" y="2147265"/>
            <a:chExt cx="794607" cy="23083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AutoShape 21"/>
          <p:cNvSpPr>
            <a:spLocks/>
          </p:cNvSpPr>
          <p:nvPr/>
        </p:nvSpPr>
        <p:spPr bwMode="auto">
          <a:xfrm rot="5400000" flipV="1">
            <a:off x="3607566" y="1660548"/>
            <a:ext cx="228600" cy="7620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807305" y="448992"/>
            <a:ext cx="12051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096000" y="482056"/>
            <a:ext cx="1155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838097" y="441995"/>
            <a:ext cx="1693871" cy="52997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 advTm="1014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4" grpId="0"/>
      <p:bldP spid="25" grpId="0"/>
      <p:bldP spid="31" grpId="0" animBg="1"/>
      <p:bldP spid="32" grpId="0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ED166E8-5960-457E-89C6-7DC26B02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08" y="365065"/>
            <a:ext cx="9890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>
            <a:extLst>
              <a:ext uri="{FF2B5EF4-FFF2-40B4-BE49-F238E27FC236}">
                <a16:creationId xmlns:a16="http://schemas.microsoft.com/office/drawing/2014/main" id="{7BB444BE-53A6-4B9F-BB5F-C543B456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7" y="3132165"/>
            <a:ext cx="98917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ECEE2-A202-43BA-8770-BBB2E263FE77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9ED94A-6284-4B68-B6F4-4C996A5DAB61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5" name="TextBox 13">
            <a:extLst>
              <a:ext uri="{FF2B5EF4-FFF2-40B4-BE49-F238E27FC236}">
                <a16:creationId xmlns:a16="http://schemas.microsoft.com/office/drawing/2014/main" id="{E0F3210B-F116-4EC6-BA93-885C18A2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611757"/>
            <a:ext cx="207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9">
            <a:extLst>
              <a:ext uri="{FF2B5EF4-FFF2-40B4-BE49-F238E27FC236}">
                <a16:creationId xmlns:a16="http://schemas.microsoft.com/office/drawing/2014/main" id="{6F42D209-A5F5-4585-A96E-78228E9B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3AA3A96A-476B-4320-9D7C-902ABE06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159" y="3490717"/>
            <a:ext cx="1774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latin typeface="HP001 4 hàng" panose="020B0603050302020204" pitchFamily="34" charset="0"/>
              </a:rPr>
              <a:t> </a:t>
            </a:r>
            <a:r>
              <a:rPr lang="en-US" sz="3200" b="1" u="sng" dirty="0" err="1">
                <a:latin typeface="HP001 4 hàng" panose="020B0603050302020204" pitchFamily="34" charset="0"/>
              </a:rPr>
              <a:t>giải</a:t>
            </a:r>
            <a:endParaRPr lang="en-US" sz="3200" b="1" u="sng" dirty="0">
              <a:latin typeface="HP001 4 hàng" panose="020B06030503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E7847B7-76DC-43B9-B67C-449C6855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2" y="1471722"/>
            <a:ext cx="2078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HP001 4 hàng" panose="020B0603050302020204" pitchFamily="34" charset="0"/>
              </a:rPr>
              <a:t>Tóm</a:t>
            </a:r>
            <a:r>
              <a:rPr lang="en-US" sz="3200" b="1" u="sng" dirty="0">
                <a:latin typeface="HP001 4 hàng" panose="020B0603050302020204" pitchFamily="34" charset="0"/>
              </a:rPr>
              <a:t> </a:t>
            </a:r>
            <a:r>
              <a:rPr lang="en-US" sz="3200" b="1" u="sng" dirty="0" err="1">
                <a:latin typeface="HP001 4 hàng" panose="020B0603050302020204" pitchFamily="34" charset="0"/>
              </a:rPr>
              <a:t>tắt</a:t>
            </a:r>
            <a:endParaRPr lang="en-US" sz="3200" b="1" u="sng" dirty="0">
              <a:latin typeface="HP001 4 hàng" panose="020B06030503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08A5561-2781-46F7-94C4-E93EFBED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581" y="1471722"/>
            <a:ext cx="1461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1D385255-9025-41CD-BC32-B2A8AF3F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35" y="1104860"/>
            <a:ext cx="1760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HP001 4 hàng" panose="020B0603050302020204" pitchFamily="34" charset="0"/>
              </a:rPr>
              <a:t>6 </a:t>
            </a:r>
            <a:r>
              <a:rPr lang="en-US" sz="2800" b="1" dirty="0" err="1">
                <a:latin typeface="HP001 4 hàng" panose="020B0603050302020204" pitchFamily="34" charset="0"/>
              </a:rPr>
              <a:t>tuổi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66F227F8-F17F-47D6-98B0-2D462D04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871" y="2194092"/>
            <a:ext cx="1399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anose="020B0603050302020204" pitchFamily="34" charset="0"/>
              </a:rPr>
              <a:t>Chị</a:t>
            </a:r>
            <a:r>
              <a:rPr lang="en-US" sz="28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3C2A84CF-FB93-4E6D-AD54-2F13ABD0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745" y="4227476"/>
            <a:ext cx="495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HP001 4 hàng" panose="020B0603050302020204" pitchFamily="34" charset="0"/>
              </a:rPr>
              <a:t>Tuổi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chị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6 x 2 = 12 ( </a:t>
            </a:r>
            <a:r>
              <a:rPr lang="en-US" sz="3200" b="1" dirty="0" err="1">
                <a:latin typeface="HP001 4 hàng" panose="020B0603050302020204" pitchFamily="34" charset="0"/>
              </a:rPr>
              <a:t>tuổi</a:t>
            </a:r>
            <a:r>
              <a:rPr lang="en-US" sz="3200" b="1" dirty="0">
                <a:latin typeface="HP001 4 hàng" panose="020B060305030202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         </a:t>
            </a:r>
            <a:r>
              <a:rPr lang="en-US" sz="3200" b="1" dirty="0" err="1"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 : 12 </a:t>
            </a:r>
            <a:r>
              <a:rPr lang="en-US" sz="3200" b="1" dirty="0" err="1">
                <a:latin typeface="HP001 4 hàng" panose="020B0603050302020204" pitchFamily="34" charset="0"/>
              </a:rPr>
              <a:t>tuổi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8" name="AutoShape 21">
            <a:extLst>
              <a:ext uri="{FF2B5EF4-FFF2-40B4-BE49-F238E27FC236}">
                <a16:creationId xmlns:a16="http://schemas.microsoft.com/office/drawing/2014/main" id="{9F700FCF-A026-452B-84DA-975A97B748B5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6067064" y="1344806"/>
            <a:ext cx="341063" cy="2713712"/>
          </a:xfrm>
          <a:prstGeom prst="leftBrace">
            <a:avLst>
              <a:gd name="adj1" fmla="val 40039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307EF5CD-8EA3-4A2C-991C-09E74C90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506" y="2797219"/>
            <a:ext cx="1563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</a:rPr>
              <a:t>? </a:t>
            </a:r>
            <a:r>
              <a:rPr lang="en-US" sz="3200" b="1" dirty="0" err="1">
                <a:latin typeface="HP001 4 hàng" panose="020B0603050302020204" pitchFamily="34" charset="0"/>
              </a:rPr>
              <a:t>tuổi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252835-B52D-482D-ACB7-5A2F4DA653B7}"/>
              </a:ext>
            </a:extLst>
          </p:cNvPr>
          <p:cNvGrpSpPr/>
          <p:nvPr/>
        </p:nvGrpSpPr>
        <p:grpSpPr>
          <a:xfrm>
            <a:off x="4936673" y="1714216"/>
            <a:ext cx="1341890" cy="270044"/>
            <a:chOff x="-2218278" y="1281734"/>
            <a:chExt cx="794607" cy="25174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BB05F1-DD78-4136-BFD0-C0E01ECB255A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E581E3-60CB-48E0-8FDB-BF24E00D3D19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334323-F8E4-4F83-865B-1A7C7EBF46B0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utoShape 21">
            <a:extLst>
              <a:ext uri="{FF2B5EF4-FFF2-40B4-BE49-F238E27FC236}">
                <a16:creationId xmlns:a16="http://schemas.microsoft.com/office/drawing/2014/main" id="{6ECFA9DC-8551-46BB-A728-77854CAE1FB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490321" y="771164"/>
            <a:ext cx="204760" cy="13867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b="1"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1F0B77-EA55-4086-BBB4-326D7C6BD195}"/>
              </a:ext>
            </a:extLst>
          </p:cNvPr>
          <p:cNvCxnSpPr/>
          <p:nvPr/>
        </p:nvCxnSpPr>
        <p:spPr>
          <a:xfrm flipV="1">
            <a:off x="2845335" y="3118756"/>
            <a:ext cx="0" cy="15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BD6E88-7F4B-4B36-A040-A809D00E0CBE}"/>
              </a:ext>
            </a:extLst>
          </p:cNvPr>
          <p:cNvGrpSpPr/>
          <p:nvPr/>
        </p:nvGrpSpPr>
        <p:grpSpPr>
          <a:xfrm>
            <a:off x="4919120" y="2416038"/>
            <a:ext cx="1341890" cy="270044"/>
            <a:chOff x="-2218278" y="1281734"/>
            <a:chExt cx="794607" cy="25174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BBAF48F-27FB-429E-8D99-6C9ACA19062E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9D4678-40A0-46D1-A79C-686D11CC598B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DDCCC0-BA6D-4D5C-B5FA-59AFFC6A0D31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DB7F0-78A5-4DAF-8220-A2CC230E3A51}"/>
              </a:ext>
            </a:extLst>
          </p:cNvPr>
          <p:cNvGrpSpPr/>
          <p:nvPr/>
        </p:nvGrpSpPr>
        <p:grpSpPr>
          <a:xfrm>
            <a:off x="6293667" y="2413041"/>
            <a:ext cx="1341890" cy="270044"/>
            <a:chOff x="-2218278" y="1281734"/>
            <a:chExt cx="794607" cy="25174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84C3D3-EA3C-4C63-9E84-2C730BCAA8CC}"/>
                </a:ext>
              </a:extLst>
            </p:cNvPr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82E364-E4A3-49C6-8E95-776BAC937F83}"/>
                </a:ext>
              </a:extLst>
            </p:cNvPr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F8D65D6-B85B-413B-9BF1-D398FF718C77}"/>
                </a:ext>
              </a:extLst>
            </p:cNvPr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 animBg="1"/>
      <p:bldP spid="19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599372F-3D1D-4AD4-8D89-5AC7D916136E}"/>
              </a:ext>
            </a:extLst>
          </p:cNvPr>
          <p:cNvGrpSpPr/>
          <p:nvPr/>
        </p:nvGrpSpPr>
        <p:grpSpPr>
          <a:xfrm>
            <a:off x="7042754" y="1593017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BA710248-6277-49A0-B735-8926835AD53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4745844B-8ABA-47AD-ABBA-78CEA77D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5386702" y="1838761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3571360"/>
      </p:ext>
    </p:extLst>
  </p:cSld>
  <p:clrMapOvr>
    <a:masterClrMapping/>
  </p:clrMapOvr>
  <p:transition spd="slow" advTm="42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8773 L 0.04028 -0.19305 C 0.04861 -0.19421 0.06146 -0.19444 0.07448 -0.19444 C 0.08958 -0.19444 0.10174 -0.19421 0.11007 -0.19305 L 0.15069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1505993" y="-65485"/>
            <a:ext cx="9162008" cy="6889624"/>
            <a:chOff x="-24012" y="-31624"/>
            <a:chExt cx="12216011" cy="688962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-24012" y="-31624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10" y="4449906"/>
            <a:ext cx="2944930" cy="2635135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07859" y="-2238"/>
            <a:ext cx="71449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17306" y="1021401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</a:rPr>
              <a:t>tắt</a:t>
            </a:r>
            <a:endParaRPr lang="en-US" sz="24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89809" y="105401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1A3509-5BEC-4036-8A2E-F5BC9B374703}"/>
              </a:ext>
            </a:extLst>
          </p:cNvPr>
          <p:cNvGrpSpPr/>
          <p:nvPr/>
        </p:nvGrpSpPr>
        <p:grpSpPr>
          <a:xfrm>
            <a:off x="3824949" y="927020"/>
            <a:ext cx="2952888" cy="614363"/>
            <a:chOff x="2300949" y="927019"/>
            <a:chExt cx="2952888" cy="614363"/>
          </a:xfrm>
        </p:grpSpPr>
        <p:pic>
          <p:nvPicPr>
            <p:cNvPr id="15" name="Picture 14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949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237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341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085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741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95129-1C9B-4505-8FF1-4D99F8622518}"/>
              </a:ext>
            </a:extLst>
          </p:cNvPr>
          <p:cNvGrpSpPr/>
          <p:nvPr/>
        </p:nvGrpSpPr>
        <p:grpSpPr>
          <a:xfrm>
            <a:off x="3856653" y="1801411"/>
            <a:ext cx="2888928" cy="614363"/>
            <a:chOff x="2220435" y="3121819"/>
            <a:chExt cx="2888928" cy="614363"/>
          </a:xfrm>
        </p:grpSpPr>
        <p:pic>
          <p:nvPicPr>
            <p:cNvPr id="21" name="Picture 24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3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5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763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867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7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7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8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971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2989809" y="1845918"/>
            <a:ext cx="830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261845" y="3140052"/>
            <a:ext cx="177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2961705" y="3745649"/>
            <a:ext cx="5951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5 x 2 = 10 (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: 10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526362" y="266825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0"/>
          <p:cNvSpPr>
            <a:spLocks/>
          </p:cNvSpPr>
          <p:nvPr/>
        </p:nvSpPr>
        <p:spPr bwMode="auto">
          <a:xfrm rot="16200000">
            <a:off x="6712172" y="-510073"/>
            <a:ext cx="152401" cy="6152385"/>
          </a:xfrm>
          <a:prstGeom prst="leftBrace">
            <a:avLst>
              <a:gd name="adj1" fmla="val 53587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4C6140-9AFC-4C77-A492-7AADF5C4A38B}"/>
              </a:ext>
            </a:extLst>
          </p:cNvPr>
          <p:cNvGrpSpPr/>
          <p:nvPr/>
        </p:nvGrpSpPr>
        <p:grpSpPr>
          <a:xfrm>
            <a:off x="6890607" y="1801411"/>
            <a:ext cx="2888928" cy="614363"/>
            <a:chOff x="2220435" y="3121819"/>
            <a:chExt cx="2888928" cy="614363"/>
          </a:xfrm>
        </p:grpSpPr>
        <p:pic>
          <p:nvPicPr>
            <p:cNvPr id="38" name="Picture 24" descr="Kết quả hình ảnh cho ảnh quả cam">
              <a:extLst>
                <a:ext uri="{FF2B5EF4-FFF2-40B4-BE49-F238E27FC236}">
                  <a16:creationId xmlns:a16="http://schemas.microsoft.com/office/drawing/2014/main" id="{1EE8176C-B2B5-4F48-856D-F3FD656A0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3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5" descr="Kết quả hình ảnh cho ảnh quả cam">
              <a:extLst>
                <a:ext uri="{FF2B5EF4-FFF2-40B4-BE49-F238E27FC236}">
                  <a16:creationId xmlns:a16="http://schemas.microsoft.com/office/drawing/2014/main" id="{3AD41DA8-1E87-4E6F-B3BC-F293E63B9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763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6" descr="Kết quả hình ảnh cho ảnh quả cam">
              <a:extLst>
                <a:ext uri="{FF2B5EF4-FFF2-40B4-BE49-F238E27FC236}">
                  <a16:creationId xmlns:a16="http://schemas.microsoft.com/office/drawing/2014/main" id="{3AE3B251-0EDB-42D2-9124-3DFB69525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867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7" descr="Kết quả hình ảnh cho ảnh quả cam">
              <a:extLst>
                <a:ext uri="{FF2B5EF4-FFF2-40B4-BE49-F238E27FC236}">
                  <a16:creationId xmlns:a16="http://schemas.microsoft.com/office/drawing/2014/main" id="{53FE89DA-3F03-498D-A44F-DF6132E05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7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8" descr="Kết quả hình ảnh cho ảnh quả cam">
              <a:extLst>
                <a:ext uri="{FF2B5EF4-FFF2-40B4-BE49-F238E27FC236}">
                  <a16:creationId xmlns:a16="http://schemas.microsoft.com/office/drawing/2014/main" id="{0105627B-7FA7-4699-A6EE-3DFB64535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971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5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135">
        <p:fade/>
      </p:transition>
    </mc:Choice>
    <mc:Fallback xmlns="">
      <p:transition spd="slow" advTm="69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86E6C32-D648-4687-B4AE-D2540D872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id="{932E3CA1-F0FC-4004-A380-4EEA975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99" y="1600949"/>
            <a:ext cx="549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8642AE0-4960-41EA-AFBD-B00E2449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88" y="2349247"/>
            <a:ext cx="8090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(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33)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F75C11D1-412D-4F61-AB0B-7B1FF097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54618"/>
            <a:ext cx="967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478639" y="1962018"/>
            <a:ext cx="4622800" cy="3321844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58B7602-4459-4470-8A13-C78A5B4D32FA}"/>
              </a:ext>
            </a:extLst>
          </p:cNvPr>
          <p:cNvSpPr txBox="1"/>
          <p:nvPr/>
        </p:nvSpPr>
        <p:spPr>
          <a:xfrm>
            <a:off x="6741041" y="2356853"/>
            <a:ext cx="318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Về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đích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7" name="nhạc trò chơ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7306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9284"/>
      </p:ext>
    </p:extLst>
  </p:cSld>
  <p:clrMapOvr>
    <a:masterClrMapping/>
  </p:clrMapOvr>
  <p:transition spd="slow" advTm="134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0" grpId="1"/>
    </p:bldLst>
  </p:timing>
  <p:extLst>
    <p:ext uri="{E180D4A7-C9FB-4DFB-919C-405C955672EB}">
      <p14:showEvtLst xmlns:p14="http://schemas.microsoft.com/office/powerpoint/2010/main">
        <p14:playEvt time="1073" objId="7"/>
        <p14:pauseEvt time="11926" objId="7"/>
        <p14:stopEvt time="13409" objId="7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3394549" y="2345446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5855491" y="2293059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24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4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746193"/>
      </p:ext>
    </p:extLst>
  </p:cSld>
  <p:clrMapOvr>
    <a:masterClrMapping/>
  </p:clrMapOvr>
  <p:transition spd="slow" advTm="84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8773 L 0.04028 -0.19305 C 0.04861 -0.19421 0.06146 -0.19444 0.07448 -0.19444 C 0.08958 -0.19444 0.10174 -0.19421 0.11007 -0.19305 L 0.1507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45070" y="38376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84" y="33861"/>
            <a:ext cx="605118" cy="6051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29" y="2417682"/>
            <a:ext cx="4899956" cy="34223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2339677" y="4006896"/>
            <a:ext cx="3881402" cy="250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164501" y="33861"/>
            <a:ext cx="4881899" cy="1439092"/>
          </a:xfrm>
          <a:prstGeom prst="wedgeEllipseCallout">
            <a:avLst>
              <a:gd name="adj1" fmla="val -47023"/>
              <a:gd name="adj2" fmla="val 122695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221079" y="1406365"/>
            <a:ext cx="3125587" cy="1059221"/>
          </a:xfrm>
          <a:prstGeom prst="wedgeEllipseCallout">
            <a:avLst>
              <a:gd name="adj1" fmla="val -97221"/>
              <a:gd name="adj2" fmla="val 122265"/>
            </a:avLst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Buổi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có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bao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nhiêu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?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0000" y="318662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7">
            <a:extLst>
              <a:ext uri="{FF2B5EF4-FFF2-40B4-BE49-F238E27FC236}">
                <a16:creationId xmlns:a16="http://schemas.microsoft.com/office/drawing/2014/main" id="{890F2220-57F2-4C98-A18D-697978A03D3B}"/>
              </a:ext>
            </a:extLst>
          </p:cNvPr>
          <p:cNvSpPr txBox="1"/>
          <p:nvPr/>
        </p:nvSpPr>
        <p:spPr>
          <a:xfrm>
            <a:off x="7717360" y="2978017"/>
            <a:ext cx="256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Bài</a:t>
            </a:r>
            <a:r>
              <a:rPr lang="en-US" altLang="zh-CN" sz="2800" dirty="0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giải</a:t>
            </a:r>
            <a:endParaRPr lang="zh-CN" altLang="en-US" sz="2800" dirty="0">
              <a:solidFill>
                <a:srgbClr val="9D7C7D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395E853D-C2C3-4540-8939-3BEBBAD5C59F}"/>
              </a:ext>
            </a:extLst>
          </p:cNvPr>
          <p:cNvSpPr txBox="1"/>
          <p:nvPr/>
        </p:nvSpPr>
        <p:spPr>
          <a:xfrm>
            <a:off x="6529422" y="3315629"/>
            <a:ext cx="48186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Buổi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múa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có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số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6 x 3 = 18 (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Đáp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số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: 18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endParaRPr lang="zh-CN" altLang="en-US" sz="2600" dirty="0">
              <a:solidFill>
                <a:srgbClr val="00B0F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219417"/>
      </p:ext>
    </p:extLst>
  </p:cSld>
  <p:clrMapOvr>
    <a:masterClrMapping/>
  </p:clrMapOvr>
  <p:transition spd="slow" advTm="798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9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45" y="106098"/>
            <a:ext cx="12135816" cy="6762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619" y="3358105"/>
            <a:ext cx="3882026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293" y="1336985"/>
            <a:ext cx="5726926" cy="12551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196" y="2532914"/>
            <a:ext cx="6327019" cy="1319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582" y="3910026"/>
            <a:ext cx="6232586" cy="11081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847768" y="1511659"/>
            <a:ext cx="5250948" cy="548719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quả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đạt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4536009" y="2883785"/>
            <a:ext cx="6474712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thực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gấp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5301393" y="4074389"/>
            <a:ext cx="5851195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giải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84" y="719235"/>
            <a:ext cx="1687085" cy="12925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3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893">
        <p14:reveal/>
      </p:transition>
    </mc:Choice>
    <mc:Fallback xmlns="">
      <p:transition spd="slow" advTm="10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7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717295" y="2096713"/>
            <a:ext cx="6961322" cy="2108875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TIẾT HỌC ĐÃ KẾT THÚC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BẠN NHIỀU 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SỨC KHỎE</a:t>
            </a:r>
          </a:p>
        </p:txBody>
      </p:sp>
    </p:spTree>
    <p:extLst>
      <p:ext uri="{BB962C8B-B14F-4D97-AF65-F5344CB8AC3E}">
        <p14:creationId xmlns:p14="http://schemas.microsoft.com/office/powerpoint/2010/main" val="2923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4" y="1"/>
            <a:ext cx="7347857" cy="68963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1524001" y="-1"/>
            <a:ext cx="1796143" cy="6857997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9187" y="1045180"/>
            <a:ext cx="883715" cy="8673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641596" y="1479078"/>
            <a:ext cx="1576242" cy="237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35751" y="1148415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56321" y="2281882"/>
            <a:ext cx="942676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1726776" y="3667352"/>
            <a:ext cx="926822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324761" y="3611888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6324761" y="2225987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6324761" y="972943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256830" y="4079133"/>
            <a:ext cx="1728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7275461" y="2681778"/>
            <a:ext cx="16377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7324030" y="1478601"/>
            <a:ext cx="1637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2622544" y="4062833"/>
            <a:ext cx="1595295" cy="23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722953" y="2778867"/>
            <a:ext cx="1567122" cy="1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99382" y="3645711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35751" y="2417682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21551" y="3748947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85481" y="2443178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5481" y="1189653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0644" y="955381"/>
            <a:ext cx="17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18710" y="220097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18710" y="3501237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6266" y="95538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4115" y="212873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79053" y="3501237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4752821" y="115553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4723497" y="2472358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F957E6A-CCC2-45A9-B020-2FBFC9BC2631}"/>
              </a:ext>
            </a:extLst>
          </p:cNvPr>
          <p:cNvSpPr txBox="1"/>
          <p:nvPr/>
        </p:nvSpPr>
        <p:spPr>
          <a:xfrm>
            <a:off x="4722652" y="368694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9317956" y="124432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9346665" y="2472358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45DC0-F084-449B-B396-CACCF8370BB4}"/>
              </a:ext>
            </a:extLst>
          </p:cNvPr>
          <p:cNvSpPr txBox="1"/>
          <p:nvPr/>
        </p:nvSpPr>
        <p:spPr>
          <a:xfrm>
            <a:off x="9418902" y="377262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 advTm="852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45" y="106098"/>
            <a:ext cx="12135816" cy="6762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619" y="3358105"/>
            <a:ext cx="3882026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768" y="1308971"/>
            <a:ext cx="4984133" cy="12551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196" y="2532914"/>
            <a:ext cx="6327019" cy="1319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582" y="3910026"/>
            <a:ext cx="6232586" cy="11081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970635" y="1451439"/>
            <a:ext cx="4809233" cy="671829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Kiến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thức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tr</a:t>
            </a:r>
            <a:r>
              <a:rPr lang="vi-VN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ọ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ng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tâm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4536009" y="2883785"/>
            <a:ext cx="6474712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thực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gấp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5301393" y="4074389"/>
            <a:ext cx="5851195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giải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84" y="719235"/>
            <a:ext cx="1687085" cy="12925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893">
        <p14:reveal/>
      </p:transition>
    </mc:Choice>
    <mc:Fallback xmlns="">
      <p:transition spd="slow" advTm="10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7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524000" y="0"/>
            <a:ext cx="9144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9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5460382" y="718435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5069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40"/>
            <a:ext cx="9144000" cy="6851361"/>
          </a:xfrm>
          <a:prstGeom prst="rect">
            <a:avLst/>
          </a:prstGeom>
        </p:spPr>
      </p:pic>
      <p:sp>
        <p:nvSpPr>
          <p:cNvPr id="8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34" y="756231"/>
            <a:ext cx="1607344" cy="1607344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812" y="756231"/>
            <a:ext cx="1607344" cy="1607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393" y="756231"/>
            <a:ext cx="1607344" cy="1607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951" y="774361"/>
            <a:ext cx="1607344" cy="16073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605" y="1120521"/>
            <a:ext cx="1422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4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771" y="1065845"/>
            <a:ext cx="1594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523" y="1120521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081" y="1120521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7247364" y="3025096"/>
            <a:ext cx="1304694" cy="538108"/>
            <a:chOff x="5723364" y="4469836"/>
            <a:chExt cx="1304694" cy="53810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5516211" y="3037688"/>
            <a:ext cx="1248052" cy="535786"/>
            <a:chOff x="3992211" y="4482428"/>
            <a:chExt cx="1248052" cy="535786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3784417" y="3009979"/>
            <a:ext cx="1149723" cy="545934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2056798" y="2978017"/>
            <a:ext cx="1149723" cy="577896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639" y="774361"/>
            <a:ext cx="1607344" cy="1607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769" y="1120521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8981052" y="3025096"/>
            <a:ext cx="1449168" cy="538108"/>
            <a:chOff x="7457052" y="4469836"/>
            <a:chExt cx="1449168" cy="538108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2700861" y="2363576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4434549" y="2338418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6096000" y="2338418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7829688" y="2351010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9635613" y="2363576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4470357" y="247714"/>
            <a:ext cx="526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28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 advTm="856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533752" y="33860"/>
            <a:ext cx="11124498" cy="6824140"/>
            <a:chOff x="0" y="-73373"/>
            <a:chExt cx="12191999" cy="69313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-73373"/>
              <a:ext cx="9797142" cy="6931372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18" y="3717948"/>
            <a:ext cx="2356304" cy="3083032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3206521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3423231" y="611758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Thy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3206520" y="2078142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3423230" y="21224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764" y="106099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763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00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24295" y="1196532"/>
            <a:ext cx="2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3495468" y="3284526"/>
            <a:ext cx="7512648" cy="1589214"/>
          </a:xfrm>
          <a:prstGeom prst="cloudCallout">
            <a:avLst>
              <a:gd name="adj1" fmla="val -82911"/>
              <a:gd name="adj2" fmla="val 90736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658" y="3860251"/>
            <a:ext cx="684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6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121">
        <p14:doors dir="vert"/>
      </p:transition>
    </mc:Choice>
    <mc:Fallback xmlns="">
      <p:transition spd="slow" advTm="28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86436" y="3356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ADAA11B-1C06-4C0A-B302-438F1073D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EE7991-94C5-42A6-B7B7-11C25B178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68" y="2432238"/>
            <a:ext cx="4189617" cy="391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7964" y="292481"/>
            <a:ext cx="1027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094FE-D7E0-4D8C-881B-F27DA5CA9CC1}"/>
              </a:ext>
            </a:extLst>
          </p:cNvPr>
          <p:cNvSpPr/>
          <p:nvPr/>
        </p:nvSpPr>
        <p:spPr>
          <a:xfrm>
            <a:off x="2798844" y="806824"/>
            <a:ext cx="7353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Gấp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lên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nhiều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9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582">
        <p14:switch dir="r"/>
      </p:transition>
    </mc:Choice>
    <mc:Fallback xmlns="">
      <p:transition spd="slow" advTm="558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106098"/>
            <a:ext cx="9143999" cy="6751902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301986"/>
              <a:ext cx="9797142" cy="6556014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13" y="21644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6809CF-1D29-460F-8C4D-6ABB34F00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46" y="756227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18" y="3067816"/>
            <a:ext cx="2356304" cy="3733165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3302867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3495468" y="611758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Thy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3302866" y="2078142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3519576" y="21224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110" y="106099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109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746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4073364" y="3363101"/>
            <a:ext cx="630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Gấp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2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lần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nhân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4433" y="4013234"/>
            <a:ext cx="648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000">
        <p14:doors dir="ver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524002" y="-38376"/>
            <a:ext cx="9143999" cy="6891861"/>
            <a:chOff x="0" y="0"/>
            <a:chExt cx="12191999" cy="689186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33861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0" y="4006896"/>
            <a:ext cx="2286871" cy="2889480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641475" y="33862"/>
            <a:ext cx="8934450" cy="884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86439" y="2050970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425480" y="205097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2264379" y="1506342"/>
            <a:ext cx="1447800" cy="800100"/>
            <a:chOff x="576" y="1536"/>
            <a:chExt cx="912" cy="504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876080" y="291781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754344" y="2990051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2142780" y="972943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3869445" y="344785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cm </a:t>
            </a: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2264379" y="2412189"/>
            <a:ext cx="1447800" cy="800100"/>
            <a:chOff x="576" y="1536"/>
            <a:chExt cx="912" cy="50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3423231" y="2399489"/>
            <a:ext cx="1447800" cy="800100"/>
            <a:chOff x="576" y="1536"/>
            <a:chExt cx="912" cy="504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4575963" y="2412189"/>
            <a:ext cx="1447800" cy="800100"/>
            <a:chOff x="576" y="1536"/>
            <a:chExt cx="912" cy="50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3823983" y="1583509"/>
            <a:ext cx="328612" cy="3441700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7322775" y="2200971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 x 3 = 6 ( cm)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6829005" y="169531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7919583" y="268285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số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: 6 cm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4217839" y="3938462"/>
            <a:ext cx="7072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 gấp lên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 lấy 2 nhân 3 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7353760" y="102761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43802" y="492215"/>
            <a:ext cx="14455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28911" y="492215"/>
            <a:ext cx="1951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30517" y="843935"/>
            <a:ext cx="2889066" cy="72237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5869139"/>
      </p:ext>
    </p:extLst>
  </p:cSld>
  <p:clrMapOvr>
    <a:masterClrMapping/>
  </p:clrMapOvr>
  <p:transition spd="slow" advTm="1324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2" grpId="0"/>
      <p:bldP spid="53" grpId="0"/>
      <p:bldP spid="54" grpId="0"/>
      <p:bldP spid="55" grpId="0"/>
      <p:bldP spid="77" grpId="0" animBg="1"/>
      <p:bldP spid="78" grpId="0"/>
      <p:bldP spid="79" grpId="0"/>
      <p:bldP spid="80" grpId="0"/>
      <p:bldP spid="81" grpId="0"/>
      <p:bldP spid="82" grpId="0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5|8.4|2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|19.1|11.4|29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8|3.4|1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630</Words>
  <Application>Microsoft Office PowerPoint</Application>
  <PresentationFormat>Widescreen</PresentationFormat>
  <Paragraphs>171</Paragraphs>
  <Slides>25</Slides>
  <Notes>22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HP001 4 hàng</vt:lpstr>
      <vt:lpstr>inpin heiti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duphong</cp:lastModifiedBy>
  <cp:revision>92</cp:revision>
  <dcterms:created xsi:type="dcterms:W3CDTF">2021-08-31T15:03:38Z</dcterms:created>
  <dcterms:modified xsi:type="dcterms:W3CDTF">2021-10-20T00:33:11Z</dcterms:modified>
</cp:coreProperties>
</file>