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8" r:id="rId3"/>
    <p:sldId id="361" r:id="rId4"/>
    <p:sldId id="282" r:id="rId5"/>
    <p:sldId id="362" r:id="rId6"/>
    <p:sldId id="568" r:id="rId7"/>
    <p:sldId id="286" r:id="rId8"/>
    <p:sldId id="569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040A4-B898-4B3F-B2F2-4C62D7DDA11F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FDD8-EB1A-4824-ADD7-E6D075FACD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91221-25AA-4493-BC2C-4472B9B90E9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03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5FDD8-EB1A-4824-ADD7-E6D075FACD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E2DAD78-633D-4D2E-931D-C98849FD02E7}"/>
              </a:ext>
            </a:extLst>
          </p:cNvPr>
          <p:cNvSpPr/>
          <p:nvPr userDrawn="1"/>
        </p:nvSpPr>
        <p:spPr>
          <a:xfrm>
            <a:off x="-326574" y="116119"/>
            <a:ext cx="12860387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10079-ED89-4271-88FE-CFACEAAE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255" y="277077"/>
            <a:ext cx="3247060" cy="18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77B9-3B3D-4063-93B6-D12363D732B5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media1.mp3"/><Relationship Id="rId7" Type="http://schemas.openxmlformats.org/officeDocument/2006/relationships/image" Target="../media/image3.emf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1F698E-424C-4AE6-B50E-19FEC7288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184" y="4718642"/>
            <a:ext cx="3914204" cy="12821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7CA8BB-DBC1-465C-A8F8-DC9900452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062" y="2453800"/>
            <a:ext cx="965478" cy="6395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F6A219-28DC-414F-9CB3-B1190C293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3691" y="1100938"/>
            <a:ext cx="965478" cy="6395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CD855E-1A2C-46C9-ACA5-C850EC70B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2415" y="4587405"/>
            <a:ext cx="1071542" cy="13948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7862" y="4587403"/>
            <a:ext cx="1091204" cy="13676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B50836-E293-471D-B26D-E577D8AFE3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6288" y="4587405"/>
            <a:ext cx="1266473" cy="1440545"/>
          </a:xfrm>
          <a:prstGeom prst="rect">
            <a:avLst/>
          </a:prstGeom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4264850" y="3032794"/>
            <a:ext cx="4052439" cy="504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95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 TOÁN 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3638178" y="3620168"/>
            <a:ext cx="508269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: LUYỆN TẬP (TRANG 36)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iai Điệu Vui Tươi giúp cải thiện tâm trạng Nhạc không lời thư giãn (mp3cut.net)">
            <a:hlinkClick r:id="" action="ppaction://media"/>
            <a:extLst>
              <a:ext uri="{FF2B5EF4-FFF2-40B4-BE49-F238E27FC236}">
                <a16:creationId xmlns:a16="http://schemas.microsoft.com/office/drawing/2014/main" id="{6CECFF17-B771-402F-ABFE-2B0EAC7CFE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609531" y="1268324"/>
            <a:ext cx="304800" cy="304800"/>
          </a:xfrm>
          <a:prstGeom prst="rect">
            <a:avLst/>
          </a:prstGeom>
        </p:spPr>
      </p:pic>
      <p:sp>
        <p:nvSpPr>
          <p:cNvPr id="16" name="WordArt 294">
            <a:extLst>
              <a:ext uri="{FF2B5EF4-FFF2-40B4-BE49-F238E27FC236}">
                <a16:creationId xmlns:a16="http://schemas.microsoft.com/office/drawing/2014/main" id="{C809FE6C-6B51-411F-97EA-ADF69005D46C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2438400" y="902945"/>
            <a:ext cx="8458200" cy="12815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2"/>
              </a:avLst>
            </a:prstTxWarp>
          </a:bodyPr>
          <a:lstStyle/>
          <a:p>
            <a:pPr algn="ctr"/>
            <a:r>
              <a:rPr lang="vi-VN" sz="1139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TRƯỜNG TIỂU HỌC GIANG BIÊN</a:t>
            </a:r>
            <a:endParaRPr lang="en-US" sz="1139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9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7">
        <p:random/>
      </p:transition>
    </mc:Choice>
    <mc:Fallback xmlns="">
      <p:transition spd="slow" advTm="354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82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" grpId="0"/>
      <p:bldP spid="15" grpId="0"/>
    </p:bldLst>
  </p:timing>
  <p:extLst>
    <p:ext uri="{E180D4A7-C9FB-4DFB-919C-405C955672EB}">
      <p14:showEvtLst xmlns:p14="http://schemas.microsoft.com/office/powerpoint/2010/main">
        <p14:playEvt time="13609" objId="2"/>
        <p14:stopEvt time="3107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2209800" y="26670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2346325" y="2743200"/>
            <a:ext cx="348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</a:t>
            </a:r>
          </a:p>
        </p:txBody>
      </p:sp>
      <p:sp>
        <p:nvSpPr>
          <p:cNvPr id="4100" name="Text Box 16"/>
          <p:cNvSpPr txBox="1">
            <a:spLocks noChangeArrowheads="1"/>
          </p:cNvSpPr>
          <p:nvPr/>
        </p:nvSpPr>
        <p:spPr bwMode="auto">
          <a:xfrm>
            <a:off x="3619500" y="2719388"/>
            <a:ext cx="1333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101" name="Text Box 18"/>
          <p:cNvSpPr txBox="1">
            <a:spLocks noChangeArrowheads="1"/>
          </p:cNvSpPr>
          <p:nvPr/>
        </p:nvSpPr>
        <p:spPr bwMode="auto">
          <a:xfrm>
            <a:off x="3676650" y="3719513"/>
            <a:ext cx="266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102" name="Text Box 20"/>
          <p:cNvSpPr txBox="1">
            <a:spLocks noChangeArrowheads="1"/>
          </p:cNvSpPr>
          <p:nvPr/>
        </p:nvSpPr>
        <p:spPr bwMode="auto">
          <a:xfrm>
            <a:off x="7829550" y="2667000"/>
            <a:ext cx="266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>
            <a:off x="1962150" y="2407444"/>
            <a:ext cx="5867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686E6C32-D648-4687-B4AE-D2540D872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>
            <a:extLst>
              <a:ext uri="{FF2B5EF4-FFF2-40B4-BE49-F238E27FC236}">
                <a16:creationId xmlns:a16="http://schemas.microsoft.com/office/drawing/2014/main" id="{932E3CA1-F0FC-4004-A380-4EEA9750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99" y="1600949"/>
            <a:ext cx="549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48642AE0-4960-41EA-AFBD-B00E24499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62200"/>
            <a:ext cx="8090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36)</a:t>
            </a: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F75C11D1-412D-4F61-AB0B-7B1FF0978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54618"/>
            <a:ext cx="967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25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alt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0"/>
            <a:ext cx="9906000" cy="24384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None/>
            </a:pP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>
              <a:buNone/>
            </a:pP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a/</a:t>
            </a:r>
          </a:p>
          <a:p>
            <a:pPr marL="609600" indent="-609600"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 x 8 =          7 x 9 =            7 x 6 =            7 x 7 =</a:t>
            </a:r>
          </a:p>
          <a:p>
            <a:pPr marL="609600" indent="-60960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56 : 7 =         63 : 7 =           42 : 7 =           49 : 7 =</a:t>
            </a:r>
          </a:p>
          <a:p>
            <a:pPr marL="609600" indent="-60960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140896" y="2557463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198296" y="25146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5242272" y="3052557"/>
            <a:ext cx="228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7365482" y="2557463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.VnTime" pitchFamily="34" charset="0"/>
              </a:rPr>
              <a:t>42</a:t>
            </a: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7403582" y="309853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9579563" y="2519363"/>
            <a:ext cx="381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.VnTime" pitchFamily="34" charset="0"/>
              </a:rPr>
              <a:t>49</a:t>
            </a:r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9613462" y="3022333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6161" name="Rectangle 20"/>
          <p:cNvSpPr>
            <a:spLocks noChangeArrowheads="1"/>
          </p:cNvSpPr>
          <p:nvPr/>
        </p:nvSpPr>
        <p:spPr bwMode="auto">
          <a:xfrm>
            <a:off x="6003925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6162" name="Rectangle 21"/>
          <p:cNvSpPr>
            <a:spLocks noChangeArrowheads="1"/>
          </p:cNvSpPr>
          <p:nvPr/>
        </p:nvSpPr>
        <p:spPr bwMode="auto">
          <a:xfrm>
            <a:off x="6003925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3078336" y="29718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.VnTime" pitchFamily="34" charset="0"/>
              </a:rPr>
              <a:t>8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A0365123-C297-472D-92CA-5433024AE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513" y="6138864"/>
            <a:ext cx="6838718" cy="57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C43DAD3A-4419-4B90-817F-B2CC590F0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962400"/>
            <a:ext cx="2514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70 : 7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63 : 7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14 : 7 =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66A21275-CCA0-46A7-935C-097A656C3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962400"/>
            <a:ext cx="2514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28  : 7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42  : 6=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42  : 7 =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827752E8-A702-415C-89E6-8E0E48E37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6" y="3897313"/>
            <a:ext cx="639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A9A34B5D-FE14-4DE9-93D0-AF033FA47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1" y="4610099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183B373C-A48F-44C7-AFFE-75F46D54E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1" y="54022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26A65E7B-5A9C-44D5-A59A-2C2CD905A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3916363"/>
            <a:ext cx="412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A3C602FC-B233-4ECA-AF97-1809C3CEF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6" y="4678363"/>
            <a:ext cx="412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789CAAB0-78FE-462C-BAD6-E2AC8911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6" y="5440363"/>
            <a:ext cx="412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EB3B23A9-497D-4E83-A315-69E6A70A1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962400"/>
            <a:ext cx="2514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30 : 6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35 : 5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35 : 7 =</a:t>
            </a:r>
          </a:p>
        </p:txBody>
      </p:sp>
      <p:sp>
        <p:nvSpPr>
          <p:cNvPr id="34" name="Text Box 23">
            <a:extLst>
              <a:ext uri="{FF2B5EF4-FFF2-40B4-BE49-F238E27FC236}">
                <a16:creationId xmlns:a16="http://schemas.microsoft.com/office/drawing/2014/main" id="{3487E0D9-F871-4D2A-A9A9-19ED1DB77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225" y="3972712"/>
            <a:ext cx="25146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18  : 2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27  : 3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.VnArial" pitchFamily="34" charset="0"/>
              </a:rPr>
              <a:t>  56  : 7 =</a:t>
            </a:r>
          </a:p>
        </p:txBody>
      </p:sp>
      <p:sp>
        <p:nvSpPr>
          <p:cNvPr id="35" name="Text Box 24">
            <a:extLst>
              <a:ext uri="{FF2B5EF4-FFF2-40B4-BE49-F238E27FC236}">
                <a16:creationId xmlns:a16="http://schemas.microsoft.com/office/drawing/2014/main" id="{5CADFACF-CFB9-44D6-9796-C2928E69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6" y="3914774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id="{47D4F6B2-3E9D-4CAD-933B-01C879C78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1" y="46275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B3684BCD-118C-4614-A188-C40142708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886" y="5420738"/>
            <a:ext cx="412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F67DF2F2-7C8D-4370-B129-49C64C12A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6" y="3914774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DC81FCA2-D51B-4B7A-AC76-F61E1609D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1" y="46275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6F71FC61-DCEA-48F4-B196-343FE9240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2225" y="5431409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 animBg="1"/>
      <p:bldP spid="6152" grpId="0" animBg="1"/>
      <p:bldP spid="6154" grpId="0" animBg="1"/>
      <p:bldP spid="6155" grpId="0" animBg="1"/>
      <p:bldP spid="6157" grpId="0" animBg="1"/>
      <p:bldP spid="6158" grpId="0" animBg="1"/>
      <p:bldP spid="81946" grpId="0" animBg="1"/>
      <p:bldP spid="23" grpId="0" animBg="1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3936C2F7-F082-45DB-A285-453384CC85C3}"/>
              </a:ext>
            </a:extLst>
          </p:cNvPr>
          <p:cNvSpPr/>
          <p:nvPr/>
        </p:nvSpPr>
        <p:spPr>
          <a:xfrm>
            <a:off x="-24829" y="0"/>
            <a:ext cx="12174020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759BDF0-1A72-4084-955D-BA46328B2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7" y="355313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4ECDF33-A805-46F4-AA59-A31E7DFEF22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371600"/>
            <a:ext cx="1295400" cy="1524000"/>
            <a:chOff x="533400" y="2743200"/>
            <a:chExt cx="1295400" cy="1524000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0A347BD-317C-46C5-BDA7-0FBA56780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7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1D854E9-8835-435E-A98F-9659BECFE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28925"/>
              <a:ext cx="68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28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D7CCE6A-893F-4ADF-9A42-CE1D73CD8018}"/>
                </a:ext>
              </a:extLst>
            </p:cNvPr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0C0D158-884C-42B7-95E6-D9013E29E524}"/>
                </a:ext>
              </a:extLst>
            </p:cNvPr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6B89E0F3-0C0A-4ED8-8055-B2E07776FAD9}"/>
              </a:ext>
            </a:extLst>
          </p:cNvPr>
          <p:cNvGrpSpPr>
            <a:grpSpLocks/>
          </p:cNvGrpSpPr>
          <p:nvPr/>
        </p:nvGrpSpPr>
        <p:grpSpPr bwMode="auto">
          <a:xfrm>
            <a:off x="3836988" y="1295400"/>
            <a:ext cx="1268412" cy="1524000"/>
            <a:chOff x="560798" y="2743200"/>
            <a:chExt cx="1268002" cy="1524000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6DC1D68-C923-4B5E-BCE1-86EB4A1DC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7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87D5B88-6A51-44F5-AF51-0A68A7779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798" y="2828925"/>
              <a:ext cx="68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35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F05E3D-DB8A-4C50-B04E-B18AC11A44BA}"/>
                </a:ext>
              </a:extLst>
            </p:cNvPr>
            <p:cNvCxnSpPr/>
            <p:nvPr/>
          </p:nvCxnSpPr>
          <p:spPr>
            <a:xfrm>
              <a:off x="1143222" y="3352800"/>
              <a:ext cx="6855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74F79C-548C-4E57-AB69-B079D2540655}"/>
                </a:ext>
              </a:extLst>
            </p:cNvPr>
            <p:cNvCxnSpPr/>
            <p:nvPr/>
          </p:nvCxnSpPr>
          <p:spPr>
            <a:xfrm rot="5400000">
              <a:off x="381222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11A69DC-205E-457C-975E-6533004D9EEF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219200"/>
            <a:ext cx="1295400" cy="1524000"/>
            <a:chOff x="533400" y="2743200"/>
            <a:chExt cx="1295400" cy="1524000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AEBCFB4A-4903-48E7-BC70-C37787CA3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7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5B569BB-D79D-472D-8639-C07F2F9A5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19400"/>
              <a:ext cx="68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21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8B4782-B835-4E6C-BF78-5BDE8BA1F8F4}"/>
                </a:ext>
              </a:extLst>
            </p:cNvPr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92DD74-2C97-49EC-9CD9-F5BBCCC66B25}"/>
                </a:ext>
              </a:extLst>
            </p:cNvPr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D593C0E-A5CC-4CAB-B955-4E2AF23A1EA0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1219200"/>
            <a:ext cx="1295400" cy="1524000"/>
            <a:chOff x="533400" y="2743200"/>
            <a:chExt cx="1295400" cy="1524000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A8EA9451-A460-473B-A4CC-B9172C881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CC"/>
                  </a:solidFill>
                </a:rPr>
                <a:t>3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0D52850C-5853-4D44-B769-9DFF5D19A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44230"/>
              <a:ext cx="68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14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3A2394-A0C2-4E43-9159-80621560BDA1}"/>
                </a:ext>
              </a:extLst>
            </p:cNvPr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E9D369-291B-40D0-8A52-215534D09C16}"/>
                </a:ext>
              </a:extLst>
            </p:cNvPr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4">
            <a:extLst>
              <a:ext uri="{FF2B5EF4-FFF2-40B4-BE49-F238E27FC236}">
                <a16:creationId xmlns:a16="http://schemas.microsoft.com/office/drawing/2014/main" id="{82F631E0-1B08-4545-BA79-0AF29FE46CA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0"/>
            <a:ext cx="1295400" cy="1524000"/>
            <a:chOff x="533400" y="2743200"/>
            <a:chExt cx="1295400" cy="1524000"/>
          </a:xfrm>
        </p:grpSpPr>
        <p:sp>
          <p:nvSpPr>
            <p:cNvPr id="41" name="TextBox 5">
              <a:extLst>
                <a:ext uri="{FF2B5EF4-FFF2-40B4-BE49-F238E27FC236}">
                  <a16:creationId xmlns:a16="http://schemas.microsoft.com/office/drawing/2014/main" id="{2AA3D0FF-DD41-4828-9DA5-FD8FFAFD7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7</a:t>
              </a:r>
            </a:p>
          </p:txBody>
        </p:sp>
        <p:sp>
          <p:nvSpPr>
            <p:cNvPr id="42" name="TextBox 6">
              <a:extLst>
                <a:ext uri="{FF2B5EF4-FFF2-40B4-BE49-F238E27FC236}">
                  <a16:creationId xmlns:a16="http://schemas.microsoft.com/office/drawing/2014/main" id="{175C1BA3-9CC4-46D5-8DC9-60F45B7ED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28925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42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144AA2A-C45D-43C0-A326-447DABF15796}"/>
                </a:ext>
              </a:extLst>
            </p:cNvPr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D0FFD1F-73EB-4356-B34E-141D6DF01963}"/>
                </a:ext>
              </a:extLst>
            </p:cNvPr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9">
            <a:extLst>
              <a:ext uri="{FF2B5EF4-FFF2-40B4-BE49-F238E27FC236}">
                <a16:creationId xmlns:a16="http://schemas.microsoft.com/office/drawing/2014/main" id="{A6A59F5B-350D-4A14-8BDE-4F78E8456C0E}"/>
              </a:ext>
            </a:extLst>
          </p:cNvPr>
          <p:cNvGrpSpPr>
            <a:grpSpLocks/>
          </p:cNvGrpSpPr>
          <p:nvPr/>
        </p:nvGrpSpPr>
        <p:grpSpPr bwMode="auto">
          <a:xfrm>
            <a:off x="3760788" y="3733800"/>
            <a:ext cx="1268412" cy="1524000"/>
            <a:chOff x="560798" y="2743200"/>
            <a:chExt cx="1268002" cy="1524000"/>
          </a:xfrm>
        </p:grpSpPr>
        <p:sp>
          <p:nvSpPr>
            <p:cNvPr id="46" name="TextBox 10">
              <a:extLst>
                <a:ext uri="{FF2B5EF4-FFF2-40B4-BE49-F238E27FC236}">
                  <a16:creationId xmlns:a16="http://schemas.microsoft.com/office/drawing/2014/main" id="{8B8EC5E5-DB68-453E-91AF-C8CB0FA35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081" y="2819400"/>
              <a:ext cx="381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6</a:t>
              </a:r>
            </a:p>
          </p:txBody>
        </p:sp>
        <p:sp>
          <p:nvSpPr>
            <p:cNvPr id="47" name="TextBox 11">
              <a:extLst>
                <a:ext uri="{FF2B5EF4-FFF2-40B4-BE49-F238E27FC236}">
                  <a16:creationId xmlns:a16="http://schemas.microsoft.com/office/drawing/2014/main" id="{6A08E2C5-4459-4DB7-B25B-6C1B582A3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798" y="2828925"/>
              <a:ext cx="68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42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58D9DAA-E38D-4306-872E-A22FBC8BA485}"/>
                </a:ext>
              </a:extLst>
            </p:cNvPr>
            <p:cNvCxnSpPr/>
            <p:nvPr/>
          </p:nvCxnSpPr>
          <p:spPr>
            <a:xfrm>
              <a:off x="1143222" y="3352800"/>
              <a:ext cx="685578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5C7A202-09F8-403B-B8BB-E02B84EBD30E}"/>
                </a:ext>
              </a:extLst>
            </p:cNvPr>
            <p:cNvCxnSpPr/>
            <p:nvPr/>
          </p:nvCxnSpPr>
          <p:spPr>
            <a:xfrm rot="5400000">
              <a:off x="381222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14">
            <a:extLst>
              <a:ext uri="{FF2B5EF4-FFF2-40B4-BE49-F238E27FC236}">
                <a16:creationId xmlns:a16="http://schemas.microsoft.com/office/drawing/2014/main" id="{8C4C2A79-AE84-4EBF-8364-C222CA83DCAA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657600"/>
            <a:ext cx="1295400" cy="1524000"/>
            <a:chOff x="533400" y="2743200"/>
            <a:chExt cx="1295400" cy="1524000"/>
          </a:xfrm>
        </p:grpSpPr>
        <p:sp>
          <p:nvSpPr>
            <p:cNvPr id="51" name="TextBox 15">
              <a:extLst>
                <a:ext uri="{FF2B5EF4-FFF2-40B4-BE49-F238E27FC236}">
                  <a16:creationId xmlns:a16="http://schemas.microsoft.com/office/drawing/2014/main" id="{C884BBED-9C29-4551-9E21-40A05441D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52" name="TextBox 16">
              <a:extLst>
                <a:ext uri="{FF2B5EF4-FFF2-40B4-BE49-F238E27FC236}">
                  <a16:creationId xmlns:a16="http://schemas.microsoft.com/office/drawing/2014/main" id="{EC93E340-B98F-4FC7-A069-EB64992B7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19400"/>
              <a:ext cx="68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25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9A03BAD-C76F-42E3-9FA1-CD7CEBCDE46D}"/>
                </a:ext>
              </a:extLst>
            </p:cNvPr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0BC3B6F-4B32-462D-A172-ACC85BEC2A1F}"/>
                </a:ext>
              </a:extLst>
            </p:cNvPr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19">
            <a:extLst>
              <a:ext uri="{FF2B5EF4-FFF2-40B4-BE49-F238E27FC236}">
                <a16:creationId xmlns:a16="http://schemas.microsoft.com/office/drawing/2014/main" id="{F31A7F35-0381-41F5-BF90-F9CC6E28E9DB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3657600"/>
            <a:ext cx="1295400" cy="1524000"/>
            <a:chOff x="533400" y="2743200"/>
            <a:chExt cx="1295400" cy="1524000"/>
          </a:xfrm>
        </p:grpSpPr>
        <p:sp>
          <p:nvSpPr>
            <p:cNvPr id="56" name="TextBox 20">
              <a:extLst>
                <a:ext uri="{FF2B5EF4-FFF2-40B4-BE49-F238E27FC236}">
                  <a16:creationId xmlns:a16="http://schemas.microsoft.com/office/drawing/2014/main" id="{EDBE7180-E52F-496B-A879-4407A7FCE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7</a:t>
              </a:r>
            </a:p>
          </p:txBody>
        </p:sp>
        <p:sp>
          <p:nvSpPr>
            <p:cNvPr id="57" name="TextBox 21">
              <a:extLst>
                <a:ext uri="{FF2B5EF4-FFF2-40B4-BE49-F238E27FC236}">
                  <a16:creationId xmlns:a16="http://schemas.microsoft.com/office/drawing/2014/main" id="{0779A8CD-1EBA-4FBD-8F32-AE1BB1E59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44230"/>
              <a:ext cx="685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CC"/>
                  </a:solidFill>
                </a:rPr>
                <a:t>49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B577196-A604-44AE-8B2F-F6E465CE7B4A}"/>
                </a:ext>
              </a:extLst>
            </p:cNvPr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C4CE0A6-67D4-487D-8BB2-2667D24F8AF5}"/>
                </a:ext>
              </a:extLst>
            </p:cNvPr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641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5CD0DD3-A500-4748-B7C2-7C030CEC2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C311DFE-B263-4BE9-8B30-B7E4FBCFBC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0D04B34C-B5B3-4089-8954-CC088ED69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0"/>
            <a:ext cx="12344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477213-7E1D-481A-9836-F87FA76893D3}"/>
              </a:ext>
            </a:extLst>
          </p:cNvPr>
          <p:cNvGrpSpPr>
            <a:grpSpLocks/>
          </p:cNvGrpSpPr>
          <p:nvPr/>
        </p:nvGrpSpPr>
        <p:grpSpPr bwMode="auto">
          <a:xfrm>
            <a:off x="3449638" y="1327150"/>
            <a:ext cx="1503362" cy="1131888"/>
            <a:chOff x="266370" y="2902484"/>
            <a:chExt cx="1503362" cy="1132375"/>
          </a:xfrm>
        </p:grpSpPr>
        <p:sp>
          <p:nvSpPr>
            <p:cNvPr id="11306" name="TextBox 5">
              <a:extLst>
                <a:ext uri="{FF2B5EF4-FFF2-40B4-BE49-F238E27FC236}">
                  <a16:creationId xmlns:a16="http://schemas.microsoft.com/office/drawing/2014/main" id="{8C4BC99E-FC1F-4EF9-B3C7-DD08CA61A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3152" y="2928362"/>
              <a:ext cx="381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7</a:t>
              </a:r>
            </a:p>
          </p:txBody>
        </p:sp>
        <p:sp>
          <p:nvSpPr>
            <p:cNvPr id="11307" name="TextBox 6">
              <a:extLst>
                <a:ext uri="{FF2B5EF4-FFF2-40B4-BE49-F238E27FC236}">
                  <a16:creationId xmlns:a16="http://schemas.microsoft.com/office/drawing/2014/main" id="{8599F32B-74C1-4263-AEC8-1F3281783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370" y="2948678"/>
              <a:ext cx="8175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35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7CFC7E-B12D-49F5-B934-634ED6111FA4}"/>
                </a:ext>
              </a:extLst>
            </p:cNvPr>
            <p:cNvCxnSpPr/>
            <p:nvPr/>
          </p:nvCxnSpPr>
          <p:spPr>
            <a:xfrm>
              <a:off x="1083932" y="3494877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5FEDF4B-5C69-462E-A1C8-7B5C7E69DF22}"/>
                </a:ext>
              </a:extLst>
            </p:cNvPr>
            <p:cNvCxnSpPr>
              <a:cxnSpLocks/>
            </p:cNvCxnSpPr>
            <p:nvPr/>
          </p:nvCxnSpPr>
          <p:spPr>
            <a:xfrm>
              <a:off x="1120445" y="2902484"/>
              <a:ext cx="0" cy="113237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30FBA9-6F28-4C6B-85E7-E39D0A73BF2D}"/>
              </a:ext>
            </a:extLst>
          </p:cNvPr>
          <p:cNvGrpSpPr>
            <a:grpSpLocks/>
          </p:cNvGrpSpPr>
          <p:nvPr/>
        </p:nvGrpSpPr>
        <p:grpSpPr bwMode="auto">
          <a:xfrm>
            <a:off x="6713538" y="1290638"/>
            <a:ext cx="1389062" cy="990600"/>
            <a:chOff x="438839" y="2743200"/>
            <a:chExt cx="1389961" cy="1100667"/>
          </a:xfrm>
        </p:grpSpPr>
        <p:sp>
          <p:nvSpPr>
            <p:cNvPr id="11302" name="TextBox 10">
              <a:extLst>
                <a:ext uri="{FF2B5EF4-FFF2-40B4-BE49-F238E27FC236}">
                  <a16:creationId xmlns:a16="http://schemas.microsoft.com/office/drawing/2014/main" id="{D5620F27-7525-4FA0-83CF-936E4E596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638" y="2833158"/>
              <a:ext cx="381000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7</a:t>
              </a:r>
            </a:p>
          </p:txBody>
        </p:sp>
        <p:sp>
          <p:nvSpPr>
            <p:cNvPr id="11303" name="TextBox 11">
              <a:extLst>
                <a:ext uri="{FF2B5EF4-FFF2-40B4-BE49-F238E27FC236}">
                  <a16:creationId xmlns:a16="http://schemas.microsoft.com/office/drawing/2014/main" id="{0E8ADAFB-6154-4929-84D8-A36A04921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839" y="2781164"/>
              <a:ext cx="685800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21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83BF644-319C-4688-8399-4F3CE41B8238}"/>
                </a:ext>
              </a:extLst>
            </p:cNvPr>
            <p:cNvCxnSpPr/>
            <p:nvPr/>
          </p:nvCxnSpPr>
          <p:spPr>
            <a:xfrm>
              <a:off x="1142556" y="3353506"/>
              <a:ext cx="686244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1B28BA5-83DD-4043-AB27-C38837EE3259}"/>
                </a:ext>
              </a:extLst>
            </p:cNvPr>
            <p:cNvCxnSpPr>
              <a:cxnSpLocks/>
            </p:cNvCxnSpPr>
            <p:nvPr/>
          </p:nvCxnSpPr>
          <p:spPr>
            <a:xfrm>
              <a:off x="1142556" y="2743200"/>
              <a:ext cx="0" cy="1100667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DE68D2-E82E-4E0F-9E96-6249C70147BE}"/>
              </a:ext>
            </a:extLst>
          </p:cNvPr>
          <p:cNvGrpSpPr>
            <a:grpSpLocks/>
          </p:cNvGrpSpPr>
          <p:nvPr/>
        </p:nvGrpSpPr>
        <p:grpSpPr bwMode="auto">
          <a:xfrm>
            <a:off x="9499600" y="1327150"/>
            <a:ext cx="1473200" cy="930275"/>
            <a:chOff x="313680" y="2819400"/>
            <a:chExt cx="1472576" cy="931346"/>
          </a:xfrm>
        </p:grpSpPr>
        <p:sp>
          <p:nvSpPr>
            <p:cNvPr id="11298" name="TextBox 15">
              <a:extLst>
                <a:ext uri="{FF2B5EF4-FFF2-40B4-BE49-F238E27FC236}">
                  <a16:creationId xmlns:a16="http://schemas.microsoft.com/office/drawing/2014/main" id="{3D6962C5-A56F-448F-AFC3-057676E93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7</a:t>
              </a:r>
            </a:p>
          </p:txBody>
        </p:sp>
        <p:sp>
          <p:nvSpPr>
            <p:cNvPr id="11299" name="TextBox 16">
              <a:extLst>
                <a:ext uri="{FF2B5EF4-FFF2-40B4-BE49-F238E27FC236}">
                  <a16:creationId xmlns:a16="http://schemas.microsoft.com/office/drawing/2014/main" id="{AAC679AE-092D-4FED-9D0D-D4232DE97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80" y="2873960"/>
              <a:ext cx="824848" cy="64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CC"/>
                  </a:solidFill>
                  <a:latin typeface="HP001 4 hàng" panose="020B0603050302020204" pitchFamily="34" charset="0"/>
                </a:rPr>
                <a:t>14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2AE820A-6EDC-46EE-8DEC-13632B230179}"/>
                </a:ext>
              </a:extLst>
            </p:cNvPr>
            <p:cNvCxnSpPr/>
            <p:nvPr/>
          </p:nvCxnSpPr>
          <p:spPr>
            <a:xfrm>
              <a:off x="1100746" y="3416987"/>
              <a:ext cx="68551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843A92-146E-445B-9527-C98FD3C78618}"/>
                </a:ext>
              </a:extLst>
            </p:cNvPr>
            <p:cNvCxnSpPr>
              <a:cxnSpLocks/>
            </p:cNvCxnSpPr>
            <p:nvPr/>
          </p:nvCxnSpPr>
          <p:spPr>
            <a:xfrm>
              <a:off x="1073771" y="2822579"/>
              <a:ext cx="0" cy="928167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25">
            <a:extLst>
              <a:ext uri="{FF2B5EF4-FFF2-40B4-BE49-F238E27FC236}">
                <a16:creationId xmlns:a16="http://schemas.microsoft.com/office/drawing/2014/main" id="{3394DF14-BD4A-43F7-A7DB-8D3D1A2EA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3060700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HP001 4 hàng" panose="020B0603050302020204" pitchFamily="34" charset="0"/>
              </a:rPr>
              <a:t>0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34B9DA69-DA25-400B-8CD3-BB34E4244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5" y="2190750"/>
            <a:ext cx="798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35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5BC94E9D-68FC-43B5-AEDB-79F600341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2179638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AA8048-B02A-422D-8000-E3F05CA9FA91}"/>
              </a:ext>
            </a:extLst>
          </p:cNvPr>
          <p:cNvCxnSpPr>
            <a:cxnSpLocks/>
          </p:cNvCxnSpPr>
          <p:nvPr/>
        </p:nvCxnSpPr>
        <p:spPr>
          <a:xfrm>
            <a:off x="3513138" y="2847975"/>
            <a:ext cx="71278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7C2509-126D-44A9-93E5-30C7E5F66351}"/>
              </a:ext>
            </a:extLst>
          </p:cNvPr>
          <p:cNvCxnSpPr/>
          <p:nvPr/>
        </p:nvCxnSpPr>
        <p:spPr>
          <a:xfrm>
            <a:off x="6789738" y="282575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6">
            <a:extLst>
              <a:ext uri="{FF2B5EF4-FFF2-40B4-BE49-F238E27FC236}">
                <a16:creationId xmlns:a16="http://schemas.microsoft.com/office/drawing/2014/main" id="{0C04E1FA-7F20-45F1-A76A-7736173C7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8" y="2200275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1D578E31-E51A-4F64-8A66-0DF7E455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8" y="2201863"/>
            <a:ext cx="747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21</a:t>
            </a:r>
          </a:p>
        </p:txBody>
      </p:sp>
      <p:sp>
        <p:nvSpPr>
          <p:cNvPr id="27" name="TextBox 40">
            <a:extLst>
              <a:ext uri="{FF2B5EF4-FFF2-40B4-BE49-F238E27FC236}">
                <a16:creationId xmlns:a16="http://schemas.microsoft.com/office/drawing/2014/main" id="{53F96A35-E37F-4CDA-B87A-2379C3B2D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8" y="3021013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HP001 4 hàng" panose="020B0603050302020204" pitchFamily="34" charset="0"/>
              </a:rPr>
              <a:t>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B549E5-37EF-4A1F-92E2-AFA59FC4839A}"/>
              </a:ext>
            </a:extLst>
          </p:cNvPr>
          <p:cNvCxnSpPr/>
          <p:nvPr/>
        </p:nvCxnSpPr>
        <p:spPr>
          <a:xfrm>
            <a:off x="9698038" y="276225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56">
            <a:extLst>
              <a:ext uri="{FF2B5EF4-FFF2-40B4-BE49-F238E27FC236}">
                <a16:creationId xmlns:a16="http://schemas.microsoft.com/office/drawing/2014/main" id="{00CDC227-EF88-42B0-9F80-47B30483A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30734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HP001 4 hàng" panose="020B0603050302020204" pitchFamily="34" charset="0"/>
              </a:rPr>
              <a:t>0</a:t>
            </a:r>
          </a:p>
        </p:txBody>
      </p:sp>
      <p:sp>
        <p:nvSpPr>
          <p:cNvPr id="30" name="TextBox 57">
            <a:extLst>
              <a:ext uri="{FF2B5EF4-FFF2-40B4-BE49-F238E27FC236}">
                <a16:creationId xmlns:a16="http://schemas.microsoft.com/office/drawing/2014/main" id="{5EA66780-A3DC-40EB-8AAC-7F69BE26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2138" y="2178050"/>
            <a:ext cx="911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14</a:t>
            </a:r>
          </a:p>
        </p:txBody>
      </p:sp>
      <p:sp>
        <p:nvSpPr>
          <p:cNvPr id="31" name="TextBox 58">
            <a:extLst>
              <a:ext uri="{FF2B5EF4-FFF2-40B4-BE49-F238E27FC236}">
                <a16:creationId xmlns:a16="http://schemas.microsoft.com/office/drawing/2014/main" id="{5CD2EDE9-3C84-4FB6-8224-F983ED2D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600" y="2209800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HP001 4 hàng" panose="020B0603050302020204" pitchFamily="34" charset="0"/>
              </a:rPr>
              <a:t>2</a:t>
            </a:r>
          </a:p>
        </p:txBody>
      </p:sp>
      <p:grpSp>
        <p:nvGrpSpPr>
          <p:cNvPr id="11284" name="Group 19">
            <a:extLst>
              <a:ext uri="{FF2B5EF4-FFF2-40B4-BE49-F238E27FC236}">
                <a16:creationId xmlns:a16="http://schemas.microsoft.com/office/drawing/2014/main" id="{886AC180-C5D7-4FF9-9EE2-4B929ACDB231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300163"/>
            <a:ext cx="1524000" cy="1039812"/>
            <a:chOff x="533400" y="2802875"/>
            <a:chExt cx="1524001" cy="1039813"/>
          </a:xfrm>
        </p:grpSpPr>
        <p:sp>
          <p:nvSpPr>
            <p:cNvPr id="11294" name="TextBox 20">
              <a:extLst>
                <a:ext uri="{FF2B5EF4-FFF2-40B4-BE49-F238E27FC236}">
                  <a16:creationId xmlns:a16="http://schemas.microsoft.com/office/drawing/2014/main" id="{824DBAD2-216A-477D-9BAD-C2A8C444F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1" y="2899876"/>
              <a:ext cx="38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7</a:t>
              </a:r>
            </a:p>
          </p:txBody>
        </p:sp>
        <p:sp>
          <p:nvSpPr>
            <p:cNvPr id="11295" name="TextBox 21">
              <a:extLst>
                <a:ext uri="{FF2B5EF4-FFF2-40B4-BE49-F238E27FC236}">
                  <a16:creationId xmlns:a16="http://schemas.microsoft.com/office/drawing/2014/main" id="{BA1241B5-DEFF-4A8A-92C3-ECD5D5042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70770"/>
              <a:ext cx="78581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28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7B6CC5B-EEF7-4EE1-8140-4DB38168767D}"/>
                </a:ext>
              </a:extLst>
            </p:cNvPr>
            <p:cNvCxnSpPr/>
            <p:nvPr/>
          </p:nvCxnSpPr>
          <p:spPr>
            <a:xfrm>
              <a:off x="1371601" y="3464863"/>
              <a:ext cx="685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E892DBF-6DB7-427C-B7C5-B4B19CA79B99}"/>
                </a:ext>
              </a:extLst>
            </p:cNvPr>
            <p:cNvCxnSpPr>
              <a:cxnSpLocks/>
            </p:cNvCxnSpPr>
            <p:nvPr/>
          </p:nvCxnSpPr>
          <p:spPr>
            <a:xfrm>
              <a:off x="1355726" y="2802875"/>
              <a:ext cx="0" cy="1039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60">
            <a:extLst>
              <a:ext uri="{FF2B5EF4-FFF2-40B4-BE49-F238E27FC236}">
                <a16:creationId xmlns:a16="http://schemas.microsoft.com/office/drawing/2014/main" id="{C86FD7C8-7F58-4BA1-A920-617565EC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35300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0</a:t>
            </a:r>
          </a:p>
        </p:txBody>
      </p:sp>
      <p:sp>
        <p:nvSpPr>
          <p:cNvPr id="38" name="TextBox 60">
            <a:extLst>
              <a:ext uri="{FF2B5EF4-FFF2-40B4-BE49-F238E27FC236}">
                <a16:creationId xmlns:a16="http://schemas.microsoft.com/office/drawing/2014/main" id="{F312EEC2-3370-44F6-AD5A-150223DC5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17738"/>
            <a:ext cx="77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28</a:t>
            </a:r>
          </a:p>
        </p:txBody>
      </p:sp>
      <p:sp>
        <p:nvSpPr>
          <p:cNvPr id="39" name="TextBox 60">
            <a:extLst>
              <a:ext uri="{FF2B5EF4-FFF2-40B4-BE49-F238E27FC236}">
                <a16:creationId xmlns:a16="http://schemas.microsoft.com/office/drawing/2014/main" id="{EF2A9AF2-D25F-4DAF-9893-8EC5BC84B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32025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93C64E-42BD-4118-A19A-72D1917A7BFE}"/>
              </a:ext>
            </a:extLst>
          </p:cNvPr>
          <p:cNvCxnSpPr>
            <a:cxnSpLocks/>
          </p:cNvCxnSpPr>
          <p:nvPr/>
        </p:nvCxnSpPr>
        <p:spPr bwMode="auto">
          <a:xfrm>
            <a:off x="812800" y="2847975"/>
            <a:ext cx="63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3" name="TextBox 13">
            <a:extLst>
              <a:ext uri="{FF2B5EF4-FFF2-40B4-BE49-F238E27FC236}">
                <a16:creationId xmlns:a16="http://schemas.microsoft.com/office/drawing/2014/main" id="{2BBC116E-89A4-4FA8-AA8C-5FDA59B4B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496888"/>
            <a:ext cx="2078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</a:t>
            </a:r>
            <a:endParaRPr lang="en-US" altLang="en-US" sz="2400" b="1" dirty="0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6" grpId="0"/>
      <p:bldP spid="27" grpId="0"/>
      <p:bldP spid="29" grpId="0"/>
      <p:bldP spid="30" grpId="0"/>
      <p:bldP spid="31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56088C6A-76D3-485B-8E91-83A0F00BDC26}"/>
              </a:ext>
            </a:extLst>
          </p:cNvPr>
          <p:cNvSpPr/>
          <p:nvPr/>
        </p:nvSpPr>
        <p:spPr>
          <a:xfrm>
            <a:off x="20549" y="31751"/>
            <a:ext cx="12174020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A2C7B-15D1-4452-9BFA-DE12147B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59" y="649221"/>
            <a:ext cx="1059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vi-VN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học sinh thành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Hỏi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 nhiêu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9DADE-FA27-4EDF-96FF-52DB202FC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008951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pPr algn="ctr" eaLnBrk="0" hangingPunct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học 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9B78F2-426D-462E-9491-A61A2EEF5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040189"/>
            <a:ext cx="5486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 eaLnBrk="0" hangingPunct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pPr algn="ctr" eaLnBrk="0" hangingPunct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5 : 7 =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0" hangingPunct="0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272D5DA-9B9D-4965-A563-05C9C242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36612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56 học 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56088C6A-76D3-485B-8E91-83A0F00BDC26}"/>
              </a:ext>
            </a:extLst>
          </p:cNvPr>
          <p:cNvSpPr/>
          <p:nvPr/>
        </p:nvSpPr>
        <p:spPr>
          <a:xfrm>
            <a:off x="20549" y="31751"/>
            <a:ext cx="12174020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A2C7B-15D1-4452-9BFA-DE12147B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59" y="649221"/>
            <a:ext cx="1059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vi-VN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2411857632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459183" y="2590801"/>
            <a:ext cx="84374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Commercial Script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48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CHÚC CÁC EM HỌC GIỎI</a:t>
            </a:r>
            <a:r>
              <a:rPr lang="en-US" altLang="en-US" sz="48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!</a:t>
            </a:r>
            <a:r>
              <a:rPr lang="en-GB" altLang="en-US" sz="48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                            </a:t>
            </a:r>
          </a:p>
        </p:txBody>
      </p:sp>
      <p:pic>
        <p:nvPicPr>
          <p:cNvPr id="3" name="Picture 5" descr="979B5B5D2A124BE19ACD5CCEE1BA27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99" y="4109244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304800"/>
            <a:ext cx="1828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nh d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0998"/>
            <a:ext cx="26669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3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569450"/>
            <a:ext cx="342900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290</Words>
  <Application>Microsoft Office PowerPoint</Application>
  <PresentationFormat>Widescreen</PresentationFormat>
  <Paragraphs>101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.VnArial</vt:lpstr>
      <vt:lpstr>.VnTime</vt:lpstr>
      <vt:lpstr>Arial</vt:lpstr>
      <vt:lpstr>Calibri</vt:lpstr>
      <vt:lpstr>HP001 4 hàng</vt:lpstr>
      <vt:lpstr>inpin heiti</vt:lpstr>
      <vt:lpstr>Times New Roman</vt:lpstr>
      <vt:lpstr>印品黑体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linhbjlly</dc:creator>
  <cp:lastModifiedBy>DELL</cp:lastModifiedBy>
  <cp:revision>50</cp:revision>
  <dcterms:created xsi:type="dcterms:W3CDTF">2018-10-16T12:37:59Z</dcterms:created>
  <dcterms:modified xsi:type="dcterms:W3CDTF">2021-10-24T10:23:24Z</dcterms:modified>
</cp:coreProperties>
</file>