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4" r:id="rId2"/>
    <p:sldMasterId id="2147483806" r:id="rId3"/>
    <p:sldMasterId id="2147483818" r:id="rId4"/>
    <p:sldMasterId id="2147483830" r:id="rId5"/>
    <p:sldMasterId id="2147483842" r:id="rId6"/>
    <p:sldMasterId id="2147483866" r:id="rId7"/>
    <p:sldMasterId id="2147483928" r:id="rId8"/>
    <p:sldMasterId id="2147483984" r:id="rId9"/>
    <p:sldMasterId id="2147483996" r:id="rId10"/>
    <p:sldMasterId id="2147484009" r:id="rId11"/>
    <p:sldMasterId id="2147484021" r:id="rId12"/>
    <p:sldMasterId id="2147484033" r:id="rId13"/>
    <p:sldMasterId id="2147484046" r:id="rId14"/>
    <p:sldMasterId id="2147484059" r:id="rId15"/>
    <p:sldMasterId id="2147484072" r:id="rId16"/>
    <p:sldMasterId id="2147484074" r:id="rId17"/>
  </p:sldMasterIdLst>
  <p:notesMasterIdLst>
    <p:notesMasterId r:id="rId67"/>
  </p:notesMasterIdLst>
  <p:sldIdLst>
    <p:sldId id="451" r:id="rId18"/>
    <p:sldId id="452" r:id="rId19"/>
    <p:sldId id="454" r:id="rId20"/>
    <p:sldId id="455" r:id="rId21"/>
    <p:sldId id="456" r:id="rId22"/>
    <p:sldId id="457" r:id="rId23"/>
    <p:sldId id="458" r:id="rId24"/>
    <p:sldId id="449" r:id="rId25"/>
    <p:sldId id="459" r:id="rId26"/>
    <p:sldId id="460" r:id="rId27"/>
    <p:sldId id="447" r:id="rId28"/>
    <p:sldId id="461" r:id="rId29"/>
    <p:sldId id="386" r:id="rId30"/>
    <p:sldId id="428" r:id="rId31"/>
    <p:sldId id="400" r:id="rId32"/>
    <p:sldId id="429" r:id="rId33"/>
    <p:sldId id="387" r:id="rId34"/>
    <p:sldId id="462" r:id="rId35"/>
    <p:sldId id="408" r:id="rId36"/>
    <p:sldId id="434" r:id="rId37"/>
    <p:sldId id="463" r:id="rId38"/>
    <p:sldId id="430" r:id="rId39"/>
    <p:sldId id="409" r:id="rId40"/>
    <p:sldId id="411" r:id="rId41"/>
    <p:sldId id="412" r:id="rId42"/>
    <p:sldId id="410" r:id="rId43"/>
    <p:sldId id="402" r:id="rId44"/>
    <p:sldId id="464" r:id="rId45"/>
    <p:sldId id="414" r:id="rId46"/>
    <p:sldId id="465" r:id="rId47"/>
    <p:sldId id="467" r:id="rId48"/>
    <p:sldId id="468" r:id="rId49"/>
    <p:sldId id="469" r:id="rId50"/>
    <p:sldId id="470" r:id="rId51"/>
    <p:sldId id="471" r:id="rId52"/>
    <p:sldId id="472" r:id="rId53"/>
    <p:sldId id="473" r:id="rId54"/>
    <p:sldId id="474" r:id="rId55"/>
    <p:sldId id="475" r:id="rId56"/>
    <p:sldId id="435" r:id="rId57"/>
    <p:sldId id="436" r:id="rId58"/>
    <p:sldId id="437" r:id="rId59"/>
    <p:sldId id="438" r:id="rId60"/>
    <p:sldId id="440" r:id="rId61"/>
    <p:sldId id="450" r:id="rId62"/>
    <p:sldId id="476" r:id="rId63"/>
    <p:sldId id="477" r:id="rId64"/>
    <p:sldId id="478" r:id="rId65"/>
    <p:sldId id="443" r:id="rId66"/>
  </p:sldIdLst>
  <p:sldSz cx="123444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545" algn="l" rtl="0" fontAlgn="base">
      <a:spcBef>
        <a:spcPct val="0"/>
      </a:spcBef>
      <a:spcAft>
        <a:spcPct val="0"/>
      </a:spcAft>
      <a:defRPr kern="1200">
        <a:solidFill>
          <a:schemeClr val="tx1"/>
        </a:solidFill>
        <a:latin typeface="Arial" charset="0"/>
        <a:ea typeface="+mn-ea"/>
        <a:cs typeface="+mn-cs"/>
      </a:defRPr>
    </a:lvl2pPr>
    <a:lvl3pPr marL="913085" algn="l" rtl="0" fontAlgn="base">
      <a:spcBef>
        <a:spcPct val="0"/>
      </a:spcBef>
      <a:spcAft>
        <a:spcPct val="0"/>
      </a:spcAft>
      <a:defRPr kern="1200">
        <a:solidFill>
          <a:schemeClr val="tx1"/>
        </a:solidFill>
        <a:latin typeface="Arial" charset="0"/>
        <a:ea typeface="+mn-ea"/>
        <a:cs typeface="+mn-cs"/>
      </a:defRPr>
    </a:lvl3pPr>
    <a:lvl4pPr marL="1369624" algn="l" rtl="0" fontAlgn="base">
      <a:spcBef>
        <a:spcPct val="0"/>
      </a:spcBef>
      <a:spcAft>
        <a:spcPct val="0"/>
      </a:spcAft>
      <a:defRPr kern="1200">
        <a:solidFill>
          <a:schemeClr val="tx1"/>
        </a:solidFill>
        <a:latin typeface="Arial" charset="0"/>
        <a:ea typeface="+mn-ea"/>
        <a:cs typeface="+mn-cs"/>
      </a:defRPr>
    </a:lvl4pPr>
    <a:lvl5pPr marL="1826171" algn="l" rtl="0" fontAlgn="base">
      <a:spcBef>
        <a:spcPct val="0"/>
      </a:spcBef>
      <a:spcAft>
        <a:spcPct val="0"/>
      </a:spcAft>
      <a:defRPr kern="1200">
        <a:solidFill>
          <a:schemeClr val="tx1"/>
        </a:solidFill>
        <a:latin typeface="Arial" charset="0"/>
        <a:ea typeface="+mn-ea"/>
        <a:cs typeface="+mn-cs"/>
      </a:defRPr>
    </a:lvl5pPr>
    <a:lvl6pPr marL="2282720" algn="l" defTabSz="913085" rtl="0" eaLnBrk="1" latinLnBrk="0" hangingPunct="1">
      <a:defRPr kern="1200">
        <a:solidFill>
          <a:schemeClr val="tx1"/>
        </a:solidFill>
        <a:latin typeface="Arial" charset="0"/>
        <a:ea typeface="+mn-ea"/>
        <a:cs typeface="+mn-cs"/>
      </a:defRPr>
    </a:lvl6pPr>
    <a:lvl7pPr marL="2739255" algn="l" defTabSz="913085" rtl="0" eaLnBrk="1" latinLnBrk="0" hangingPunct="1">
      <a:defRPr kern="1200">
        <a:solidFill>
          <a:schemeClr val="tx1"/>
        </a:solidFill>
        <a:latin typeface="Arial" charset="0"/>
        <a:ea typeface="+mn-ea"/>
        <a:cs typeface="+mn-cs"/>
      </a:defRPr>
    </a:lvl7pPr>
    <a:lvl8pPr marL="3195797" algn="l" defTabSz="913085" rtl="0" eaLnBrk="1" latinLnBrk="0" hangingPunct="1">
      <a:defRPr kern="1200">
        <a:solidFill>
          <a:schemeClr val="tx1"/>
        </a:solidFill>
        <a:latin typeface="Arial" charset="0"/>
        <a:ea typeface="+mn-ea"/>
        <a:cs typeface="+mn-cs"/>
      </a:defRPr>
    </a:lvl8pPr>
    <a:lvl9pPr marL="3652342" algn="l" defTabSz="913085"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00"/>
    <a:srgbClr val="0033CC"/>
    <a:srgbClr val="990000"/>
    <a:srgbClr val="CC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552" y="58"/>
      </p:cViewPr>
      <p:guideLst>
        <p:guide orient="horz" pos="2160"/>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CF4EBB0-9507-4752-8945-99FB6C2D3998}" type="datetimeFigureOut">
              <a:rPr lang="en-US"/>
              <a:pPr>
                <a:defRPr/>
              </a:pPr>
              <a:t>10/16/2021</a:t>
            </a:fld>
            <a:endParaRPr lang="en-US"/>
          </a:p>
        </p:txBody>
      </p:sp>
      <p:sp>
        <p:nvSpPr>
          <p:cNvPr id="4" name="Nơi giữ chỗ cho Hình ảnh của Bản chiếu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E903DAB-EE47-46BF-A789-86F7EF62E5D2}" type="slidenum">
              <a:rPr lang="en-US"/>
              <a:pPr>
                <a:defRPr/>
              </a:pPr>
              <a:t>‹#›</a:t>
            </a:fld>
            <a:endParaRPr lang="en-US"/>
          </a:p>
        </p:txBody>
      </p:sp>
    </p:spTree>
    <p:extLst>
      <p:ext uri="{BB962C8B-B14F-4D97-AF65-F5344CB8AC3E}">
        <p14:creationId xmlns:p14="http://schemas.microsoft.com/office/powerpoint/2010/main" val="2054750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545" algn="l" rtl="0" eaLnBrk="0" fontAlgn="base" hangingPunct="0">
      <a:spcBef>
        <a:spcPct val="30000"/>
      </a:spcBef>
      <a:spcAft>
        <a:spcPct val="0"/>
      </a:spcAft>
      <a:defRPr sz="1200" kern="1200">
        <a:solidFill>
          <a:schemeClr val="tx1"/>
        </a:solidFill>
        <a:latin typeface="+mn-lt"/>
        <a:ea typeface="+mn-ea"/>
        <a:cs typeface="+mn-cs"/>
      </a:defRPr>
    </a:lvl2pPr>
    <a:lvl3pPr marL="913085" algn="l" rtl="0" eaLnBrk="0" fontAlgn="base" hangingPunct="0">
      <a:spcBef>
        <a:spcPct val="30000"/>
      </a:spcBef>
      <a:spcAft>
        <a:spcPct val="0"/>
      </a:spcAft>
      <a:defRPr sz="1200" kern="1200">
        <a:solidFill>
          <a:schemeClr val="tx1"/>
        </a:solidFill>
        <a:latin typeface="+mn-lt"/>
        <a:ea typeface="+mn-ea"/>
        <a:cs typeface="+mn-cs"/>
      </a:defRPr>
    </a:lvl3pPr>
    <a:lvl4pPr marL="1369624" algn="l" rtl="0" eaLnBrk="0" fontAlgn="base" hangingPunct="0">
      <a:spcBef>
        <a:spcPct val="30000"/>
      </a:spcBef>
      <a:spcAft>
        <a:spcPct val="0"/>
      </a:spcAft>
      <a:defRPr sz="1200" kern="1200">
        <a:solidFill>
          <a:schemeClr val="tx1"/>
        </a:solidFill>
        <a:latin typeface="+mn-lt"/>
        <a:ea typeface="+mn-ea"/>
        <a:cs typeface="+mn-cs"/>
      </a:defRPr>
    </a:lvl4pPr>
    <a:lvl5pPr marL="1826171" algn="l" rtl="0" eaLnBrk="0" fontAlgn="base" hangingPunct="0">
      <a:spcBef>
        <a:spcPct val="30000"/>
      </a:spcBef>
      <a:spcAft>
        <a:spcPct val="0"/>
      </a:spcAft>
      <a:defRPr sz="1200" kern="1200">
        <a:solidFill>
          <a:schemeClr val="tx1"/>
        </a:solidFill>
        <a:latin typeface="+mn-lt"/>
        <a:ea typeface="+mn-ea"/>
        <a:cs typeface="+mn-cs"/>
      </a:defRPr>
    </a:lvl5pPr>
    <a:lvl6pPr marL="2282720" algn="l" defTabSz="913085" rtl="0" eaLnBrk="1" latinLnBrk="0" hangingPunct="1">
      <a:defRPr sz="1200" kern="1200">
        <a:solidFill>
          <a:schemeClr val="tx1"/>
        </a:solidFill>
        <a:latin typeface="+mn-lt"/>
        <a:ea typeface="+mn-ea"/>
        <a:cs typeface="+mn-cs"/>
      </a:defRPr>
    </a:lvl6pPr>
    <a:lvl7pPr marL="2739255" algn="l" defTabSz="913085" rtl="0" eaLnBrk="1" latinLnBrk="0" hangingPunct="1">
      <a:defRPr sz="1200" kern="1200">
        <a:solidFill>
          <a:schemeClr val="tx1"/>
        </a:solidFill>
        <a:latin typeface="+mn-lt"/>
        <a:ea typeface="+mn-ea"/>
        <a:cs typeface="+mn-cs"/>
      </a:defRPr>
    </a:lvl7pPr>
    <a:lvl8pPr marL="3195797" algn="l" defTabSz="913085" rtl="0" eaLnBrk="1" latinLnBrk="0" hangingPunct="1">
      <a:defRPr sz="1200" kern="1200">
        <a:solidFill>
          <a:schemeClr val="tx1"/>
        </a:solidFill>
        <a:latin typeface="+mn-lt"/>
        <a:ea typeface="+mn-ea"/>
        <a:cs typeface="+mn-cs"/>
      </a:defRPr>
    </a:lvl8pPr>
    <a:lvl9pPr marL="3652342" algn="l" defTabSz="91308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42900" y="685800"/>
            <a:ext cx="6172200" cy="3429000"/>
          </a:xfrm>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a:t>
            </a:fld>
            <a:endParaRPr lang="zh-CN" altLang="en-US" dirty="0">
              <a:solidFill>
                <a:prstClr val="black"/>
              </a:solidFill>
            </a:endParaRPr>
          </a:p>
        </p:txBody>
      </p:sp>
    </p:spTree>
    <p:extLst>
      <p:ext uri="{BB962C8B-B14F-4D97-AF65-F5344CB8AC3E}">
        <p14:creationId xmlns:p14="http://schemas.microsoft.com/office/powerpoint/2010/main" val="220184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257812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3" name="Google Shape;18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55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a:ln/>
        </p:spPr>
      </p:sp>
      <p:sp>
        <p:nvSpPr>
          <p:cNvPr id="1679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679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750B00-1EEA-4C8C-B256-44536232A0AD}" type="slidenum">
              <a:rPr lang="zh-CN" altLang="en-US" smtClean="0">
                <a:solidFill>
                  <a:srgbClr val="000000"/>
                </a:solidFill>
                <a:latin typeface=".VnTime" pitchFamily="34" charset="0"/>
              </a:rPr>
              <a:pPr/>
              <a:t>46</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395207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21505"/>
          <p:cNvSpPr>
            <a:spLocks noGrp="1" noRot="1" noChangeAspect="1" noTextEdit="1"/>
          </p:cNvSpPr>
          <p:nvPr>
            <p:ph type="sldImg"/>
          </p:nvPr>
        </p:nvSpPr>
        <p:spPr>
          <a:ln/>
        </p:spPr>
      </p:sp>
      <p:sp>
        <p:nvSpPr>
          <p:cNvPr id="172035" name="文本占位符 2150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172036"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3E8B3A-DDD8-4656-A6E5-3D0E4A592C86}" type="slidenum">
              <a:rPr lang="en-US" altLang="zh-CN" smtClean="0">
                <a:solidFill>
                  <a:srgbClr val="000000"/>
                </a:solidFill>
                <a:latin typeface=".VnTime" pitchFamily="34" charset="0"/>
              </a:rPr>
              <a:pPr/>
              <a:t>48</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149825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42900" y="685800"/>
            <a:ext cx="61722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49</a:t>
            </a:fld>
            <a:endParaRPr lang="zh-CN" altLang="en-US" dirty="0">
              <a:solidFill>
                <a:prstClr val="black"/>
              </a:solidFill>
            </a:endParaRPr>
          </a:p>
        </p:txBody>
      </p:sp>
    </p:spTree>
    <p:extLst>
      <p:ext uri="{BB962C8B-B14F-4D97-AF65-F5344CB8AC3E}">
        <p14:creationId xmlns:p14="http://schemas.microsoft.com/office/powerpoint/2010/main" val="2595793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54273"/>
          <p:cNvSpPr>
            <a:spLocks noGrp="1" noRot="1" noChangeAspect="1" noTextEdit="1"/>
          </p:cNvSpPr>
          <p:nvPr>
            <p:ph type="sldImg"/>
          </p:nvPr>
        </p:nvSpPr>
        <p:spPr>
          <a:ln/>
        </p:spPr>
      </p:sp>
      <p:sp>
        <p:nvSpPr>
          <p:cNvPr id="104451" name="文本占位符 5427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104452"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821E27-EB1B-4DF8-9282-6DEA9B49293B}" type="slidenum">
              <a:rPr lang="en-US" altLang="zh-CN" smtClean="0">
                <a:solidFill>
                  <a:srgbClr val="000000"/>
                </a:solidFill>
                <a:latin typeface=".VnTime" pitchFamily="34" charset="0"/>
              </a:rPr>
              <a:pPr/>
              <a:t>4</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306774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84993"/>
          <p:cNvSpPr>
            <a:spLocks noGrp="1" noRot="1" noChangeAspect="1" noTextEdit="1"/>
          </p:cNvSpPr>
          <p:nvPr>
            <p:ph type="sldImg"/>
          </p:nvPr>
        </p:nvSpPr>
        <p:spPr>
          <a:ln/>
        </p:spPr>
      </p:sp>
      <p:sp>
        <p:nvSpPr>
          <p:cNvPr id="106499" name="文本占位符 8499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10650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75687F-47B5-4349-A887-74DBB1D57C75}" type="slidenum">
              <a:rPr lang="en-US" altLang="zh-CN" smtClean="0">
                <a:solidFill>
                  <a:srgbClr val="000000"/>
                </a:solidFill>
                <a:latin typeface=".VnTime" pitchFamily="34" charset="0"/>
              </a:rPr>
              <a:pPr/>
              <a:t>5</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127497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84993"/>
          <p:cNvSpPr>
            <a:spLocks noGrp="1" noRot="1" noChangeAspect="1" noTextEdit="1"/>
          </p:cNvSpPr>
          <p:nvPr>
            <p:ph type="sldImg"/>
          </p:nvPr>
        </p:nvSpPr>
        <p:spPr>
          <a:ln/>
        </p:spPr>
      </p:sp>
      <p:sp>
        <p:nvSpPr>
          <p:cNvPr id="106499" name="文本占位符 8499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10650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75687F-47B5-4349-A887-74DBB1D57C75}" type="slidenum">
              <a:rPr lang="en-US" altLang="zh-CN" smtClean="0">
                <a:solidFill>
                  <a:srgbClr val="000000"/>
                </a:solidFill>
                <a:latin typeface=".VnTime" pitchFamily="34" charset="0"/>
              </a:rPr>
              <a:pPr/>
              <a:t>10</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373805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54273"/>
          <p:cNvSpPr>
            <a:spLocks noGrp="1" noRot="1" noChangeAspect="1" noTextEdit="1"/>
          </p:cNvSpPr>
          <p:nvPr>
            <p:ph type="sldImg"/>
          </p:nvPr>
        </p:nvSpPr>
        <p:spPr>
          <a:ln/>
        </p:spPr>
      </p:sp>
      <p:sp>
        <p:nvSpPr>
          <p:cNvPr id="104451" name="文本占位符 5427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104452"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821E27-EB1B-4DF8-9282-6DEA9B49293B}" type="slidenum">
              <a:rPr lang="en-US" altLang="zh-CN" smtClean="0">
                <a:solidFill>
                  <a:srgbClr val="000000"/>
                </a:solidFill>
                <a:latin typeface=".VnTime" pitchFamily="34" charset="0"/>
              </a:rPr>
              <a:pPr/>
              <a:t>18</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283958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41030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a:ln/>
        </p:spPr>
      </p:sp>
      <p:sp>
        <p:nvSpPr>
          <p:cNvPr id="1679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679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750B00-1EEA-4C8C-B256-44536232A0AD}" type="slidenum">
              <a:rPr lang="zh-CN" altLang="en-US" smtClean="0">
                <a:solidFill>
                  <a:srgbClr val="000000"/>
                </a:solidFill>
                <a:latin typeface=".VnTime" pitchFamily="34" charset="0"/>
              </a:rPr>
              <a:pPr/>
              <a:t>28</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502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21505"/>
          <p:cNvSpPr>
            <a:spLocks noGrp="1" noRot="1" noChangeAspect="1" noTextEdit="1"/>
          </p:cNvSpPr>
          <p:nvPr>
            <p:ph type="sldImg"/>
          </p:nvPr>
        </p:nvSpPr>
        <p:spPr>
          <a:ln/>
        </p:spPr>
      </p:sp>
      <p:sp>
        <p:nvSpPr>
          <p:cNvPr id="172035" name="文本占位符 2150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172036"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3E8B3A-DDD8-4656-A6E5-3D0E4A592C86}" type="slidenum">
              <a:rPr lang="en-US" altLang="zh-CN" smtClean="0">
                <a:solidFill>
                  <a:srgbClr val="000000"/>
                </a:solidFill>
                <a:latin typeface=".VnTime" pitchFamily="34" charset="0"/>
              </a:rPr>
              <a:pPr/>
              <a:t>30</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267350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54273"/>
          <p:cNvSpPr>
            <a:spLocks noGrp="1" noRot="1" noChangeAspect="1" noTextEdit="1"/>
          </p:cNvSpPr>
          <p:nvPr>
            <p:ph type="sldImg"/>
          </p:nvPr>
        </p:nvSpPr>
        <p:spPr>
          <a:ln/>
        </p:spPr>
      </p:sp>
      <p:sp>
        <p:nvSpPr>
          <p:cNvPr id="104451" name="文本占位符 5427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104452"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821E27-EB1B-4DF8-9282-6DEA9B49293B}" type="slidenum">
              <a:rPr lang="en-US" altLang="zh-CN" smtClean="0">
                <a:solidFill>
                  <a:srgbClr val="000000"/>
                </a:solidFill>
                <a:latin typeface=".VnTime" pitchFamily="34" charset="0"/>
              </a:rPr>
              <a:pPr/>
              <a:t>36</a:t>
            </a:fld>
            <a:endParaRPr lang="zh-CN" altLang="en-US" smtClean="0">
              <a:solidFill>
                <a:srgbClr val="000000"/>
              </a:solidFill>
              <a:latin typeface=".VnTime" pitchFamily="34" charset="0"/>
            </a:endParaRPr>
          </a:p>
        </p:txBody>
      </p:sp>
    </p:spTree>
    <p:extLst>
      <p:ext uri="{BB962C8B-B14F-4D97-AF65-F5344CB8AC3E}">
        <p14:creationId xmlns:p14="http://schemas.microsoft.com/office/powerpoint/2010/main" val="256705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3.xml"/><Relationship Id="rId1" Type="http://schemas.openxmlformats.org/officeDocument/2006/relationships/slideMaster" Target="../slideMasters/slideMaster7.xml"/><Relationship Id="rId4" Type="http://schemas.openxmlformats.org/officeDocument/2006/relationships/slide" Target="../slides/slide2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Hình Chữ nhật 3"/>
          <p:cNvSpPr/>
          <p:nvPr/>
        </p:nvSpPr>
        <p:spPr bwMode="auto">
          <a:xfrm>
            <a:off x="514350" y="0"/>
            <a:ext cx="82296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5" name="Hình Chữ nhật 4"/>
          <p:cNvSpPr/>
          <p:nvPr/>
        </p:nvSpPr>
        <p:spPr bwMode="auto">
          <a:xfrm>
            <a:off x="372906" y="0"/>
            <a:ext cx="14144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6" name="Hình Chữ nhật 5"/>
          <p:cNvSpPr/>
          <p:nvPr/>
        </p:nvSpPr>
        <p:spPr bwMode="auto">
          <a:xfrm>
            <a:off x="1337312" y="0"/>
            <a:ext cx="246460"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7" name="Hình Chữ nhật 6"/>
          <p:cNvSpPr/>
          <p:nvPr/>
        </p:nvSpPr>
        <p:spPr bwMode="auto">
          <a:xfrm>
            <a:off x="1540908" y="0"/>
            <a:ext cx="310752"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10" name="Đường kết nối thẳng 9"/>
          <p:cNvSpPr>
            <a:spLocks noChangeShapeType="1"/>
          </p:cNvSpPr>
          <p:nvPr/>
        </p:nvSpPr>
        <p:spPr bwMode="auto">
          <a:xfrm>
            <a:off x="143590"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307" tIns="45653" rIns="91307" bIns="45653"/>
          <a:lstStyle/>
          <a:p>
            <a:pPr>
              <a:defRPr/>
            </a:pPr>
            <a:endParaRPr lang="en-US"/>
          </a:p>
        </p:txBody>
      </p:sp>
      <p:sp>
        <p:nvSpPr>
          <p:cNvPr id="11" name="Đường kết nối thẳng 10"/>
          <p:cNvSpPr>
            <a:spLocks noChangeShapeType="1"/>
          </p:cNvSpPr>
          <p:nvPr/>
        </p:nvSpPr>
        <p:spPr bwMode="auto">
          <a:xfrm>
            <a:off x="123444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307" tIns="45653" rIns="91307" bIns="45653"/>
          <a:lstStyle/>
          <a:p>
            <a:pPr>
              <a:defRPr/>
            </a:pPr>
            <a:endParaRPr lang="en-US"/>
          </a:p>
        </p:txBody>
      </p:sp>
      <p:sp>
        <p:nvSpPr>
          <p:cNvPr id="12" name="Đường kết nối thẳng 11"/>
          <p:cNvSpPr>
            <a:spLocks noChangeShapeType="1"/>
          </p:cNvSpPr>
          <p:nvPr/>
        </p:nvSpPr>
        <p:spPr bwMode="auto">
          <a:xfrm>
            <a:off x="1153001"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13" name="Đường kết nối thẳng 12"/>
          <p:cNvSpPr>
            <a:spLocks noChangeShapeType="1"/>
          </p:cNvSpPr>
          <p:nvPr/>
        </p:nvSpPr>
        <p:spPr bwMode="auto">
          <a:xfrm>
            <a:off x="233172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307" tIns="45653" rIns="91307" bIns="45653"/>
          <a:lstStyle/>
          <a:p>
            <a:pPr>
              <a:defRPr/>
            </a:pPr>
            <a:endParaRPr lang="en-US"/>
          </a:p>
        </p:txBody>
      </p:sp>
      <p:sp>
        <p:nvSpPr>
          <p:cNvPr id="14" name="Đường kết nối thẳng 13"/>
          <p:cNvSpPr>
            <a:spLocks noChangeShapeType="1"/>
          </p:cNvSpPr>
          <p:nvPr/>
        </p:nvSpPr>
        <p:spPr bwMode="auto">
          <a:xfrm>
            <a:off x="144018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15" name="Đường kết nối thẳng 14"/>
          <p:cNvSpPr>
            <a:spLocks noChangeShapeType="1"/>
          </p:cNvSpPr>
          <p:nvPr/>
        </p:nvSpPr>
        <p:spPr bwMode="auto">
          <a:xfrm>
            <a:off x="12303681"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16" name="Hình Chữ nhật 15"/>
          <p:cNvSpPr/>
          <p:nvPr/>
        </p:nvSpPr>
        <p:spPr bwMode="auto">
          <a:xfrm>
            <a:off x="1645920" y="0"/>
            <a:ext cx="10287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7" name="Hình Bầu dục 16"/>
          <p:cNvSpPr/>
          <p:nvPr/>
        </p:nvSpPr>
        <p:spPr bwMode="auto">
          <a:xfrm>
            <a:off x="822960" y="3429000"/>
            <a:ext cx="174879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8" name="Hình Bầu dục 17"/>
          <p:cNvSpPr/>
          <p:nvPr/>
        </p:nvSpPr>
        <p:spPr bwMode="auto">
          <a:xfrm>
            <a:off x="1768101" y="4867291"/>
            <a:ext cx="865823" cy="64135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9" name="Hình Bầu dục 18"/>
          <p:cNvSpPr/>
          <p:nvPr/>
        </p:nvSpPr>
        <p:spPr bwMode="auto">
          <a:xfrm>
            <a:off x="1472333" y="5500709"/>
            <a:ext cx="186451"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20" name="Hình Bầu dục 19"/>
          <p:cNvSpPr/>
          <p:nvPr/>
        </p:nvSpPr>
        <p:spPr bwMode="auto">
          <a:xfrm>
            <a:off x="2246002" y="5788040"/>
            <a:ext cx="370761" cy="27463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21" name="Hình Bầu dục 20"/>
          <p:cNvSpPr/>
          <p:nvPr/>
        </p:nvSpPr>
        <p:spPr>
          <a:xfrm>
            <a:off x="2571754" y="4495813"/>
            <a:ext cx="492919"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8" name="Tiêu đề 7"/>
          <p:cNvSpPr>
            <a:spLocks noGrp="1"/>
          </p:cNvSpPr>
          <p:nvPr>
            <p:ph type="ctrTitle"/>
          </p:nvPr>
        </p:nvSpPr>
        <p:spPr>
          <a:xfrm>
            <a:off x="3086100" y="3124214"/>
            <a:ext cx="8332470" cy="1894363"/>
          </a:xfrm>
        </p:spPr>
        <p:txBody>
          <a:bodyPr/>
          <a:lstStyle>
            <a:lvl1pPr>
              <a:defRPr b="1"/>
            </a:lvl1pPr>
          </a:lstStyle>
          <a:p>
            <a:r>
              <a:rPr lang="vi-VN" smtClean="0"/>
              <a:t>Bấm &amp; sửa kiểu tiêu đề</a:t>
            </a:r>
            <a:endParaRPr lang="en-US"/>
          </a:p>
        </p:txBody>
      </p:sp>
      <p:sp>
        <p:nvSpPr>
          <p:cNvPr id="9" name="Tiêu đề phụ 8"/>
          <p:cNvSpPr>
            <a:spLocks noGrp="1"/>
          </p:cNvSpPr>
          <p:nvPr>
            <p:ph type="subTitle" idx="1"/>
          </p:nvPr>
        </p:nvSpPr>
        <p:spPr>
          <a:xfrm>
            <a:off x="3086100" y="5003323"/>
            <a:ext cx="8332470" cy="1371600"/>
          </a:xfrm>
        </p:spPr>
        <p:txBody>
          <a:bodyPr/>
          <a:lstStyle>
            <a:lvl1pPr marL="0" indent="0" algn="l">
              <a:buNone/>
              <a:defRPr sz="1700" b="1">
                <a:solidFill>
                  <a:schemeClr val="tx2"/>
                </a:solidFill>
              </a:defRPr>
            </a:lvl1pPr>
            <a:lvl2pPr marL="456545" indent="0" algn="ctr">
              <a:buNone/>
            </a:lvl2pPr>
            <a:lvl3pPr marL="913085" indent="0" algn="ctr">
              <a:buNone/>
            </a:lvl3pPr>
            <a:lvl4pPr marL="1369624" indent="0" algn="ctr">
              <a:buNone/>
            </a:lvl4pPr>
            <a:lvl5pPr marL="1826171" indent="0" algn="ctr">
              <a:buNone/>
            </a:lvl5pPr>
            <a:lvl6pPr marL="2282720" indent="0" algn="ctr">
              <a:buNone/>
            </a:lvl6pPr>
            <a:lvl7pPr marL="2739255" indent="0" algn="ctr">
              <a:buNone/>
            </a:lvl7pPr>
            <a:lvl8pPr marL="3195797" indent="0" algn="ctr">
              <a:buNone/>
            </a:lvl8pPr>
            <a:lvl9pPr marL="3652342" indent="0" algn="ctr">
              <a:buNone/>
            </a:lvl9pPr>
          </a:lstStyle>
          <a:p>
            <a:r>
              <a:rPr lang="vi-VN" smtClean="0"/>
              <a:t>Bấm &amp; sửa kiểu phụ đề</a:t>
            </a:r>
            <a:endParaRPr lang="en-US"/>
          </a:p>
        </p:txBody>
      </p:sp>
      <p:sp>
        <p:nvSpPr>
          <p:cNvPr id="22" name="Nơi giữ chỗ cho Ngày tháng 27"/>
          <p:cNvSpPr>
            <a:spLocks noGrp="1"/>
          </p:cNvSpPr>
          <p:nvPr>
            <p:ph type="dt" sz="half" idx="10"/>
          </p:nvPr>
        </p:nvSpPr>
        <p:spPr bwMode="auto">
          <a:xfrm rot="5400000">
            <a:off x="10882075" y="1108077"/>
            <a:ext cx="2286000" cy="514350"/>
          </a:xfrm>
        </p:spPr>
        <p:txBody>
          <a:bodyPr/>
          <a:lstStyle>
            <a:lvl1pPr>
              <a:defRPr/>
            </a:lvl1pPr>
          </a:lstStyle>
          <a:p>
            <a:pPr>
              <a:defRPr/>
            </a:pPr>
            <a:endParaRPr lang="en-US"/>
          </a:p>
        </p:txBody>
      </p:sp>
      <p:sp>
        <p:nvSpPr>
          <p:cNvPr id="23" name="Nơi giữ chỗ cho Chân trang 16"/>
          <p:cNvSpPr>
            <a:spLocks noGrp="1"/>
          </p:cNvSpPr>
          <p:nvPr>
            <p:ph type="ftr" sz="quarter" idx="11"/>
          </p:nvPr>
        </p:nvSpPr>
        <p:spPr bwMode="auto">
          <a:xfrm rot="5400000">
            <a:off x="10194133" y="4114247"/>
            <a:ext cx="3657600" cy="518636"/>
          </a:xfrm>
        </p:spPr>
        <p:txBody>
          <a:bodyPr/>
          <a:lstStyle>
            <a:lvl1pPr>
              <a:defRPr/>
            </a:lvl1pPr>
          </a:lstStyle>
          <a:p>
            <a:pPr>
              <a:defRPr/>
            </a:pPr>
            <a:endParaRPr lang="en-US"/>
          </a:p>
        </p:txBody>
      </p:sp>
      <p:sp>
        <p:nvSpPr>
          <p:cNvPr id="24" name="Nơi giữ chỗ cho Số hiệu Bản chiếu 28"/>
          <p:cNvSpPr>
            <a:spLocks noGrp="1"/>
          </p:cNvSpPr>
          <p:nvPr>
            <p:ph type="sldNum" sz="quarter" idx="12"/>
          </p:nvPr>
        </p:nvSpPr>
        <p:spPr bwMode="auto">
          <a:xfrm>
            <a:off x="1789511" y="4929205"/>
            <a:ext cx="822960" cy="517525"/>
          </a:xfrm>
        </p:spPr>
        <p:txBody>
          <a:bodyPr/>
          <a:lstStyle>
            <a:lvl1pPr>
              <a:defRPr/>
            </a:lvl1pPr>
          </a:lstStyle>
          <a:p>
            <a:pPr>
              <a:defRPr/>
            </a:pPr>
            <a:fld id="{45FB25E1-C324-4E50-9CAC-A7F70C399C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13"/>
          <p:cNvSpPr>
            <a:spLocks noGrp="1"/>
          </p:cNvSpPr>
          <p:nvPr>
            <p:ph type="dt" sz="half" idx="10"/>
          </p:nvPr>
        </p:nvSpPr>
        <p:spPr/>
        <p:txBody>
          <a:bodyPr/>
          <a:lstStyle>
            <a:lvl1pPr>
              <a:defRPr/>
            </a:lvl1pPr>
          </a:lstStyle>
          <a:p>
            <a:pPr>
              <a:defRPr/>
            </a:pPr>
            <a:endParaRPr lang="en-US"/>
          </a:p>
        </p:txBody>
      </p:sp>
      <p:sp>
        <p:nvSpPr>
          <p:cNvPr id="5" name="Nơi giữ chỗ cho Chân trang 2"/>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22"/>
          <p:cNvSpPr>
            <a:spLocks noGrp="1"/>
          </p:cNvSpPr>
          <p:nvPr>
            <p:ph type="sldNum" sz="quarter" idx="12"/>
          </p:nvPr>
        </p:nvSpPr>
        <p:spPr/>
        <p:txBody>
          <a:bodyPr/>
          <a:lstStyle>
            <a:lvl1pPr>
              <a:defRPr/>
            </a:lvl1pPr>
          </a:lstStyle>
          <a:p>
            <a:pPr>
              <a:defRPr/>
            </a:pPr>
            <a:fld id="{ACCBE6CB-9649-41F7-AF67-45FE0ACF6DF7}"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66853" tIns="33427" rIns="66853" bIns="33427"/>
          <a:lstStyle/>
          <a:p>
            <a:r>
              <a:rPr lang="zh-CN" altLang="en-US"/>
              <a:t>单击此处编辑母版标题样式</a:t>
            </a:r>
          </a:p>
        </p:txBody>
      </p:sp>
      <p:sp>
        <p:nvSpPr>
          <p:cNvPr id="3" name="竖排文字占位符 2"/>
          <p:cNvSpPr>
            <a:spLocks noGrp="1"/>
          </p:cNvSpPr>
          <p:nvPr>
            <p:ph type="body" orient="vert" idx="1"/>
          </p:nvPr>
        </p:nvSpPr>
        <p:spPr>
          <a:xfrm>
            <a:off x="336379" y="1158134"/>
            <a:ext cx="6054818" cy="3275847"/>
          </a:xfrm>
          <a:prstGeom prst="rect">
            <a:avLst/>
          </a:prstGeom>
        </p:spPr>
        <p:txBody>
          <a:bodyPr vert="eaVert"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75212263"/>
      </p:ext>
    </p:extLst>
  </p:cSld>
  <p:clrMapOvr>
    <a:masterClrMapping/>
  </p:clrMapOvr>
  <p:transition advClick="0" advTm="3000">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4128" y="365138"/>
            <a:ext cx="2661812" cy="5812032"/>
          </a:xfrm>
          <a:prstGeom prst="rect">
            <a:avLst/>
          </a:prstGeom>
        </p:spPr>
        <p:txBody>
          <a:bodyPr vert="eaVert" lIns="66853" tIns="33427" rIns="66853" bIns="33427"/>
          <a:lstStyle/>
          <a:p>
            <a:r>
              <a:rPr lang="zh-CN" altLang="en-US"/>
              <a:t>单击此处编辑母版标题样式</a:t>
            </a:r>
          </a:p>
        </p:txBody>
      </p:sp>
      <p:sp>
        <p:nvSpPr>
          <p:cNvPr id="3" name="竖排文字占位符 2"/>
          <p:cNvSpPr>
            <a:spLocks noGrp="1"/>
          </p:cNvSpPr>
          <p:nvPr>
            <p:ph type="body" orient="vert" idx="1"/>
          </p:nvPr>
        </p:nvSpPr>
        <p:spPr>
          <a:xfrm>
            <a:off x="848696" y="365138"/>
            <a:ext cx="7831127" cy="5812032"/>
          </a:xfrm>
          <a:prstGeom prst="rect">
            <a:avLst/>
          </a:prstGeom>
        </p:spPr>
        <p:txBody>
          <a:bodyPr vert="eaVert"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67265384"/>
      </p:ext>
    </p:extLst>
  </p:cSld>
  <p:clrMapOvr>
    <a:masterClrMapping/>
  </p:clrMapOvr>
  <p:transition advClick="0" advTm="3000">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66853" tIns="33427" rIns="66853" bIns="33427"/>
          <a:lstStyle/>
          <a:p>
            <a:r>
              <a:rPr lang="zh-CN" altLang="en-US"/>
              <a:t>单击此处编辑母版标题样式</a:t>
            </a:r>
          </a:p>
        </p:txBody>
      </p:sp>
      <p:sp>
        <p:nvSpPr>
          <p:cNvPr id="3" name="内容占位符 2"/>
          <p:cNvSpPr>
            <a:spLocks noGrp="1"/>
          </p:cNvSpPr>
          <p:nvPr>
            <p:ph sz="half" idx="1"/>
          </p:nvPr>
        </p:nvSpPr>
        <p:spPr>
          <a:xfrm>
            <a:off x="848701" y="1825686"/>
            <a:ext cx="5246469" cy="4351484"/>
          </a:xfr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249478" y="1825693"/>
            <a:ext cx="5246469" cy="2098745"/>
          </a:xfr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49478" y="4076844"/>
            <a:ext cx="5246469" cy="2100333"/>
          </a:xfr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194628"/>
      </p:ext>
    </p:extLst>
  </p:cSld>
  <p:clrMapOvr>
    <a:masterClrMapping/>
  </p:clrMapOvr>
  <p:transition advClick="0" advTm="3000">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F7CA5-EEFD-4A13-895B-3178C924C0D4}"/>
              </a:ext>
            </a:extLst>
          </p:cNvPr>
          <p:cNvSpPr>
            <a:spLocks noGrp="1"/>
          </p:cNvSpPr>
          <p:nvPr>
            <p:ph type="ctrTitle"/>
          </p:nvPr>
        </p:nvSpPr>
        <p:spPr>
          <a:xfrm>
            <a:off x="1543050" y="484909"/>
            <a:ext cx="10240241" cy="929429"/>
          </a:xfrm>
        </p:spPr>
        <p:txBody>
          <a:bodyPr anchor="b">
            <a:normAutofit/>
          </a:bodyPr>
          <a:lstStyle>
            <a:lvl1pPr algn="ctr">
              <a:defRPr sz="4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xmlns="" id="{1021BAC4-DAE5-4BC9-B50C-EBD2BC5B0B49}"/>
              </a:ext>
            </a:extLst>
          </p:cNvPr>
          <p:cNvSpPr>
            <a:spLocks noGrp="1"/>
          </p:cNvSpPr>
          <p:nvPr>
            <p:ph type="subTitle" idx="1"/>
          </p:nvPr>
        </p:nvSpPr>
        <p:spPr>
          <a:xfrm>
            <a:off x="1543050" y="1850244"/>
            <a:ext cx="10240241" cy="35743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80927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644AC-5FCF-4EB1-AB62-297AA3ABBE6E}"/>
              </a:ext>
            </a:extLst>
          </p:cNvPr>
          <p:cNvSpPr>
            <a:spLocks noGrp="1"/>
          </p:cNvSpPr>
          <p:nvPr>
            <p:ph type="title"/>
          </p:nvPr>
        </p:nvSpPr>
        <p:spPr>
          <a:xfrm>
            <a:off x="1562259" y="365126"/>
            <a:ext cx="10291172" cy="779463"/>
          </a:xfrm>
        </p:spPr>
        <p:txBody>
          <a:bodyPr>
            <a:normAutofit/>
          </a:bodyPr>
          <a:lstStyle>
            <a:lvl1pPr algn="ctr">
              <a:defRPr sz="4000" b="1">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C5DE99C2-8F7F-4978-BAC8-1FC3982DEEB2}"/>
              </a:ext>
            </a:extLst>
          </p:cNvPr>
          <p:cNvSpPr>
            <a:spLocks noGrp="1"/>
          </p:cNvSpPr>
          <p:nvPr>
            <p:ph idx="1"/>
          </p:nvPr>
        </p:nvSpPr>
        <p:spPr>
          <a:xfrm>
            <a:off x="1562261" y="1571625"/>
            <a:ext cx="1029117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28A80E-8868-4F62-B667-71FE80AF45F3}"/>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A26AD76-E4D9-4BD8-9828-B111902145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DBFA991-1633-47C0-A56F-62152E188D53}"/>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4690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0C3061-F011-49AF-B88D-A61A74BC8637}"/>
              </a:ext>
            </a:extLst>
          </p:cNvPr>
          <p:cNvSpPr>
            <a:spLocks noGrp="1"/>
          </p:cNvSpPr>
          <p:nvPr>
            <p:ph type="title"/>
          </p:nvPr>
        </p:nvSpPr>
        <p:spPr>
          <a:xfrm>
            <a:off x="1571105" y="425082"/>
            <a:ext cx="10324409" cy="863601"/>
          </a:xfrm>
        </p:spPr>
        <p:txBody>
          <a:bodyPr anchor="b">
            <a:normAutofit/>
          </a:bodyPr>
          <a:lstStyle>
            <a:lvl1pPr algn="ctr">
              <a:defRPr sz="40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3E1B8988-B6FD-457D-85B3-82A6A84D8142}"/>
              </a:ext>
            </a:extLst>
          </p:cNvPr>
          <p:cNvSpPr>
            <a:spLocks noGrp="1"/>
          </p:cNvSpPr>
          <p:nvPr>
            <p:ph type="body" idx="1"/>
          </p:nvPr>
        </p:nvSpPr>
        <p:spPr>
          <a:xfrm>
            <a:off x="1571105" y="1767643"/>
            <a:ext cx="103244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0B88A5A-A81E-4FEE-B194-396ED3276353}"/>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754FFC5-0E1C-4B51-8093-8E3D4A83CD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E41E140-D9D3-4BF9-A4AA-5D443A7AE11E}"/>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1859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EB52E0-D6C4-4B41-B635-FA7536A4B55B}"/>
              </a:ext>
            </a:extLst>
          </p:cNvPr>
          <p:cNvSpPr>
            <a:spLocks noGrp="1"/>
          </p:cNvSpPr>
          <p:nvPr>
            <p:ph type="title"/>
          </p:nvPr>
        </p:nvSpPr>
        <p:spPr>
          <a:xfrm>
            <a:off x="1543050" y="365126"/>
            <a:ext cx="10117497" cy="812511"/>
          </a:xfrm>
        </p:spPr>
        <p:txBody>
          <a:bodyPr>
            <a:normAutofit/>
          </a:bodyPr>
          <a:lstStyle>
            <a:lvl1pPr algn="ctr">
              <a:defRPr sz="4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710A94B0-229D-4AAC-AFDD-FCBFCC932D6A}"/>
              </a:ext>
            </a:extLst>
          </p:cNvPr>
          <p:cNvSpPr>
            <a:spLocks noGrp="1"/>
          </p:cNvSpPr>
          <p:nvPr>
            <p:ph sz="half" idx="1"/>
          </p:nvPr>
        </p:nvSpPr>
        <p:spPr>
          <a:xfrm>
            <a:off x="1543050" y="1847850"/>
            <a:ext cx="4885156"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2C26202-E2D6-459D-AFF4-463F5E5E6A89}"/>
              </a:ext>
            </a:extLst>
          </p:cNvPr>
          <p:cNvSpPr>
            <a:spLocks noGrp="1"/>
          </p:cNvSpPr>
          <p:nvPr>
            <p:ph sz="half" idx="2"/>
          </p:nvPr>
        </p:nvSpPr>
        <p:spPr>
          <a:xfrm>
            <a:off x="6975286" y="1847850"/>
            <a:ext cx="467824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DAC1973-607E-4B85-A009-94494A863C90}"/>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3C57217-2C96-44E2-9BAC-C75FC89731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9E8FE39-65A4-4A8E-AD1E-134A6F1A4212}"/>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13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4D7DA-56B2-4C3C-9EDF-252227DF4838}"/>
              </a:ext>
            </a:extLst>
          </p:cNvPr>
          <p:cNvSpPr>
            <a:spLocks noGrp="1"/>
          </p:cNvSpPr>
          <p:nvPr>
            <p:ph type="title"/>
          </p:nvPr>
        </p:nvSpPr>
        <p:spPr>
          <a:xfrm>
            <a:off x="850285" y="365126"/>
            <a:ext cx="1064704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6AD88A6-9529-4838-AA23-068F90DF99F6}"/>
              </a:ext>
            </a:extLst>
          </p:cNvPr>
          <p:cNvSpPr>
            <a:spLocks noGrp="1"/>
          </p:cNvSpPr>
          <p:nvPr>
            <p:ph type="body" idx="1"/>
          </p:nvPr>
        </p:nvSpPr>
        <p:spPr>
          <a:xfrm>
            <a:off x="850286" y="1681163"/>
            <a:ext cx="52222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4C8828-D180-4491-A713-6B7B765220C1}"/>
              </a:ext>
            </a:extLst>
          </p:cNvPr>
          <p:cNvSpPr>
            <a:spLocks noGrp="1"/>
          </p:cNvSpPr>
          <p:nvPr>
            <p:ph sz="half" idx="2"/>
          </p:nvPr>
        </p:nvSpPr>
        <p:spPr>
          <a:xfrm>
            <a:off x="850286" y="2505075"/>
            <a:ext cx="52222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09EC41D-4407-4EE4-BC33-657A0C9CD8E6}"/>
              </a:ext>
            </a:extLst>
          </p:cNvPr>
          <p:cNvSpPr>
            <a:spLocks noGrp="1"/>
          </p:cNvSpPr>
          <p:nvPr>
            <p:ph type="body" sz="quarter" idx="3"/>
          </p:nvPr>
        </p:nvSpPr>
        <p:spPr>
          <a:xfrm>
            <a:off x="6249352" y="1681163"/>
            <a:ext cx="52479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02CE3E-D216-44A1-9B0F-CE47EFB98CDD}"/>
              </a:ext>
            </a:extLst>
          </p:cNvPr>
          <p:cNvSpPr>
            <a:spLocks noGrp="1"/>
          </p:cNvSpPr>
          <p:nvPr>
            <p:ph sz="quarter" idx="4"/>
          </p:nvPr>
        </p:nvSpPr>
        <p:spPr>
          <a:xfrm>
            <a:off x="6249352" y="2505075"/>
            <a:ext cx="524797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8A0B2CA-0C83-45AC-AB32-62D14620AB3B}"/>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10A6C00-6C3F-4F05-84CC-04221841564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580A52F-656B-47B6-BDAD-275F4982C8AC}"/>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612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6E86C-B82A-4247-83C6-BEA9C135A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D9EACF2-516C-4EBE-A383-C43E49D3AD4F}"/>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D0AF256A-3D2B-426F-A441-42FD0F22D91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7180729-E689-49A0-BF62-26A7F63B316C}"/>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2778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081863-ADBF-4743-9FE2-FA4F033C83ED}"/>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9E9C93AB-616E-436C-8359-91DF3588DD8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4DE0A2E-277F-4898-92D0-EBEA7D1879C2}"/>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93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949690" y="274665"/>
            <a:ext cx="226314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17220" y="274663"/>
            <a:ext cx="812673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13"/>
          <p:cNvSpPr>
            <a:spLocks noGrp="1"/>
          </p:cNvSpPr>
          <p:nvPr>
            <p:ph type="dt" sz="half" idx="10"/>
          </p:nvPr>
        </p:nvSpPr>
        <p:spPr/>
        <p:txBody>
          <a:bodyPr/>
          <a:lstStyle>
            <a:lvl1pPr>
              <a:defRPr/>
            </a:lvl1pPr>
          </a:lstStyle>
          <a:p>
            <a:pPr>
              <a:defRPr/>
            </a:pPr>
            <a:endParaRPr lang="en-US"/>
          </a:p>
        </p:txBody>
      </p:sp>
      <p:sp>
        <p:nvSpPr>
          <p:cNvPr id="5" name="Nơi giữ chỗ cho Chân trang 2"/>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22"/>
          <p:cNvSpPr>
            <a:spLocks noGrp="1"/>
          </p:cNvSpPr>
          <p:nvPr>
            <p:ph type="sldNum" sz="quarter" idx="12"/>
          </p:nvPr>
        </p:nvSpPr>
        <p:spPr/>
        <p:txBody>
          <a:bodyPr/>
          <a:lstStyle>
            <a:lvl1pPr>
              <a:defRPr/>
            </a:lvl1pPr>
          </a:lstStyle>
          <a:p>
            <a:pPr>
              <a:defRPr/>
            </a:pPr>
            <a:fld id="{FC74F8BA-45FB-4DC3-A79F-83C729018F41}"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2379C-AD81-4FFD-892E-DAEE1F707B16}"/>
              </a:ext>
            </a:extLst>
          </p:cNvPr>
          <p:cNvSpPr>
            <a:spLocks noGrp="1"/>
          </p:cNvSpPr>
          <p:nvPr>
            <p:ph type="title"/>
          </p:nvPr>
        </p:nvSpPr>
        <p:spPr>
          <a:xfrm>
            <a:off x="850286" y="457200"/>
            <a:ext cx="398139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846BF1-9177-4437-BA1B-177C61B47CB8}"/>
              </a:ext>
            </a:extLst>
          </p:cNvPr>
          <p:cNvSpPr>
            <a:spLocks noGrp="1"/>
          </p:cNvSpPr>
          <p:nvPr>
            <p:ph idx="1"/>
          </p:nvPr>
        </p:nvSpPr>
        <p:spPr>
          <a:xfrm>
            <a:off x="5247978" y="987426"/>
            <a:ext cx="6249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2E49BA5-71E2-40F9-801E-F9364C8F4715}"/>
              </a:ext>
            </a:extLst>
          </p:cNvPr>
          <p:cNvSpPr>
            <a:spLocks noGrp="1"/>
          </p:cNvSpPr>
          <p:nvPr>
            <p:ph type="body" sz="half" idx="2"/>
          </p:nvPr>
        </p:nvSpPr>
        <p:spPr>
          <a:xfrm>
            <a:off x="850286"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323110-540B-4F8C-B08F-F187A57B1432}"/>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8952DCE-2B07-4473-AB20-5312500D3B2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338F872-A11F-4B10-B4D9-F8A48F3D119C}"/>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3510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722E2-FAD3-4109-89F8-C7C6FAD42286}"/>
              </a:ext>
            </a:extLst>
          </p:cNvPr>
          <p:cNvSpPr>
            <a:spLocks noGrp="1"/>
          </p:cNvSpPr>
          <p:nvPr>
            <p:ph type="title"/>
          </p:nvPr>
        </p:nvSpPr>
        <p:spPr>
          <a:xfrm>
            <a:off x="850286" y="457200"/>
            <a:ext cx="398139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EE91AB-BBD5-45EB-B593-49BE16C7E96F}"/>
              </a:ext>
            </a:extLst>
          </p:cNvPr>
          <p:cNvSpPr>
            <a:spLocks noGrp="1"/>
          </p:cNvSpPr>
          <p:nvPr>
            <p:ph type="pic" idx="1"/>
          </p:nvPr>
        </p:nvSpPr>
        <p:spPr>
          <a:xfrm>
            <a:off x="5247978" y="987426"/>
            <a:ext cx="624935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420FFB8-CDDE-4918-8B82-CE58691F53E0}"/>
              </a:ext>
            </a:extLst>
          </p:cNvPr>
          <p:cNvSpPr>
            <a:spLocks noGrp="1"/>
          </p:cNvSpPr>
          <p:nvPr>
            <p:ph type="body" sz="half" idx="2"/>
          </p:nvPr>
        </p:nvSpPr>
        <p:spPr>
          <a:xfrm>
            <a:off x="850286"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A104F3-F9A3-42CB-83EA-96BF6BD0E299}"/>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F392CC0-B949-4C28-9A8E-E96740E5791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F292802-0FDE-4B56-BD4F-CD094AE96E79}"/>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2604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168DE-8C12-49F1-BE36-F067F40BF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04BBCAC-CC48-468E-877A-C2562C154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0EE113-1A0F-4263-A960-6BDFD8580BFD}"/>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138B997-963F-4EBB-A54B-98EEA9DDA3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7F73C56-57E3-4511-8AB5-BF1D19D83494}"/>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1772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1C368F-00BF-4176-93E4-F49BDE89896B}"/>
              </a:ext>
            </a:extLst>
          </p:cNvPr>
          <p:cNvSpPr>
            <a:spLocks noGrp="1"/>
          </p:cNvSpPr>
          <p:nvPr>
            <p:ph type="title" orient="vert"/>
          </p:nvPr>
        </p:nvSpPr>
        <p:spPr>
          <a:xfrm>
            <a:off x="8833961" y="365125"/>
            <a:ext cx="266176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88C2A4D-E35B-44E4-80A5-5BC8579B49B3}"/>
              </a:ext>
            </a:extLst>
          </p:cNvPr>
          <p:cNvSpPr>
            <a:spLocks noGrp="1"/>
          </p:cNvSpPr>
          <p:nvPr>
            <p:ph type="body" orient="vert" idx="1"/>
          </p:nvPr>
        </p:nvSpPr>
        <p:spPr>
          <a:xfrm>
            <a:off x="848677" y="365125"/>
            <a:ext cx="783097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FC8950-D03B-415C-97E9-BEAC46A5D2E2}"/>
              </a:ext>
            </a:extLst>
          </p:cNvPr>
          <p:cNvSpPr>
            <a:spLocks noGrp="1"/>
          </p:cNvSpPr>
          <p:nvPr>
            <p:ph type="dt" sz="half" idx="10"/>
          </p:nvPr>
        </p:nvSpPr>
        <p:spPr/>
        <p:txBody>
          <a:bodyPr/>
          <a:lstStyle/>
          <a:p>
            <a:fld id="{F702D9F7-82AC-4C70-B439-F67D42610371}"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DC97B15-7283-4901-A2F4-2A029BC570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B2A2130-4B9A-4AFA-AE2D-6EEFA169DF8A}"/>
              </a:ext>
            </a:extLst>
          </p:cNvPr>
          <p:cNvSpPr>
            <a:spLocks noGrp="1"/>
          </p:cNvSpPr>
          <p:nvPr>
            <p:ph type="sldNum" sz="quarter" idx="12"/>
          </p:nvPr>
        </p:nvSpPr>
        <p:spPr/>
        <p:txBody>
          <a:bodyPr/>
          <a:lstStyle/>
          <a:p>
            <a:fld id="{4572AEBB-A98D-413A-9C13-2F8B36392C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601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43090" y="1122401"/>
            <a:ext cx="9258475" cy="2387680"/>
          </a:xfrm>
          <a:prstGeom prst="rect">
            <a:avLst/>
          </a:prstGeom>
        </p:spPr>
        <p:txBody>
          <a:bodyPr lIns="66137" tIns="33069" rIns="66137" bIns="33069"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43090" y="3602169"/>
            <a:ext cx="9258475" cy="1655817"/>
          </a:xfrm>
          <a:prstGeom prst="rect">
            <a:avLst/>
          </a:prstGeom>
        </p:spPr>
        <p:txBody>
          <a:bodyPr lIns="66137" tIns="33069" rIns="66137" bIns="33069"/>
          <a:lstStyle>
            <a:lvl1pPr marL="0" indent="0" algn="ctr">
              <a:buNone/>
              <a:defRPr sz="2400"/>
            </a:lvl1pPr>
            <a:lvl2pPr marL="455069" indent="0" algn="ctr">
              <a:buNone/>
              <a:defRPr sz="2000"/>
            </a:lvl2pPr>
            <a:lvl3pPr marL="910146" indent="0" algn="ctr">
              <a:buNone/>
              <a:defRPr sz="1800"/>
            </a:lvl3pPr>
            <a:lvl4pPr marL="1365216" indent="0" algn="ctr">
              <a:buNone/>
              <a:defRPr sz="1600"/>
            </a:lvl4pPr>
            <a:lvl5pPr marL="1819815" indent="0" algn="ctr">
              <a:buNone/>
              <a:defRPr sz="1600"/>
            </a:lvl5pPr>
            <a:lvl6pPr marL="2274890" indent="0" algn="ctr">
              <a:buNone/>
              <a:defRPr sz="1600"/>
            </a:lvl6pPr>
            <a:lvl7pPr marL="2729951" indent="0" algn="ctr">
              <a:buNone/>
              <a:defRPr sz="1600"/>
            </a:lvl7pPr>
            <a:lvl8pPr marL="3185026" indent="0" algn="ctr">
              <a:buNone/>
              <a:defRPr sz="1600"/>
            </a:lvl8pPr>
            <a:lvl9pPr marL="3640078"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410651305"/>
      </p:ext>
    </p:extLst>
  </p:cSld>
  <p:clrMapOvr>
    <a:masterClrMapping/>
  </p:clrMapOvr>
  <p:transition advClick="0" advTm="3000">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6393" y="198996"/>
            <a:ext cx="6054818" cy="827234"/>
          </a:xfrm>
          <a:prstGeom prst="rect">
            <a:avLst/>
          </a:prstGeom>
        </p:spPr>
        <p:txBody>
          <a:bodyPr lIns="66137" tIns="33069" rIns="66137" bIns="33069"/>
          <a:lstStyle/>
          <a:p>
            <a:r>
              <a:rPr lang="zh-CN" altLang="en-US"/>
              <a:t>单击此处编辑母版标题样式</a:t>
            </a:r>
          </a:p>
        </p:txBody>
      </p:sp>
      <p:sp>
        <p:nvSpPr>
          <p:cNvPr id="3" name="内容占位符 2"/>
          <p:cNvSpPr>
            <a:spLocks noGrp="1"/>
          </p:cNvSpPr>
          <p:nvPr>
            <p:ph idx="1"/>
          </p:nvPr>
        </p:nvSpPr>
        <p:spPr>
          <a:xfrm>
            <a:off x="336393" y="1158185"/>
            <a:ext cx="6054818" cy="3275847"/>
          </a:xfrm>
          <a:prstGeom prst="rect">
            <a:avLst/>
          </a:prstGeo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31452857"/>
      </p:ext>
    </p:extLst>
  </p:cSld>
  <p:clrMapOvr>
    <a:masterClrMapping/>
  </p:clrMapOvr>
  <p:transition advClick="0" advTm="3000">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323" y="1709853"/>
            <a:ext cx="10647246" cy="2852833"/>
          </a:xfrm>
          <a:prstGeom prst="rect">
            <a:avLst/>
          </a:prstGeom>
        </p:spPr>
        <p:txBody>
          <a:bodyPr lIns="66137" tIns="33069" rIns="66137" bIns="33069"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42323" y="4589675"/>
            <a:ext cx="10647246" cy="1500237"/>
          </a:xfrm>
          <a:prstGeom prst="rect">
            <a:avLst/>
          </a:prstGeom>
        </p:spPr>
        <p:txBody>
          <a:bodyPr lIns="66137" tIns="33069" rIns="66137" bIns="33069"/>
          <a:lstStyle>
            <a:lvl1pPr marL="0" indent="0">
              <a:buNone/>
              <a:defRPr sz="2400">
                <a:solidFill>
                  <a:schemeClr val="tx1">
                    <a:tint val="75000"/>
                  </a:schemeClr>
                </a:solidFill>
              </a:defRPr>
            </a:lvl1pPr>
            <a:lvl2pPr marL="455069" indent="0">
              <a:buNone/>
              <a:defRPr sz="2000">
                <a:solidFill>
                  <a:schemeClr val="tx1">
                    <a:tint val="75000"/>
                  </a:schemeClr>
                </a:solidFill>
              </a:defRPr>
            </a:lvl2pPr>
            <a:lvl3pPr marL="910146" indent="0">
              <a:buNone/>
              <a:defRPr sz="1800">
                <a:solidFill>
                  <a:schemeClr val="tx1">
                    <a:tint val="75000"/>
                  </a:schemeClr>
                </a:solidFill>
              </a:defRPr>
            </a:lvl3pPr>
            <a:lvl4pPr marL="1365216" indent="0">
              <a:buNone/>
              <a:defRPr sz="1600">
                <a:solidFill>
                  <a:schemeClr val="tx1">
                    <a:tint val="75000"/>
                  </a:schemeClr>
                </a:solidFill>
              </a:defRPr>
            </a:lvl4pPr>
            <a:lvl5pPr marL="1819815" indent="0">
              <a:buNone/>
              <a:defRPr sz="1600">
                <a:solidFill>
                  <a:schemeClr val="tx1">
                    <a:tint val="75000"/>
                  </a:schemeClr>
                </a:solidFill>
              </a:defRPr>
            </a:lvl5pPr>
            <a:lvl6pPr marL="2274890" indent="0">
              <a:buNone/>
              <a:defRPr sz="1600">
                <a:solidFill>
                  <a:schemeClr val="tx1">
                    <a:tint val="75000"/>
                  </a:schemeClr>
                </a:solidFill>
              </a:defRPr>
            </a:lvl6pPr>
            <a:lvl7pPr marL="2729951" indent="0">
              <a:buNone/>
              <a:defRPr sz="1600">
                <a:solidFill>
                  <a:schemeClr val="tx1">
                    <a:tint val="75000"/>
                  </a:schemeClr>
                </a:solidFill>
              </a:defRPr>
            </a:lvl7pPr>
            <a:lvl8pPr marL="3185026" indent="0">
              <a:buNone/>
              <a:defRPr sz="1600">
                <a:solidFill>
                  <a:schemeClr val="tx1">
                    <a:tint val="75000"/>
                  </a:schemeClr>
                </a:solidFill>
              </a:defRPr>
            </a:lvl8pPr>
            <a:lvl9pPr marL="3640078" indent="0">
              <a:buNone/>
              <a:defRPr sz="16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615837700"/>
      </p:ext>
    </p:extLst>
  </p:cSld>
  <p:clrMapOvr>
    <a:masterClrMapping/>
  </p:clrMapOvr>
  <p:transition advClick="0" advTm="3000">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6393" y="198996"/>
            <a:ext cx="6054818" cy="827234"/>
          </a:xfrm>
          <a:prstGeom prst="rect">
            <a:avLst/>
          </a:prstGeom>
        </p:spPr>
        <p:txBody>
          <a:bodyPr lIns="66137" tIns="33069" rIns="66137" bIns="33069"/>
          <a:lstStyle/>
          <a:p>
            <a:r>
              <a:rPr lang="zh-CN" altLang="en-US"/>
              <a:t>单击此处编辑母版标题样式</a:t>
            </a:r>
          </a:p>
        </p:txBody>
      </p:sp>
      <p:sp>
        <p:nvSpPr>
          <p:cNvPr id="3" name="内容占位符 2"/>
          <p:cNvSpPr>
            <a:spLocks noGrp="1"/>
          </p:cNvSpPr>
          <p:nvPr>
            <p:ph sz="half" idx="1"/>
          </p:nvPr>
        </p:nvSpPr>
        <p:spPr>
          <a:xfrm>
            <a:off x="848694" y="1825686"/>
            <a:ext cx="5246469" cy="4351484"/>
          </a:xfrm>
          <a:prstGeom prst="rect">
            <a:avLst/>
          </a:prstGeo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49472" y="1825686"/>
            <a:ext cx="5246469" cy="4351484"/>
          </a:xfrm>
          <a:prstGeom prst="rect">
            <a:avLst/>
          </a:prstGeo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05405544"/>
      </p:ext>
    </p:extLst>
  </p:cSld>
  <p:clrMapOvr>
    <a:masterClrMapping/>
  </p:clrMapOvr>
  <p:transition advClick="0" advTm="3000">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50360" y="365144"/>
            <a:ext cx="10647246" cy="1325607"/>
          </a:xfrm>
          <a:prstGeom prst="rect">
            <a:avLst/>
          </a:prstGeom>
        </p:spPr>
        <p:txBody>
          <a:bodyPr lIns="66137" tIns="33069" rIns="66137" bIns="33069"/>
          <a:lstStyle/>
          <a:p>
            <a:r>
              <a:rPr lang="zh-CN" altLang="en-US"/>
              <a:t>单击此处编辑母版标题样式</a:t>
            </a:r>
          </a:p>
        </p:txBody>
      </p:sp>
      <p:sp>
        <p:nvSpPr>
          <p:cNvPr id="3" name="文本占位符 2"/>
          <p:cNvSpPr>
            <a:spLocks noGrp="1"/>
          </p:cNvSpPr>
          <p:nvPr>
            <p:ph type="body" idx="1"/>
          </p:nvPr>
        </p:nvSpPr>
        <p:spPr>
          <a:xfrm>
            <a:off x="1201631" y="1778497"/>
            <a:ext cx="4934587" cy="823940"/>
          </a:xfrm>
          <a:prstGeom prst="rect">
            <a:avLst/>
          </a:prstGeom>
        </p:spPr>
        <p:txBody>
          <a:bodyPr lIns="66137" tIns="33069" rIns="66137" bIns="33069" anchor="ctr" anchorCtr="0"/>
          <a:lstStyle>
            <a:lvl1pPr marL="0" indent="0">
              <a:buNone/>
              <a:defRPr sz="2800"/>
            </a:lvl1pPr>
            <a:lvl2pPr marL="455069" indent="0">
              <a:buNone/>
              <a:defRPr sz="2400"/>
            </a:lvl2pPr>
            <a:lvl3pPr marL="910146" indent="0">
              <a:buNone/>
              <a:defRPr sz="2000"/>
            </a:lvl3pPr>
            <a:lvl4pPr marL="1365216" indent="0">
              <a:buNone/>
              <a:defRPr sz="1800"/>
            </a:lvl4pPr>
            <a:lvl5pPr marL="1819815" indent="0">
              <a:buNone/>
              <a:defRPr sz="1800"/>
            </a:lvl5pPr>
            <a:lvl6pPr marL="2274890" indent="0">
              <a:buNone/>
              <a:defRPr sz="1800"/>
            </a:lvl6pPr>
            <a:lvl7pPr marL="2729951" indent="0">
              <a:buNone/>
              <a:defRPr sz="1800"/>
            </a:lvl7pPr>
            <a:lvl8pPr marL="3185026" indent="0">
              <a:buNone/>
              <a:defRPr sz="1800"/>
            </a:lvl8pPr>
            <a:lvl9pPr marL="3640078"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201631" y="2665468"/>
            <a:ext cx="4934587" cy="3524402"/>
          </a:xfrm>
          <a:prstGeom prst="rect">
            <a:avLst/>
          </a:prstGeo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335327" y="1778497"/>
            <a:ext cx="4958890" cy="823940"/>
          </a:xfrm>
          <a:prstGeom prst="rect">
            <a:avLst/>
          </a:prstGeom>
        </p:spPr>
        <p:txBody>
          <a:bodyPr lIns="66137" tIns="33069" rIns="66137" bIns="33069" anchor="ctr" anchorCtr="0"/>
          <a:lstStyle>
            <a:lvl1pPr marL="0" indent="0">
              <a:buNone/>
              <a:defRPr sz="2800"/>
            </a:lvl1pPr>
            <a:lvl2pPr marL="455069" indent="0">
              <a:buNone/>
              <a:defRPr sz="2400"/>
            </a:lvl2pPr>
            <a:lvl3pPr marL="910146" indent="0">
              <a:buNone/>
              <a:defRPr sz="2000"/>
            </a:lvl3pPr>
            <a:lvl4pPr marL="1365216" indent="0">
              <a:buNone/>
              <a:defRPr sz="1800"/>
            </a:lvl4pPr>
            <a:lvl5pPr marL="1819815" indent="0">
              <a:buNone/>
              <a:defRPr sz="1800"/>
            </a:lvl5pPr>
            <a:lvl6pPr marL="2274890" indent="0">
              <a:buNone/>
              <a:defRPr sz="1800"/>
            </a:lvl6pPr>
            <a:lvl7pPr marL="2729951" indent="0">
              <a:buNone/>
              <a:defRPr sz="1800"/>
            </a:lvl7pPr>
            <a:lvl8pPr marL="3185026" indent="0">
              <a:buNone/>
              <a:defRPr sz="1800"/>
            </a:lvl8pPr>
            <a:lvl9pPr marL="3640078"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335327" y="2665468"/>
            <a:ext cx="4958890" cy="3524402"/>
          </a:xfrm>
          <a:prstGeom prst="rect">
            <a:avLst/>
          </a:prstGeo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9304713"/>
      </p:ext>
    </p:extLst>
  </p:cSld>
  <p:clrMapOvr>
    <a:masterClrMapping/>
  </p:clrMapOvr>
  <p:transition advClick="0" advTm="3000">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6393" y="198996"/>
            <a:ext cx="6054818" cy="827234"/>
          </a:xfrm>
          <a:prstGeom prst="rect">
            <a:avLst/>
          </a:prstGeom>
        </p:spPr>
        <p:txBody>
          <a:bodyPr lIns="66137" tIns="33069" rIns="66137" bIns="33069"/>
          <a:lstStyle/>
          <a:p>
            <a:r>
              <a:rPr lang="zh-CN" altLang="en-US"/>
              <a:t>单击此处编辑母版标题样式</a:t>
            </a:r>
          </a:p>
        </p:txBody>
      </p:sp>
    </p:spTree>
    <p:extLst>
      <p:ext uri="{BB962C8B-B14F-4D97-AF65-F5344CB8AC3E}">
        <p14:creationId xmlns:p14="http://schemas.microsoft.com/office/powerpoint/2010/main" val="2321725597"/>
      </p:ext>
    </p:extLst>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5831" y="2130451"/>
            <a:ext cx="10492740" cy="1470025"/>
          </a:xfrm>
        </p:spPr>
        <p:txBody>
          <a:bodyPr/>
          <a:lstStyle/>
          <a:p>
            <a:r>
              <a:rPr lang="zh-CN" altLang="en-US"/>
              <a:t>单击此处编辑母版标题样式</a:t>
            </a:r>
          </a:p>
        </p:txBody>
      </p:sp>
      <p:sp>
        <p:nvSpPr>
          <p:cNvPr id="3" name="副标题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613600" indent="0" algn="ctr">
              <a:buNone/>
              <a:defRPr>
                <a:solidFill>
                  <a:schemeClr val="tx1">
                    <a:tint val="75000"/>
                  </a:schemeClr>
                </a:solidFill>
              </a:defRPr>
            </a:lvl2pPr>
            <a:lvl3pPr marL="1227192" indent="0" algn="ctr">
              <a:buNone/>
              <a:defRPr>
                <a:solidFill>
                  <a:schemeClr val="tx1">
                    <a:tint val="75000"/>
                  </a:schemeClr>
                </a:solidFill>
              </a:defRPr>
            </a:lvl3pPr>
            <a:lvl4pPr marL="1840779" indent="0" algn="ctr">
              <a:buNone/>
              <a:defRPr>
                <a:solidFill>
                  <a:schemeClr val="tx1">
                    <a:tint val="75000"/>
                  </a:schemeClr>
                </a:solidFill>
              </a:defRPr>
            </a:lvl4pPr>
            <a:lvl5pPr marL="2454377" indent="0" algn="ctr">
              <a:buNone/>
              <a:defRPr>
                <a:solidFill>
                  <a:schemeClr val="tx1">
                    <a:tint val="75000"/>
                  </a:schemeClr>
                </a:solidFill>
              </a:defRPr>
            </a:lvl5pPr>
            <a:lvl6pPr marL="3067964" indent="0" algn="ctr">
              <a:buNone/>
              <a:defRPr>
                <a:solidFill>
                  <a:schemeClr val="tx1">
                    <a:tint val="75000"/>
                  </a:schemeClr>
                </a:solidFill>
              </a:defRPr>
            </a:lvl6pPr>
            <a:lvl7pPr marL="3681562" indent="0" algn="ctr">
              <a:buNone/>
              <a:defRPr>
                <a:solidFill>
                  <a:schemeClr val="tx1">
                    <a:tint val="75000"/>
                  </a:schemeClr>
                </a:solidFill>
              </a:defRPr>
            </a:lvl7pPr>
            <a:lvl8pPr marL="4295158" indent="0" algn="ctr">
              <a:buNone/>
              <a:defRPr>
                <a:solidFill>
                  <a:schemeClr val="tx1">
                    <a:tint val="75000"/>
                  </a:schemeClr>
                </a:solidFill>
              </a:defRPr>
            </a:lvl8pPr>
            <a:lvl9pPr marL="490874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8103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9679"/>
      </p:ext>
    </p:extLst>
  </p:cSld>
  <p:clrMapOvr>
    <a:masterClrMapping/>
  </p:clrMapOvr>
  <p:transition advClick="0" advTm="3000">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15" y="457230"/>
            <a:ext cx="3981465" cy="1600253"/>
          </a:xfrm>
          <a:prstGeom prst="rect">
            <a:avLst/>
          </a:prstGeom>
        </p:spPr>
        <p:txBody>
          <a:bodyPr lIns="66137" tIns="33069" rIns="66137" bIns="33069"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248136" y="987458"/>
            <a:ext cx="6249471" cy="4873788"/>
          </a:xfrm>
          <a:prstGeom prst="rect">
            <a:avLst/>
          </a:prstGeom>
        </p:spPr>
        <p:txBody>
          <a:bodyPr lIns="66137" tIns="33069" rIns="66137" bIns="3306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50315" y="2057469"/>
            <a:ext cx="3981465" cy="3811716"/>
          </a:xfrm>
          <a:prstGeom prst="rect">
            <a:avLst/>
          </a:prstGeom>
        </p:spPr>
        <p:txBody>
          <a:bodyPr lIns="66137" tIns="33069" rIns="66137" bIns="33069"/>
          <a:lstStyle>
            <a:lvl1pPr marL="0" indent="0">
              <a:buNone/>
              <a:defRPr sz="1600"/>
            </a:lvl1pPr>
            <a:lvl2pPr marL="455069" indent="0">
              <a:buNone/>
              <a:defRPr sz="1400"/>
            </a:lvl2pPr>
            <a:lvl3pPr marL="910146" indent="0">
              <a:buNone/>
              <a:defRPr sz="1200"/>
            </a:lvl3pPr>
            <a:lvl4pPr marL="1365216" indent="0">
              <a:buNone/>
              <a:defRPr sz="1000"/>
            </a:lvl4pPr>
            <a:lvl5pPr marL="1819815" indent="0">
              <a:buNone/>
              <a:defRPr sz="1000"/>
            </a:lvl5pPr>
            <a:lvl6pPr marL="2274890" indent="0">
              <a:buNone/>
              <a:defRPr sz="1000"/>
            </a:lvl6pPr>
            <a:lvl7pPr marL="2729951" indent="0">
              <a:buNone/>
              <a:defRPr sz="1000"/>
            </a:lvl7pPr>
            <a:lvl8pPr marL="3185026" indent="0">
              <a:buNone/>
              <a:defRPr sz="1000"/>
            </a:lvl8pPr>
            <a:lvl9pPr marL="3640078"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106607827"/>
      </p:ext>
    </p:extLst>
  </p:cSld>
  <p:clrMapOvr>
    <a:masterClrMapping/>
  </p:clrMapOvr>
  <p:transition advClick="0" advTm="3000">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02" y="457230"/>
            <a:ext cx="4217496" cy="1600253"/>
          </a:xfrm>
          <a:prstGeom prst="rect">
            <a:avLst/>
          </a:prstGeom>
        </p:spPr>
        <p:txBody>
          <a:bodyPr lIns="66137" tIns="33069" rIns="66137" bIns="33069"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248136" y="457228"/>
            <a:ext cx="6249471" cy="5404031"/>
          </a:xfrm>
          <a:prstGeom prst="rect">
            <a:avLst/>
          </a:prstGeom>
        </p:spPr>
        <p:txBody>
          <a:bodyPr lIns="66137" tIns="33069" rIns="66137" bIns="33069"/>
          <a:lstStyle>
            <a:lvl1pPr marL="0" indent="0">
              <a:buNone/>
              <a:defRPr sz="3200"/>
            </a:lvl1pPr>
            <a:lvl2pPr marL="455069" indent="0">
              <a:buNone/>
              <a:defRPr sz="2800"/>
            </a:lvl2pPr>
            <a:lvl3pPr marL="910146" indent="0">
              <a:buNone/>
              <a:defRPr sz="2400"/>
            </a:lvl3pPr>
            <a:lvl4pPr marL="1365216" indent="0">
              <a:buNone/>
              <a:defRPr sz="2000"/>
            </a:lvl4pPr>
            <a:lvl5pPr marL="1819815" indent="0">
              <a:buNone/>
              <a:defRPr sz="2000"/>
            </a:lvl5pPr>
            <a:lvl6pPr marL="2274890" indent="0">
              <a:buNone/>
              <a:defRPr sz="2000"/>
            </a:lvl6pPr>
            <a:lvl7pPr marL="2729951" indent="0">
              <a:buNone/>
              <a:defRPr sz="2000"/>
            </a:lvl7pPr>
            <a:lvl8pPr marL="3185026" indent="0">
              <a:buNone/>
              <a:defRPr sz="2000"/>
            </a:lvl8pPr>
            <a:lvl9pPr marL="3640078" indent="0">
              <a:buNone/>
              <a:defRPr sz="2000"/>
            </a:lvl9pPr>
          </a:lstStyle>
          <a:p>
            <a:endParaRPr lang="zh-CN" altLang="en-US"/>
          </a:p>
        </p:txBody>
      </p:sp>
      <p:sp>
        <p:nvSpPr>
          <p:cNvPr id="4" name="文本占位符 3"/>
          <p:cNvSpPr>
            <a:spLocks noGrp="1"/>
          </p:cNvSpPr>
          <p:nvPr>
            <p:ph type="body" sz="half" idx="2"/>
          </p:nvPr>
        </p:nvSpPr>
        <p:spPr>
          <a:xfrm>
            <a:off x="850302" y="2057469"/>
            <a:ext cx="4217496" cy="3811716"/>
          </a:xfrm>
          <a:prstGeom prst="rect">
            <a:avLst/>
          </a:prstGeom>
        </p:spPr>
        <p:txBody>
          <a:bodyPr lIns="66137" tIns="33069" rIns="66137" bIns="33069"/>
          <a:lstStyle>
            <a:lvl1pPr marL="0" indent="0">
              <a:buNone/>
              <a:defRPr sz="2000"/>
            </a:lvl1pPr>
            <a:lvl2pPr marL="455069" indent="0">
              <a:buNone/>
              <a:defRPr sz="1800"/>
            </a:lvl2pPr>
            <a:lvl3pPr marL="910146" indent="0">
              <a:buNone/>
              <a:defRPr sz="1600"/>
            </a:lvl3pPr>
            <a:lvl4pPr marL="1365216" indent="0">
              <a:buNone/>
              <a:defRPr sz="1400"/>
            </a:lvl4pPr>
            <a:lvl5pPr marL="1819815" indent="0">
              <a:buNone/>
              <a:defRPr sz="1400"/>
            </a:lvl5pPr>
            <a:lvl6pPr marL="2274890" indent="0">
              <a:buNone/>
              <a:defRPr sz="1400"/>
            </a:lvl6pPr>
            <a:lvl7pPr marL="2729951" indent="0">
              <a:buNone/>
              <a:defRPr sz="1400"/>
            </a:lvl7pPr>
            <a:lvl8pPr marL="3185026" indent="0">
              <a:buNone/>
              <a:defRPr sz="1400"/>
            </a:lvl8pPr>
            <a:lvl9pPr marL="3640078"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86134460"/>
      </p:ext>
    </p:extLst>
  </p:cSld>
  <p:clrMapOvr>
    <a:masterClrMapping/>
  </p:clrMapOvr>
  <p:transition advClick="0" advTm="3000">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6393" y="198996"/>
            <a:ext cx="6054818" cy="827234"/>
          </a:xfrm>
          <a:prstGeom prst="rect">
            <a:avLst/>
          </a:prstGeom>
        </p:spPr>
        <p:txBody>
          <a:bodyPr lIns="66137" tIns="33069" rIns="66137" bIns="33069"/>
          <a:lstStyle/>
          <a:p>
            <a:r>
              <a:rPr lang="zh-CN" altLang="en-US"/>
              <a:t>单击此处编辑母版标题样式</a:t>
            </a:r>
          </a:p>
        </p:txBody>
      </p:sp>
      <p:sp>
        <p:nvSpPr>
          <p:cNvPr id="3" name="竖排文字占位符 2"/>
          <p:cNvSpPr>
            <a:spLocks noGrp="1"/>
          </p:cNvSpPr>
          <p:nvPr>
            <p:ph type="body" orient="vert" idx="1"/>
          </p:nvPr>
        </p:nvSpPr>
        <p:spPr>
          <a:xfrm>
            <a:off x="336393" y="1158185"/>
            <a:ext cx="6054818" cy="3275847"/>
          </a:xfrm>
          <a:prstGeom prst="rect">
            <a:avLst/>
          </a:prstGeom>
        </p:spPr>
        <p:txBody>
          <a:bodyPr vert="eaVert"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8264639"/>
      </p:ext>
    </p:extLst>
  </p:cSld>
  <p:clrMapOvr>
    <a:masterClrMapping/>
  </p:clrMapOvr>
  <p:transition advClick="0" advTm="3000">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4129" y="365138"/>
            <a:ext cx="2661812" cy="5812032"/>
          </a:xfrm>
          <a:prstGeom prst="rect">
            <a:avLst/>
          </a:prstGeom>
        </p:spPr>
        <p:txBody>
          <a:bodyPr vert="eaVert" lIns="66137" tIns="33069" rIns="66137" bIns="33069"/>
          <a:lstStyle/>
          <a:p>
            <a:r>
              <a:rPr lang="zh-CN" altLang="en-US"/>
              <a:t>单击此处编辑母版标题样式</a:t>
            </a:r>
          </a:p>
        </p:txBody>
      </p:sp>
      <p:sp>
        <p:nvSpPr>
          <p:cNvPr id="3" name="竖排文字占位符 2"/>
          <p:cNvSpPr>
            <a:spLocks noGrp="1"/>
          </p:cNvSpPr>
          <p:nvPr>
            <p:ph type="body" orient="vert" idx="1"/>
          </p:nvPr>
        </p:nvSpPr>
        <p:spPr>
          <a:xfrm>
            <a:off x="848696" y="365138"/>
            <a:ext cx="7831127" cy="5812032"/>
          </a:xfrm>
          <a:prstGeom prst="rect">
            <a:avLst/>
          </a:prstGeom>
        </p:spPr>
        <p:txBody>
          <a:bodyPr vert="eaVert"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95904951"/>
      </p:ext>
    </p:extLst>
  </p:cSld>
  <p:clrMapOvr>
    <a:masterClrMapping/>
  </p:clrMapOvr>
  <p:transition advClick="0" advTm="3000">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66137" tIns="33069" rIns="66137" bIns="33069"/>
          <a:lstStyle/>
          <a:p>
            <a:r>
              <a:rPr lang="zh-CN" altLang="en-US"/>
              <a:t>单击此处编辑母版标题样式</a:t>
            </a:r>
          </a:p>
        </p:txBody>
      </p:sp>
      <p:sp>
        <p:nvSpPr>
          <p:cNvPr id="3" name="内容占位符 2"/>
          <p:cNvSpPr>
            <a:spLocks noGrp="1"/>
          </p:cNvSpPr>
          <p:nvPr>
            <p:ph sz="half" idx="1"/>
          </p:nvPr>
        </p:nvSpPr>
        <p:spPr>
          <a:xfrm>
            <a:off x="848694" y="1825686"/>
            <a:ext cx="5246469" cy="4351484"/>
          </a:xfr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249472" y="1825744"/>
            <a:ext cx="5246469" cy="2098745"/>
          </a:xfr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49472" y="4076894"/>
            <a:ext cx="5246469" cy="2100333"/>
          </a:xfrm>
        </p:spPr>
        <p:txBody>
          <a:bodyPr lIns="66137" tIns="33069" rIns="66137" bIns="3306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71721166"/>
      </p:ext>
    </p:extLst>
  </p:cSld>
  <p:clrMapOvr>
    <a:masterClrMapping/>
  </p:clrMapOvr>
  <p:transition advClick="0" advTm="3000">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915" y="1420283"/>
            <a:ext cx="524637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25831" y="2590800"/>
            <a:ext cx="4320540" cy="1168400"/>
          </a:xfrm>
        </p:spPr>
        <p:txBody>
          <a:bodyPr/>
          <a:lstStyle>
            <a:lvl1pPr marL="0" indent="0" algn="ctr">
              <a:buNone/>
              <a:defRPr>
                <a:solidFill>
                  <a:schemeClr val="tx1">
                    <a:tint val="75000"/>
                  </a:schemeClr>
                </a:solidFill>
              </a:defRPr>
            </a:lvl1pPr>
            <a:lvl2pPr marL="303730" indent="0" algn="ctr">
              <a:buNone/>
              <a:defRPr>
                <a:solidFill>
                  <a:schemeClr val="tx1">
                    <a:tint val="75000"/>
                  </a:schemeClr>
                </a:solidFill>
              </a:defRPr>
            </a:lvl2pPr>
            <a:lvl3pPr marL="607480" indent="0" algn="ctr">
              <a:buNone/>
              <a:defRPr>
                <a:solidFill>
                  <a:schemeClr val="tx1">
                    <a:tint val="75000"/>
                  </a:schemeClr>
                </a:solidFill>
              </a:defRPr>
            </a:lvl3pPr>
            <a:lvl4pPr marL="911232" indent="0" algn="ctr">
              <a:buNone/>
              <a:defRPr>
                <a:solidFill>
                  <a:schemeClr val="tx1">
                    <a:tint val="75000"/>
                  </a:schemeClr>
                </a:solidFill>
              </a:defRPr>
            </a:lvl4pPr>
            <a:lvl5pPr marL="1214963" indent="0" algn="ctr">
              <a:buNone/>
              <a:defRPr>
                <a:solidFill>
                  <a:schemeClr val="tx1">
                    <a:tint val="75000"/>
                  </a:schemeClr>
                </a:solidFill>
              </a:defRPr>
            </a:lvl5pPr>
            <a:lvl6pPr marL="1518709" indent="0" algn="ctr">
              <a:buNone/>
              <a:defRPr>
                <a:solidFill>
                  <a:schemeClr val="tx1">
                    <a:tint val="75000"/>
                  </a:schemeClr>
                </a:solidFill>
              </a:defRPr>
            </a:lvl6pPr>
            <a:lvl7pPr marL="1822447" indent="0" algn="ctr">
              <a:buNone/>
              <a:defRPr>
                <a:solidFill>
                  <a:schemeClr val="tx1">
                    <a:tint val="75000"/>
                  </a:schemeClr>
                </a:solidFill>
              </a:defRPr>
            </a:lvl7pPr>
            <a:lvl8pPr marL="2126187" indent="0" algn="ctr">
              <a:buNone/>
              <a:defRPr>
                <a:solidFill>
                  <a:schemeClr val="tx1">
                    <a:tint val="75000"/>
                  </a:schemeClr>
                </a:solidFill>
              </a:defRPr>
            </a:lvl8pPr>
            <a:lvl9pPr marL="24299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401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5928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7561" y="2937934"/>
            <a:ext cx="524637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7561" y="1937815"/>
            <a:ext cx="5246370" cy="1000125"/>
          </a:xfrm>
        </p:spPr>
        <p:txBody>
          <a:bodyPr anchor="b"/>
          <a:lstStyle>
            <a:lvl1pPr marL="0" indent="0">
              <a:buNone/>
              <a:defRPr sz="1300">
                <a:solidFill>
                  <a:schemeClr val="tx1">
                    <a:tint val="75000"/>
                  </a:schemeClr>
                </a:solidFill>
              </a:defRPr>
            </a:lvl1pPr>
            <a:lvl2pPr marL="303730" indent="0">
              <a:buNone/>
              <a:defRPr sz="1200">
                <a:solidFill>
                  <a:schemeClr val="tx1">
                    <a:tint val="75000"/>
                  </a:schemeClr>
                </a:solidFill>
              </a:defRPr>
            </a:lvl2pPr>
            <a:lvl3pPr marL="607480" indent="0">
              <a:buNone/>
              <a:defRPr sz="1100">
                <a:solidFill>
                  <a:schemeClr val="tx1">
                    <a:tint val="75000"/>
                  </a:schemeClr>
                </a:solidFill>
              </a:defRPr>
            </a:lvl3pPr>
            <a:lvl4pPr marL="911232" indent="0">
              <a:buNone/>
              <a:defRPr sz="900">
                <a:solidFill>
                  <a:schemeClr val="tx1">
                    <a:tint val="75000"/>
                  </a:schemeClr>
                </a:solidFill>
              </a:defRPr>
            </a:lvl4pPr>
            <a:lvl5pPr marL="1214963" indent="0">
              <a:buNone/>
              <a:defRPr sz="900">
                <a:solidFill>
                  <a:schemeClr val="tx1">
                    <a:tint val="75000"/>
                  </a:schemeClr>
                </a:solidFill>
              </a:defRPr>
            </a:lvl5pPr>
            <a:lvl6pPr marL="1518709" indent="0">
              <a:buNone/>
              <a:defRPr sz="900">
                <a:solidFill>
                  <a:schemeClr val="tx1">
                    <a:tint val="75000"/>
                  </a:schemeClr>
                </a:solidFill>
              </a:defRPr>
            </a:lvl6pPr>
            <a:lvl7pPr marL="1822447" indent="0">
              <a:buNone/>
              <a:defRPr sz="900">
                <a:solidFill>
                  <a:schemeClr val="tx1">
                    <a:tint val="75000"/>
                  </a:schemeClr>
                </a:solidFill>
              </a:defRPr>
            </a:lvl7pPr>
            <a:lvl8pPr marL="2126187" indent="0">
              <a:buNone/>
              <a:defRPr sz="900">
                <a:solidFill>
                  <a:schemeClr val="tx1">
                    <a:tint val="75000"/>
                  </a:schemeClr>
                </a:solidFill>
              </a:defRPr>
            </a:lvl8pPr>
            <a:lvl9pPr marL="2429935"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582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8610" y="1066858"/>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37536" y="1066858"/>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22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7653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8668" y="1023409"/>
            <a:ext cx="2727127" cy="426508"/>
          </a:xfrm>
        </p:spPr>
        <p:txBody>
          <a:bodyPr anchor="b"/>
          <a:lstStyle>
            <a:lvl1pPr marL="0" indent="0">
              <a:buNone/>
              <a:defRPr sz="1600" b="1"/>
            </a:lvl1pPr>
            <a:lvl2pPr marL="303730" indent="0">
              <a:buNone/>
              <a:defRPr sz="1300" b="1"/>
            </a:lvl2pPr>
            <a:lvl3pPr marL="607480" indent="0">
              <a:buNone/>
              <a:defRPr sz="1200" b="1"/>
            </a:lvl3pPr>
            <a:lvl4pPr marL="911232" indent="0">
              <a:buNone/>
              <a:defRPr sz="1100" b="1"/>
            </a:lvl4pPr>
            <a:lvl5pPr marL="1214963" indent="0">
              <a:buNone/>
              <a:defRPr sz="1100" b="1"/>
            </a:lvl5pPr>
            <a:lvl6pPr marL="1518709" indent="0">
              <a:buNone/>
              <a:defRPr sz="1100" b="1"/>
            </a:lvl6pPr>
            <a:lvl7pPr marL="1822447" indent="0">
              <a:buNone/>
              <a:defRPr sz="1100" b="1"/>
            </a:lvl7pPr>
            <a:lvl8pPr marL="2126187" indent="0">
              <a:buNone/>
              <a:defRPr sz="1100" b="1"/>
            </a:lvl8pPr>
            <a:lvl9pPr marL="242993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8668" y="1449917"/>
            <a:ext cx="272712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135451" y="1023409"/>
            <a:ext cx="2728198" cy="426508"/>
          </a:xfrm>
        </p:spPr>
        <p:txBody>
          <a:bodyPr anchor="b"/>
          <a:lstStyle>
            <a:lvl1pPr marL="0" indent="0">
              <a:buNone/>
              <a:defRPr sz="1600" b="1"/>
            </a:lvl1pPr>
            <a:lvl2pPr marL="303730" indent="0">
              <a:buNone/>
              <a:defRPr sz="1300" b="1"/>
            </a:lvl2pPr>
            <a:lvl3pPr marL="607480" indent="0">
              <a:buNone/>
              <a:defRPr sz="1200" b="1"/>
            </a:lvl3pPr>
            <a:lvl4pPr marL="911232" indent="0">
              <a:buNone/>
              <a:defRPr sz="1100" b="1"/>
            </a:lvl4pPr>
            <a:lvl5pPr marL="1214963" indent="0">
              <a:buNone/>
              <a:defRPr sz="1100" b="1"/>
            </a:lvl5pPr>
            <a:lvl6pPr marL="1518709" indent="0">
              <a:buNone/>
              <a:defRPr sz="1100" b="1"/>
            </a:lvl6pPr>
            <a:lvl7pPr marL="1822447" indent="0">
              <a:buNone/>
              <a:defRPr sz="1100" b="1"/>
            </a:lvl7pPr>
            <a:lvl8pPr marL="2126187" indent="0">
              <a:buNone/>
              <a:defRPr sz="1100" b="1"/>
            </a:lvl8pPr>
            <a:lvl9pPr marL="242993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135451" y="1449917"/>
            <a:ext cx="2728198"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74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1990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726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610" y="182033"/>
            <a:ext cx="2030611"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413168" y="182048"/>
            <a:ext cx="3450431"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8610" y="956792"/>
            <a:ext cx="2030611" cy="3127375"/>
          </a:xfrm>
        </p:spPr>
        <p:txBody>
          <a:bodyPr/>
          <a:lstStyle>
            <a:lvl1pPr marL="0" indent="0">
              <a:buNone/>
              <a:defRPr sz="900"/>
            </a:lvl1pPr>
            <a:lvl2pPr marL="303730" indent="0">
              <a:buNone/>
              <a:defRPr sz="800"/>
            </a:lvl2pPr>
            <a:lvl3pPr marL="607480" indent="0">
              <a:buNone/>
              <a:defRPr sz="700"/>
            </a:lvl3pPr>
            <a:lvl4pPr marL="911232" indent="0">
              <a:buNone/>
              <a:defRPr sz="600"/>
            </a:lvl4pPr>
            <a:lvl5pPr marL="1214963" indent="0">
              <a:buNone/>
              <a:defRPr sz="600"/>
            </a:lvl5pPr>
            <a:lvl6pPr marL="1518709" indent="0">
              <a:buNone/>
              <a:defRPr sz="600"/>
            </a:lvl6pPr>
            <a:lvl7pPr marL="1822447" indent="0">
              <a:buNone/>
              <a:defRPr sz="600"/>
            </a:lvl7pPr>
            <a:lvl8pPr marL="2126187" indent="0">
              <a:buNone/>
              <a:defRPr sz="600"/>
            </a:lvl8pPr>
            <a:lvl9pPr marL="242993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6123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795" y="3200415"/>
            <a:ext cx="370332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209795" y="408517"/>
            <a:ext cx="3703320" cy="2743200"/>
          </a:xfrm>
        </p:spPr>
        <p:txBody>
          <a:bodyPr/>
          <a:lstStyle>
            <a:lvl1pPr marL="0" indent="0">
              <a:buNone/>
              <a:defRPr sz="2100"/>
            </a:lvl1pPr>
            <a:lvl2pPr marL="303730" indent="0">
              <a:buNone/>
              <a:defRPr sz="1900"/>
            </a:lvl2pPr>
            <a:lvl3pPr marL="607480" indent="0">
              <a:buNone/>
              <a:defRPr sz="1600"/>
            </a:lvl3pPr>
            <a:lvl4pPr marL="911232" indent="0">
              <a:buNone/>
              <a:defRPr sz="1300"/>
            </a:lvl4pPr>
            <a:lvl5pPr marL="1214963" indent="0">
              <a:buNone/>
              <a:defRPr sz="1300"/>
            </a:lvl5pPr>
            <a:lvl6pPr marL="1518709" indent="0">
              <a:buNone/>
              <a:defRPr sz="1300"/>
            </a:lvl6pPr>
            <a:lvl7pPr marL="1822447" indent="0">
              <a:buNone/>
              <a:defRPr sz="1300"/>
            </a:lvl7pPr>
            <a:lvl8pPr marL="2126187" indent="0">
              <a:buNone/>
              <a:defRPr sz="1300"/>
            </a:lvl8pPr>
            <a:lvl9pPr marL="2429935" indent="0">
              <a:buNone/>
              <a:defRPr sz="1300"/>
            </a:lvl9pPr>
          </a:lstStyle>
          <a:p>
            <a:endParaRPr lang="en-US"/>
          </a:p>
        </p:txBody>
      </p:sp>
      <p:sp>
        <p:nvSpPr>
          <p:cNvPr id="4" name="Text Placeholder 3"/>
          <p:cNvSpPr>
            <a:spLocks noGrp="1"/>
          </p:cNvSpPr>
          <p:nvPr>
            <p:ph type="body" sz="half" idx="2"/>
          </p:nvPr>
        </p:nvSpPr>
        <p:spPr>
          <a:xfrm>
            <a:off x="1209795" y="3578282"/>
            <a:ext cx="3703320" cy="536575"/>
          </a:xfrm>
        </p:spPr>
        <p:txBody>
          <a:bodyPr/>
          <a:lstStyle>
            <a:lvl1pPr marL="0" indent="0">
              <a:buNone/>
              <a:defRPr sz="900"/>
            </a:lvl1pPr>
            <a:lvl2pPr marL="303730" indent="0">
              <a:buNone/>
              <a:defRPr sz="800"/>
            </a:lvl2pPr>
            <a:lvl3pPr marL="607480" indent="0">
              <a:buNone/>
              <a:defRPr sz="700"/>
            </a:lvl3pPr>
            <a:lvl4pPr marL="911232" indent="0">
              <a:buNone/>
              <a:defRPr sz="600"/>
            </a:lvl4pPr>
            <a:lvl5pPr marL="1214963" indent="0">
              <a:buNone/>
              <a:defRPr sz="600"/>
            </a:lvl5pPr>
            <a:lvl6pPr marL="1518709" indent="0">
              <a:buNone/>
              <a:defRPr sz="600"/>
            </a:lvl6pPr>
            <a:lvl7pPr marL="1822447" indent="0">
              <a:buNone/>
              <a:defRPr sz="600"/>
            </a:lvl7pPr>
            <a:lvl8pPr marL="2126187" indent="0">
              <a:buNone/>
              <a:defRPr sz="600"/>
            </a:lvl8pPr>
            <a:lvl9pPr marL="242993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566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1910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74846" y="183106"/>
            <a:ext cx="1388745"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8610" y="183106"/>
            <a:ext cx="406336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4747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1122363"/>
            <a:ext cx="92583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43050" y="3602069"/>
            <a:ext cx="9258300" cy="1655763"/>
          </a:xfrm>
        </p:spPr>
        <p:txBody>
          <a:bodyPr/>
          <a:lstStyle>
            <a:lvl1pPr marL="0" indent="0" algn="ctr">
              <a:buNone/>
              <a:defRPr sz="2400"/>
            </a:lvl1pPr>
            <a:lvl2pPr marL="454312" indent="0" algn="ctr">
              <a:buNone/>
              <a:defRPr sz="2000"/>
            </a:lvl2pPr>
            <a:lvl3pPr marL="908637" indent="0" algn="ctr">
              <a:buNone/>
              <a:defRPr sz="1800"/>
            </a:lvl3pPr>
            <a:lvl4pPr marL="1362985" indent="0" algn="ctr">
              <a:buNone/>
              <a:defRPr sz="1600"/>
            </a:lvl4pPr>
            <a:lvl5pPr marL="1817287" indent="0" algn="ctr">
              <a:buNone/>
              <a:defRPr sz="1600"/>
            </a:lvl5pPr>
            <a:lvl6pPr marL="2271621" indent="0" algn="ctr">
              <a:buNone/>
              <a:defRPr sz="1600"/>
            </a:lvl6pPr>
            <a:lvl7pPr marL="2725948" indent="0" algn="ctr">
              <a:buNone/>
              <a:defRPr sz="1600"/>
            </a:lvl7pPr>
            <a:lvl8pPr marL="3180269" indent="0" algn="ctr">
              <a:buNone/>
              <a:defRPr sz="1600"/>
            </a:lvl8pPr>
            <a:lvl9pPr marL="3634576"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42546582-90F9-42AD-AEB0-AA6D92EB1F65}" type="datetimeFigureOut">
              <a:rPr lang="vi-VN"/>
              <a:pPr>
                <a:defRPr/>
              </a:pPr>
              <a:t>16/10/2021</a:t>
            </a:fld>
            <a:endParaRPr lang="vi-VN"/>
          </a:p>
        </p:txBody>
      </p:sp>
      <p:sp>
        <p:nvSpPr>
          <p:cNvPr id="5" name="Footer Placeholder 4"/>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defTabSz="911225" eaLnBrk="0" hangingPunct="0">
              <a:defRPr/>
            </a:lvl1pPr>
          </a:lstStyle>
          <a:p>
            <a:pPr>
              <a:defRPr/>
            </a:pPr>
            <a:fld id="{4A0A82FA-16C3-4B24-9BD7-FDF4D4CCBA18}" type="slidenum">
              <a:rPr lang="vi-VN" altLang="vi-VN"/>
              <a:pPr>
                <a:defRPr/>
              </a:pPr>
              <a:t>‹#›</a:t>
            </a:fld>
            <a:endParaRPr lang="vi-VN" altLang="vi-VN"/>
          </a:p>
        </p:txBody>
      </p:sp>
    </p:spTree>
    <p:extLst>
      <p:ext uri="{BB962C8B-B14F-4D97-AF65-F5344CB8AC3E}">
        <p14:creationId xmlns:p14="http://schemas.microsoft.com/office/powerpoint/2010/main" val="11057778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619F29C7-E53C-4F97-96CF-636D182C7F38}" type="datetimeFigureOut">
              <a:rPr lang="vi-VN"/>
              <a:pPr>
                <a:defRPr/>
              </a:pPr>
              <a:t>16/10/2021</a:t>
            </a:fld>
            <a:endParaRPr lang="vi-VN"/>
          </a:p>
        </p:txBody>
      </p:sp>
      <p:sp>
        <p:nvSpPr>
          <p:cNvPr id="5" name="Footer Placeholder 4"/>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defTabSz="911225" eaLnBrk="0" hangingPunct="0">
              <a:defRPr/>
            </a:lvl1pPr>
          </a:lstStyle>
          <a:p>
            <a:pPr>
              <a:defRPr/>
            </a:pPr>
            <a:fld id="{D1048EF8-F529-4F64-830C-CCF1FBF79BEE}" type="slidenum">
              <a:rPr lang="vi-VN" altLang="vi-VN"/>
              <a:pPr>
                <a:defRPr/>
              </a:pPr>
              <a:t>‹#›</a:t>
            </a:fld>
            <a:endParaRPr lang="vi-VN" altLang="vi-VN"/>
          </a:p>
        </p:txBody>
      </p:sp>
    </p:spTree>
    <p:extLst>
      <p:ext uri="{BB962C8B-B14F-4D97-AF65-F5344CB8AC3E}">
        <p14:creationId xmlns:p14="http://schemas.microsoft.com/office/powerpoint/2010/main" val="33855376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709782"/>
            <a:ext cx="1064704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42249" y="4589502"/>
            <a:ext cx="10647045" cy="1500187"/>
          </a:xfrm>
        </p:spPr>
        <p:txBody>
          <a:bodyPr/>
          <a:lstStyle>
            <a:lvl1pPr marL="0" indent="0">
              <a:buNone/>
              <a:defRPr sz="2400">
                <a:solidFill>
                  <a:schemeClr val="tx1">
                    <a:tint val="75000"/>
                  </a:schemeClr>
                </a:solidFill>
              </a:defRPr>
            </a:lvl1pPr>
            <a:lvl2pPr marL="454312" indent="0">
              <a:buNone/>
              <a:defRPr sz="2000">
                <a:solidFill>
                  <a:schemeClr val="tx1">
                    <a:tint val="75000"/>
                  </a:schemeClr>
                </a:solidFill>
              </a:defRPr>
            </a:lvl2pPr>
            <a:lvl3pPr marL="908637" indent="0">
              <a:buNone/>
              <a:defRPr sz="1800">
                <a:solidFill>
                  <a:schemeClr val="tx1">
                    <a:tint val="75000"/>
                  </a:schemeClr>
                </a:solidFill>
              </a:defRPr>
            </a:lvl3pPr>
            <a:lvl4pPr marL="1362985" indent="0">
              <a:buNone/>
              <a:defRPr sz="1600">
                <a:solidFill>
                  <a:schemeClr val="tx1">
                    <a:tint val="75000"/>
                  </a:schemeClr>
                </a:solidFill>
              </a:defRPr>
            </a:lvl4pPr>
            <a:lvl5pPr marL="1817287" indent="0">
              <a:buNone/>
              <a:defRPr sz="1600">
                <a:solidFill>
                  <a:schemeClr val="tx1">
                    <a:tint val="75000"/>
                  </a:schemeClr>
                </a:solidFill>
              </a:defRPr>
            </a:lvl5pPr>
            <a:lvl6pPr marL="2271621" indent="0">
              <a:buNone/>
              <a:defRPr sz="1600">
                <a:solidFill>
                  <a:schemeClr val="tx1">
                    <a:tint val="75000"/>
                  </a:schemeClr>
                </a:solidFill>
              </a:defRPr>
            </a:lvl6pPr>
            <a:lvl7pPr marL="2725948" indent="0">
              <a:buNone/>
              <a:defRPr sz="1600">
                <a:solidFill>
                  <a:schemeClr val="tx1">
                    <a:tint val="75000"/>
                  </a:schemeClr>
                </a:solidFill>
              </a:defRPr>
            </a:lvl7pPr>
            <a:lvl8pPr marL="3180269" indent="0">
              <a:buNone/>
              <a:defRPr sz="1600">
                <a:solidFill>
                  <a:schemeClr val="tx1">
                    <a:tint val="75000"/>
                  </a:schemeClr>
                </a:solidFill>
              </a:defRPr>
            </a:lvl8pPr>
            <a:lvl9pPr marL="36345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8330272D-D129-4D4D-B752-9FD67524A569}" type="datetimeFigureOut">
              <a:rPr lang="vi-VN"/>
              <a:pPr>
                <a:defRPr/>
              </a:pPr>
              <a:t>16/10/2021</a:t>
            </a:fld>
            <a:endParaRPr lang="vi-VN"/>
          </a:p>
        </p:txBody>
      </p:sp>
      <p:sp>
        <p:nvSpPr>
          <p:cNvPr id="5" name="Footer Placeholder 4"/>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defTabSz="911225" eaLnBrk="0" hangingPunct="0">
              <a:defRPr/>
            </a:lvl1pPr>
          </a:lstStyle>
          <a:p>
            <a:pPr>
              <a:defRPr/>
            </a:pPr>
            <a:fld id="{AE3410CD-3E63-437D-81A3-7BF51026FE1B}" type="slidenum">
              <a:rPr lang="vi-VN" altLang="vi-VN"/>
              <a:pPr>
                <a:defRPr/>
              </a:pPr>
              <a:t>‹#›</a:t>
            </a:fld>
            <a:endParaRPr lang="vi-VN" altLang="vi-VN"/>
          </a:p>
        </p:txBody>
      </p:sp>
    </p:spTree>
    <p:extLst>
      <p:ext uri="{BB962C8B-B14F-4D97-AF65-F5344CB8AC3E}">
        <p14:creationId xmlns:p14="http://schemas.microsoft.com/office/powerpoint/2010/main" val="51308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75124" y="4406926"/>
            <a:ext cx="10492740" cy="1362075"/>
          </a:xfrm>
        </p:spPr>
        <p:txBody>
          <a:bodyPr anchor="t"/>
          <a:lstStyle>
            <a:lvl1pPr algn="l">
              <a:defRPr sz="5400" b="1" cap="all"/>
            </a:lvl1pPr>
          </a:lstStyle>
          <a:p>
            <a:r>
              <a:rPr lang="zh-CN" altLang="en-US"/>
              <a:t>单击此处编辑母版标题样式</a:t>
            </a:r>
          </a:p>
        </p:txBody>
      </p:sp>
      <p:sp>
        <p:nvSpPr>
          <p:cNvPr id="3" name="文本占位符 2"/>
          <p:cNvSpPr>
            <a:spLocks noGrp="1"/>
          </p:cNvSpPr>
          <p:nvPr>
            <p:ph type="body" idx="1"/>
          </p:nvPr>
        </p:nvSpPr>
        <p:spPr>
          <a:xfrm>
            <a:off x="975124" y="2906737"/>
            <a:ext cx="10492740" cy="1500187"/>
          </a:xfrm>
        </p:spPr>
        <p:txBody>
          <a:bodyPr anchor="b"/>
          <a:lstStyle>
            <a:lvl1pPr marL="0" indent="0">
              <a:buNone/>
              <a:defRPr sz="2700">
                <a:solidFill>
                  <a:schemeClr val="tx1">
                    <a:tint val="75000"/>
                  </a:schemeClr>
                </a:solidFill>
              </a:defRPr>
            </a:lvl1pPr>
            <a:lvl2pPr marL="613600" indent="0">
              <a:buNone/>
              <a:defRPr sz="2400">
                <a:solidFill>
                  <a:schemeClr val="tx1">
                    <a:tint val="75000"/>
                  </a:schemeClr>
                </a:solidFill>
              </a:defRPr>
            </a:lvl2pPr>
            <a:lvl3pPr marL="1227192" indent="0">
              <a:buNone/>
              <a:defRPr sz="2200">
                <a:solidFill>
                  <a:schemeClr val="tx1">
                    <a:tint val="75000"/>
                  </a:schemeClr>
                </a:solidFill>
              </a:defRPr>
            </a:lvl3pPr>
            <a:lvl4pPr marL="1840779" indent="0">
              <a:buNone/>
              <a:defRPr sz="1900">
                <a:solidFill>
                  <a:schemeClr val="tx1">
                    <a:tint val="75000"/>
                  </a:schemeClr>
                </a:solidFill>
              </a:defRPr>
            </a:lvl4pPr>
            <a:lvl5pPr marL="2454377" indent="0">
              <a:buNone/>
              <a:defRPr sz="1900">
                <a:solidFill>
                  <a:schemeClr val="tx1">
                    <a:tint val="75000"/>
                  </a:schemeClr>
                </a:solidFill>
              </a:defRPr>
            </a:lvl5pPr>
            <a:lvl6pPr marL="3067964" indent="0">
              <a:buNone/>
              <a:defRPr sz="1900">
                <a:solidFill>
                  <a:schemeClr val="tx1">
                    <a:tint val="75000"/>
                  </a:schemeClr>
                </a:solidFill>
              </a:defRPr>
            </a:lvl6pPr>
            <a:lvl7pPr marL="3681562" indent="0">
              <a:buNone/>
              <a:defRPr sz="1900">
                <a:solidFill>
                  <a:schemeClr val="tx1">
                    <a:tint val="75000"/>
                  </a:schemeClr>
                </a:solidFill>
              </a:defRPr>
            </a:lvl7pPr>
            <a:lvl8pPr marL="4295158" indent="0">
              <a:buNone/>
              <a:defRPr sz="1900">
                <a:solidFill>
                  <a:schemeClr val="tx1">
                    <a:tint val="75000"/>
                  </a:schemeClr>
                </a:solidFill>
              </a:defRPr>
            </a:lvl8pPr>
            <a:lvl9pPr marL="4908748"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66421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1825625"/>
            <a:ext cx="524637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1825625"/>
            <a:ext cx="524637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BC80685E-1F4F-4F9D-B418-676E37ED641D}" type="datetimeFigureOut">
              <a:rPr lang="vi-VN"/>
              <a:pPr>
                <a:defRPr/>
              </a:pPr>
              <a:t>16/10/2021</a:t>
            </a:fld>
            <a:endParaRPr lang="vi-VN"/>
          </a:p>
        </p:txBody>
      </p:sp>
      <p:sp>
        <p:nvSpPr>
          <p:cNvPr id="6" name="Footer Placeholder 5"/>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defTabSz="911225" eaLnBrk="0" hangingPunct="0">
              <a:defRPr/>
            </a:lvl1pPr>
          </a:lstStyle>
          <a:p>
            <a:pPr>
              <a:defRPr/>
            </a:pPr>
            <a:fld id="{ECFBD509-FDFF-4E26-A804-C31FFDBBD856}" type="slidenum">
              <a:rPr lang="vi-VN" altLang="vi-VN"/>
              <a:pPr>
                <a:defRPr/>
              </a:pPr>
              <a:t>‹#›</a:t>
            </a:fld>
            <a:endParaRPr lang="vi-VN" altLang="vi-VN"/>
          </a:p>
        </p:txBody>
      </p:sp>
    </p:spTree>
    <p:extLst>
      <p:ext uri="{BB962C8B-B14F-4D97-AF65-F5344CB8AC3E}">
        <p14:creationId xmlns:p14="http://schemas.microsoft.com/office/powerpoint/2010/main" val="851234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365151"/>
            <a:ext cx="1064704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99" y="1681163"/>
            <a:ext cx="5222259" cy="823912"/>
          </a:xfrm>
        </p:spPr>
        <p:txBody>
          <a:bodyPr anchor="b"/>
          <a:lstStyle>
            <a:lvl1pPr marL="0" indent="0">
              <a:buNone/>
              <a:defRPr sz="2400" b="1"/>
            </a:lvl1pPr>
            <a:lvl2pPr marL="454312" indent="0">
              <a:buNone/>
              <a:defRPr sz="2000" b="1"/>
            </a:lvl2pPr>
            <a:lvl3pPr marL="908637" indent="0">
              <a:buNone/>
              <a:defRPr sz="1800" b="1"/>
            </a:lvl3pPr>
            <a:lvl4pPr marL="1362985" indent="0">
              <a:buNone/>
              <a:defRPr sz="1600" b="1"/>
            </a:lvl4pPr>
            <a:lvl5pPr marL="1817287" indent="0">
              <a:buNone/>
              <a:defRPr sz="1600" b="1"/>
            </a:lvl5pPr>
            <a:lvl6pPr marL="2271621" indent="0">
              <a:buNone/>
              <a:defRPr sz="1600" b="1"/>
            </a:lvl6pPr>
            <a:lvl7pPr marL="2725948" indent="0">
              <a:buNone/>
              <a:defRPr sz="1600" b="1"/>
            </a:lvl7pPr>
            <a:lvl8pPr marL="3180269" indent="0">
              <a:buNone/>
              <a:defRPr sz="1600" b="1"/>
            </a:lvl8pPr>
            <a:lvl9pPr marL="36345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50299" y="2505075"/>
            <a:ext cx="5222259"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68" y="1681163"/>
            <a:ext cx="5247978" cy="823912"/>
          </a:xfrm>
        </p:spPr>
        <p:txBody>
          <a:bodyPr anchor="b"/>
          <a:lstStyle>
            <a:lvl1pPr marL="0" indent="0">
              <a:buNone/>
              <a:defRPr sz="2400" b="1"/>
            </a:lvl1pPr>
            <a:lvl2pPr marL="454312" indent="0">
              <a:buNone/>
              <a:defRPr sz="2000" b="1"/>
            </a:lvl2pPr>
            <a:lvl3pPr marL="908637" indent="0">
              <a:buNone/>
              <a:defRPr sz="1800" b="1"/>
            </a:lvl3pPr>
            <a:lvl4pPr marL="1362985" indent="0">
              <a:buNone/>
              <a:defRPr sz="1600" b="1"/>
            </a:lvl4pPr>
            <a:lvl5pPr marL="1817287" indent="0">
              <a:buNone/>
              <a:defRPr sz="1600" b="1"/>
            </a:lvl5pPr>
            <a:lvl6pPr marL="2271621" indent="0">
              <a:buNone/>
              <a:defRPr sz="1600" b="1"/>
            </a:lvl6pPr>
            <a:lvl7pPr marL="2725948" indent="0">
              <a:buNone/>
              <a:defRPr sz="1600" b="1"/>
            </a:lvl7pPr>
            <a:lvl8pPr marL="3180269" indent="0">
              <a:buNone/>
              <a:defRPr sz="1600" b="1"/>
            </a:lvl8pPr>
            <a:lvl9pPr marL="36345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368" y="2505075"/>
            <a:ext cx="524797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8FE6C46B-3CD1-44F6-B3FA-7890364CD818}" type="datetimeFigureOut">
              <a:rPr lang="vi-VN"/>
              <a:pPr>
                <a:defRPr/>
              </a:pPr>
              <a:t>16/10/2021</a:t>
            </a:fld>
            <a:endParaRPr lang="vi-VN"/>
          </a:p>
        </p:txBody>
      </p:sp>
      <p:sp>
        <p:nvSpPr>
          <p:cNvPr id="8" name="Footer Placeholder 7"/>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9" name="Slide Number Placeholder 8"/>
          <p:cNvSpPr>
            <a:spLocks noGrp="1"/>
          </p:cNvSpPr>
          <p:nvPr>
            <p:ph type="sldNum" sz="quarter" idx="12"/>
          </p:nvPr>
        </p:nvSpPr>
        <p:spPr/>
        <p:txBody>
          <a:bodyPr/>
          <a:lstStyle>
            <a:lvl1pPr defTabSz="911225" eaLnBrk="0" hangingPunct="0">
              <a:defRPr/>
            </a:lvl1pPr>
          </a:lstStyle>
          <a:p>
            <a:pPr>
              <a:defRPr/>
            </a:pPr>
            <a:fld id="{7DEBD319-AB6E-4EF5-B42C-C381892EF439}" type="slidenum">
              <a:rPr lang="vi-VN" altLang="vi-VN"/>
              <a:pPr>
                <a:defRPr/>
              </a:pPr>
              <a:t>‹#›</a:t>
            </a:fld>
            <a:endParaRPr lang="vi-VN" altLang="vi-VN"/>
          </a:p>
        </p:txBody>
      </p:sp>
    </p:spTree>
    <p:extLst>
      <p:ext uri="{BB962C8B-B14F-4D97-AF65-F5344CB8AC3E}">
        <p14:creationId xmlns:p14="http://schemas.microsoft.com/office/powerpoint/2010/main" val="32643786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E5A1A6FA-3ECF-41D4-B824-9EEF0A2847D6}" type="datetimeFigureOut">
              <a:rPr lang="vi-VN"/>
              <a:pPr>
                <a:defRPr/>
              </a:pPr>
              <a:t>16/10/2021</a:t>
            </a:fld>
            <a:endParaRPr lang="vi-VN"/>
          </a:p>
        </p:txBody>
      </p:sp>
      <p:sp>
        <p:nvSpPr>
          <p:cNvPr id="4" name="Footer Placeholder 3"/>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5" name="Slide Number Placeholder 4"/>
          <p:cNvSpPr>
            <a:spLocks noGrp="1"/>
          </p:cNvSpPr>
          <p:nvPr>
            <p:ph type="sldNum" sz="quarter" idx="12"/>
          </p:nvPr>
        </p:nvSpPr>
        <p:spPr/>
        <p:txBody>
          <a:bodyPr/>
          <a:lstStyle>
            <a:lvl1pPr defTabSz="911225" eaLnBrk="0" hangingPunct="0">
              <a:defRPr/>
            </a:lvl1pPr>
          </a:lstStyle>
          <a:p>
            <a:pPr>
              <a:defRPr/>
            </a:pPr>
            <a:fld id="{64F5CE9A-DD7B-42DF-9013-0F3F361DD64A}" type="slidenum">
              <a:rPr lang="vi-VN" altLang="vi-VN"/>
              <a:pPr>
                <a:defRPr/>
              </a:pPr>
              <a:t>‹#›</a:t>
            </a:fld>
            <a:endParaRPr lang="vi-VN" altLang="vi-VN"/>
          </a:p>
        </p:txBody>
      </p:sp>
    </p:spTree>
    <p:extLst>
      <p:ext uri="{BB962C8B-B14F-4D97-AF65-F5344CB8AC3E}">
        <p14:creationId xmlns:p14="http://schemas.microsoft.com/office/powerpoint/2010/main" val="165339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AD4BED8A-46B9-4918-AC1B-C9B2CA6E7C2F}" type="datetimeFigureOut">
              <a:rPr lang="vi-VN"/>
              <a:pPr>
                <a:defRPr/>
              </a:pPr>
              <a:t>16/10/2021</a:t>
            </a:fld>
            <a:endParaRPr lang="vi-VN"/>
          </a:p>
        </p:txBody>
      </p:sp>
      <p:sp>
        <p:nvSpPr>
          <p:cNvPr id="3" name="Footer Placeholder 2"/>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4" name="Slide Number Placeholder 3"/>
          <p:cNvSpPr>
            <a:spLocks noGrp="1"/>
          </p:cNvSpPr>
          <p:nvPr>
            <p:ph type="sldNum" sz="quarter" idx="12"/>
          </p:nvPr>
        </p:nvSpPr>
        <p:spPr/>
        <p:txBody>
          <a:bodyPr/>
          <a:lstStyle>
            <a:lvl1pPr defTabSz="911225" eaLnBrk="0" hangingPunct="0">
              <a:defRPr/>
            </a:lvl1pPr>
          </a:lstStyle>
          <a:p>
            <a:pPr>
              <a:defRPr/>
            </a:pPr>
            <a:fld id="{01B932FF-CEB3-4141-9DF1-E178C51ABB4B}" type="slidenum">
              <a:rPr lang="vi-VN" altLang="vi-VN"/>
              <a:pPr>
                <a:defRPr/>
              </a:pPr>
              <a:t>‹#›</a:t>
            </a:fld>
            <a:endParaRPr lang="vi-VN" altLang="vi-VN"/>
          </a:p>
        </p:txBody>
      </p:sp>
    </p:spTree>
    <p:extLst>
      <p:ext uri="{BB962C8B-B14F-4D97-AF65-F5344CB8AC3E}">
        <p14:creationId xmlns:p14="http://schemas.microsoft.com/office/powerpoint/2010/main" val="26138771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302" y="457200"/>
            <a:ext cx="398139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247978" y="987561"/>
            <a:ext cx="6249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302" y="2057402"/>
            <a:ext cx="3981390" cy="3811588"/>
          </a:xfrm>
        </p:spPr>
        <p:txBody>
          <a:bodyPr/>
          <a:lstStyle>
            <a:lvl1pPr marL="0" indent="0">
              <a:buNone/>
              <a:defRPr sz="1600"/>
            </a:lvl1pPr>
            <a:lvl2pPr marL="454312" indent="0">
              <a:buNone/>
              <a:defRPr sz="1400"/>
            </a:lvl2pPr>
            <a:lvl3pPr marL="908637" indent="0">
              <a:buNone/>
              <a:defRPr sz="1200"/>
            </a:lvl3pPr>
            <a:lvl4pPr marL="1362985" indent="0">
              <a:buNone/>
              <a:defRPr sz="1000"/>
            </a:lvl4pPr>
            <a:lvl5pPr marL="1817287" indent="0">
              <a:buNone/>
              <a:defRPr sz="1000"/>
            </a:lvl5pPr>
            <a:lvl6pPr marL="2271621" indent="0">
              <a:buNone/>
              <a:defRPr sz="1000"/>
            </a:lvl6pPr>
            <a:lvl7pPr marL="2725948" indent="0">
              <a:buNone/>
              <a:defRPr sz="1000"/>
            </a:lvl7pPr>
            <a:lvl8pPr marL="3180269" indent="0">
              <a:buNone/>
              <a:defRPr sz="1000"/>
            </a:lvl8pPr>
            <a:lvl9pPr marL="363457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8545EC91-9129-4C67-B7D1-6165B629F8AE}" type="datetimeFigureOut">
              <a:rPr lang="vi-VN"/>
              <a:pPr>
                <a:defRPr/>
              </a:pPr>
              <a:t>16/10/2021</a:t>
            </a:fld>
            <a:endParaRPr lang="vi-VN"/>
          </a:p>
        </p:txBody>
      </p:sp>
      <p:sp>
        <p:nvSpPr>
          <p:cNvPr id="6" name="Footer Placeholder 5"/>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defTabSz="911225" eaLnBrk="0" hangingPunct="0">
              <a:defRPr/>
            </a:lvl1pPr>
          </a:lstStyle>
          <a:p>
            <a:pPr>
              <a:defRPr/>
            </a:pPr>
            <a:fld id="{4E7131FE-7DB4-4A96-B7F7-8FFD809175CA}" type="slidenum">
              <a:rPr lang="vi-VN" altLang="vi-VN"/>
              <a:pPr>
                <a:defRPr/>
              </a:pPr>
              <a:t>‹#›</a:t>
            </a:fld>
            <a:endParaRPr lang="vi-VN" altLang="vi-VN"/>
          </a:p>
        </p:txBody>
      </p:sp>
    </p:spTree>
    <p:extLst>
      <p:ext uri="{BB962C8B-B14F-4D97-AF65-F5344CB8AC3E}">
        <p14:creationId xmlns:p14="http://schemas.microsoft.com/office/powerpoint/2010/main" val="38040313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302" y="457200"/>
            <a:ext cx="3981390"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987561"/>
            <a:ext cx="6249353" cy="4873625"/>
          </a:xfrm>
        </p:spPr>
        <p:txBody>
          <a:bodyPr rtlCol="0">
            <a:normAutofit/>
          </a:bodyPr>
          <a:lstStyle>
            <a:lvl1pPr marL="0" indent="0">
              <a:buNone/>
              <a:defRPr sz="3200"/>
            </a:lvl1pPr>
            <a:lvl2pPr marL="454312" indent="0">
              <a:buNone/>
              <a:defRPr sz="2800"/>
            </a:lvl2pPr>
            <a:lvl3pPr marL="908637" indent="0">
              <a:buNone/>
              <a:defRPr sz="2400"/>
            </a:lvl3pPr>
            <a:lvl4pPr marL="1362985" indent="0">
              <a:buNone/>
              <a:defRPr sz="2000"/>
            </a:lvl4pPr>
            <a:lvl5pPr marL="1817287" indent="0">
              <a:buNone/>
              <a:defRPr sz="2000"/>
            </a:lvl5pPr>
            <a:lvl6pPr marL="2271621" indent="0">
              <a:buNone/>
              <a:defRPr sz="2000"/>
            </a:lvl6pPr>
            <a:lvl7pPr marL="2725948" indent="0">
              <a:buNone/>
              <a:defRPr sz="2000"/>
            </a:lvl7pPr>
            <a:lvl8pPr marL="3180269" indent="0">
              <a:buNone/>
              <a:defRPr sz="2000"/>
            </a:lvl8pPr>
            <a:lvl9pPr marL="3634576"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0302" y="2057402"/>
            <a:ext cx="3981390" cy="3811588"/>
          </a:xfrm>
        </p:spPr>
        <p:txBody>
          <a:bodyPr/>
          <a:lstStyle>
            <a:lvl1pPr marL="0" indent="0">
              <a:buNone/>
              <a:defRPr sz="1600"/>
            </a:lvl1pPr>
            <a:lvl2pPr marL="454312" indent="0">
              <a:buNone/>
              <a:defRPr sz="1400"/>
            </a:lvl2pPr>
            <a:lvl3pPr marL="908637" indent="0">
              <a:buNone/>
              <a:defRPr sz="1200"/>
            </a:lvl3pPr>
            <a:lvl4pPr marL="1362985" indent="0">
              <a:buNone/>
              <a:defRPr sz="1000"/>
            </a:lvl4pPr>
            <a:lvl5pPr marL="1817287" indent="0">
              <a:buNone/>
              <a:defRPr sz="1000"/>
            </a:lvl5pPr>
            <a:lvl6pPr marL="2271621" indent="0">
              <a:buNone/>
              <a:defRPr sz="1000"/>
            </a:lvl6pPr>
            <a:lvl7pPr marL="2725948" indent="0">
              <a:buNone/>
              <a:defRPr sz="1000"/>
            </a:lvl7pPr>
            <a:lvl8pPr marL="3180269" indent="0">
              <a:buNone/>
              <a:defRPr sz="1000"/>
            </a:lvl8pPr>
            <a:lvl9pPr marL="363457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55CBC679-DF15-4463-8FBD-FFBC0645A3A1}" type="datetimeFigureOut">
              <a:rPr lang="vi-VN"/>
              <a:pPr>
                <a:defRPr/>
              </a:pPr>
              <a:t>16/10/2021</a:t>
            </a:fld>
            <a:endParaRPr lang="vi-VN"/>
          </a:p>
        </p:txBody>
      </p:sp>
      <p:sp>
        <p:nvSpPr>
          <p:cNvPr id="6" name="Footer Placeholder 5"/>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7" name="Slide Number Placeholder 6"/>
          <p:cNvSpPr>
            <a:spLocks noGrp="1"/>
          </p:cNvSpPr>
          <p:nvPr>
            <p:ph type="sldNum" sz="quarter" idx="12"/>
          </p:nvPr>
        </p:nvSpPr>
        <p:spPr/>
        <p:txBody>
          <a:bodyPr/>
          <a:lstStyle>
            <a:lvl1pPr defTabSz="911225" eaLnBrk="0" hangingPunct="0">
              <a:defRPr/>
            </a:lvl1pPr>
          </a:lstStyle>
          <a:p>
            <a:pPr>
              <a:defRPr/>
            </a:pPr>
            <a:fld id="{0A45B358-22AC-4DCB-AB93-36F87EE53DA9}" type="slidenum">
              <a:rPr lang="vi-VN" altLang="vi-VN"/>
              <a:pPr>
                <a:defRPr/>
              </a:pPr>
              <a:t>‹#›</a:t>
            </a:fld>
            <a:endParaRPr lang="vi-VN" altLang="vi-VN"/>
          </a:p>
        </p:txBody>
      </p:sp>
    </p:spTree>
    <p:extLst>
      <p:ext uri="{BB962C8B-B14F-4D97-AF65-F5344CB8AC3E}">
        <p14:creationId xmlns:p14="http://schemas.microsoft.com/office/powerpoint/2010/main" val="3971244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177A847B-6D1D-46BD-9C30-9EDFE90EEACE}" type="datetimeFigureOut">
              <a:rPr lang="vi-VN"/>
              <a:pPr>
                <a:defRPr/>
              </a:pPr>
              <a:t>16/10/2021</a:t>
            </a:fld>
            <a:endParaRPr lang="vi-VN"/>
          </a:p>
        </p:txBody>
      </p:sp>
      <p:sp>
        <p:nvSpPr>
          <p:cNvPr id="5" name="Footer Placeholder 4"/>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defTabSz="911225" eaLnBrk="0" hangingPunct="0">
              <a:defRPr/>
            </a:lvl1pPr>
          </a:lstStyle>
          <a:p>
            <a:pPr>
              <a:defRPr/>
            </a:pPr>
            <a:fld id="{DE4A8014-3892-4ED3-9177-6C1045AC93A6}" type="slidenum">
              <a:rPr lang="vi-VN" altLang="vi-VN"/>
              <a:pPr>
                <a:defRPr/>
              </a:pPr>
              <a:t>‹#›</a:t>
            </a:fld>
            <a:endParaRPr lang="vi-VN" altLang="vi-VN"/>
          </a:p>
        </p:txBody>
      </p:sp>
    </p:spTree>
    <p:extLst>
      <p:ext uri="{BB962C8B-B14F-4D97-AF65-F5344CB8AC3E}">
        <p14:creationId xmlns:p14="http://schemas.microsoft.com/office/powerpoint/2010/main" val="38510762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3" y="365133"/>
            <a:ext cx="2661761"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89" y="365133"/>
            <a:ext cx="7830979"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1708" eaLnBrk="0" fontAlgn="base" hangingPunct="0">
              <a:spcBef>
                <a:spcPct val="0"/>
              </a:spcBef>
              <a:spcAft>
                <a:spcPct val="0"/>
              </a:spcAft>
              <a:defRPr>
                <a:latin typeface="Arial" charset="0"/>
              </a:defRPr>
            </a:lvl1pPr>
          </a:lstStyle>
          <a:p>
            <a:pPr>
              <a:defRPr/>
            </a:pPr>
            <a:fld id="{4769C1E7-88FA-4AD2-A63F-0EF624343323}" type="datetimeFigureOut">
              <a:rPr lang="vi-VN"/>
              <a:pPr>
                <a:defRPr/>
              </a:pPr>
              <a:t>16/10/2021</a:t>
            </a:fld>
            <a:endParaRPr lang="vi-VN"/>
          </a:p>
        </p:txBody>
      </p:sp>
      <p:sp>
        <p:nvSpPr>
          <p:cNvPr id="5" name="Footer Placeholder 4"/>
          <p:cNvSpPr>
            <a:spLocks noGrp="1"/>
          </p:cNvSpPr>
          <p:nvPr>
            <p:ph type="ftr" sz="quarter" idx="11"/>
          </p:nvPr>
        </p:nvSpPr>
        <p:spPr/>
        <p:txBody>
          <a:bodyPr/>
          <a:lstStyle>
            <a:lvl1pPr defTabSz="911708" eaLnBrk="0" fontAlgn="base" hangingPunct="0">
              <a:spcBef>
                <a:spcPct val="0"/>
              </a:spcBef>
              <a:spcAft>
                <a:spcPct val="0"/>
              </a:spcAft>
              <a:defRPr>
                <a:latin typeface="Arial" charset="0"/>
              </a:defRPr>
            </a:lvl1pPr>
          </a:lstStyle>
          <a:p>
            <a:pPr>
              <a:defRPr/>
            </a:pPr>
            <a:endParaRPr lang="vi-VN"/>
          </a:p>
        </p:txBody>
      </p:sp>
      <p:sp>
        <p:nvSpPr>
          <p:cNvPr id="6" name="Slide Number Placeholder 5"/>
          <p:cNvSpPr>
            <a:spLocks noGrp="1"/>
          </p:cNvSpPr>
          <p:nvPr>
            <p:ph type="sldNum" sz="quarter" idx="12"/>
          </p:nvPr>
        </p:nvSpPr>
        <p:spPr/>
        <p:txBody>
          <a:bodyPr/>
          <a:lstStyle>
            <a:lvl1pPr defTabSz="911225" eaLnBrk="0" hangingPunct="0">
              <a:defRPr/>
            </a:lvl1pPr>
          </a:lstStyle>
          <a:p>
            <a:pPr>
              <a:defRPr/>
            </a:pPr>
            <a:fld id="{39725478-857B-4D94-88E8-940681E3748E}" type="slidenum">
              <a:rPr lang="vi-VN" altLang="vi-VN"/>
              <a:pPr>
                <a:defRPr/>
              </a:pPr>
              <a:t>‹#›</a:t>
            </a:fld>
            <a:endParaRPr lang="vi-VN" altLang="vi-VN"/>
          </a:p>
        </p:txBody>
      </p:sp>
    </p:spTree>
    <p:extLst>
      <p:ext uri="{BB962C8B-B14F-4D97-AF65-F5344CB8AC3E}">
        <p14:creationId xmlns:p14="http://schemas.microsoft.com/office/powerpoint/2010/main" val="32665720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43090" y="1122401"/>
            <a:ext cx="9258476" cy="2387680"/>
          </a:xfrm>
          <a:prstGeom prst="rect">
            <a:avLst/>
          </a:prstGeom>
        </p:spPr>
        <p:txBody>
          <a:bodyPr lIns="65963" tIns="32972" rIns="65963" bIns="32972"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43090" y="3602198"/>
            <a:ext cx="9258476" cy="1655817"/>
          </a:xfrm>
          <a:prstGeom prst="rect">
            <a:avLst/>
          </a:prstGeom>
        </p:spPr>
        <p:txBody>
          <a:bodyPr lIns="65963" tIns="32972" rIns="65963" bIns="32972"/>
          <a:lstStyle>
            <a:lvl1pPr marL="0" indent="0" algn="ctr">
              <a:buNone/>
              <a:defRPr sz="2400"/>
            </a:lvl1pPr>
            <a:lvl2pPr marL="453834" indent="0" algn="ctr">
              <a:buNone/>
              <a:defRPr sz="2000"/>
            </a:lvl2pPr>
            <a:lvl3pPr marL="907693" indent="0" algn="ctr">
              <a:buNone/>
              <a:defRPr sz="1800"/>
            </a:lvl3pPr>
            <a:lvl4pPr marL="1361559" indent="0" algn="ctr">
              <a:buNone/>
              <a:defRPr sz="1600"/>
            </a:lvl4pPr>
            <a:lvl5pPr marL="1814942" indent="0" algn="ctr">
              <a:buNone/>
              <a:defRPr sz="1600"/>
            </a:lvl5pPr>
            <a:lvl6pPr marL="2268804" indent="0" algn="ctr">
              <a:buNone/>
              <a:defRPr sz="1600"/>
            </a:lvl6pPr>
            <a:lvl7pPr marL="2722653" indent="0" algn="ctr">
              <a:buNone/>
              <a:defRPr sz="1600"/>
            </a:lvl7pPr>
            <a:lvl8pPr marL="3176498" indent="0" algn="ctr">
              <a:buNone/>
              <a:defRPr sz="1600"/>
            </a:lvl8pPr>
            <a:lvl9pPr marL="3630334"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389868895"/>
      </p:ext>
    </p:extLst>
  </p:cSld>
  <p:clrMapOvr>
    <a:masterClrMapping/>
  </p:clrMapOvr>
  <p:transition advClick="0" advTm="3000">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6390" y="199028"/>
            <a:ext cx="6054818" cy="827235"/>
          </a:xfrm>
          <a:prstGeom prst="rect">
            <a:avLst/>
          </a:prstGeom>
        </p:spPr>
        <p:txBody>
          <a:bodyPr lIns="65963" tIns="32972" rIns="65963" bIns="32972"/>
          <a:lstStyle/>
          <a:p>
            <a:r>
              <a:rPr lang="zh-CN" altLang="en-US"/>
              <a:t>单击此处编辑母版标题样式</a:t>
            </a:r>
          </a:p>
        </p:txBody>
      </p:sp>
      <p:sp>
        <p:nvSpPr>
          <p:cNvPr id="3" name="内容占位符 2"/>
          <p:cNvSpPr>
            <a:spLocks noGrp="1"/>
          </p:cNvSpPr>
          <p:nvPr>
            <p:ph idx="1"/>
          </p:nvPr>
        </p:nvSpPr>
        <p:spPr>
          <a:xfrm>
            <a:off x="336390" y="1158259"/>
            <a:ext cx="6054818" cy="3275847"/>
          </a:xfrm>
          <a:prstGeom prst="rect">
            <a:avLst/>
          </a:prstGeo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2314265"/>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7220" y="1200175"/>
            <a:ext cx="5452110" cy="339407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75070" y="1200175"/>
            <a:ext cx="5452110" cy="339407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58825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410" y="1709928"/>
            <a:ext cx="10647246" cy="2852833"/>
          </a:xfrm>
          <a:prstGeom prst="rect">
            <a:avLst/>
          </a:prstGeom>
        </p:spPr>
        <p:txBody>
          <a:bodyPr lIns="65963" tIns="32972" rIns="65963" bIns="32972"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42410" y="4589748"/>
            <a:ext cx="10647246" cy="1500237"/>
          </a:xfrm>
          <a:prstGeom prst="rect">
            <a:avLst/>
          </a:prstGeom>
        </p:spPr>
        <p:txBody>
          <a:bodyPr lIns="65963" tIns="32972" rIns="65963" bIns="32972"/>
          <a:lstStyle>
            <a:lvl1pPr marL="0" indent="0">
              <a:buNone/>
              <a:defRPr sz="2400">
                <a:solidFill>
                  <a:schemeClr val="tx1">
                    <a:tint val="75000"/>
                  </a:schemeClr>
                </a:solidFill>
              </a:defRPr>
            </a:lvl1pPr>
            <a:lvl2pPr marL="453834" indent="0">
              <a:buNone/>
              <a:defRPr sz="2000">
                <a:solidFill>
                  <a:schemeClr val="tx1">
                    <a:tint val="75000"/>
                  </a:schemeClr>
                </a:solidFill>
              </a:defRPr>
            </a:lvl2pPr>
            <a:lvl3pPr marL="907693" indent="0">
              <a:buNone/>
              <a:defRPr sz="1800">
                <a:solidFill>
                  <a:schemeClr val="tx1">
                    <a:tint val="75000"/>
                  </a:schemeClr>
                </a:solidFill>
              </a:defRPr>
            </a:lvl3pPr>
            <a:lvl4pPr marL="1361559" indent="0">
              <a:buNone/>
              <a:defRPr sz="1600">
                <a:solidFill>
                  <a:schemeClr val="tx1">
                    <a:tint val="75000"/>
                  </a:schemeClr>
                </a:solidFill>
              </a:defRPr>
            </a:lvl4pPr>
            <a:lvl5pPr marL="1814942" indent="0">
              <a:buNone/>
              <a:defRPr sz="1600">
                <a:solidFill>
                  <a:schemeClr val="tx1">
                    <a:tint val="75000"/>
                  </a:schemeClr>
                </a:solidFill>
              </a:defRPr>
            </a:lvl5pPr>
            <a:lvl6pPr marL="2268804" indent="0">
              <a:buNone/>
              <a:defRPr sz="1600">
                <a:solidFill>
                  <a:schemeClr val="tx1">
                    <a:tint val="75000"/>
                  </a:schemeClr>
                </a:solidFill>
              </a:defRPr>
            </a:lvl6pPr>
            <a:lvl7pPr marL="2722653" indent="0">
              <a:buNone/>
              <a:defRPr sz="1600">
                <a:solidFill>
                  <a:schemeClr val="tx1">
                    <a:tint val="75000"/>
                  </a:schemeClr>
                </a:solidFill>
              </a:defRPr>
            </a:lvl7pPr>
            <a:lvl8pPr marL="3176498" indent="0">
              <a:buNone/>
              <a:defRPr sz="1600">
                <a:solidFill>
                  <a:schemeClr val="tx1">
                    <a:tint val="75000"/>
                  </a:schemeClr>
                </a:solidFill>
              </a:defRPr>
            </a:lvl8pPr>
            <a:lvl9pPr marL="3630334" indent="0">
              <a:buNone/>
              <a:defRPr sz="16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091484149"/>
      </p:ext>
    </p:extLst>
  </p:cSld>
  <p:clrMapOvr>
    <a:masterClrMapping/>
  </p:clrMapOvr>
  <p:transition advClick="0" advTm="3000">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6390" y="199028"/>
            <a:ext cx="6054818" cy="827235"/>
          </a:xfrm>
          <a:prstGeom prst="rect">
            <a:avLst/>
          </a:prstGeom>
        </p:spPr>
        <p:txBody>
          <a:bodyPr lIns="65963" tIns="32972" rIns="65963" bIns="32972"/>
          <a:lstStyle/>
          <a:p>
            <a:r>
              <a:rPr lang="zh-CN" altLang="en-US"/>
              <a:t>单击此处编辑母版标题样式</a:t>
            </a:r>
          </a:p>
        </p:txBody>
      </p:sp>
      <p:sp>
        <p:nvSpPr>
          <p:cNvPr id="3" name="内容占位符 2"/>
          <p:cNvSpPr>
            <a:spLocks noGrp="1"/>
          </p:cNvSpPr>
          <p:nvPr>
            <p:ph sz="half" idx="1"/>
          </p:nvPr>
        </p:nvSpPr>
        <p:spPr>
          <a:xfrm>
            <a:off x="848695" y="1825687"/>
            <a:ext cx="5246470" cy="4351484"/>
          </a:xfrm>
          <a:prstGeom prst="rect">
            <a:avLst/>
          </a:prstGeo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49471" y="1825687"/>
            <a:ext cx="5246470" cy="4351484"/>
          </a:xfrm>
          <a:prstGeom prst="rect">
            <a:avLst/>
          </a:prstGeo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6469170"/>
      </p:ext>
    </p:extLst>
  </p:cSld>
  <p:clrMapOvr>
    <a:masterClrMapping/>
  </p:clrMapOvr>
  <p:transition advClick="0" advTm="3000">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50445" y="365144"/>
            <a:ext cx="10647246" cy="1325607"/>
          </a:xfrm>
          <a:prstGeom prst="rect">
            <a:avLst/>
          </a:prstGeom>
        </p:spPr>
        <p:txBody>
          <a:bodyPr lIns="65963" tIns="32972" rIns="65963" bIns="32972"/>
          <a:lstStyle/>
          <a:p>
            <a:r>
              <a:rPr lang="zh-CN" altLang="en-US"/>
              <a:t>单击此处编辑母版标题样式</a:t>
            </a:r>
          </a:p>
        </p:txBody>
      </p:sp>
      <p:sp>
        <p:nvSpPr>
          <p:cNvPr id="3" name="文本占位符 2"/>
          <p:cNvSpPr>
            <a:spLocks noGrp="1"/>
          </p:cNvSpPr>
          <p:nvPr>
            <p:ph type="body" idx="1"/>
          </p:nvPr>
        </p:nvSpPr>
        <p:spPr>
          <a:xfrm>
            <a:off x="1201632" y="1778499"/>
            <a:ext cx="4934588" cy="823940"/>
          </a:xfrm>
          <a:prstGeom prst="rect">
            <a:avLst/>
          </a:prstGeom>
        </p:spPr>
        <p:txBody>
          <a:bodyPr lIns="65963" tIns="32972" rIns="65963" bIns="32972" anchor="ctr" anchorCtr="0"/>
          <a:lstStyle>
            <a:lvl1pPr marL="0" indent="0">
              <a:buNone/>
              <a:defRPr sz="2800"/>
            </a:lvl1pPr>
            <a:lvl2pPr marL="453834" indent="0">
              <a:buNone/>
              <a:defRPr sz="2400"/>
            </a:lvl2pPr>
            <a:lvl3pPr marL="907693" indent="0">
              <a:buNone/>
              <a:defRPr sz="2000"/>
            </a:lvl3pPr>
            <a:lvl4pPr marL="1361559" indent="0">
              <a:buNone/>
              <a:defRPr sz="1800"/>
            </a:lvl4pPr>
            <a:lvl5pPr marL="1814942" indent="0">
              <a:buNone/>
              <a:defRPr sz="1800"/>
            </a:lvl5pPr>
            <a:lvl6pPr marL="2268804" indent="0">
              <a:buNone/>
              <a:defRPr sz="1800"/>
            </a:lvl6pPr>
            <a:lvl7pPr marL="2722653" indent="0">
              <a:buNone/>
              <a:defRPr sz="1800"/>
            </a:lvl7pPr>
            <a:lvl8pPr marL="3176498" indent="0">
              <a:buNone/>
              <a:defRPr sz="1800"/>
            </a:lvl8pPr>
            <a:lvl9pPr marL="3630334"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201632" y="2665474"/>
            <a:ext cx="4934588" cy="3524403"/>
          </a:xfrm>
          <a:prstGeom prst="rect">
            <a:avLst/>
          </a:prstGeo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335326" y="1778499"/>
            <a:ext cx="4958890" cy="823940"/>
          </a:xfrm>
          <a:prstGeom prst="rect">
            <a:avLst/>
          </a:prstGeom>
        </p:spPr>
        <p:txBody>
          <a:bodyPr lIns="65963" tIns="32972" rIns="65963" bIns="32972" anchor="ctr" anchorCtr="0"/>
          <a:lstStyle>
            <a:lvl1pPr marL="0" indent="0">
              <a:buNone/>
              <a:defRPr sz="2800"/>
            </a:lvl1pPr>
            <a:lvl2pPr marL="453834" indent="0">
              <a:buNone/>
              <a:defRPr sz="2400"/>
            </a:lvl2pPr>
            <a:lvl3pPr marL="907693" indent="0">
              <a:buNone/>
              <a:defRPr sz="2000"/>
            </a:lvl3pPr>
            <a:lvl4pPr marL="1361559" indent="0">
              <a:buNone/>
              <a:defRPr sz="1800"/>
            </a:lvl4pPr>
            <a:lvl5pPr marL="1814942" indent="0">
              <a:buNone/>
              <a:defRPr sz="1800"/>
            </a:lvl5pPr>
            <a:lvl6pPr marL="2268804" indent="0">
              <a:buNone/>
              <a:defRPr sz="1800"/>
            </a:lvl6pPr>
            <a:lvl7pPr marL="2722653" indent="0">
              <a:buNone/>
              <a:defRPr sz="1800"/>
            </a:lvl7pPr>
            <a:lvl8pPr marL="3176498" indent="0">
              <a:buNone/>
              <a:defRPr sz="1800"/>
            </a:lvl8pPr>
            <a:lvl9pPr marL="3630334"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335326" y="2665474"/>
            <a:ext cx="4958890" cy="3524403"/>
          </a:xfrm>
          <a:prstGeom prst="rect">
            <a:avLst/>
          </a:prstGeo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9560613"/>
      </p:ext>
    </p:extLst>
  </p:cSld>
  <p:clrMapOvr>
    <a:masterClrMapping/>
  </p:clrMapOvr>
  <p:transition advClick="0" advTm="3000">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6390" y="199028"/>
            <a:ext cx="6054818" cy="827235"/>
          </a:xfrm>
          <a:prstGeom prst="rect">
            <a:avLst/>
          </a:prstGeom>
        </p:spPr>
        <p:txBody>
          <a:bodyPr lIns="65963" tIns="32972" rIns="65963" bIns="32972"/>
          <a:lstStyle/>
          <a:p>
            <a:r>
              <a:rPr lang="zh-CN" altLang="en-US"/>
              <a:t>单击此处编辑母版标题样式</a:t>
            </a:r>
          </a:p>
        </p:txBody>
      </p:sp>
    </p:spTree>
    <p:extLst>
      <p:ext uri="{BB962C8B-B14F-4D97-AF65-F5344CB8AC3E}">
        <p14:creationId xmlns:p14="http://schemas.microsoft.com/office/powerpoint/2010/main" val="4023466297"/>
      </p:ext>
    </p:extLst>
  </p:cSld>
  <p:clrMapOvr>
    <a:masterClrMapping/>
  </p:clrMapOvr>
  <p:transition advClick="0" advTm="3000">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136826"/>
      </p:ext>
    </p:extLst>
  </p:cSld>
  <p:clrMapOvr>
    <a:masterClrMapping/>
  </p:clrMapOvr>
  <p:transition advClick="0" advTm="3000">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37" y="457254"/>
            <a:ext cx="3981465" cy="1600253"/>
          </a:xfrm>
          <a:prstGeom prst="rect">
            <a:avLst/>
          </a:prstGeom>
        </p:spPr>
        <p:txBody>
          <a:bodyPr lIns="65963" tIns="32972" rIns="65963" bIns="32972"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248128" y="987459"/>
            <a:ext cx="6249471" cy="4873788"/>
          </a:xfrm>
          <a:prstGeom prst="rect">
            <a:avLst/>
          </a:prstGeom>
        </p:spPr>
        <p:txBody>
          <a:bodyPr lIns="65963" tIns="32972" rIns="65963" bIns="3297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50337" y="2057470"/>
            <a:ext cx="3981465" cy="3811716"/>
          </a:xfrm>
          <a:prstGeom prst="rect">
            <a:avLst/>
          </a:prstGeom>
        </p:spPr>
        <p:txBody>
          <a:bodyPr lIns="65963" tIns="32972" rIns="65963" bIns="32972"/>
          <a:lstStyle>
            <a:lvl1pPr marL="0" indent="0">
              <a:buNone/>
              <a:defRPr sz="1600"/>
            </a:lvl1pPr>
            <a:lvl2pPr marL="453834" indent="0">
              <a:buNone/>
              <a:defRPr sz="1400"/>
            </a:lvl2pPr>
            <a:lvl3pPr marL="907693" indent="0">
              <a:buNone/>
              <a:defRPr sz="1200"/>
            </a:lvl3pPr>
            <a:lvl4pPr marL="1361559" indent="0">
              <a:buNone/>
              <a:defRPr sz="1000"/>
            </a:lvl4pPr>
            <a:lvl5pPr marL="1814942" indent="0">
              <a:buNone/>
              <a:defRPr sz="1000"/>
            </a:lvl5pPr>
            <a:lvl6pPr marL="2268804" indent="0">
              <a:buNone/>
              <a:defRPr sz="1000"/>
            </a:lvl6pPr>
            <a:lvl7pPr marL="2722653" indent="0">
              <a:buNone/>
              <a:defRPr sz="1000"/>
            </a:lvl7pPr>
            <a:lvl8pPr marL="3176498" indent="0">
              <a:buNone/>
              <a:defRPr sz="1000"/>
            </a:lvl8pPr>
            <a:lvl9pPr marL="3630334"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040748957"/>
      </p:ext>
    </p:extLst>
  </p:cSld>
  <p:clrMapOvr>
    <a:masterClrMapping/>
  </p:clrMapOvr>
  <p:transition advClick="0" advTm="3000">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83" y="457254"/>
            <a:ext cx="4217496" cy="1600253"/>
          </a:xfrm>
          <a:prstGeom prst="rect">
            <a:avLst/>
          </a:prstGeom>
        </p:spPr>
        <p:txBody>
          <a:bodyPr lIns="65963" tIns="32972" rIns="65963" bIns="32972"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248128" y="457257"/>
            <a:ext cx="6249471" cy="5404031"/>
          </a:xfrm>
          <a:prstGeom prst="rect">
            <a:avLst/>
          </a:prstGeom>
        </p:spPr>
        <p:txBody>
          <a:bodyPr lIns="65963" tIns="32972" rIns="65963" bIns="32972"/>
          <a:lstStyle>
            <a:lvl1pPr marL="0" indent="0">
              <a:buNone/>
              <a:defRPr sz="3200"/>
            </a:lvl1pPr>
            <a:lvl2pPr marL="453834" indent="0">
              <a:buNone/>
              <a:defRPr sz="2800"/>
            </a:lvl2pPr>
            <a:lvl3pPr marL="907693" indent="0">
              <a:buNone/>
              <a:defRPr sz="2400"/>
            </a:lvl3pPr>
            <a:lvl4pPr marL="1361559" indent="0">
              <a:buNone/>
              <a:defRPr sz="2000"/>
            </a:lvl4pPr>
            <a:lvl5pPr marL="1814942" indent="0">
              <a:buNone/>
              <a:defRPr sz="2000"/>
            </a:lvl5pPr>
            <a:lvl6pPr marL="2268804" indent="0">
              <a:buNone/>
              <a:defRPr sz="2000"/>
            </a:lvl6pPr>
            <a:lvl7pPr marL="2722653" indent="0">
              <a:buNone/>
              <a:defRPr sz="2000"/>
            </a:lvl7pPr>
            <a:lvl8pPr marL="3176498" indent="0">
              <a:buNone/>
              <a:defRPr sz="2000"/>
            </a:lvl8pPr>
            <a:lvl9pPr marL="3630334" indent="0">
              <a:buNone/>
              <a:defRPr sz="2000"/>
            </a:lvl9pPr>
          </a:lstStyle>
          <a:p>
            <a:pPr lvl="0"/>
            <a:endParaRPr lang="zh-CN" altLang="en-US" noProof="0"/>
          </a:p>
        </p:txBody>
      </p:sp>
      <p:sp>
        <p:nvSpPr>
          <p:cNvPr id="4" name="文本占位符 3"/>
          <p:cNvSpPr>
            <a:spLocks noGrp="1"/>
          </p:cNvSpPr>
          <p:nvPr>
            <p:ph type="body" sz="half" idx="2"/>
          </p:nvPr>
        </p:nvSpPr>
        <p:spPr>
          <a:xfrm>
            <a:off x="850383" y="2057470"/>
            <a:ext cx="4217496" cy="3811716"/>
          </a:xfrm>
          <a:prstGeom prst="rect">
            <a:avLst/>
          </a:prstGeom>
        </p:spPr>
        <p:txBody>
          <a:bodyPr lIns="65963" tIns="32972" rIns="65963" bIns="32972"/>
          <a:lstStyle>
            <a:lvl1pPr marL="0" indent="0">
              <a:buNone/>
              <a:defRPr sz="2000"/>
            </a:lvl1pPr>
            <a:lvl2pPr marL="453834" indent="0">
              <a:buNone/>
              <a:defRPr sz="1800"/>
            </a:lvl2pPr>
            <a:lvl3pPr marL="907693" indent="0">
              <a:buNone/>
              <a:defRPr sz="1600"/>
            </a:lvl3pPr>
            <a:lvl4pPr marL="1361559" indent="0">
              <a:buNone/>
              <a:defRPr sz="1400"/>
            </a:lvl4pPr>
            <a:lvl5pPr marL="1814942" indent="0">
              <a:buNone/>
              <a:defRPr sz="1400"/>
            </a:lvl5pPr>
            <a:lvl6pPr marL="2268804" indent="0">
              <a:buNone/>
              <a:defRPr sz="1400"/>
            </a:lvl6pPr>
            <a:lvl7pPr marL="2722653" indent="0">
              <a:buNone/>
              <a:defRPr sz="1400"/>
            </a:lvl7pPr>
            <a:lvl8pPr marL="3176498" indent="0">
              <a:buNone/>
              <a:defRPr sz="1400"/>
            </a:lvl8pPr>
            <a:lvl9pPr marL="3630334"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149942773"/>
      </p:ext>
    </p:extLst>
  </p:cSld>
  <p:clrMapOvr>
    <a:masterClrMapping/>
  </p:clrMapOvr>
  <p:transition advClick="0" advTm="3000">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6390" y="199028"/>
            <a:ext cx="6054818" cy="827235"/>
          </a:xfrm>
          <a:prstGeom prst="rect">
            <a:avLst/>
          </a:prstGeom>
        </p:spPr>
        <p:txBody>
          <a:bodyPr lIns="65963" tIns="32972" rIns="65963" bIns="32972"/>
          <a:lstStyle/>
          <a:p>
            <a:r>
              <a:rPr lang="zh-CN" altLang="en-US"/>
              <a:t>单击此处编辑母版标题样式</a:t>
            </a:r>
          </a:p>
        </p:txBody>
      </p:sp>
      <p:sp>
        <p:nvSpPr>
          <p:cNvPr id="3" name="竖排文字占位符 2"/>
          <p:cNvSpPr>
            <a:spLocks noGrp="1"/>
          </p:cNvSpPr>
          <p:nvPr>
            <p:ph type="body" orient="vert" idx="1"/>
          </p:nvPr>
        </p:nvSpPr>
        <p:spPr>
          <a:xfrm>
            <a:off x="336390" y="1158259"/>
            <a:ext cx="6054818" cy="3275847"/>
          </a:xfrm>
          <a:prstGeom prst="rect">
            <a:avLst/>
          </a:prstGeom>
        </p:spPr>
        <p:txBody>
          <a:bodyPr vert="eaVert"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4654958"/>
      </p:ext>
    </p:extLst>
  </p:cSld>
  <p:clrMapOvr>
    <a:masterClrMapping/>
  </p:clrMapOvr>
  <p:transition advClick="0" advTm="3000">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4152" y="365139"/>
            <a:ext cx="2661813" cy="5812032"/>
          </a:xfrm>
          <a:prstGeom prst="rect">
            <a:avLst/>
          </a:prstGeom>
        </p:spPr>
        <p:txBody>
          <a:bodyPr vert="eaVert" lIns="65963" tIns="32972" rIns="65963" bIns="32972"/>
          <a:lstStyle/>
          <a:p>
            <a:r>
              <a:rPr lang="zh-CN" altLang="en-US"/>
              <a:t>单击此处编辑母版标题样式</a:t>
            </a:r>
          </a:p>
        </p:txBody>
      </p:sp>
      <p:sp>
        <p:nvSpPr>
          <p:cNvPr id="3" name="竖排文字占位符 2"/>
          <p:cNvSpPr>
            <a:spLocks noGrp="1"/>
          </p:cNvSpPr>
          <p:nvPr>
            <p:ph type="body" orient="vert" idx="1"/>
          </p:nvPr>
        </p:nvSpPr>
        <p:spPr>
          <a:xfrm>
            <a:off x="848722" y="365139"/>
            <a:ext cx="7831127" cy="5812032"/>
          </a:xfrm>
          <a:prstGeom prst="rect">
            <a:avLst/>
          </a:prstGeom>
        </p:spPr>
        <p:txBody>
          <a:bodyPr vert="eaVert"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0437137"/>
      </p:ext>
    </p:extLst>
  </p:cSld>
  <p:clrMapOvr>
    <a:masterClrMapping/>
  </p:clrMapOvr>
  <p:transition advClick="0" advTm="3000">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65963" tIns="32972" rIns="65963" bIns="32972"/>
          <a:lstStyle/>
          <a:p>
            <a:r>
              <a:rPr lang="zh-CN" altLang="en-US"/>
              <a:t>单击此处编辑母版标题样式</a:t>
            </a:r>
          </a:p>
        </p:txBody>
      </p:sp>
      <p:sp>
        <p:nvSpPr>
          <p:cNvPr id="3" name="内容占位符 2"/>
          <p:cNvSpPr>
            <a:spLocks noGrp="1"/>
          </p:cNvSpPr>
          <p:nvPr>
            <p:ph sz="half" idx="1"/>
          </p:nvPr>
        </p:nvSpPr>
        <p:spPr>
          <a:xfrm>
            <a:off x="848695" y="1825687"/>
            <a:ext cx="5246470" cy="4351484"/>
          </a:xfr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249471" y="1825818"/>
            <a:ext cx="5246470" cy="2098745"/>
          </a:xfr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49471" y="4076968"/>
            <a:ext cx="5246470" cy="2100333"/>
          </a:xfrm>
        </p:spPr>
        <p:txBody>
          <a:bodyPr lIns="65963" tIns="32972" rIns="65963" bIns="3297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5211490"/>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17221" y="274639"/>
            <a:ext cx="1110996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17220" y="1535133"/>
            <a:ext cx="5454254" cy="639763"/>
          </a:xfrm>
        </p:spPr>
        <p:txBody>
          <a:bodyPr anchor="b"/>
          <a:lstStyle>
            <a:lvl1pPr marL="0" indent="0">
              <a:buNone/>
              <a:defRPr sz="3200" b="1"/>
            </a:lvl1pPr>
            <a:lvl2pPr marL="613600" indent="0">
              <a:buNone/>
              <a:defRPr sz="2700" b="1"/>
            </a:lvl2pPr>
            <a:lvl3pPr marL="1227192" indent="0">
              <a:buNone/>
              <a:defRPr sz="2400" b="1"/>
            </a:lvl3pPr>
            <a:lvl4pPr marL="1840779" indent="0">
              <a:buNone/>
              <a:defRPr sz="2200" b="1"/>
            </a:lvl4pPr>
            <a:lvl5pPr marL="2454377" indent="0">
              <a:buNone/>
              <a:defRPr sz="2200" b="1"/>
            </a:lvl5pPr>
            <a:lvl6pPr marL="3067964" indent="0">
              <a:buNone/>
              <a:defRPr sz="2200" b="1"/>
            </a:lvl6pPr>
            <a:lvl7pPr marL="3681562" indent="0">
              <a:buNone/>
              <a:defRPr sz="2200" b="1"/>
            </a:lvl7pPr>
            <a:lvl8pPr marL="4295158" indent="0">
              <a:buNone/>
              <a:defRPr sz="2200" b="1"/>
            </a:lvl8pPr>
            <a:lvl9pPr marL="4908748" indent="0">
              <a:buNone/>
              <a:defRPr sz="2200" b="1"/>
            </a:lvl9pPr>
          </a:lstStyle>
          <a:p>
            <a:pPr lvl="0"/>
            <a:r>
              <a:rPr lang="zh-CN" altLang="en-US"/>
              <a:t>单击此处编辑母版文本样式</a:t>
            </a:r>
          </a:p>
        </p:txBody>
      </p:sp>
      <p:sp>
        <p:nvSpPr>
          <p:cNvPr id="4" name="内容占位符 3"/>
          <p:cNvSpPr>
            <a:spLocks noGrp="1"/>
          </p:cNvSpPr>
          <p:nvPr>
            <p:ph sz="half" idx="2"/>
          </p:nvPr>
        </p:nvSpPr>
        <p:spPr>
          <a:xfrm>
            <a:off x="617220" y="2174875"/>
            <a:ext cx="5454254"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70788" y="1535133"/>
            <a:ext cx="5456396" cy="639763"/>
          </a:xfrm>
        </p:spPr>
        <p:txBody>
          <a:bodyPr anchor="b"/>
          <a:lstStyle>
            <a:lvl1pPr marL="0" indent="0">
              <a:buNone/>
              <a:defRPr sz="3200" b="1"/>
            </a:lvl1pPr>
            <a:lvl2pPr marL="613600" indent="0">
              <a:buNone/>
              <a:defRPr sz="2700" b="1"/>
            </a:lvl2pPr>
            <a:lvl3pPr marL="1227192" indent="0">
              <a:buNone/>
              <a:defRPr sz="2400" b="1"/>
            </a:lvl3pPr>
            <a:lvl4pPr marL="1840779" indent="0">
              <a:buNone/>
              <a:defRPr sz="2200" b="1"/>
            </a:lvl4pPr>
            <a:lvl5pPr marL="2454377" indent="0">
              <a:buNone/>
              <a:defRPr sz="2200" b="1"/>
            </a:lvl5pPr>
            <a:lvl6pPr marL="3067964" indent="0">
              <a:buNone/>
              <a:defRPr sz="2200" b="1"/>
            </a:lvl6pPr>
            <a:lvl7pPr marL="3681562" indent="0">
              <a:buNone/>
              <a:defRPr sz="2200" b="1"/>
            </a:lvl7pPr>
            <a:lvl8pPr marL="4295158" indent="0">
              <a:buNone/>
              <a:defRPr sz="2200" b="1"/>
            </a:lvl8pPr>
            <a:lvl9pPr marL="4908748" indent="0">
              <a:buNone/>
              <a:defRPr sz="2200" b="1"/>
            </a:lvl9pPr>
          </a:lstStyle>
          <a:p>
            <a:pPr lvl="0"/>
            <a:r>
              <a:rPr lang="zh-CN" altLang="en-US"/>
              <a:t>单击此处编辑母版文本样式</a:t>
            </a:r>
          </a:p>
        </p:txBody>
      </p:sp>
      <p:sp>
        <p:nvSpPr>
          <p:cNvPr id="6" name="内容占位符 5"/>
          <p:cNvSpPr>
            <a:spLocks noGrp="1"/>
          </p:cNvSpPr>
          <p:nvPr>
            <p:ph sz="quarter" idx="4"/>
          </p:nvPr>
        </p:nvSpPr>
        <p:spPr>
          <a:xfrm>
            <a:off x="6270788" y="2174875"/>
            <a:ext cx="5456396"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13674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43082" y="1122401"/>
            <a:ext cx="9258476" cy="2387680"/>
          </a:xfrm>
          <a:prstGeom prst="rect">
            <a:avLst/>
          </a:prstGeom>
        </p:spPr>
        <p:txBody>
          <a:bodyPr lIns="66073" tIns="33024" rIns="66073" bIns="33024"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43082" y="3602185"/>
            <a:ext cx="9258476" cy="1655817"/>
          </a:xfrm>
          <a:prstGeom prst="rect">
            <a:avLst/>
          </a:prstGeom>
        </p:spPr>
        <p:txBody>
          <a:bodyPr lIns="66073" tIns="33024" rIns="66073" bIns="33024"/>
          <a:lstStyle>
            <a:lvl1pPr marL="0" indent="0" algn="ctr">
              <a:buNone/>
              <a:defRPr sz="2400"/>
            </a:lvl1pPr>
            <a:lvl2pPr marL="454663" indent="0" algn="ctr">
              <a:buNone/>
              <a:defRPr sz="2000"/>
            </a:lvl2pPr>
            <a:lvl3pPr marL="909334" indent="0" algn="ctr">
              <a:buNone/>
              <a:defRPr sz="1800"/>
            </a:lvl3pPr>
            <a:lvl4pPr marL="1364033" indent="0" algn="ctr">
              <a:buNone/>
              <a:defRPr sz="1600"/>
            </a:lvl4pPr>
            <a:lvl5pPr marL="1818225" indent="0" algn="ctr">
              <a:buNone/>
              <a:defRPr sz="1600"/>
            </a:lvl5pPr>
            <a:lvl6pPr marL="2272904" indent="0" algn="ctr">
              <a:buNone/>
              <a:defRPr sz="1600"/>
            </a:lvl6pPr>
            <a:lvl7pPr marL="2727589" indent="0" algn="ctr">
              <a:buNone/>
              <a:defRPr sz="1600"/>
            </a:lvl7pPr>
            <a:lvl8pPr marL="3182253" indent="0" algn="ctr">
              <a:buNone/>
              <a:defRPr sz="1600"/>
            </a:lvl8pPr>
            <a:lvl9pPr marL="3636921"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59000735"/>
      </p:ext>
    </p:extLst>
  </p:cSld>
  <p:clrMapOvr>
    <a:masterClrMapping/>
  </p:clrMapOvr>
  <p:transition advClick="0" advTm="3000">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6382" y="199028"/>
            <a:ext cx="6054818" cy="827235"/>
          </a:xfrm>
          <a:prstGeom prst="rect">
            <a:avLst/>
          </a:prstGeom>
        </p:spPr>
        <p:txBody>
          <a:bodyPr lIns="66073" tIns="33024" rIns="66073" bIns="33024"/>
          <a:lstStyle/>
          <a:p>
            <a:r>
              <a:rPr lang="zh-CN" altLang="en-US"/>
              <a:t>单击此处编辑母版标题样式</a:t>
            </a:r>
          </a:p>
        </p:txBody>
      </p:sp>
      <p:sp>
        <p:nvSpPr>
          <p:cNvPr id="3" name="内容占位符 2"/>
          <p:cNvSpPr>
            <a:spLocks noGrp="1"/>
          </p:cNvSpPr>
          <p:nvPr>
            <p:ph idx="1"/>
          </p:nvPr>
        </p:nvSpPr>
        <p:spPr>
          <a:xfrm>
            <a:off x="336382" y="1158229"/>
            <a:ext cx="6054818" cy="3275847"/>
          </a:xfrm>
          <a:prstGeom prst="rect">
            <a:avLst/>
          </a:prstGeo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67492545"/>
      </p:ext>
    </p:extLst>
  </p:cSld>
  <p:clrMapOvr>
    <a:masterClrMapping/>
  </p:clrMapOvr>
  <p:transition advClick="0" advTm="3000">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381" y="1709897"/>
            <a:ext cx="10647246" cy="2852833"/>
          </a:xfrm>
          <a:prstGeom prst="rect">
            <a:avLst/>
          </a:prstGeom>
        </p:spPr>
        <p:txBody>
          <a:bodyPr lIns="66073" tIns="33024" rIns="66073" bIns="33024"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42381" y="4589718"/>
            <a:ext cx="10647246" cy="1500237"/>
          </a:xfrm>
          <a:prstGeom prst="rect">
            <a:avLst/>
          </a:prstGeom>
        </p:spPr>
        <p:txBody>
          <a:bodyPr lIns="66073" tIns="33024" rIns="66073" bIns="33024"/>
          <a:lstStyle>
            <a:lvl1pPr marL="0" indent="0">
              <a:buNone/>
              <a:defRPr sz="2400">
                <a:solidFill>
                  <a:schemeClr val="tx1">
                    <a:tint val="75000"/>
                  </a:schemeClr>
                </a:solidFill>
              </a:defRPr>
            </a:lvl1pPr>
            <a:lvl2pPr marL="454663" indent="0">
              <a:buNone/>
              <a:defRPr sz="2000">
                <a:solidFill>
                  <a:schemeClr val="tx1">
                    <a:tint val="75000"/>
                  </a:schemeClr>
                </a:solidFill>
              </a:defRPr>
            </a:lvl2pPr>
            <a:lvl3pPr marL="909334" indent="0">
              <a:buNone/>
              <a:defRPr sz="1800">
                <a:solidFill>
                  <a:schemeClr val="tx1">
                    <a:tint val="75000"/>
                  </a:schemeClr>
                </a:solidFill>
              </a:defRPr>
            </a:lvl3pPr>
            <a:lvl4pPr marL="1364033" indent="0">
              <a:buNone/>
              <a:defRPr sz="1600">
                <a:solidFill>
                  <a:schemeClr val="tx1">
                    <a:tint val="75000"/>
                  </a:schemeClr>
                </a:solidFill>
              </a:defRPr>
            </a:lvl4pPr>
            <a:lvl5pPr marL="1818225" indent="0">
              <a:buNone/>
              <a:defRPr sz="1600">
                <a:solidFill>
                  <a:schemeClr val="tx1">
                    <a:tint val="75000"/>
                  </a:schemeClr>
                </a:solidFill>
              </a:defRPr>
            </a:lvl5pPr>
            <a:lvl6pPr marL="2272904" indent="0">
              <a:buNone/>
              <a:defRPr sz="1600">
                <a:solidFill>
                  <a:schemeClr val="tx1">
                    <a:tint val="75000"/>
                  </a:schemeClr>
                </a:solidFill>
              </a:defRPr>
            </a:lvl6pPr>
            <a:lvl7pPr marL="2727589" indent="0">
              <a:buNone/>
              <a:defRPr sz="1600">
                <a:solidFill>
                  <a:schemeClr val="tx1">
                    <a:tint val="75000"/>
                  </a:schemeClr>
                </a:solidFill>
              </a:defRPr>
            </a:lvl7pPr>
            <a:lvl8pPr marL="3182253" indent="0">
              <a:buNone/>
              <a:defRPr sz="1600">
                <a:solidFill>
                  <a:schemeClr val="tx1">
                    <a:tint val="75000"/>
                  </a:schemeClr>
                </a:solidFill>
              </a:defRPr>
            </a:lvl8pPr>
            <a:lvl9pPr marL="3636921" indent="0">
              <a:buNone/>
              <a:defRPr sz="16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38103745"/>
      </p:ext>
    </p:extLst>
  </p:cSld>
  <p:clrMapOvr>
    <a:masterClrMapping/>
  </p:clrMapOvr>
  <p:transition advClick="0" advTm="3000">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6382" y="199028"/>
            <a:ext cx="6054818" cy="827235"/>
          </a:xfrm>
          <a:prstGeom prst="rect">
            <a:avLst/>
          </a:prstGeom>
        </p:spPr>
        <p:txBody>
          <a:bodyPr lIns="66073" tIns="33024" rIns="66073" bIns="33024"/>
          <a:lstStyle/>
          <a:p>
            <a:r>
              <a:rPr lang="zh-CN" altLang="en-US"/>
              <a:t>单击此处编辑母版标题样式</a:t>
            </a:r>
          </a:p>
        </p:txBody>
      </p:sp>
      <p:sp>
        <p:nvSpPr>
          <p:cNvPr id="3" name="内容占位符 2"/>
          <p:cNvSpPr>
            <a:spLocks noGrp="1"/>
          </p:cNvSpPr>
          <p:nvPr>
            <p:ph sz="half" idx="1"/>
          </p:nvPr>
        </p:nvSpPr>
        <p:spPr>
          <a:xfrm>
            <a:off x="848695" y="1825687"/>
            <a:ext cx="5246470" cy="4351484"/>
          </a:xfrm>
          <a:prstGeom prst="rect">
            <a:avLst/>
          </a:prstGeo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49471" y="1825687"/>
            <a:ext cx="5246470" cy="4351484"/>
          </a:xfrm>
          <a:prstGeom prst="rect">
            <a:avLst/>
          </a:prstGeo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00429967"/>
      </p:ext>
    </p:extLst>
  </p:cSld>
  <p:clrMapOvr>
    <a:masterClrMapping/>
  </p:clrMapOvr>
  <p:transition advClick="0" advTm="3000">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50417" y="365144"/>
            <a:ext cx="10647246" cy="1325607"/>
          </a:xfrm>
          <a:prstGeom prst="rect">
            <a:avLst/>
          </a:prstGeom>
        </p:spPr>
        <p:txBody>
          <a:bodyPr lIns="66073" tIns="33024" rIns="66073" bIns="33024"/>
          <a:lstStyle/>
          <a:p>
            <a:r>
              <a:rPr lang="zh-CN" altLang="en-US"/>
              <a:t>单击此处编辑母版标题样式</a:t>
            </a:r>
          </a:p>
        </p:txBody>
      </p:sp>
      <p:sp>
        <p:nvSpPr>
          <p:cNvPr id="3" name="文本占位符 2"/>
          <p:cNvSpPr>
            <a:spLocks noGrp="1"/>
          </p:cNvSpPr>
          <p:nvPr>
            <p:ph type="body" idx="1"/>
          </p:nvPr>
        </p:nvSpPr>
        <p:spPr>
          <a:xfrm>
            <a:off x="1201632" y="1778499"/>
            <a:ext cx="4934588" cy="823940"/>
          </a:xfrm>
          <a:prstGeom prst="rect">
            <a:avLst/>
          </a:prstGeom>
        </p:spPr>
        <p:txBody>
          <a:bodyPr lIns="66073" tIns="33024" rIns="66073" bIns="33024" anchor="ctr" anchorCtr="0"/>
          <a:lstStyle>
            <a:lvl1pPr marL="0" indent="0">
              <a:buNone/>
              <a:defRPr sz="2800"/>
            </a:lvl1pPr>
            <a:lvl2pPr marL="454663" indent="0">
              <a:buNone/>
              <a:defRPr sz="2400"/>
            </a:lvl2pPr>
            <a:lvl3pPr marL="909334" indent="0">
              <a:buNone/>
              <a:defRPr sz="2000"/>
            </a:lvl3pPr>
            <a:lvl4pPr marL="1364033" indent="0">
              <a:buNone/>
              <a:defRPr sz="1800"/>
            </a:lvl4pPr>
            <a:lvl5pPr marL="1818225" indent="0">
              <a:buNone/>
              <a:defRPr sz="1800"/>
            </a:lvl5pPr>
            <a:lvl6pPr marL="2272904" indent="0">
              <a:buNone/>
              <a:defRPr sz="1800"/>
            </a:lvl6pPr>
            <a:lvl7pPr marL="2727589" indent="0">
              <a:buNone/>
              <a:defRPr sz="1800"/>
            </a:lvl7pPr>
            <a:lvl8pPr marL="3182253" indent="0">
              <a:buNone/>
              <a:defRPr sz="1800"/>
            </a:lvl8pPr>
            <a:lvl9pPr marL="3636921"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201632" y="2665474"/>
            <a:ext cx="4934588" cy="3524403"/>
          </a:xfrm>
          <a:prstGeom prst="rect">
            <a:avLst/>
          </a:prstGeo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335298" y="1778499"/>
            <a:ext cx="4958890" cy="823940"/>
          </a:xfrm>
          <a:prstGeom prst="rect">
            <a:avLst/>
          </a:prstGeom>
        </p:spPr>
        <p:txBody>
          <a:bodyPr lIns="66073" tIns="33024" rIns="66073" bIns="33024" anchor="ctr" anchorCtr="0"/>
          <a:lstStyle>
            <a:lvl1pPr marL="0" indent="0">
              <a:buNone/>
              <a:defRPr sz="2800"/>
            </a:lvl1pPr>
            <a:lvl2pPr marL="454663" indent="0">
              <a:buNone/>
              <a:defRPr sz="2400"/>
            </a:lvl2pPr>
            <a:lvl3pPr marL="909334" indent="0">
              <a:buNone/>
              <a:defRPr sz="2000"/>
            </a:lvl3pPr>
            <a:lvl4pPr marL="1364033" indent="0">
              <a:buNone/>
              <a:defRPr sz="1800"/>
            </a:lvl4pPr>
            <a:lvl5pPr marL="1818225" indent="0">
              <a:buNone/>
              <a:defRPr sz="1800"/>
            </a:lvl5pPr>
            <a:lvl6pPr marL="2272904" indent="0">
              <a:buNone/>
              <a:defRPr sz="1800"/>
            </a:lvl6pPr>
            <a:lvl7pPr marL="2727589" indent="0">
              <a:buNone/>
              <a:defRPr sz="1800"/>
            </a:lvl7pPr>
            <a:lvl8pPr marL="3182253" indent="0">
              <a:buNone/>
              <a:defRPr sz="1800"/>
            </a:lvl8pPr>
            <a:lvl9pPr marL="3636921"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335298" y="2665474"/>
            <a:ext cx="4958890" cy="3524403"/>
          </a:xfrm>
          <a:prstGeom prst="rect">
            <a:avLst/>
          </a:prstGeo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30730531"/>
      </p:ext>
    </p:extLst>
  </p:cSld>
  <p:clrMapOvr>
    <a:masterClrMapping/>
  </p:clrMapOvr>
  <p:transition advClick="0" advTm="3000">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6382" y="199028"/>
            <a:ext cx="6054818" cy="827235"/>
          </a:xfrm>
          <a:prstGeom prst="rect">
            <a:avLst/>
          </a:prstGeom>
        </p:spPr>
        <p:txBody>
          <a:bodyPr lIns="66073" tIns="33024" rIns="66073" bIns="33024"/>
          <a:lstStyle/>
          <a:p>
            <a:r>
              <a:rPr lang="zh-CN" altLang="en-US"/>
              <a:t>单击此处编辑母版标题样式</a:t>
            </a:r>
          </a:p>
        </p:txBody>
      </p:sp>
    </p:spTree>
    <p:extLst>
      <p:ext uri="{BB962C8B-B14F-4D97-AF65-F5344CB8AC3E}">
        <p14:creationId xmlns:p14="http://schemas.microsoft.com/office/powerpoint/2010/main" val="1869945005"/>
      </p:ext>
    </p:extLst>
  </p:cSld>
  <p:clrMapOvr>
    <a:masterClrMapping/>
  </p:clrMapOvr>
  <p:transition advClick="0" advTm="3000">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097435"/>
      </p:ext>
    </p:extLst>
  </p:cSld>
  <p:clrMapOvr>
    <a:masterClrMapping/>
  </p:clrMapOvr>
  <p:transition advClick="0" advTm="3000">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26" y="457241"/>
            <a:ext cx="3981465" cy="1600253"/>
          </a:xfrm>
          <a:prstGeom prst="rect">
            <a:avLst/>
          </a:prstGeom>
        </p:spPr>
        <p:txBody>
          <a:bodyPr lIns="66073" tIns="33024" rIns="66073" bIns="33024"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248108" y="987459"/>
            <a:ext cx="6249471" cy="4873788"/>
          </a:xfrm>
          <a:prstGeom prst="rect">
            <a:avLst/>
          </a:prstGeom>
        </p:spPr>
        <p:txBody>
          <a:bodyPr lIns="66073" tIns="33024" rIns="66073" bIns="3302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50326" y="2057470"/>
            <a:ext cx="3981465" cy="3811716"/>
          </a:xfrm>
          <a:prstGeom prst="rect">
            <a:avLst/>
          </a:prstGeom>
        </p:spPr>
        <p:txBody>
          <a:bodyPr lIns="66073" tIns="33024" rIns="66073" bIns="33024"/>
          <a:lstStyle>
            <a:lvl1pPr marL="0" indent="0">
              <a:buNone/>
              <a:defRPr sz="1600"/>
            </a:lvl1pPr>
            <a:lvl2pPr marL="454663" indent="0">
              <a:buNone/>
              <a:defRPr sz="1400"/>
            </a:lvl2pPr>
            <a:lvl3pPr marL="909334" indent="0">
              <a:buNone/>
              <a:defRPr sz="1200"/>
            </a:lvl3pPr>
            <a:lvl4pPr marL="1364033" indent="0">
              <a:buNone/>
              <a:defRPr sz="1000"/>
            </a:lvl4pPr>
            <a:lvl5pPr marL="1818225" indent="0">
              <a:buNone/>
              <a:defRPr sz="1000"/>
            </a:lvl5pPr>
            <a:lvl6pPr marL="2272904" indent="0">
              <a:buNone/>
              <a:defRPr sz="1000"/>
            </a:lvl6pPr>
            <a:lvl7pPr marL="2727589" indent="0">
              <a:buNone/>
              <a:defRPr sz="1000"/>
            </a:lvl7pPr>
            <a:lvl8pPr marL="3182253" indent="0">
              <a:buNone/>
              <a:defRPr sz="1000"/>
            </a:lvl8pPr>
            <a:lvl9pPr marL="3636921"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984051919"/>
      </p:ext>
    </p:extLst>
  </p:cSld>
  <p:clrMapOvr>
    <a:masterClrMapping/>
  </p:clrMapOvr>
  <p:transition advClick="0" advTm="3000">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83" y="457241"/>
            <a:ext cx="4217496" cy="1600253"/>
          </a:xfrm>
          <a:prstGeom prst="rect">
            <a:avLst/>
          </a:prstGeom>
        </p:spPr>
        <p:txBody>
          <a:bodyPr lIns="66073" tIns="33024" rIns="66073" bIns="33024"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248108" y="457241"/>
            <a:ext cx="6249471" cy="5404031"/>
          </a:xfrm>
          <a:prstGeom prst="rect">
            <a:avLst/>
          </a:prstGeom>
        </p:spPr>
        <p:txBody>
          <a:bodyPr lIns="66073" tIns="33024" rIns="66073" bIns="33024"/>
          <a:lstStyle>
            <a:lvl1pPr marL="0" indent="0">
              <a:buNone/>
              <a:defRPr sz="3200"/>
            </a:lvl1pPr>
            <a:lvl2pPr marL="454663" indent="0">
              <a:buNone/>
              <a:defRPr sz="2800"/>
            </a:lvl2pPr>
            <a:lvl3pPr marL="909334" indent="0">
              <a:buNone/>
              <a:defRPr sz="2400"/>
            </a:lvl3pPr>
            <a:lvl4pPr marL="1364033" indent="0">
              <a:buNone/>
              <a:defRPr sz="2000"/>
            </a:lvl4pPr>
            <a:lvl5pPr marL="1818225" indent="0">
              <a:buNone/>
              <a:defRPr sz="2000"/>
            </a:lvl5pPr>
            <a:lvl6pPr marL="2272904" indent="0">
              <a:buNone/>
              <a:defRPr sz="2000"/>
            </a:lvl6pPr>
            <a:lvl7pPr marL="2727589" indent="0">
              <a:buNone/>
              <a:defRPr sz="2000"/>
            </a:lvl7pPr>
            <a:lvl8pPr marL="3182253" indent="0">
              <a:buNone/>
              <a:defRPr sz="2000"/>
            </a:lvl8pPr>
            <a:lvl9pPr marL="3636921" indent="0">
              <a:buNone/>
              <a:defRPr sz="2000"/>
            </a:lvl9pPr>
          </a:lstStyle>
          <a:p>
            <a:pPr lvl="0"/>
            <a:endParaRPr lang="zh-CN" altLang="en-US" noProof="0"/>
          </a:p>
        </p:txBody>
      </p:sp>
      <p:sp>
        <p:nvSpPr>
          <p:cNvPr id="4" name="文本占位符 3"/>
          <p:cNvSpPr>
            <a:spLocks noGrp="1"/>
          </p:cNvSpPr>
          <p:nvPr>
            <p:ph type="body" sz="half" idx="2"/>
          </p:nvPr>
        </p:nvSpPr>
        <p:spPr>
          <a:xfrm>
            <a:off x="850383" y="2057470"/>
            <a:ext cx="4217496" cy="3811716"/>
          </a:xfrm>
          <a:prstGeom prst="rect">
            <a:avLst/>
          </a:prstGeom>
        </p:spPr>
        <p:txBody>
          <a:bodyPr lIns="66073" tIns="33024" rIns="66073" bIns="33024"/>
          <a:lstStyle>
            <a:lvl1pPr marL="0" indent="0">
              <a:buNone/>
              <a:defRPr sz="2000"/>
            </a:lvl1pPr>
            <a:lvl2pPr marL="454663" indent="0">
              <a:buNone/>
              <a:defRPr sz="1800"/>
            </a:lvl2pPr>
            <a:lvl3pPr marL="909334" indent="0">
              <a:buNone/>
              <a:defRPr sz="1600"/>
            </a:lvl3pPr>
            <a:lvl4pPr marL="1364033" indent="0">
              <a:buNone/>
              <a:defRPr sz="1400"/>
            </a:lvl4pPr>
            <a:lvl5pPr marL="1818225" indent="0">
              <a:buNone/>
              <a:defRPr sz="1400"/>
            </a:lvl5pPr>
            <a:lvl6pPr marL="2272904" indent="0">
              <a:buNone/>
              <a:defRPr sz="1400"/>
            </a:lvl6pPr>
            <a:lvl7pPr marL="2727589" indent="0">
              <a:buNone/>
              <a:defRPr sz="1400"/>
            </a:lvl7pPr>
            <a:lvl8pPr marL="3182253" indent="0">
              <a:buNone/>
              <a:defRPr sz="1400"/>
            </a:lvl8pPr>
            <a:lvl9pPr marL="3636921"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681418799"/>
      </p:ext>
    </p:extLst>
  </p:cSld>
  <p:clrMapOvr>
    <a:masterClrMapping/>
  </p:clrMapOvr>
  <p:transition advClick="0" advTm="3000">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6382" y="199028"/>
            <a:ext cx="6054818" cy="827235"/>
          </a:xfrm>
          <a:prstGeom prst="rect">
            <a:avLst/>
          </a:prstGeom>
        </p:spPr>
        <p:txBody>
          <a:bodyPr lIns="66073" tIns="33024" rIns="66073" bIns="33024"/>
          <a:lstStyle/>
          <a:p>
            <a:r>
              <a:rPr lang="zh-CN" altLang="en-US"/>
              <a:t>单击此处编辑母版标题样式</a:t>
            </a:r>
          </a:p>
        </p:txBody>
      </p:sp>
      <p:sp>
        <p:nvSpPr>
          <p:cNvPr id="3" name="竖排文字占位符 2"/>
          <p:cNvSpPr>
            <a:spLocks noGrp="1"/>
          </p:cNvSpPr>
          <p:nvPr>
            <p:ph type="body" orient="vert" idx="1"/>
          </p:nvPr>
        </p:nvSpPr>
        <p:spPr>
          <a:xfrm>
            <a:off x="336382" y="1158229"/>
            <a:ext cx="6054818" cy="3275847"/>
          </a:xfrm>
          <a:prstGeom prst="rect">
            <a:avLst/>
          </a:prstGeom>
        </p:spPr>
        <p:txBody>
          <a:bodyPr vert="eaVert"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92723624"/>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809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4152" y="365139"/>
            <a:ext cx="2661813" cy="5812032"/>
          </a:xfrm>
          <a:prstGeom prst="rect">
            <a:avLst/>
          </a:prstGeom>
        </p:spPr>
        <p:txBody>
          <a:bodyPr vert="eaVert" lIns="66073" tIns="33024" rIns="66073" bIns="33024"/>
          <a:lstStyle/>
          <a:p>
            <a:r>
              <a:rPr lang="zh-CN" altLang="en-US"/>
              <a:t>单击此处编辑母版标题样式</a:t>
            </a:r>
          </a:p>
        </p:txBody>
      </p:sp>
      <p:sp>
        <p:nvSpPr>
          <p:cNvPr id="3" name="竖排文字占位符 2"/>
          <p:cNvSpPr>
            <a:spLocks noGrp="1"/>
          </p:cNvSpPr>
          <p:nvPr>
            <p:ph type="body" orient="vert" idx="1"/>
          </p:nvPr>
        </p:nvSpPr>
        <p:spPr>
          <a:xfrm>
            <a:off x="848719" y="365139"/>
            <a:ext cx="7831127" cy="5812032"/>
          </a:xfrm>
          <a:prstGeom prst="rect">
            <a:avLst/>
          </a:prstGeom>
        </p:spPr>
        <p:txBody>
          <a:bodyPr vert="eaVert"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47089868"/>
      </p:ext>
    </p:extLst>
  </p:cSld>
  <p:clrMapOvr>
    <a:masterClrMapping/>
  </p:clrMapOvr>
  <p:transition advClick="0" advTm="3000">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66073" tIns="33024" rIns="66073" bIns="33024"/>
          <a:lstStyle/>
          <a:p>
            <a:r>
              <a:rPr lang="zh-CN" altLang="en-US"/>
              <a:t>单击此处编辑母版标题样式</a:t>
            </a:r>
          </a:p>
        </p:txBody>
      </p:sp>
      <p:sp>
        <p:nvSpPr>
          <p:cNvPr id="3" name="内容占位符 2"/>
          <p:cNvSpPr>
            <a:spLocks noGrp="1"/>
          </p:cNvSpPr>
          <p:nvPr>
            <p:ph sz="half" idx="1"/>
          </p:nvPr>
        </p:nvSpPr>
        <p:spPr>
          <a:xfrm>
            <a:off x="848695" y="1825687"/>
            <a:ext cx="5246470" cy="4351484"/>
          </a:xfr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249471" y="1825788"/>
            <a:ext cx="5246470" cy="2098745"/>
          </a:xfr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49471" y="4076938"/>
            <a:ext cx="5246470" cy="2100333"/>
          </a:xfrm>
        </p:spPr>
        <p:txBody>
          <a:bodyPr lIns="66073" tIns="33024" rIns="66073" bIns="3302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4942403"/>
      </p:ext>
    </p:extLst>
  </p:cSld>
  <p:clrMapOvr>
    <a:masterClrMapping/>
  </p:clrMapOvr>
  <p:transition advClick="0" advTm="3000">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875D8D-866C-4CF7-B454-2102AE39C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34530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A9249C-A3CD-416B-AC86-EDDCBC5317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60343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112891-2362-458C-818D-13AE6EC820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07989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027ED7-DD88-489A-B21D-31C6130E15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4128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7202ED6-C7EC-41E9-9102-6D2B8C064A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3903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BDF6499-D601-4059-B48A-F736461487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3632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A3ADDE2-F220-40B4-94D4-4824E7412B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83230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9BBC90-6716-4004-8DA8-8D3EE1EF7D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371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217171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721A2F-42D2-4AFF-A924-52322142E3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9496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57AAC33-5AF4-4EF3-B87D-E6C8526944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5637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C1AD9F-8370-4FA5-83EA-1A4C37FFCF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55290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75070" y="1600201"/>
            <a:ext cx="545211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D493C57-1418-437D-A13D-A596D331A8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72106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34006"/>
      </p:ext>
    </p:extLst>
  </p:cSld>
  <p:clrMapOvr>
    <a:masterClrMapping/>
  </p:clrMapOvr>
  <p:transition spd="slow" advClick="0" advTm="4000">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43079" y="1122401"/>
            <a:ext cx="9258476" cy="2387680"/>
          </a:xfrm>
          <a:prstGeom prst="rect">
            <a:avLst/>
          </a:prstGeom>
        </p:spPr>
        <p:txBody>
          <a:bodyPr lIns="55703" tIns="27850" rIns="55703" bIns="27850"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543079" y="3602159"/>
            <a:ext cx="9258476" cy="1655817"/>
          </a:xfrm>
          <a:prstGeom prst="rect">
            <a:avLst/>
          </a:prstGeom>
        </p:spPr>
        <p:txBody>
          <a:bodyPr lIns="55703" tIns="27850" rIns="55703" bIns="27850"/>
          <a:lstStyle>
            <a:lvl1pPr marL="0" indent="0" algn="ctr">
              <a:buNone/>
              <a:defRPr sz="2000"/>
            </a:lvl1pPr>
            <a:lvl2pPr marL="383339" indent="0" algn="ctr">
              <a:buNone/>
              <a:defRPr sz="1700"/>
            </a:lvl2pPr>
            <a:lvl3pPr marL="766679" indent="0" algn="ctr">
              <a:buNone/>
              <a:defRPr sz="1500"/>
            </a:lvl3pPr>
            <a:lvl4pPr marL="1150023" indent="0" algn="ctr">
              <a:buNone/>
              <a:defRPr sz="1300"/>
            </a:lvl4pPr>
            <a:lvl5pPr marL="1532979" indent="0" algn="ctr">
              <a:buNone/>
              <a:defRPr sz="1300"/>
            </a:lvl5pPr>
            <a:lvl6pPr marL="1916319" indent="0" algn="ctr">
              <a:buNone/>
              <a:defRPr sz="1300"/>
            </a:lvl6pPr>
            <a:lvl7pPr marL="2299658" indent="0" algn="ctr">
              <a:buNone/>
              <a:defRPr sz="1300"/>
            </a:lvl7pPr>
            <a:lvl8pPr marL="2682999" indent="0" algn="ctr">
              <a:buNone/>
              <a:defRPr sz="1300"/>
            </a:lvl8pPr>
            <a:lvl9pPr marL="3066337"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4029922963"/>
      </p:ext>
    </p:extLst>
  </p:cSld>
  <p:clrMapOvr>
    <a:masterClrMapping/>
  </p:clrMapOvr>
  <p:transition advClick="0" advTm="3000">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55703" tIns="27850" rIns="55703" bIns="27850"/>
          <a:lstStyle/>
          <a:p>
            <a:r>
              <a:rPr lang="zh-CN" altLang="en-US"/>
              <a:t>单击此处编辑母版标题样式</a:t>
            </a:r>
          </a:p>
        </p:txBody>
      </p:sp>
      <p:sp>
        <p:nvSpPr>
          <p:cNvPr id="3" name="内容占位符 2"/>
          <p:cNvSpPr>
            <a:spLocks noGrp="1"/>
          </p:cNvSpPr>
          <p:nvPr>
            <p:ph idx="1"/>
          </p:nvPr>
        </p:nvSpPr>
        <p:spPr>
          <a:xfrm>
            <a:off x="336379" y="1158138"/>
            <a:ext cx="6054818" cy="3275847"/>
          </a:xfrm>
          <a:prstGeom prst="rect">
            <a:avLst/>
          </a:prstGeo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71861501"/>
      </p:ext>
    </p:extLst>
  </p:cSld>
  <p:clrMapOvr>
    <a:masterClrMapping/>
  </p:clrMapOvr>
  <p:transition advClick="0" advTm="3000">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278" y="1709806"/>
            <a:ext cx="10647246" cy="2852833"/>
          </a:xfrm>
          <a:prstGeom prst="rect">
            <a:avLst/>
          </a:prstGeom>
        </p:spPr>
        <p:txBody>
          <a:bodyPr lIns="55703" tIns="27850" rIns="55703" bIns="27850"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842278" y="4589628"/>
            <a:ext cx="10647246" cy="1500237"/>
          </a:xfrm>
          <a:prstGeom prst="rect">
            <a:avLst/>
          </a:prstGeom>
        </p:spPr>
        <p:txBody>
          <a:bodyPr lIns="55703" tIns="27850" rIns="55703" bIns="27850"/>
          <a:lstStyle>
            <a:lvl1pPr marL="0" indent="0">
              <a:buNone/>
              <a:defRPr sz="2000">
                <a:solidFill>
                  <a:schemeClr val="tx1">
                    <a:tint val="75000"/>
                  </a:schemeClr>
                </a:solidFill>
              </a:defRPr>
            </a:lvl1pPr>
            <a:lvl2pPr marL="383339" indent="0">
              <a:buNone/>
              <a:defRPr sz="1700">
                <a:solidFill>
                  <a:schemeClr val="tx1">
                    <a:tint val="75000"/>
                  </a:schemeClr>
                </a:solidFill>
              </a:defRPr>
            </a:lvl2pPr>
            <a:lvl3pPr marL="766679" indent="0">
              <a:buNone/>
              <a:defRPr sz="1500">
                <a:solidFill>
                  <a:schemeClr val="tx1">
                    <a:tint val="75000"/>
                  </a:schemeClr>
                </a:solidFill>
              </a:defRPr>
            </a:lvl3pPr>
            <a:lvl4pPr marL="1150023" indent="0">
              <a:buNone/>
              <a:defRPr sz="1300">
                <a:solidFill>
                  <a:schemeClr val="tx1">
                    <a:tint val="75000"/>
                  </a:schemeClr>
                </a:solidFill>
              </a:defRPr>
            </a:lvl4pPr>
            <a:lvl5pPr marL="1532979" indent="0">
              <a:buNone/>
              <a:defRPr sz="1300">
                <a:solidFill>
                  <a:schemeClr val="tx1">
                    <a:tint val="75000"/>
                  </a:schemeClr>
                </a:solidFill>
              </a:defRPr>
            </a:lvl5pPr>
            <a:lvl6pPr marL="1916319" indent="0">
              <a:buNone/>
              <a:defRPr sz="1300">
                <a:solidFill>
                  <a:schemeClr val="tx1">
                    <a:tint val="75000"/>
                  </a:schemeClr>
                </a:solidFill>
              </a:defRPr>
            </a:lvl6pPr>
            <a:lvl7pPr marL="2299658" indent="0">
              <a:buNone/>
              <a:defRPr sz="1300">
                <a:solidFill>
                  <a:schemeClr val="tx1">
                    <a:tint val="75000"/>
                  </a:schemeClr>
                </a:solidFill>
              </a:defRPr>
            </a:lvl7pPr>
            <a:lvl8pPr marL="2682999" indent="0">
              <a:buNone/>
              <a:defRPr sz="1300">
                <a:solidFill>
                  <a:schemeClr val="tx1">
                    <a:tint val="75000"/>
                  </a:schemeClr>
                </a:solidFill>
              </a:defRPr>
            </a:lvl8pPr>
            <a:lvl9pPr marL="3066337"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877722325"/>
      </p:ext>
    </p:extLst>
  </p:cSld>
  <p:clrMapOvr>
    <a:masterClrMapping/>
  </p:clrMapOvr>
  <p:transition advClick="0" advTm="3000">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55703" tIns="27850" rIns="55703" bIns="27850"/>
          <a:lstStyle/>
          <a:p>
            <a:r>
              <a:rPr lang="zh-CN" altLang="en-US"/>
              <a:t>单击此处编辑母版标题样式</a:t>
            </a:r>
          </a:p>
        </p:txBody>
      </p:sp>
      <p:sp>
        <p:nvSpPr>
          <p:cNvPr id="3" name="内容占位符 2"/>
          <p:cNvSpPr>
            <a:spLocks noGrp="1"/>
          </p:cNvSpPr>
          <p:nvPr>
            <p:ph sz="half" idx="1"/>
          </p:nvPr>
        </p:nvSpPr>
        <p:spPr>
          <a:xfrm>
            <a:off x="848694" y="1825686"/>
            <a:ext cx="5246469" cy="4351484"/>
          </a:xfrm>
          <a:prstGeom prst="rect">
            <a:avLst/>
          </a:prstGeo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49476" y="1825686"/>
            <a:ext cx="5246469" cy="4351484"/>
          </a:xfrm>
          <a:prstGeom prst="rect">
            <a:avLst/>
          </a:prstGeo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46096543"/>
      </p:ext>
    </p:extLst>
  </p:cSld>
  <p:clrMapOvr>
    <a:masterClrMapping/>
  </p:clrMapOvr>
  <p:transition advClick="0" advTm="3000">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50316" y="365139"/>
            <a:ext cx="10647246" cy="1325607"/>
          </a:xfrm>
          <a:prstGeom prst="rect">
            <a:avLst/>
          </a:prstGeom>
        </p:spPr>
        <p:txBody>
          <a:bodyPr lIns="55703" tIns="27850" rIns="55703" bIns="27850"/>
          <a:lstStyle/>
          <a:p>
            <a:r>
              <a:rPr lang="zh-CN" altLang="en-US"/>
              <a:t>单击此处编辑母版标题样式</a:t>
            </a:r>
          </a:p>
        </p:txBody>
      </p:sp>
      <p:sp>
        <p:nvSpPr>
          <p:cNvPr id="3" name="文本占位符 2"/>
          <p:cNvSpPr>
            <a:spLocks noGrp="1"/>
          </p:cNvSpPr>
          <p:nvPr>
            <p:ph type="body" idx="1"/>
          </p:nvPr>
        </p:nvSpPr>
        <p:spPr>
          <a:xfrm>
            <a:off x="1201647" y="1778497"/>
            <a:ext cx="4934586" cy="823940"/>
          </a:xfrm>
          <a:prstGeom prst="rect">
            <a:avLst/>
          </a:prstGeom>
        </p:spPr>
        <p:txBody>
          <a:bodyPr lIns="55703" tIns="27850" rIns="55703" bIns="27850" anchor="ctr" anchorCtr="0"/>
          <a:lstStyle>
            <a:lvl1pPr marL="0" indent="0">
              <a:buNone/>
              <a:defRPr sz="2300"/>
            </a:lvl1pPr>
            <a:lvl2pPr marL="383339" indent="0">
              <a:buNone/>
              <a:defRPr sz="2000"/>
            </a:lvl2pPr>
            <a:lvl3pPr marL="766679" indent="0">
              <a:buNone/>
              <a:defRPr sz="1700"/>
            </a:lvl3pPr>
            <a:lvl4pPr marL="1150023" indent="0">
              <a:buNone/>
              <a:defRPr sz="1500"/>
            </a:lvl4pPr>
            <a:lvl5pPr marL="1532979" indent="0">
              <a:buNone/>
              <a:defRPr sz="1500"/>
            </a:lvl5pPr>
            <a:lvl6pPr marL="1916319" indent="0">
              <a:buNone/>
              <a:defRPr sz="1500"/>
            </a:lvl6pPr>
            <a:lvl7pPr marL="2299658" indent="0">
              <a:buNone/>
              <a:defRPr sz="1500"/>
            </a:lvl7pPr>
            <a:lvl8pPr marL="2682999" indent="0">
              <a:buNone/>
              <a:defRPr sz="1500"/>
            </a:lvl8pPr>
            <a:lvl9pPr marL="3066337"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1201647" y="2665468"/>
            <a:ext cx="4934586" cy="3524402"/>
          </a:xfrm>
          <a:prstGeom prst="rect">
            <a:avLst/>
          </a:prstGeo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335283" y="1778497"/>
            <a:ext cx="4958889" cy="823940"/>
          </a:xfrm>
          <a:prstGeom prst="rect">
            <a:avLst/>
          </a:prstGeom>
        </p:spPr>
        <p:txBody>
          <a:bodyPr lIns="55703" tIns="27850" rIns="55703" bIns="27850" anchor="ctr" anchorCtr="0"/>
          <a:lstStyle>
            <a:lvl1pPr marL="0" indent="0">
              <a:buNone/>
              <a:defRPr sz="2300"/>
            </a:lvl1pPr>
            <a:lvl2pPr marL="383339" indent="0">
              <a:buNone/>
              <a:defRPr sz="2000"/>
            </a:lvl2pPr>
            <a:lvl3pPr marL="766679" indent="0">
              <a:buNone/>
              <a:defRPr sz="1700"/>
            </a:lvl3pPr>
            <a:lvl4pPr marL="1150023" indent="0">
              <a:buNone/>
              <a:defRPr sz="1500"/>
            </a:lvl4pPr>
            <a:lvl5pPr marL="1532979" indent="0">
              <a:buNone/>
              <a:defRPr sz="1500"/>
            </a:lvl5pPr>
            <a:lvl6pPr marL="1916319" indent="0">
              <a:buNone/>
              <a:defRPr sz="1500"/>
            </a:lvl6pPr>
            <a:lvl7pPr marL="2299658" indent="0">
              <a:buNone/>
              <a:defRPr sz="1500"/>
            </a:lvl7pPr>
            <a:lvl8pPr marL="2682999" indent="0">
              <a:buNone/>
              <a:defRPr sz="1500"/>
            </a:lvl8pPr>
            <a:lvl9pPr marL="3066337"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6335283" y="2665468"/>
            <a:ext cx="4958889" cy="3524402"/>
          </a:xfrm>
          <a:prstGeom prst="rect">
            <a:avLst/>
          </a:prstGeo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73365650"/>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7245" y="273074"/>
            <a:ext cx="4061223"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826341" y="273078"/>
            <a:ext cx="6900863"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7245" y="1435105"/>
            <a:ext cx="4061223" cy="4691063"/>
          </a:xfrm>
        </p:spPr>
        <p:txBody>
          <a:bodyPr/>
          <a:lstStyle>
            <a:lvl1pPr marL="0" indent="0">
              <a:buNone/>
              <a:defRPr sz="1900"/>
            </a:lvl1pPr>
            <a:lvl2pPr marL="613600" indent="0">
              <a:buNone/>
              <a:defRPr sz="1600"/>
            </a:lvl2pPr>
            <a:lvl3pPr marL="1227192" indent="0">
              <a:buNone/>
              <a:defRPr sz="1300"/>
            </a:lvl3pPr>
            <a:lvl4pPr marL="1840779" indent="0">
              <a:buNone/>
              <a:defRPr sz="1200"/>
            </a:lvl4pPr>
            <a:lvl5pPr marL="2454377" indent="0">
              <a:buNone/>
              <a:defRPr sz="1200"/>
            </a:lvl5pPr>
            <a:lvl6pPr marL="3067964" indent="0">
              <a:buNone/>
              <a:defRPr sz="1200"/>
            </a:lvl6pPr>
            <a:lvl7pPr marL="3681562" indent="0">
              <a:buNone/>
              <a:defRPr sz="1200"/>
            </a:lvl7pPr>
            <a:lvl8pPr marL="4295158" indent="0">
              <a:buNone/>
              <a:defRPr sz="1200"/>
            </a:lvl8pPr>
            <a:lvl9pPr marL="490874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03861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55703" tIns="27850" rIns="55703" bIns="27850"/>
          <a:lstStyle/>
          <a:p>
            <a:r>
              <a:rPr lang="zh-CN" altLang="en-US"/>
              <a:t>单击此处编辑母版标题样式</a:t>
            </a:r>
          </a:p>
        </p:txBody>
      </p:sp>
    </p:spTree>
    <p:extLst>
      <p:ext uri="{BB962C8B-B14F-4D97-AF65-F5344CB8AC3E}">
        <p14:creationId xmlns:p14="http://schemas.microsoft.com/office/powerpoint/2010/main" val="1062853820"/>
      </p:ext>
    </p:extLst>
  </p:cSld>
  <p:clrMapOvr>
    <a:masterClrMapping/>
  </p:clrMapOvr>
  <p:transition advClick="0" advTm="3000">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925664"/>
      </p:ext>
    </p:extLst>
  </p:cSld>
  <p:clrMapOvr>
    <a:masterClrMapping/>
  </p:clrMapOvr>
  <p:transition advClick="0" advTm="3000">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02" y="457217"/>
            <a:ext cx="3981465" cy="1600253"/>
          </a:xfrm>
          <a:prstGeom prst="rect">
            <a:avLst/>
          </a:prstGeom>
        </p:spPr>
        <p:txBody>
          <a:bodyPr lIns="55703" tIns="27850" rIns="55703" bIns="27850" anchor="b"/>
          <a:lstStyle>
            <a:lvl1pPr>
              <a:defRPr sz="2700"/>
            </a:lvl1pPr>
          </a:lstStyle>
          <a:p>
            <a:r>
              <a:rPr lang="zh-CN" altLang="en-US"/>
              <a:t>单击此处编辑母版标题样式</a:t>
            </a:r>
          </a:p>
        </p:txBody>
      </p:sp>
      <p:sp>
        <p:nvSpPr>
          <p:cNvPr id="3" name="内容占位符 2"/>
          <p:cNvSpPr>
            <a:spLocks noGrp="1"/>
          </p:cNvSpPr>
          <p:nvPr>
            <p:ph idx="1"/>
          </p:nvPr>
        </p:nvSpPr>
        <p:spPr>
          <a:xfrm>
            <a:off x="5248078" y="987458"/>
            <a:ext cx="6249471" cy="4873788"/>
          </a:xfrm>
          <a:prstGeom prst="rect">
            <a:avLst/>
          </a:prstGeom>
        </p:spPr>
        <p:txBody>
          <a:bodyPr lIns="55703" tIns="27850" rIns="55703" bIns="27850"/>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50302" y="2057469"/>
            <a:ext cx="3981465" cy="3811716"/>
          </a:xfrm>
          <a:prstGeom prst="rect">
            <a:avLst/>
          </a:prstGeom>
        </p:spPr>
        <p:txBody>
          <a:bodyPr lIns="55703" tIns="27850" rIns="55703" bIns="27850"/>
          <a:lstStyle>
            <a:lvl1pPr marL="0" indent="0">
              <a:buNone/>
              <a:defRPr sz="1300"/>
            </a:lvl1pPr>
            <a:lvl2pPr marL="383339" indent="0">
              <a:buNone/>
              <a:defRPr sz="1200"/>
            </a:lvl2pPr>
            <a:lvl3pPr marL="766679" indent="0">
              <a:buNone/>
              <a:defRPr sz="1000"/>
            </a:lvl3pPr>
            <a:lvl4pPr marL="1150023" indent="0">
              <a:buNone/>
              <a:defRPr sz="800"/>
            </a:lvl4pPr>
            <a:lvl5pPr marL="1532979" indent="0">
              <a:buNone/>
              <a:defRPr sz="800"/>
            </a:lvl5pPr>
            <a:lvl6pPr marL="1916319" indent="0">
              <a:buNone/>
              <a:defRPr sz="800"/>
            </a:lvl6pPr>
            <a:lvl7pPr marL="2299658" indent="0">
              <a:buNone/>
              <a:defRPr sz="800"/>
            </a:lvl7pPr>
            <a:lvl8pPr marL="2682999" indent="0">
              <a:buNone/>
              <a:defRPr sz="800"/>
            </a:lvl8pPr>
            <a:lvl9pPr marL="3066337"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2066274272"/>
      </p:ext>
    </p:extLst>
  </p:cSld>
  <p:clrMapOvr>
    <a:masterClrMapping/>
  </p:clrMapOvr>
  <p:transition advClick="0" advTm="3000">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16" y="457217"/>
            <a:ext cx="4217496" cy="1600253"/>
          </a:xfrm>
          <a:prstGeom prst="rect">
            <a:avLst/>
          </a:prstGeom>
        </p:spPr>
        <p:txBody>
          <a:bodyPr lIns="55703" tIns="27850" rIns="55703" bIns="27850"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5248078" y="457217"/>
            <a:ext cx="6249471" cy="5404031"/>
          </a:xfrm>
          <a:prstGeom prst="rect">
            <a:avLst/>
          </a:prstGeom>
        </p:spPr>
        <p:txBody>
          <a:bodyPr lIns="55703" tIns="27850" rIns="55703" bIns="27850"/>
          <a:lstStyle>
            <a:lvl1pPr marL="0" indent="0">
              <a:buNone/>
              <a:defRPr sz="2700"/>
            </a:lvl1pPr>
            <a:lvl2pPr marL="383339" indent="0">
              <a:buNone/>
              <a:defRPr sz="2300"/>
            </a:lvl2pPr>
            <a:lvl3pPr marL="766679" indent="0">
              <a:buNone/>
              <a:defRPr sz="2000"/>
            </a:lvl3pPr>
            <a:lvl4pPr marL="1150023" indent="0">
              <a:buNone/>
              <a:defRPr sz="1700"/>
            </a:lvl4pPr>
            <a:lvl5pPr marL="1532979" indent="0">
              <a:buNone/>
              <a:defRPr sz="1700"/>
            </a:lvl5pPr>
            <a:lvl6pPr marL="1916319" indent="0">
              <a:buNone/>
              <a:defRPr sz="1700"/>
            </a:lvl6pPr>
            <a:lvl7pPr marL="2299658" indent="0">
              <a:buNone/>
              <a:defRPr sz="1700"/>
            </a:lvl7pPr>
            <a:lvl8pPr marL="2682999" indent="0">
              <a:buNone/>
              <a:defRPr sz="1700"/>
            </a:lvl8pPr>
            <a:lvl9pPr marL="3066337" indent="0">
              <a:buNone/>
              <a:defRPr sz="1700"/>
            </a:lvl9pPr>
          </a:lstStyle>
          <a:p>
            <a:pPr lvl="0"/>
            <a:endParaRPr lang="zh-CN" altLang="en-US" noProof="0"/>
          </a:p>
        </p:txBody>
      </p:sp>
      <p:sp>
        <p:nvSpPr>
          <p:cNvPr id="4" name="文本占位符 3"/>
          <p:cNvSpPr>
            <a:spLocks noGrp="1"/>
          </p:cNvSpPr>
          <p:nvPr>
            <p:ph type="body" sz="half" idx="2"/>
          </p:nvPr>
        </p:nvSpPr>
        <p:spPr>
          <a:xfrm>
            <a:off x="850316" y="2057469"/>
            <a:ext cx="4217496" cy="3811716"/>
          </a:xfrm>
          <a:prstGeom prst="rect">
            <a:avLst/>
          </a:prstGeom>
        </p:spPr>
        <p:txBody>
          <a:bodyPr lIns="55703" tIns="27850" rIns="55703" bIns="27850"/>
          <a:lstStyle>
            <a:lvl1pPr marL="0" indent="0">
              <a:buNone/>
              <a:defRPr sz="1700"/>
            </a:lvl1pPr>
            <a:lvl2pPr marL="383339" indent="0">
              <a:buNone/>
              <a:defRPr sz="1500"/>
            </a:lvl2pPr>
            <a:lvl3pPr marL="766679" indent="0">
              <a:buNone/>
              <a:defRPr sz="1300"/>
            </a:lvl3pPr>
            <a:lvl4pPr marL="1150023" indent="0">
              <a:buNone/>
              <a:defRPr sz="1200"/>
            </a:lvl4pPr>
            <a:lvl5pPr marL="1532979" indent="0">
              <a:buNone/>
              <a:defRPr sz="1200"/>
            </a:lvl5pPr>
            <a:lvl6pPr marL="1916319" indent="0">
              <a:buNone/>
              <a:defRPr sz="1200"/>
            </a:lvl6pPr>
            <a:lvl7pPr marL="2299658" indent="0">
              <a:buNone/>
              <a:defRPr sz="1200"/>
            </a:lvl7pPr>
            <a:lvl8pPr marL="2682999" indent="0">
              <a:buNone/>
              <a:defRPr sz="1200"/>
            </a:lvl8pPr>
            <a:lvl9pPr marL="3066337"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09112662"/>
      </p:ext>
    </p:extLst>
  </p:cSld>
  <p:clrMapOvr>
    <a:masterClrMapping/>
  </p:clrMapOvr>
  <p:transition advClick="0" advTm="3000">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55703" tIns="27850" rIns="55703" bIns="27850"/>
          <a:lstStyle/>
          <a:p>
            <a:r>
              <a:rPr lang="zh-CN" altLang="en-US"/>
              <a:t>单击此处编辑母版标题样式</a:t>
            </a:r>
          </a:p>
        </p:txBody>
      </p:sp>
      <p:sp>
        <p:nvSpPr>
          <p:cNvPr id="3" name="竖排文字占位符 2"/>
          <p:cNvSpPr>
            <a:spLocks noGrp="1"/>
          </p:cNvSpPr>
          <p:nvPr>
            <p:ph type="body" orient="vert" idx="1"/>
          </p:nvPr>
        </p:nvSpPr>
        <p:spPr>
          <a:xfrm>
            <a:off x="336379" y="1158138"/>
            <a:ext cx="6054818" cy="3275847"/>
          </a:xfrm>
          <a:prstGeom prst="rect">
            <a:avLst/>
          </a:prstGeom>
        </p:spPr>
        <p:txBody>
          <a:bodyPr vert="eaVert"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1841094"/>
      </p:ext>
    </p:extLst>
  </p:cSld>
  <p:clrMapOvr>
    <a:masterClrMapping/>
  </p:clrMapOvr>
  <p:transition advClick="0" advTm="3000">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4129" y="365138"/>
            <a:ext cx="2661811" cy="5812032"/>
          </a:xfrm>
          <a:prstGeom prst="rect">
            <a:avLst/>
          </a:prstGeom>
        </p:spPr>
        <p:txBody>
          <a:bodyPr vert="eaVert" lIns="55703" tIns="27850" rIns="55703" bIns="27850"/>
          <a:lstStyle/>
          <a:p>
            <a:r>
              <a:rPr lang="zh-CN" altLang="en-US"/>
              <a:t>单击此处编辑母版标题样式</a:t>
            </a:r>
          </a:p>
        </p:txBody>
      </p:sp>
      <p:sp>
        <p:nvSpPr>
          <p:cNvPr id="3" name="竖排文字占位符 2"/>
          <p:cNvSpPr>
            <a:spLocks noGrp="1"/>
          </p:cNvSpPr>
          <p:nvPr>
            <p:ph type="body" orient="vert" idx="1"/>
          </p:nvPr>
        </p:nvSpPr>
        <p:spPr>
          <a:xfrm>
            <a:off x="848695" y="365138"/>
            <a:ext cx="7831127" cy="5812032"/>
          </a:xfrm>
          <a:prstGeom prst="rect">
            <a:avLst/>
          </a:prstGeom>
        </p:spPr>
        <p:txBody>
          <a:bodyPr vert="eaVert"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44782400"/>
      </p:ext>
    </p:extLst>
  </p:cSld>
  <p:clrMapOvr>
    <a:masterClrMapping/>
  </p:clrMapOvr>
  <p:transition advClick="0" advTm="3000">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703" tIns="27850" rIns="55703" bIns="27850"/>
          <a:lstStyle/>
          <a:p>
            <a:r>
              <a:rPr lang="zh-CN" altLang="en-US"/>
              <a:t>单击此处编辑母版标题样式</a:t>
            </a:r>
          </a:p>
        </p:txBody>
      </p:sp>
      <p:sp>
        <p:nvSpPr>
          <p:cNvPr id="3" name="内容占位符 2"/>
          <p:cNvSpPr>
            <a:spLocks noGrp="1"/>
          </p:cNvSpPr>
          <p:nvPr>
            <p:ph sz="half" idx="1"/>
          </p:nvPr>
        </p:nvSpPr>
        <p:spPr>
          <a:xfrm>
            <a:off x="848694" y="1825686"/>
            <a:ext cx="5246469" cy="4351484"/>
          </a:xfr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249476" y="1825697"/>
            <a:ext cx="5246469" cy="2098745"/>
          </a:xfr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49476" y="4076848"/>
            <a:ext cx="5246469" cy="2100333"/>
          </a:xfrm>
        </p:spPr>
        <p:txBody>
          <a:bodyPr lIns="55703" tIns="27850" rIns="55703" bIns="2785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9358293"/>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8" name="Nơi giữ chỗ cho Nội dung 7"/>
          <p:cNvSpPr>
            <a:spLocks noGrp="1"/>
          </p:cNvSpPr>
          <p:nvPr>
            <p:ph sz="quarter" idx="1"/>
          </p:nvPr>
        </p:nvSpPr>
        <p:spPr>
          <a:xfrm>
            <a:off x="617220" y="1600200"/>
            <a:ext cx="10081260" cy="4873752"/>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6"/>
          <p:cNvSpPr>
            <a:spLocks noGrp="1"/>
          </p:cNvSpPr>
          <p:nvPr>
            <p:ph type="dt" sz="half" idx="10"/>
          </p:nvPr>
        </p:nvSpPr>
        <p:spPr/>
        <p:txBody>
          <a:bodyPr rtlCol="0"/>
          <a:lstStyle>
            <a:lvl1pPr>
              <a:defRPr/>
            </a:lvl1pPr>
          </a:lstStyle>
          <a:p>
            <a:pPr>
              <a:defRPr/>
            </a:pPr>
            <a:endParaRPr lang="en-US"/>
          </a:p>
        </p:txBody>
      </p:sp>
      <p:sp>
        <p:nvSpPr>
          <p:cNvPr id="5" name="Nơi giữ chỗ cho Số hiệu Bản chiếu 8"/>
          <p:cNvSpPr>
            <a:spLocks noGrp="1"/>
          </p:cNvSpPr>
          <p:nvPr>
            <p:ph type="sldNum" sz="quarter" idx="11"/>
          </p:nvPr>
        </p:nvSpPr>
        <p:spPr/>
        <p:txBody>
          <a:bodyPr rtlCol="0"/>
          <a:lstStyle>
            <a:lvl1pPr>
              <a:defRPr/>
            </a:lvl1pPr>
          </a:lstStyle>
          <a:p>
            <a:pPr>
              <a:defRPr/>
            </a:pPr>
            <a:fld id="{40278D8C-BB4C-4AC5-8382-E4D298A54953}" type="slidenum">
              <a:rPr lang="en-US"/>
              <a:pPr>
                <a:defRPr/>
              </a:pPr>
              <a:t>‹#›</a:t>
            </a:fld>
            <a:endParaRPr lang="en-US"/>
          </a:p>
        </p:txBody>
      </p:sp>
      <p:sp>
        <p:nvSpPr>
          <p:cNvPr id="6" name="Nơi giữ chỗ cho Chân trang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19589" y="4800625"/>
            <a:ext cx="740664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419589" y="612775"/>
            <a:ext cx="7406640" cy="4114800"/>
          </a:xfrm>
        </p:spPr>
        <p:txBody>
          <a:bodyPr/>
          <a:lstStyle>
            <a:lvl1pPr marL="0" indent="0">
              <a:buNone/>
              <a:defRPr sz="4300"/>
            </a:lvl1pPr>
            <a:lvl2pPr marL="613600" indent="0">
              <a:buNone/>
              <a:defRPr sz="3800"/>
            </a:lvl2pPr>
            <a:lvl3pPr marL="1227192" indent="0">
              <a:buNone/>
              <a:defRPr sz="3200"/>
            </a:lvl3pPr>
            <a:lvl4pPr marL="1840779" indent="0">
              <a:buNone/>
              <a:defRPr sz="2700"/>
            </a:lvl4pPr>
            <a:lvl5pPr marL="2454377" indent="0">
              <a:buNone/>
              <a:defRPr sz="2700"/>
            </a:lvl5pPr>
            <a:lvl6pPr marL="3067964" indent="0">
              <a:buNone/>
              <a:defRPr sz="2700"/>
            </a:lvl6pPr>
            <a:lvl7pPr marL="3681562" indent="0">
              <a:buNone/>
              <a:defRPr sz="2700"/>
            </a:lvl7pPr>
            <a:lvl8pPr marL="4295158" indent="0">
              <a:buNone/>
              <a:defRPr sz="2700"/>
            </a:lvl8pPr>
            <a:lvl9pPr marL="4908748" indent="0">
              <a:buNone/>
              <a:defRPr sz="2700"/>
            </a:lvl9pPr>
          </a:lstStyle>
          <a:p>
            <a:endParaRPr lang="zh-CN" altLang="en-US"/>
          </a:p>
        </p:txBody>
      </p:sp>
      <p:sp>
        <p:nvSpPr>
          <p:cNvPr id="4" name="文本占位符 3"/>
          <p:cNvSpPr>
            <a:spLocks noGrp="1"/>
          </p:cNvSpPr>
          <p:nvPr>
            <p:ph type="body" sz="half" idx="2"/>
          </p:nvPr>
        </p:nvSpPr>
        <p:spPr>
          <a:xfrm>
            <a:off x="2419589" y="5367364"/>
            <a:ext cx="7406640" cy="804863"/>
          </a:xfrm>
        </p:spPr>
        <p:txBody>
          <a:bodyPr/>
          <a:lstStyle>
            <a:lvl1pPr marL="0" indent="0">
              <a:buNone/>
              <a:defRPr sz="1900"/>
            </a:lvl1pPr>
            <a:lvl2pPr marL="613600" indent="0">
              <a:buNone/>
              <a:defRPr sz="1600"/>
            </a:lvl2pPr>
            <a:lvl3pPr marL="1227192" indent="0">
              <a:buNone/>
              <a:defRPr sz="1300"/>
            </a:lvl3pPr>
            <a:lvl4pPr marL="1840779" indent="0">
              <a:buNone/>
              <a:defRPr sz="1200"/>
            </a:lvl4pPr>
            <a:lvl5pPr marL="2454377" indent="0">
              <a:buNone/>
              <a:defRPr sz="1200"/>
            </a:lvl5pPr>
            <a:lvl6pPr marL="3067964" indent="0">
              <a:buNone/>
              <a:defRPr sz="1200"/>
            </a:lvl6pPr>
            <a:lvl7pPr marL="3681562" indent="0">
              <a:buNone/>
              <a:defRPr sz="1200"/>
            </a:lvl7pPr>
            <a:lvl8pPr marL="4295158" indent="0">
              <a:buNone/>
              <a:defRPr sz="1200"/>
            </a:lvl8pPr>
            <a:lvl9pPr marL="490874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247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3990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9691" y="206399"/>
            <a:ext cx="277749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7220" y="206399"/>
            <a:ext cx="812673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7280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915" y="1420283"/>
            <a:ext cx="524637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25831" y="2590800"/>
            <a:ext cx="4320540" cy="1168400"/>
          </a:xfrm>
        </p:spPr>
        <p:txBody>
          <a:bodyPr/>
          <a:lstStyle>
            <a:lvl1pPr marL="0" indent="0" algn="ctr">
              <a:buNone/>
              <a:defRPr>
                <a:solidFill>
                  <a:schemeClr val="tx1">
                    <a:tint val="75000"/>
                  </a:schemeClr>
                </a:solidFill>
              </a:defRPr>
            </a:lvl1pPr>
            <a:lvl2pPr marL="306799" indent="0" algn="ctr">
              <a:buNone/>
              <a:defRPr>
                <a:solidFill>
                  <a:schemeClr val="tx1">
                    <a:tint val="75000"/>
                  </a:schemeClr>
                </a:solidFill>
              </a:defRPr>
            </a:lvl2pPr>
            <a:lvl3pPr marL="613600" indent="0" algn="ctr">
              <a:buNone/>
              <a:defRPr>
                <a:solidFill>
                  <a:schemeClr val="tx1">
                    <a:tint val="75000"/>
                  </a:schemeClr>
                </a:solidFill>
              </a:defRPr>
            </a:lvl3pPr>
            <a:lvl4pPr marL="920389" indent="0" algn="ctr">
              <a:buNone/>
              <a:defRPr>
                <a:solidFill>
                  <a:schemeClr val="tx1">
                    <a:tint val="75000"/>
                  </a:schemeClr>
                </a:solidFill>
              </a:defRPr>
            </a:lvl4pPr>
            <a:lvl5pPr marL="1227192" indent="0" algn="ctr">
              <a:buNone/>
              <a:defRPr>
                <a:solidFill>
                  <a:schemeClr val="tx1">
                    <a:tint val="75000"/>
                  </a:schemeClr>
                </a:solidFill>
              </a:defRPr>
            </a:lvl5pPr>
            <a:lvl6pPr marL="1533987" indent="0" algn="ctr">
              <a:buNone/>
              <a:defRPr>
                <a:solidFill>
                  <a:schemeClr val="tx1">
                    <a:tint val="75000"/>
                  </a:schemeClr>
                </a:solidFill>
              </a:defRPr>
            </a:lvl6pPr>
            <a:lvl7pPr marL="1840779" indent="0" algn="ctr">
              <a:buNone/>
              <a:defRPr>
                <a:solidFill>
                  <a:schemeClr val="tx1">
                    <a:tint val="75000"/>
                  </a:schemeClr>
                </a:solidFill>
              </a:defRPr>
            </a:lvl7pPr>
            <a:lvl8pPr marL="2147583" indent="0" algn="ctr">
              <a:buNone/>
              <a:defRPr>
                <a:solidFill>
                  <a:schemeClr val="tx1">
                    <a:tint val="75000"/>
                  </a:schemeClr>
                </a:solidFill>
              </a:defRPr>
            </a:lvl8pPr>
            <a:lvl9pPr marL="24543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21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106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7561" y="2937947"/>
            <a:ext cx="5246370" cy="908051"/>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7561" y="1937824"/>
            <a:ext cx="5246370" cy="1000125"/>
          </a:xfrm>
        </p:spPr>
        <p:txBody>
          <a:bodyPr anchor="b"/>
          <a:lstStyle>
            <a:lvl1pPr marL="0" indent="0">
              <a:buNone/>
              <a:defRPr sz="1300">
                <a:solidFill>
                  <a:schemeClr val="tx1">
                    <a:tint val="75000"/>
                  </a:schemeClr>
                </a:solidFill>
              </a:defRPr>
            </a:lvl1pPr>
            <a:lvl2pPr marL="306799" indent="0">
              <a:buNone/>
              <a:defRPr sz="1200">
                <a:solidFill>
                  <a:schemeClr val="tx1">
                    <a:tint val="75000"/>
                  </a:schemeClr>
                </a:solidFill>
              </a:defRPr>
            </a:lvl2pPr>
            <a:lvl3pPr marL="613600" indent="0">
              <a:buNone/>
              <a:defRPr sz="1100">
                <a:solidFill>
                  <a:schemeClr val="tx1">
                    <a:tint val="75000"/>
                  </a:schemeClr>
                </a:solidFill>
              </a:defRPr>
            </a:lvl3pPr>
            <a:lvl4pPr marL="920389" indent="0">
              <a:buNone/>
              <a:defRPr sz="900">
                <a:solidFill>
                  <a:schemeClr val="tx1">
                    <a:tint val="75000"/>
                  </a:schemeClr>
                </a:solidFill>
              </a:defRPr>
            </a:lvl4pPr>
            <a:lvl5pPr marL="1227192" indent="0">
              <a:buNone/>
              <a:defRPr sz="900">
                <a:solidFill>
                  <a:schemeClr val="tx1">
                    <a:tint val="75000"/>
                  </a:schemeClr>
                </a:solidFill>
              </a:defRPr>
            </a:lvl5pPr>
            <a:lvl6pPr marL="1533987" indent="0">
              <a:buNone/>
              <a:defRPr sz="900">
                <a:solidFill>
                  <a:schemeClr val="tx1">
                    <a:tint val="75000"/>
                  </a:schemeClr>
                </a:solidFill>
              </a:defRPr>
            </a:lvl6pPr>
            <a:lvl7pPr marL="1840779" indent="0">
              <a:buNone/>
              <a:defRPr sz="900">
                <a:solidFill>
                  <a:schemeClr val="tx1">
                    <a:tint val="75000"/>
                  </a:schemeClr>
                </a:solidFill>
              </a:defRPr>
            </a:lvl7pPr>
            <a:lvl8pPr marL="2147583" indent="0">
              <a:buNone/>
              <a:defRPr sz="900">
                <a:solidFill>
                  <a:schemeClr val="tx1">
                    <a:tint val="75000"/>
                  </a:schemeClr>
                </a:solidFill>
              </a:defRPr>
            </a:lvl8pPr>
            <a:lvl9pPr marL="2454377"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091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8612"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37537"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430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8613" y="1023410"/>
            <a:ext cx="2727127" cy="426508"/>
          </a:xfrm>
        </p:spPr>
        <p:txBody>
          <a:bodyPr anchor="b"/>
          <a:lstStyle>
            <a:lvl1pPr marL="0" indent="0">
              <a:buNone/>
              <a:defRPr sz="1600" b="1"/>
            </a:lvl1pPr>
            <a:lvl2pPr marL="306799" indent="0">
              <a:buNone/>
              <a:defRPr sz="1300" b="1"/>
            </a:lvl2pPr>
            <a:lvl3pPr marL="613600" indent="0">
              <a:buNone/>
              <a:defRPr sz="1200" b="1"/>
            </a:lvl3pPr>
            <a:lvl4pPr marL="920389" indent="0">
              <a:buNone/>
              <a:defRPr sz="1100" b="1"/>
            </a:lvl4pPr>
            <a:lvl5pPr marL="1227192" indent="0">
              <a:buNone/>
              <a:defRPr sz="1100" b="1"/>
            </a:lvl5pPr>
            <a:lvl6pPr marL="1533987" indent="0">
              <a:buNone/>
              <a:defRPr sz="1100" b="1"/>
            </a:lvl6pPr>
            <a:lvl7pPr marL="1840779" indent="0">
              <a:buNone/>
              <a:defRPr sz="1100" b="1"/>
            </a:lvl7pPr>
            <a:lvl8pPr marL="2147583" indent="0">
              <a:buNone/>
              <a:defRPr sz="1100" b="1"/>
            </a:lvl8pPr>
            <a:lvl9pPr marL="245437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8613" y="1449917"/>
            <a:ext cx="272712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135406" y="1023410"/>
            <a:ext cx="2728197" cy="426508"/>
          </a:xfrm>
        </p:spPr>
        <p:txBody>
          <a:bodyPr anchor="b"/>
          <a:lstStyle>
            <a:lvl1pPr marL="0" indent="0">
              <a:buNone/>
              <a:defRPr sz="1600" b="1"/>
            </a:lvl1pPr>
            <a:lvl2pPr marL="306799" indent="0">
              <a:buNone/>
              <a:defRPr sz="1300" b="1"/>
            </a:lvl2pPr>
            <a:lvl3pPr marL="613600" indent="0">
              <a:buNone/>
              <a:defRPr sz="1200" b="1"/>
            </a:lvl3pPr>
            <a:lvl4pPr marL="920389" indent="0">
              <a:buNone/>
              <a:defRPr sz="1100" b="1"/>
            </a:lvl4pPr>
            <a:lvl5pPr marL="1227192" indent="0">
              <a:buNone/>
              <a:defRPr sz="1100" b="1"/>
            </a:lvl5pPr>
            <a:lvl6pPr marL="1533987" indent="0">
              <a:buNone/>
              <a:defRPr sz="1100" b="1"/>
            </a:lvl6pPr>
            <a:lvl7pPr marL="1840779" indent="0">
              <a:buNone/>
              <a:defRPr sz="1100" b="1"/>
            </a:lvl7pPr>
            <a:lvl8pPr marL="2147583" indent="0">
              <a:buNone/>
              <a:defRPr sz="1100" b="1"/>
            </a:lvl8pPr>
            <a:lvl9pPr marL="245437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135406" y="1449917"/>
            <a:ext cx="272819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942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17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9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4" name="Hình Chữ nhật 3"/>
          <p:cNvSpPr/>
          <p:nvPr/>
        </p:nvSpPr>
        <p:spPr bwMode="auto">
          <a:xfrm>
            <a:off x="514350" y="0"/>
            <a:ext cx="82296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5" name="Hình Chữ nhật 4"/>
          <p:cNvSpPr/>
          <p:nvPr/>
        </p:nvSpPr>
        <p:spPr bwMode="auto">
          <a:xfrm>
            <a:off x="372906" y="0"/>
            <a:ext cx="14144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6" name="Hình Chữ nhật 5"/>
          <p:cNvSpPr/>
          <p:nvPr/>
        </p:nvSpPr>
        <p:spPr bwMode="auto">
          <a:xfrm>
            <a:off x="1337312" y="0"/>
            <a:ext cx="246460"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7" name="Hình Chữ nhật 6"/>
          <p:cNvSpPr/>
          <p:nvPr/>
        </p:nvSpPr>
        <p:spPr bwMode="auto">
          <a:xfrm>
            <a:off x="1540908" y="0"/>
            <a:ext cx="310752"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8" name="Đường kết nối thẳng 7"/>
          <p:cNvSpPr>
            <a:spLocks noChangeShapeType="1"/>
          </p:cNvSpPr>
          <p:nvPr/>
        </p:nvSpPr>
        <p:spPr bwMode="auto">
          <a:xfrm>
            <a:off x="143590"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307" tIns="45653" rIns="91307" bIns="45653"/>
          <a:lstStyle/>
          <a:p>
            <a:pPr>
              <a:defRPr/>
            </a:pPr>
            <a:endParaRPr lang="en-US"/>
          </a:p>
        </p:txBody>
      </p:sp>
      <p:sp>
        <p:nvSpPr>
          <p:cNvPr id="9" name="Đường kết nối thẳng 8"/>
          <p:cNvSpPr>
            <a:spLocks noChangeShapeType="1"/>
          </p:cNvSpPr>
          <p:nvPr/>
        </p:nvSpPr>
        <p:spPr bwMode="auto">
          <a:xfrm>
            <a:off x="123444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307" tIns="45653" rIns="91307" bIns="45653"/>
          <a:lstStyle/>
          <a:p>
            <a:pPr>
              <a:defRPr/>
            </a:pPr>
            <a:endParaRPr lang="en-US"/>
          </a:p>
        </p:txBody>
      </p:sp>
      <p:sp>
        <p:nvSpPr>
          <p:cNvPr id="10" name="Đường kết nối thẳng 9"/>
          <p:cNvSpPr>
            <a:spLocks noChangeShapeType="1"/>
          </p:cNvSpPr>
          <p:nvPr/>
        </p:nvSpPr>
        <p:spPr bwMode="auto">
          <a:xfrm>
            <a:off x="1153001"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11" name="Đường kết nối thẳng 10"/>
          <p:cNvSpPr>
            <a:spLocks noChangeShapeType="1"/>
          </p:cNvSpPr>
          <p:nvPr/>
        </p:nvSpPr>
        <p:spPr bwMode="auto">
          <a:xfrm>
            <a:off x="233172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307" tIns="45653" rIns="91307" bIns="45653"/>
          <a:lstStyle/>
          <a:p>
            <a:pPr>
              <a:defRPr/>
            </a:pPr>
            <a:endParaRPr lang="en-US"/>
          </a:p>
        </p:txBody>
      </p:sp>
      <p:sp>
        <p:nvSpPr>
          <p:cNvPr id="12" name="Đường kết nối thẳng 11"/>
          <p:cNvSpPr>
            <a:spLocks noChangeShapeType="1"/>
          </p:cNvSpPr>
          <p:nvPr/>
        </p:nvSpPr>
        <p:spPr bwMode="auto">
          <a:xfrm>
            <a:off x="144018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13" name="Hình Chữ nhật 12"/>
          <p:cNvSpPr/>
          <p:nvPr/>
        </p:nvSpPr>
        <p:spPr bwMode="auto">
          <a:xfrm>
            <a:off x="1645920" y="0"/>
            <a:ext cx="10287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4" name="Hình Bầu dục 13"/>
          <p:cNvSpPr/>
          <p:nvPr/>
        </p:nvSpPr>
        <p:spPr bwMode="auto">
          <a:xfrm>
            <a:off x="822960" y="3429000"/>
            <a:ext cx="174879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5" name="Hình Bầu dục 14"/>
          <p:cNvSpPr/>
          <p:nvPr/>
        </p:nvSpPr>
        <p:spPr bwMode="auto">
          <a:xfrm>
            <a:off x="1787366" y="4867291"/>
            <a:ext cx="867966" cy="64135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6" name="Hình Bầu dục 15"/>
          <p:cNvSpPr/>
          <p:nvPr/>
        </p:nvSpPr>
        <p:spPr bwMode="auto">
          <a:xfrm>
            <a:off x="1472333" y="5500709"/>
            <a:ext cx="186451"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7" name="Hình Bầu dục 16"/>
          <p:cNvSpPr/>
          <p:nvPr/>
        </p:nvSpPr>
        <p:spPr bwMode="auto">
          <a:xfrm>
            <a:off x="2246002" y="5791215"/>
            <a:ext cx="370761" cy="274639"/>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8" name="Hình Bầu dục 17"/>
          <p:cNvSpPr/>
          <p:nvPr/>
        </p:nvSpPr>
        <p:spPr bwMode="auto">
          <a:xfrm>
            <a:off x="2537466" y="4479950"/>
            <a:ext cx="492919"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19" name="Đường kết nối thẳng 18"/>
          <p:cNvSpPr>
            <a:spLocks noChangeShapeType="1"/>
          </p:cNvSpPr>
          <p:nvPr/>
        </p:nvSpPr>
        <p:spPr bwMode="auto">
          <a:xfrm>
            <a:off x="122822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2" name="Tiêu đề 1"/>
          <p:cNvSpPr>
            <a:spLocks noGrp="1"/>
          </p:cNvSpPr>
          <p:nvPr>
            <p:ph type="title"/>
          </p:nvPr>
        </p:nvSpPr>
        <p:spPr>
          <a:xfrm>
            <a:off x="3086100" y="2895607"/>
            <a:ext cx="8332470" cy="2053591"/>
          </a:xfrm>
        </p:spPr>
        <p:txBody>
          <a:bodyPr/>
          <a:lstStyle>
            <a:lvl1pPr algn="l">
              <a:buNone/>
              <a:defRPr sz="3000" b="1" cap="small" baseline="0"/>
            </a:lvl1pPr>
          </a:lstStyle>
          <a:p>
            <a:r>
              <a:rPr lang="vi-VN" smtClean="0"/>
              <a:t>Bấm &amp; sửa kiểu tiêu đề</a:t>
            </a:r>
            <a:endParaRPr lang="en-US"/>
          </a:p>
        </p:txBody>
      </p:sp>
      <p:sp>
        <p:nvSpPr>
          <p:cNvPr id="3" name="Nơi giữ chỗ cho Văn bản 2"/>
          <p:cNvSpPr>
            <a:spLocks noGrp="1"/>
          </p:cNvSpPr>
          <p:nvPr>
            <p:ph type="body" idx="1"/>
          </p:nvPr>
        </p:nvSpPr>
        <p:spPr>
          <a:xfrm>
            <a:off x="3086100" y="5010151"/>
            <a:ext cx="8332470" cy="1371600"/>
          </a:xfrm>
        </p:spPr>
        <p:txBody>
          <a:bodyPr/>
          <a:lstStyle>
            <a:lvl1pPr marL="0" indent="0">
              <a:buNone/>
              <a:defRPr sz="1700" b="1">
                <a:solidFill>
                  <a:schemeClr val="tx2"/>
                </a:solidFill>
              </a:defRPr>
            </a:lvl1pPr>
            <a:lvl2pPr>
              <a:buNone/>
              <a:defRPr sz="1700">
                <a:solidFill>
                  <a:schemeClr val="tx1">
                    <a:tint val="75000"/>
                  </a:schemeClr>
                </a:solidFill>
              </a:defRPr>
            </a:lvl2pPr>
            <a:lvl3pPr>
              <a:buNone/>
              <a:defRPr sz="1600">
                <a:solidFill>
                  <a:schemeClr val="tx1">
                    <a:tint val="75000"/>
                  </a:schemeClr>
                </a:solidFill>
              </a:defRPr>
            </a:lvl3pPr>
            <a:lvl4pPr>
              <a:buNone/>
              <a:defRPr sz="1300">
                <a:solidFill>
                  <a:schemeClr val="tx1">
                    <a:tint val="75000"/>
                  </a:schemeClr>
                </a:solidFill>
              </a:defRPr>
            </a:lvl4pPr>
            <a:lvl5pPr>
              <a:buNone/>
              <a:defRPr sz="1300">
                <a:solidFill>
                  <a:schemeClr val="tx1">
                    <a:tint val="75000"/>
                  </a:schemeClr>
                </a:solidFill>
              </a:defRPr>
            </a:lvl5pPr>
          </a:lstStyle>
          <a:p>
            <a:pPr lvl="0"/>
            <a:r>
              <a:rPr lang="vi-VN" smtClean="0"/>
              <a:t>Bấm &amp; sửa kiểu tiêu đề</a:t>
            </a:r>
          </a:p>
        </p:txBody>
      </p:sp>
      <p:sp>
        <p:nvSpPr>
          <p:cNvPr id="20" name="Nơi giữ chỗ cho Ngày tháng 3"/>
          <p:cNvSpPr>
            <a:spLocks noGrp="1"/>
          </p:cNvSpPr>
          <p:nvPr>
            <p:ph type="dt" sz="half" idx="10"/>
          </p:nvPr>
        </p:nvSpPr>
        <p:spPr bwMode="auto">
          <a:xfrm rot="5400000">
            <a:off x="10879931" y="1103314"/>
            <a:ext cx="2286000" cy="514350"/>
          </a:xfrm>
        </p:spPr>
        <p:txBody>
          <a:bodyPr/>
          <a:lstStyle>
            <a:lvl1pPr>
              <a:defRPr/>
            </a:lvl1pPr>
          </a:lstStyle>
          <a:p>
            <a:pPr>
              <a:defRPr/>
            </a:pPr>
            <a:endParaRPr lang="en-US"/>
          </a:p>
        </p:txBody>
      </p:sp>
      <p:sp>
        <p:nvSpPr>
          <p:cNvPr id="21" name="Nơi giữ chỗ cho Chân trang 4"/>
          <p:cNvSpPr>
            <a:spLocks noGrp="1"/>
          </p:cNvSpPr>
          <p:nvPr>
            <p:ph type="ftr" sz="quarter" idx="11"/>
          </p:nvPr>
        </p:nvSpPr>
        <p:spPr bwMode="auto">
          <a:xfrm rot="5400000">
            <a:off x="10194133" y="4111072"/>
            <a:ext cx="3657600" cy="518636"/>
          </a:xfrm>
        </p:spPr>
        <p:txBody>
          <a:bodyPr/>
          <a:lstStyle>
            <a:lvl1pPr>
              <a:defRPr/>
            </a:lvl1pPr>
          </a:lstStyle>
          <a:p>
            <a:pPr>
              <a:defRPr/>
            </a:pPr>
            <a:endParaRPr lang="en-US"/>
          </a:p>
        </p:txBody>
      </p:sp>
      <p:sp>
        <p:nvSpPr>
          <p:cNvPr id="22" name="Nơi giữ chỗ cho Số hiệu Bản chiếu 5"/>
          <p:cNvSpPr>
            <a:spLocks noGrp="1"/>
          </p:cNvSpPr>
          <p:nvPr>
            <p:ph type="sldNum" sz="quarter" idx="12"/>
          </p:nvPr>
        </p:nvSpPr>
        <p:spPr bwMode="auto">
          <a:xfrm>
            <a:off x="1808799" y="4929205"/>
            <a:ext cx="822960" cy="517525"/>
          </a:xfrm>
        </p:spPr>
        <p:txBody>
          <a:bodyPr/>
          <a:lstStyle>
            <a:lvl1pPr>
              <a:defRPr/>
            </a:lvl1pPr>
          </a:lstStyle>
          <a:p>
            <a:pPr>
              <a:defRPr/>
            </a:pPr>
            <a:fld id="{3A9CD6F6-9E44-4E00-BD3A-588CBAE66C1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633" y="182035"/>
            <a:ext cx="2030611"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413164" y="182059"/>
            <a:ext cx="3450431" cy="3902075"/>
          </a:xfrm>
        </p:spPr>
        <p:txBody>
          <a:bodyPr/>
          <a:lstStyle>
            <a:lvl1pPr>
              <a:defRPr sz="22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8633" y="956760"/>
            <a:ext cx="2030611" cy="3127375"/>
          </a:xfrm>
        </p:spPr>
        <p:txBody>
          <a:bodyPr/>
          <a:lstStyle>
            <a:lvl1pPr marL="0" indent="0">
              <a:buNone/>
              <a:defRPr sz="900"/>
            </a:lvl1pPr>
            <a:lvl2pPr marL="306799" indent="0">
              <a:buNone/>
              <a:defRPr sz="800"/>
            </a:lvl2pPr>
            <a:lvl3pPr marL="613600" indent="0">
              <a:buNone/>
              <a:defRPr sz="700"/>
            </a:lvl3pPr>
            <a:lvl4pPr marL="920389" indent="0">
              <a:buNone/>
              <a:defRPr sz="500"/>
            </a:lvl4pPr>
            <a:lvl5pPr marL="1227192" indent="0">
              <a:buNone/>
              <a:defRPr sz="500"/>
            </a:lvl5pPr>
            <a:lvl6pPr marL="1533987" indent="0">
              <a:buNone/>
              <a:defRPr sz="500"/>
            </a:lvl6pPr>
            <a:lvl7pPr marL="1840779" indent="0">
              <a:buNone/>
              <a:defRPr sz="500"/>
            </a:lvl7pPr>
            <a:lvl8pPr marL="2147583" indent="0">
              <a:buNone/>
              <a:defRPr sz="500"/>
            </a:lvl8pPr>
            <a:lvl9pPr marL="245437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100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794" y="3200425"/>
            <a:ext cx="370332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209794" y="408517"/>
            <a:ext cx="3703320" cy="2743200"/>
          </a:xfrm>
        </p:spPr>
        <p:txBody>
          <a:bodyPr/>
          <a:lstStyle>
            <a:lvl1pPr marL="0" indent="0">
              <a:buNone/>
              <a:defRPr sz="2200"/>
            </a:lvl1pPr>
            <a:lvl2pPr marL="306799" indent="0">
              <a:buNone/>
              <a:defRPr sz="1900"/>
            </a:lvl2pPr>
            <a:lvl3pPr marL="613600" indent="0">
              <a:buNone/>
              <a:defRPr sz="1600"/>
            </a:lvl3pPr>
            <a:lvl4pPr marL="920389" indent="0">
              <a:buNone/>
              <a:defRPr sz="1300"/>
            </a:lvl4pPr>
            <a:lvl5pPr marL="1227192" indent="0">
              <a:buNone/>
              <a:defRPr sz="1300"/>
            </a:lvl5pPr>
            <a:lvl6pPr marL="1533987" indent="0">
              <a:buNone/>
              <a:defRPr sz="1300"/>
            </a:lvl6pPr>
            <a:lvl7pPr marL="1840779" indent="0">
              <a:buNone/>
              <a:defRPr sz="1300"/>
            </a:lvl7pPr>
            <a:lvl8pPr marL="2147583" indent="0">
              <a:buNone/>
              <a:defRPr sz="1300"/>
            </a:lvl8pPr>
            <a:lvl9pPr marL="2454377" indent="0">
              <a:buNone/>
              <a:defRPr sz="1300"/>
            </a:lvl9pPr>
          </a:lstStyle>
          <a:p>
            <a:endParaRPr lang="en-US"/>
          </a:p>
        </p:txBody>
      </p:sp>
      <p:sp>
        <p:nvSpPr>
          <p:cNvPr id="4" name="Text Placeholder 3"/>
          <p:cNvSpPr>
            <a:spLocks noGrp="1"/>
          </p:cNvSpPr>
          <p:nvPr>
            <p:ph type="body" sz="half" idx="2"/>
          </p:nvPr>
        </p:nvSpPr>
        <p:spPr>
          <a:xfrm>
            <a:off x="1209794" y="3578249"/>
            <a:ext cx="3703320" cy="536575"/>
          </a:xfrm>
        </p:spPr>
        <p:txBody>
          <a:bodyPr/>
          <a:lstStyle>
            <a:lvl1pPr marL="0" indent="0">
              <a:buNone/>
              <a:defRPr sz="900"/>
            </a:lvl1pPr>
            <a:lvl2pPr marL="306799" indent="0">
              <a:buNone/>
              <a:defRPr sz="800"/>
            </a:lvl2pPr>
            <a:lvl3pPr marL="613600" indent="0">
              <a:buNone/>
              <a:defRPr sz="700"/>
            </a:lvl3pPr>
            <a:lvl4pPr marL="920389" indent="0">
              <a:buNone/>
              <a:defRPr sz="500"/>
            </a:lvl4pPr>
            <a:lvl5pPr marL="1227192" indent="0">
              <a:buNone/>
              <a:defRPr sz="500"/>
            </a:lvl5pPr>
            <a:lvl6pPr marL="1533987" indent="0">
              <a:buNone/>
              <a:defRPr sz="500"/>
            </a:lvl6pPr>
            <a:lvl7pPr marL="1840779" indent="0">
              <a:buNone/>
              <a:defRPr sz="500"/>
            </a:lvl7pPr>
            <a:lvl8pPr marL="2147583" indent="0">
              <a:buNone/>
              <a:defRPr sz="500"/>
            </a:lvl8pPr>
            <a:lvl9pPr marL="245437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113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18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74847" y="183118"/>
            <a:ext cx="1388745"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8612" y="183118"/>
            <a:ext cx="406336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111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915" y="1420283"/>
            <a:ext cx="524637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25831" y="2590800"/>
            <a:ext cx="4320540" cy="1168400"/>
          </a:xfrm>
        </p:spPr>
        <p:txBody>
          <a:bodyPr/>
          <a:lstStyle>
            <a:lvl1pPr marL="0" indent="0" algn="ctr">
              <a:buNone/>
              <a:defRPr>
                <a:solidFill>
                  <a:schemeClr val="tx1">
                    <a:tint val="75000"/>
                  </a:schemeClr>
                </a:solidFill>
              </a:defRPr>
            </a:lvl1pPr>
            <a:lvl2pPr marL="306818" indent="0" algn="ctr">
              <a:buNone/>
              <a:defRPr>
                <a:solidFill>
                  <a:schemeClr val="tx1">
                    <a:tint val="75000"/>
                  </a:schemeClr>
                </a:solidFill>
              </a:defRPr>
            </a:lvl2pPr>
            <a:lvl3pPr marL="613639" indent="0" algn="ctr">
              <a:buNone/>
              <a:defRPr>
                <a:solidFill>
                  <a:schemeClr val="tx1">
                    <a:tint val="75000"/>
                  </a:schemeClr>
                </a:solidFill>
              </a:defRPr>
            </a:lvl3pPr>
            <a:lvl4pPr marL="920449" indent="0" algn="ctr">
              <a:buNone/>
              <a:defRPr>
                <a:solidFill>
                  <a:schemeClr val="tx1">
                    <a:tint val="75000"/>
                  </a:schemeClr>
                </a:solidFill>
              </a:defRPr>
            </a:lvl4pPr>
            <a:lvl5pPr marL="1227268" indent="0" algn="ctr">
              <a:buNone/>
              <a:defRPr>
                <a:solidFill>
                  <a:schemeClr val="tx1">
                    <a:tint val="75000"/>
                  </a:schemeClr>
                </a:solidFill>
              </a:defRPr>
            </a:lvl5pPr>
            <a:lvl6pPr marL="1534085" indent="0" algn="ctr">
              <a:buNone/>
              <a:defRPr>
                <a:solidFill>
                  <a:schemeClr val="tx1">
                    <a:tint val="75000"/>
                  </a:schemeClr>
                </a:solidFill>
              </a:defRPr>
            </a:lvl6pPr>
            <a:lvl7pPr marL="1840897" indent="0" algn="ctr">
              <a:buNone/>
              <a:defRPr>
                <a:solidFill>
                  <a:schemeClr val="tx1">
                    <a:tint val="75000"/>
                  </a:schemeClr>
                </a:solidFill>
              </a:defRPr>
            </a:lvl7pPr>
            <a:lvl8pPr marL="2147719" indent="0" algn="ctr">
              <a:buNone/>
              <a:defRPr>
                <a:solidFill>
                  <a:schemeClr val="tx1">
                    <a:tint val="75000"/>
                  </a:schemeClr>
                </a:solidFill>
              </a:defRPr>
            </a:lvl8pPr>
            <a:lvl9pPr marL="24545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739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935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7561" y="2937947"/>
            <a:ext cx="5246370" cy="908051"/>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7561" y="1937824"/>
            <a:ext cx="5246370" cy="1000125"/>
          </a:xfrm>
        </p:spPr>
        <p:txBody>
          <a:bodyPr anchor="b"/>
          <a:lstStyle>
            <a:lvl1pPr marL="0" indent="0">
              <a:buNone/>
              <a:defRPr sz="1300">
                <a:solidFill>
                  <a:schemeClr val="tx1">
                    <a:tint val="75000"/>
                  </a:schemeClr>
                </a:solidFill>
              </a:defRPr>
            </a:lvl1pPr>
            <a:lvl2pPr marL="306818" indent="0">
              <a:buNone/>
              <a:defRPr sz="1200">
                <a:solidFill>
                  <a:schemeClr val="tx1">
                    <a:tint val="75000"/>
                  </a:schemeClr>
                </a:solidFill>
              </a:defRPr>
            </a:lvl2pPr>
            <a:lvl3pPr marL="613639" indent="0">
              <a:buNone/>
              <a:defRPr sz="1100">
                <a:solidFill>
                  <a:schemeClr val="tx1">
                    <a:tint val="75000"/>
                  </a:schemeClr>
                </a:solidFill>
              </a:defRPr>
            </a:lvl3pPr>
            <a:lvl4pPr marL="920449" indent="0">
              <a:buNone/>
              <a:defRPr sz="900">
                <a:solidFill>
                  <a:schemeClr val="tx1">
                    <a:tint val="75000"/>
                  </a:schemeClr>
                </a:solidFill>
              </a:defRPr>
            </a:lvl4pPr>
            <a:lvl5pPr marL="1227268" indent="0">
              <a:buNone/>
              <a:defRPr sz="900">
                <a:solidFill>
                  <a:schemeClr val="tx1">
                    <a:tint val="75000"/>
                  </a:schemeClr>
                </a:solidFill>
              </a:defRPr>
            </a:lvl5pPr>
            <a:lvl6pPr marL="1534085" indent="0">
              <a:buNone/>
              <a:defRPr sz="900">
                <a:solidFill>
                  <a:schemeClr val="tx1">
                    <a:tint val="75000"/>
                  </a:schemeClr>
                </a:solidFill>
              </a:defRPr>
            </a:lvl6pPr>
            <a:lvl7pPr marL="1840897" indent="0">
              <a:buNone/>
              <a:defRPr sz="900">
                <a:solidFill>
                  <a:schemeClr val="tx1">
                    <a:tint val="75000"/>
                  </a:schemeClr>
                </a:solidFill>
              </a:defRPr>
            </a:lvl7pPr>
            <a:lvl8pPr marL="2147719" indent="0">
              <a:buNone/>
              <a:defRPr sz="900">
                <a:solidFill>
                  <a:schemeClr val="tx1">
                    <a:tint val="75000"/>
                  </a:schemeClr>
                </a:solidFill>
              </a:defRPr>
            </a:lvl8pPr>
            <a:lvl9pPr marL="2454534"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98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8612"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37537"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744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8613" y="1023410"/>
            <a:ext cx="2727127" cy="426508"/>
          </a:xfrm>
        </p:spPr>
        <p:txBody>
          <a:bodyPr anchor="b"/>
          <a:lstStyle>
            <a:lvl1pPr marL="0" indent="0">
              <a:buNone/>
              <a:defRPr sz="1600" b="1"/>
            </a:lvl1pPr>
            <a:lvl2pPr marL="306818" indent="0">
              <a:buNone/>
              <a:defRPr sz="1300" b="1"/>
            </a:lvl2pPr>
            <a:lvl3pPr marL="613639" indent="0">
              <a:buNone/>
              <a:defRPr sz="1200" b="1"/>
            </a:lvl3pPr>
            <a:lvl4pPr marL="920449" indent="0">
              <a:buNone/>
              <a:defRPr sz="1100" b="1"/>
            </a:lvl4pPr>
            <a:lvl5pPr marL="1227268" indent="0">
              <a:buNone/>
              <a:defRPr sz="1100" b="1"/>
            </a:lvl5pPr>
            <a:lvl6pPr marL="1534085" indent="0">
              <a:buNone/>
              <a:defRPr sz="1100" b="1"/>
            </a:lvl6pPr>
            <a:lvl7pPr marL="1840897" indent="0">
              <a:buNone/>
              <a:defRPr sz="1100" b="1"/>
            </a:lvl7pPr>
            <a:lvl8pPr marL="2147719" indent="0">
              <a:buNone/>
              <a:defRPr sz="1100" b="1"/>
            </a:lvl8pPr>
            <a:lvl9pPr marL="245453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8613" y="1449917"/>
            <a:ext cx="272712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135406" y="1023410"/>
            <a:ext cx="2728197" cy="426508"/>
          </a:xfrm>
        </p:spPr>
        <p:txBody>
          <a:bodyPr anchor="b"/>
          <a:lstStyle>
            <a:lvl1pPr marL="0" indent="0">
              <a:buNone/>
              <a:defRPr sz="1600" b="1"/>
            </a:lvl1pPr>
            <a:lvl2pPr marL="306818" indent="0">
              <a:buNone/>
              <a:defRPr sz="1300" b="1"/>
            </a:lvl2pPr>
            <a:lvl3pPr marL="613639" indent="0">
              <a:buNone/>
              <a:defRPr sz="1200" b="1"/>
            </a:lvl3pPr>
            <a:lvl4pPr marL="920449" indent="0">
              <a:buNone/>
              <a:defRPr sz="1100" b="1"/>
            </a:lvl4pPr>
            <a:lvl5pPr marL="1227268" indent="0">
              <a:buNone/>
              <a:defRPr sz="1100" b="1"/>
            </a:lvl5pPr>
            <a:lvl6pPr marL="1534085" indent="0">
              <a:buNone/>
              <a:defRPr sz="1100" b="1"/>
            </a:lvl6pPr>
            <a:lvl7pPr marL="1840897" indent="0">
              <a:buNone/>
              <a:defRPr sz="1100" b="1"/>
            </a:lvl7pPr>
            <a:lvl8pPr marL="2147719" indent="0">
              <a:buNone/>
              <a:defRPr sz="1100" b="1"/>
            </a:lvl8pPr>
            <a:lvl9pPr marL="245453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135406" y="1449917"/>
            <a:ext cx="272819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06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84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9" name="Nơi giữ chỗ cho Nội dung 8"/>
          <p:cNvSpPr>
            <a:spLocks noGrp="1"/>
          </p:cNvSpPr>
          <p:nvPr>
            <p:ph sz="quarter" idx="1"/>
          </p:nvPr>
        </p:nvSpPr>
        <p:spPr>
          <a:xfrm>
            <a:off x="617221" y="1600200"/>
            <a:ext cx="4937760" cy="45720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1" name="Nơi giữ chỗ cho Nội dung 10"/>
          <p:cNvSpPr>
            <a:spLocks noGrp="1"/>
          </p:cNvSpPr>
          <p:nvPr>
            <p:ph sz="quarter" idx="2"/>
          </p:nvPr>
        </p:nvSpPr>
        <p:spPr>
          <a:xfrm>
            <a:off x="5764835" y="1600200"/>
            <a:ext cx="4937760" cy="45720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13"/>
          <p:cNvSpPr>
            <a:spLocks noGrp="1"/>
          </p:cNvSpPr>
          <p:nvPr>
            <p:ph type="dt" sz="half" idx="10"/>
          </p:nvPr>
        </p:nvSpPr>
        <p:spPr/>
        <p:txBody>
          <a:bodyPr/>
          <a:lstStyle>
            <a:lvl1pPr>
              <a:defRPr/>
            </a:lvl1pPr>
          </a:lstStyle>
          <a:p>
            <a:pPr>
              <a:defRPr/>
            </a:pPr>
            <a:endParaRPr lang="en-US"/>
          </a:p>
        </p:txBody>
      </p:sp>
      <p:sp>
        <p:nvSpPr>
          <p:cNvPr id="6" name="Nơi giữ chỗ cho Chân trang 2"/>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22"/>
          <p:cNvSpPr>
            <a:spLocks noGrp="1"/>
          </p:cNvSpPr>
          <p:nvPr>
            <p:ph type="sldNum" sz="quarter" idx="12"/>
          </p:nvPr>
        </p:nvSpPr>
        <p:spPr/>
        <p:txBody>
          <a:bodyPr/>
          <a:lstStyle>
            <a:lvl1pPr>
              <a:defRPr/>
            </a:lvl1pPr>
          </a:lstStyle>
          <a:p>
            <a:pPr>
              <a:defRPr/>
            </a:pPr>
            <a:fld id="{12060A7D-2B7E-4D9D-867A-A95E602929F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82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630" y="182035"/>
            <a:ext cx="2030611"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413164" y="182057"/>
            <a:ext cx="3450431" cy="3902075"/>
          </a:xfrm>
        </p:spPr>
        <p:txBody>
          <a:bodyPr/>
          <a:lstStyle>
            <a:lvl1pPr>
              <a:defRPr sz="22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8630" y="956759"/>
            <a:ext cx="2030611" cy="3127375"/>
          </a:xfrm>
        </p:spPr>
        <p:txBody>
          <a:bodyPr/>
          <a:lstStyle>
            <a:lvl1pPr marL="0" indent="0">
              <a:buNone/>
              <a:defRPr sz="900"/>
            </a:lvl1pPr>
            <a:lvl2pPr marL="306818" indent="0">
              <a:buNone/>
              <a:defRPr sz="800"/>
            </a:lvl2pPr>
            <a:lvl3pPr marL="613639" indent="0">
              <a:buNone/>
              <a:defRPr sz="700"/>
            </a:lvl3pPr>
            <a:lvl4pPr marL="920449" indent="0">
              <a:buNone/>
              <a:defRPr sz="500"/>
            </a:lvl4pPr>
            <a:lvl5pPr marL="1227268" indent="0">
              <a:buNone/>
              <a:defRPr sz="500"/>
            </a:lvl5pPr>
            <a:lvl6pPr marL="1534085" indent="0">
              <a:buNone/>
              <a:defRPr sz="500"/>
            </a:lvl6pPr>
            <a:lvl7pPr marL="1840897" indent="0">
              <a:buNone/>
              <a:defRPr sz="500"/>
            </a:lvl7pPr>
            <a:lvl8pPr marL="2147719" indent="0">
              <a:buNone/>
              <a:defRPr sz="500"/>
            </a:lvl8pPr>
            <a:lvl9pPr marL="2454534"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17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794" y="3200424"/>
            <a:ext cx="370332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209794" y="408517"/>
            <a:ext cx="3703320" cy="2743200"/>
          </a:xfrm>
        </p:spPr>
        <p:txBody>
          <a:bodyPr/>
          <a:lstStyle>
            <a:lvl1pPr marL="0" indent="0">
              <a:buNone/>
              <a:defRPr sz="2200"/>
            </a:lvl1pPr>
            <a:lvl2pPr marL="306818" indent="0">
              <a:buNone/>
              <a:defRPr sz="1900"/>
            </a:lvl2pPr>
            <a:lvl3pPr marL="613639" indent="0">
              <a:buNone/>
              <a:defRPr sz="1600"/>
            </a:lvl3pPr>
            <a:lvl4pPr marL="920449" indent="0">
              <a:buNone/>
              <a:defRPr sz="1300"/>
            </a:lvl4pPr>
            <a:lvl5pPr marL="1227268" indent="0">
              <a:buNone/>
              <a:defRPr sz="1300"/>
            </a:lvl5pPr>
            <a:lvl6pPr marL="1534085" indent="0">
              <a:buNone/>
              <a:defRPr sz="1300"/>
            </a:lvl6pPr>
            <a:lvl7pPr marL="1840897" indent="0">
              <a:buNone/>
              <a:defRPr sz="1300"/>
            </a:lvl7pPr>
            <a:lvl8pPr marL="2147719" indent="0">
              <a:buNone/>
              <a:defRPr sz="1300"/>
            </a:lvl8pPr>
            <a:lvl9pPr marL="2454534" indent="0">
              <a:buNone/>
              <a:defRPr sz="1300"/>
            </a:lvl9pPr>
          </a:lstStyle>
          <a:p>
            <a:endParaRPr lang="en-US"/>
          </a:p>
        </p:txBody>
      </p:sp>
      <p:sp>
        <p:nvSpPr>
          <p:cNvPr id="4" name="Text Placeholder 3"/>
          <p:cNvSpPr>
            <a:spLocks noGrp="1"/>
          </p:cNvSpPr>
          <p:nvPr>
            <p:ph type="body" sz="half" idx="2"/>
          </p:nvPr>
        </p:nvSpPr>
        <p:spPr>
          <a:xfrm>
            <a:off x="1209794" y="3578249"/>
            <a:ext cx="3703320" cy="536575"/>
          </a:xfrm>
        </p:spPr>
        <p:txBody>
          <a:bodyPr/>
          <a:lstStyle>
            <a:lvl1pPr marL="0" indent="0">
              <a:buNone/>
              <a:defRPr sz="900"/>
            </a:lvl1pPr>
            <a:lvl2pPr marL="306818" indent="0">
              <a:buNone/>
              <a:defRPr sz="800"/>
            </a:lvl2pPr>
            <a:lvl3pPr marL="613639" indent="0">
              <a:buNone/>
              <a:defRPr sz="700"/>
            </a:lvl3pPr>
            <a:lvl4pPr marL="920449" indent="0">
              <a:buNone/>
              <a:defRPr sz="500"/>
            </a:lvl4pPr>
            <a:lvl5pPr marL="1227268" indent="0">
              <a:buNone/>
              <a:defRPr sz="500"/>
            </a:lvl5pPr>
            <a:lvl6pPr marL="1534085" indent="0">
              <a:buNone/>
              <a:defRPr sz="500"/>
            </a:lvl6pPr>
            <a:lvl7pPr marL="1840897" indent="0">
              <a:buNone/>
              <a:defRPr sz="500"/>
            </a:lvl7pPr>
            <a:lvl8pPr marL="2147719" indent="0">
              <a:buNone/>
              <a:defRPr sz="500"/>
            </a:lvl8pPr>
            <a:lvl9pPr marL="2454534"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430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72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74847" y="183115"/>
            <a:ext cx="1388745"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8612" y="183115"/>
            <a:ext cx="406336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555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915" y="1420283"/>
            <a:ext cx="524637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25831" y="2590800"/>
            <a:ext cx="4320540" cy="1168400"/>
          </a:xfrm>
        </p:spPr>
        <p:txBody>
          <a:bodyPr/>
          <a:lstStyle>
            <a:lvl1pPr marL="0" indent="0" algn="ctr">
              <a:buNone/>
              <a:defRPr>
                <a:solidFill>
                  <a:schemeClr val="tx1">
                    <a:tint val="75000"/>
                  </a:schemeClr>
                </a:solidFill>
              </a:defRPr>
            </a:lvl1pPr>
            <a:lvl2pPr marL="306857" indent="0" algn="ctr">
              <a:buNone/>
              <a:defRPr>
                <a:solidFill>
                  <a:schemeClr val="tx1">
                    <a:tint val="75000"/>
                  </a:schemeClr>
                </a:solidFill>
              </a:defRPr>
            </a:lvl2pPr>
            <a:lvl3pPr marL="613716" indent="0" algn="ctr">
              <a:buNone/>
              <a:defRPr>
                <a:solidFill>
                  <a:schemeClr val="tx1">
                    <a:tint val="75000"/>
                  </a:schemeClr>
                </a:solidFill>
              </a:defRPr>
            </a:lvl3pPr>
            <a:lvl4pPr marL="920566" indent="0" algn="ctr">
              <a:buNone/>
              <a:defRPr>
                <a:solidFill>
                  <a:schemeClr val="tx1">
                    <a:tint val="75000"/>
                  </a:schemeClr>
                </a:solidFill>
              </a:defRPr>
            </a:lvl4pPr>
            <a:lvl5pPr marL="1227426" indent="0" algn="ctr">
              <a:buNone/>
              <a:defRPr>
                <a:solidFill>
                  <a:schemeClr val="tx1">
                    <a:tint val="75000"/>
                  </a:schemeClr>
                </a:solidFill>
              </a:defRPr>
            </a:lvl5pPr>
            <a:lvl6pPr marL="1534282" indent="0" algn="ctr">
              <a:buNone/>
              <a:defRPr>
                <a:solidFill>
                  <a:schemeClr val="tx1">
                    <a:tint val="75000"/>
                  </a:schemeClr>
                </a:solidFill>
              </a:defRPr>
            </a:lvl6pPr>
            <a:lvl7pPr marL="1841133" indent="0" algn="ctr">
              <a:buNone/>
              <a:defRPr>
                <a:solidFill>
                  <a:schemeClr val="tx1">
                    <a:tint val="75000"/>
                  </a:schemeClr>
                </a:solidFill>
              </a:defRPr>
            </a:lvl7pPr>
            <a:lvl8pPr marL="2147993" indent="0" algn="ctr">
              <a:buNone/>
              <a:defRPr>
                <a:solidFill>
                  <a:schemeClr val="tx1">
                    <a:tint val="75000"/>
                  </a:schemeClr>
                </a:solidFill>
              </a:defRPr>
            </a:lvl8pPr>
            <a:lvl9pPr marL="24548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406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204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7561" y="2937947"/>
            <a:ext cx="5246370" cy="908051"/>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7561" y="1937824"/>
            <a:ext cx="5246370" cy="1000125"/>
          </a:xfrm>
        </p:spPr>
        <p:txBody>
          <a:bodyPr anchor="b"/>
          <a:lstStyle>
            <a:lvl1pPr marL="0" indent="0">
              <a:buNone/>
              <a:defRPr sz="1300">
                <a:solidFill>
                  <a:schemeClr val="tx1">
                    <a:tint val="75000"/>
                  </a:schemeClr>
                </a:solidFill>
              </a:defRPr>
            </a:lvl1pPr>
            <a:lvl2pPr marL="306857" indent="0">
              <a:buNone/>
              <a:defRPr sz="1200">
                <a:solidFill>
                  <a:schemeClr val="tx1">
                    <a:tint val="75000"/>
                  </a:schemeClr>
                </a:solidFill>
              </a:defRPr>
            </a:lvl2pPr>
            <a:lvl3pPr marL="613716" indent="0">
              <a:buNone/>
              <a:defRPr sz="1100">
                <a:solidFill>
                  <a:schemeClr val="tx1">
                    <a:tint val="75000"/>
                  </a:schemeClr>
                </a:solidFill>
              </a:defRPr>
            </a:lvl3pPr>
            <a:lvl4pPr marL="920566" indent="0">
              <a:buNone/>
              <a:defRPr sz="900">
                <a:solidFill>
                  <a:schemeClr val="tx1">
                    <a:tint val="75000"/>
                  </a:schemeClr>
                </a:solidFill>
              </a:defRPr>
            </a:lvl4pPr>
            <a:lvl5pPr marL="1227426" indent="0">
              <a:buNone/>
              <a:defRPr sz="900">
                <a:solidFill>
                  <a:schemeClr val="tx1">
                    <a:tint val="75000"/>
                  </a:schemeClr>
                </a:solidFill>
              </a:defRPr>
            </a:lvl5pPr>
            <a:lvl6pPr marL="1534282" indent="0">
              <a:buNone/>
              <a:defRPr sz="900">
                <a:solidFill>
                  <a:schemeClr val="tx1">
                    <a:tint val="75000"/>
                  </a:schemeClr>
                </a:solidFill>
              </a:defRPr>
            </a:lvl6pPr>
            <a:lvl7pPr marL="1841133" indent="0">
              <a:buNone/>
              <a:defRPr sz="900">
                <a:solidFill>
                  <a:schemeClr val="tx1">
                    <a:tint val="75000"/>
                  </a:schemeClr>
                </a:solidFill>
              </a:defRPr>
            </a:lvl7pPr>
            <a:lvl8pPr marL="2147993" indent="0">
              <a:buNone/>
              <a:defRPr sz="900">
                <a:solidFill>
                  <a:schemeClr val="tx1">
                    <a:tint val="75000"/>
                  </a:schemeClr>
                </a:solidFill>
              </a:defRPr>
            </a:lvl8pPr>
            <a:lvl9pPr marL="2454848"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775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8612"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37537"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0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8613" y="1023410"/>
            <a:ext cx="2727127" cy="426508"/>
          </a:xfrm>
        </p:spPr>
        <p:txBody>
          <a:bodyPr anchor="b"/>
          <a:lstStyle>
            <a:lvl1pPr marL="0" indent="0">
              <a:buNone/>
              <a:defRPr sz="1600" b="1"/>
            </a:lvl1pPr>
            <a:lvl2pPr marL="306857" indent="0">
              <a:buNone/>
              <a:defRPr sz="1300" b="1"/>
            </a:lvl2pPr>
            <a:lvl3pPr marL="613716" indent="0">
              <a:buNone/>
              <a:defRPr sz="1200" b="1"/>
            </a:lvl3pPr>
            <a:lvl4pPr marL="920566" indent="0">
              <a:buNone/>
              <a:defRPr sz="1100" b="1"/>
            </a:lvl4pPr>
            <a:lvl5pPr marL="1227426" indent="0">
              <a:buNone/>
              <a:defRPr sz="1100" b="1"/>
            </a:lvl5pPr>
            <a:lvl6pPr marL="1534282" indent="0">
              <a:buNone/>
              <a:defRPr sz="1100" b="1"/>
            </a:lvl6pPr>
            <a:lvl7pPr marL="1841133" indent="0">
              <a:buNone/>
              <a:defRPr sz="1100" b="1"/>
            </a:lvl7pPr>
            <a:lvl8pPr marL="2147993" indent="0">
              <a:buNone/>
              <a:defRPr sz="1100" b="1"/>
            </a:lvl8pPr>
            <a:lvl9pPr marL="245484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8613" y="1449917"/>
            <a:ext cx="272712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135406" y="1023410"/>
            <a:ext cx="2728197" cy="426508"/>
          </a:xfrm>
        </p:spPr>
        <p:txBody>
          <a:bodyPr anchor="b"/>
          <a:lstStyle>
            <a:lvl1pPr marL="0" indent="0">
              <a:buNone/>
              <a:defRPr sz="1600" b="1"/>
            </a:lvl1pPr>
            <a:lvl2pPr marL="306857" indent="0">
              <a:buNone/>
              <a:defRPr sz="1300" b="1"/>
            </a:lvl2pPr>
            <a:lvl3pPr marL="613716" indent="0">
              <a:buNone/>
              <a:defRPr sz="1200" b="1"/>
            </a:lvl3pPr>
            <a:lvl4pPr marL="920566" indent="0">
              <a:buNone/>
              <a:defRPr sz="1100" b="1"/>
            </a:lvl4pPr>
            <a:lvl5pPr marL="1227426" indent="0">
              <a:buNone/>
              <a:defRPr sz="1100" b="1"/>
            </a:lvl5pPr>
            <a:lvl6pPr marL="1534282" indent="0">
              <a:buNone/>
              <a:defRPr sz="1100" b="1"/>
            </a:lvl6pPr>
            <a:lvl7pPr marL="1841133" indent="0">
              <a:buNone/>
              <a:defRPr sz="1100" b="1"/>
            </a:lvl7pPr>
            <a:lvl8pPr marL="2147993" indent="0">
              <a:buNone/>
              <a:defRPr sz="1100" b="1"/>
            </a:lvl8pPr>
            <a:lvl9pPr marL="245484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135406" y="1449917"/>
            <a:ext cx="272819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13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17220" y="273051"/>
            <a:ext cx="10184130" cy="1143000"/>
          </a:xfrm>
        </p:spPr>
        <p:txBody>
          <a:bodyPr/>
          <a:lstStyle>
            <a:lvl1pPr>
              <a:defRPr/>
            </a:lvl1pPr>
          </a:lstStyle>
          <a:p>
            <a:r>
              <a:rPr lang="vi-VN" smtClean="0"/>
              <a:t>Bấm &amp; sửa kiểu tiêu đề</a:t>
            </a:r>
            <a:endParaRPr lang="en-US"/>
          </a:p>
        </p:txBody>
      </p:sp>
      <p:sp>
        <p:nvSpPr>
          <p:cNvPr id="11" name="Nơi giữ chỗ cho Nội dung 10"/>
          <p:cNvSpPr>
            <a:spLocks noGrp="1"/>
          </p:cNvSpPr>
          <p:nvPr>
            <p:ph sz="quarter" idx="2"/>
          </p:nvPr>
        </p:nvSpPr>
        <p:spPr>
          <a:xfrm>
            <a:off x="617221" y="2362201"/>
            <a:ext cx="4937760" cy="38862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3" name="Nơi giữ chỗ cho Nội dung 12"/>
          <p:cNvSpPr>
            <a:spLocks noGrp="1"/>
          </p:cNvSpPr>
          <p:nvPr>
            <p:ph sz="quarter" idx="4"/>
          </p:nvPr>
        </p:nvSpPr>
        <p:spPr>
          <a:xfrm>
            <a:off x="5902167" y="2362201"/>
            <a:ext cx="4937760" cy="38862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2" name="Nơi giữ chỗ cho Văn bản 11"/>
          <p:cNvSpPr>
            <a:spLocks noGrp="1"/>
          </p:cNvSpPr>
          <p:nvPr>
            <p:ph type="body" sz="quarter" idx="1"/>
          </p:nvPr>
        </p:nvSpPr>
        <p:spPr>
          <a:xfrm>
            <a:off x="617221" y="1569720"/>
            <a:ext cx="493776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vi-VN" smtClean="0"/>
              <a:t>Bấm &amp; sửa kiểu tiêu đề</a:t>
            </a:r>
          </a:p>
        </p:txBody>
      </p:sp>
      <p:sp>
        <p:nvSpPr>
          <p:cNvPr id="14" name="Nơi giữ chỗ cho Văn bản 13"/>
          <p:cNvSpPr>
            <a:spLocks noGrp="1"/>
          </p:cNvSpPr>
          <p:nvPr>
            <p:ph type="body" sz="quarter" idx="3"/>
          </p:nvPr>
        </p:nvSpPr>
        <p:spPr>
          <a:xfrm>
            <a:off x="5863590" y="1569720"/>
            <a:ext cx="493776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vi-VN" smtClean="0"/>
              <a:t>Bấm &amp; sửa kiểu tiêu đề</a:t>
            </a:r>
          </a:p>
        </p:txBody>
      </p:sp>
      <p:sp>
        <p:nvSpPr>
          <p:cNvPr id="7" name="Nơi giữ chỗ cho Ngày tháng 13"/>
          <p:cNvSpPr>
            <a:spLocks noGrp="1"/>
          </p:cNvSpPr>
          <p:nvPr>
            <p:ph type="dt" sz="half" idx="10"/>
          </p:nvPr>
        </p:nvSpPr>
        <p:spPr/>
        <p:txBody>
          <a:bodyPr/>
          <a:lstStyle>
            <a:lvl1pPr>
              <a:defRPr/>
            </a:lvl1pPr>
          </a:lstStyle>
          <a:p>
            <a:pPr>
              <a:defRPr/>
            </a:pPr>
            <a:endParaRPr lang="en-US"/>
          </a:p>
        </p:txBody>
      </p:sp>
      <p:sp>
        <p:nvSpPr>
          <p:cNvPr id="8" name="Nơi giữ chỗ cho Chân trang 2"/>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22"/>
          <p:cNvSpPr>
            <a:spLocks noGrp="1"/>
          </p:cNvSpPr>
          <p:nvPr>
            <p:ph type="sldNum" sz="quarter" idx="12"/>
          </p:nvPr>
        </p:nvSpPr>
        <p:spPr/>
        <p:txBody>
          <a:bodyPr/>
          <a:lstStyle>
            <a:lvl1pPr>
              <a:defRPr/>
            </a:lvl1pPr>
          </a:lstStyle>
          <a:p>
            <a:pPr>
              <a:defRPr/>
            </a:pPr>
            <a:fld id="{8AEF97CA-9165-4DE5-8460-376DC546424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370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814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630" y="182035"/>
            <a:ext cx="2030611"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413164" y="182054"/>
            <a:ext cx="3450431" cy="3902075"/>
          </a:xfrm>
        </p:spPr>
        <p:txBody>
          <a:bodyPr/>
          <a:lstStyle>
            <a:lvl1pPr>
              <a:defRPr sz="22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8630" y="956756"/>
            <a:ext cx="2030611" cy="3127375"/>
          </a:xfrm>
        </p:spPr>
        <p:txBody>
          <a:bodyPr/>
          <a:lstStyle>
            <a:lvl1pPr marL="0" indent="0">
              <a:buNone/>
              <a:defRPr sz="900"/>
            </a:lvl1pPr>
            <a:lvl2pPr marL="306857" indent="0">
              <a:buNone/>
              <a:defRPr sz="800"/>
            </a:lvl2pPr>
            <a:lvl3pPr marL="613716" indent="0">
              <a:buNone/>
              <a:defRPr sz="700"/>
            </a:lvl3pPr>
            <a:lvl4pPr marL="920566" indent="0">
              <a:buNone/>
              <a:defRPr sz="500"/>
            </a:lvl4pPr>
            <a:lvl5pPr marL="1227426" indent="0">
              <a:buNone/>
              <a:defRPr sz="500"/>
            </a:lvl5pPr>
            <a:lvl6pPr marL="1534282" indent="0">
              <a:buNone/>
              <a:defRPr sz="500"/>
            </a:lvl6pPr>
            <a:lvl7pPr marL="1841133" indent="0">
              <a:buNone/>
              <a:defRPr sz="500"/>
            </a:lvl7pPr>
            <a:lvl8pPr marL="2147993" indent="0">
              <a:buNone/>
              <a:defRPr sz="500"/>
            </a:lvl8pPr>
            <a:lvl9pPr marL="245484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933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794" y="3200422"/>
            <a:ext cx="370332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209794" y="408517"/>
            <a:ext cx="3703320" cy="2743200"/>
          </a:xfrm>
        </p:spPr>
        <p:txBody>
          <a:bodyPr/>
          <a:lstStyle>
            <a:lvl1pPr marL="0" indent="0">
              <a:buNone/>
              <a:defRPr sz="2200"/>
            </a:lvl1pPr>
            <a:lvl2pPr marL="306857" indent="0">
              <a:buNone/>
              <a:defRPr sz="1900"/>
            </a:lvl2pPr>
            <a:lvl3pPr marL="613716" indent="0">
              <a:buNone/>
              <a:defRPr sz="1600"/>
            </a:lvl3pPr>
            <a:lvl4pPr marL="920566" indent="0">
              <a:buNone/>
              <a:defRPr sz="1300"/>
            </a:lvl4pPr>
            <a:lvl5pPr marL="1227426" indent="0">
              <a:buNone/>
              <a:defRPr sz="1300"/>
            </a:lvl5pPr>
            <a:lvl6pPr marL="1534282" indent="0">
              <a:buNone/>
              <a:defRPr sz="1300"/>
            </a:lvl6pPr>
            <a:lvl7pPr marL="1841133" indent="0">
              <a:buNone/>
              <a:defRPr sz="1300"/>
            </a:lvl7pPr>
            <a:lvl8pPr marL="2147993" indent="0">
              <a:buNone/>
              <a:defRPr sz="1300"/>
            </a:lvl8pPr>
            <a:lvl9pPr marL="2454848" indent="0">
              <a:buNone/>
              <a:defRPr sz="1300"/>
            </a:lvl9pPr>
          </a:lstStyle>
          <a:p>
            <a:endParaRPr lang="en-US"/>
          </a:p>
        </p:txBody>
      </p:sp>
      <p:sp>
        <p:nvSpPr>
          <p:cNvPr id="4" name="Text Placeholder 3"/>
          <p:cNvSpPr>
            <a:spLocks noGrp="1"/>
          </p:cNvSpPr>
          <p:nvPr>
            <p:ph type="body" sz="half" idx="2"/>
          </p:nvPr>
        </p:nvSpPr>
        <p:spPr>
          <a:xfrm>
            <a:off x="1209794" y="3578248"/>
            <a:ext cx="3703320" cy="536575"/>
          </a:xfrm>
        </p:spPr>
        <p:txBody>
          <a:bodyPr/>
          <a:lstStyle>
            <a:lvl1pPr marL="0" indent="0">
              <a:buNone/>
              <a:defRPr sz="900"/>
            </a:lvl1pPr>
            <a:lvl2pPr marL="306857" indent="0">
              <a:buNone/>
              <a:defRPr sz="800"/>
            </a:lvl2pPr>
            <a:lvl3pPr marL="613716" indent="0">
              <a:buNone/>
              <a:defRPr sz="700"/>
            </a:lvl3pPr>
            <a:lvl4pPr marL="920566" indent="0">
              <a:buNone/>
              <a:defRPr sz="500"/>
            </a:lvl4pPr>
            <a:lvl5pPr marL="1227426" indent="0">
              <a:buNone/>
              <a:defRPr sz="500"/>
            </a:lvl5pPr>
            <a:lvl6pPr marL="1534282" indent="0">
              <a:buNone/>
              <a:defRPr sz="500"/>
            </a:lvl6pPr>
            <a:lvl7pPr marL="1841133" indent="0">
              <a:buNone/>
              <a:defRPr sz="500"/>
            </a:lvl7pPr>
            <a:lvl8pPr marL="2147993" indent="0">
              <a:buNone/>
              <a:defRPr sz="500"/>
            </a:lvl8pPr>
            <a:lvl9pPr marL="245484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747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752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74847" y="183115"/>
            <a:ext cx="1388745"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8612" y="183115"/>
            <a:ext cx="406336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058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2915" y="1420283"/>
            <a:ext cx="524637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25831" y="2590800"/>
            <a:ext cx="4320540" cy="1168400"/>
          </a:xfrm>
        </p:spPr>
        <p:txBody>
          <a:bodyPr/>
          <a:lstStyle>
            <a:lvl1pPr marL="0" indent="0" algn="ctr">
              <a:buNone/>
              <a:defRPr>
                <a:solidFill>
                  <a:schemeClr val="tx1">
                    <a:tint val="75000"/>
                  </a:schemeClr>
                </a:solidFill>
              </a:defRPr>
            </a:lvl1pPr>
            <a:lvl2pPr marL="306914" indent="0" algn="ctr">
              <a:buNone/>
              <a:defRPr>
                <a:solidFill>
                  <a:schemeClr val="tx1">
                    <a:tint val="75000"/>
                  </a:schemeClr>
                </a:solidFill>
              </a:defRPr>
            </a:lvl2pPr>
            <a:lvl3pPr marL="613833" indent="0" algn="ctr">
              <a:buNone/>
              <a:defRPr>
                <a:solidFill>
                  <a:schemeClr val="tx1">
                    <a:tint val="75000"/>
                  </a:schemeClr>
                </a:solidFill>
              </a:defRPr>
            </a:lvl3pPr>
            <a:lvl4pPr marL="920743" indent="0" algn="ctr">
              <a:buNone/>
              <a:defRPr>
                <a:solidFill>
                  <a:schemeClr val="tx1">
                    <a:tint val="75000"/>
                  </a:schemeClr>
                </a:solidFill>
              </a:defRPr>
            </a:lvl4pPr>
            <a:lvl5pPr marL="1227661" indent="0" algn="ctr">
              <a:buNone/>
              <a:defRPr>
                <a:solidFill>
                  <a:schemeClr val="tx1">
                    <a:tint val="75000"/>
                  </a:schemeClr>
                </a:solidFill>
              </a:defRPr>
            </a:lvl5pPr>
            <a:lvl6pPr marL="1534575" indent="0" algn="ctr">
              <a:buNone/>
              <a:defRPr>
                <a:solidFill>
                  <a:schemeClr val="tx1">
                    <a:tint val="75000"/>
                  </a:schemeClr>
                </a:solidFill>
              </a:defRPr>
            </a:lvl6pPr>
            <a:lvl7pPr marL="1841487" indent="0" algn="ctr">
              <a:buNone/>
              <a:defRPr>
                <a:solidFill>
                  <a:schemeClr val="tx1">
                    <a:tint val="75000"/>
                  </a:schemeClr>
                </a:solidFill>
              </a:defRPr>
            </a:lvl7pPr>
            <a:lvl8pPr marL="2148407" indent="0" algn="ctr">
              <a:buNone/>
              <a:defRPr>
                <a:solidFill>
                  <a:schemeClr val="tx1">
                    <a:tint val="75000"/>
                  </a:schemeClr>
                </a:solidFill>
              </a:defRPr>
            </a:lvl8pPr>
            <a:lvl9pPr marL="24553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245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7561" y="2937947"/>
            <a:ext cx="5246370" cy="908051"/>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7561" y="1937822"/>
            <a:ext cx="5246370" cy="1000125"/>
          </a:xfrm>
        </p:spPr>
        <p:txBody>
          <a:bodyPr anchor="b"/>
          <a:lstStyle>
            <a:lvl1pPr marL="0" indent="0">
              <a:buNone/>
              <a:defRPr sz="1300">
                <a:solidFill>
                  <a:schemeClr val="tx1">
                    <a:tint val="75000"/>
                  </a:schemeClr>
                </a:solidFill>
              </a:defRPr>
            </a:lvl1pPr>
            <a:lvl2pPr marL="306914" indent="0">
              <a:buNone/>
              <a:defRPr sz="1200">
                <a:solidFill>
                  <a:schemeClr val="tx1">
                    <a:tint val="75000"/>
                  </a:schemeClr>
                </a:solidFill>
              </a:defRPr>
            </a:lvl2pPr>
            <a:lvl3pPr marL="613833" indent="0">
              <a:buNone/>
              <a:defRPr sz="1100">
                <a:solidFill>
                  <a:schemeClr val="tx1">
                    <a:tint val="75000"/>
                  </a:schemeClr>
                </a:solidFill>
              </a:defRPr>
            </a:lvl3pPr>
            <a:lvl4pPr marL="920743" indent="0">
              <a:buNone/>
              <a:defRPr sz="900">
                <a:solidFill>
                  <a:schemeClr val="tx1">
                    <a:tint val="75000"/>
                  </a:schemeClr>
                </a:solidFill>
              </a:defRPr>
            </a:lvl4pPr>
            <a:lvl5pPr marL="1227661" indent="0">
              <a:buNone/>
              <a:defRPr sz="900">
                <a:solidFill>
                  <a:schemeClr val="tx1">
                    <a:tint val="75000"/>
                  </a:schemeClr>
                </a:solidFill>
              </a:defRPr>
            </a:lvl5pPr>
            <a:lvl6pPr marL="1534575" indent="0">
              <a:buNone/>
              <a:defRPr sz="900">
                <a:solidFill>
                  <a:schemeClr val="tx1">
                    <a:tint val="75000"/>
                  </a:schemeClr>
                </a:solidFill>
              </a:defRPr>
            </a:lvl6pPr>
            <a:lvl7pPr marL="1841487" indent="0">
              <a:buNone/>
              <a:defRPr sz="900">
                <a:solidFill>
                  <a:schemeClr val="tx1">
                    <a:tint val="75000"/>
                  </a:schemeClr>
                </a:solidFill>
              </a:defRPr>
            </a:lvl7pPr>
            <a:lvl8pPr marL="2148407" indent="0">
              <a:buNone/>
              <a:defRPr sz="900">
                <a:solidFill>
                  <a:schemeClr val="tx1">
                    <a:tint val="75000"/>
                  </a:schemeClr>
                </a:solidFill>
              </a:defRPr>
            </a:lvl8pPr>
            <a:lvl9pPr marL="2455319"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150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8612"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37537" y="1066817"/>
            <a:ext cx="2726055"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3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5"/>
          <p:cNvSpPr>
            <a:spLocks noGrp="1"/>
          </p:cNvSpPr>
          <p:nvPr>
            <p:ph type="dt" sz="half" idx="10"/>
          </p:nvPr>
        </p:nvSpPr>
        <p:spPr/>
        <p:txBody>
          <a:bodyPr rtlCol="0"/>
          <a:lstStyle>
            <a:lvl1pPr>
              <a:defRPr/>
            </a:lvl1pPr>
          </a:lstStyle>
          <a:p>
            <a:pPr>
              <a:defRPr/>
            </a:pPr>
            <a:endParaRPr lang="en-US"/>
          </a:p>
        </p:txBody>
      </p:sp>
      <p:sp>
        <p:nvSpPr>
          <p:cNvPr id="4" name="Nơi giữ chỗ cho Số hiệu Bản chiếu 6"/>
          <p:cNvSpPr>
            <a:spLocks noGrp="1"/>
          </p:cNvSpPr>
          <p:nvPr>
            <p:ph type="sldNum" sz="quarter" idx="11"/>
          </p:nvPr>
        </p:nvSpPr>
        <p:spPr/>
        <p:txBody>
          <a:bodyPr rtlCol="0"/>
          <a:lstStyle>
            <a:lvl1pPr>
              <a:defRPr/>
            </a:lvl1pPr>
          </a:lstStyle>
          <a:p>
            <a:pPr>
              <a:defRPr/>
            </a:pPr>
            <a:fld id="{0C9AB9BE-9D33-41ED-8BB4-8EC46C838553}" type="slidenum">
              <a:rPr lang="en-US"/>
              <a:pPr>
                <a:defRPr/>
              </a:pPr>
              <a:t>‹#›</a:t>
            </a:fld>
            <a:endParaRPr lang="en-US"/>
          </a:p>
        </p:txBody>
      </p:sp>
      <p:sp>
        <p:nvSpPr>
          <p:cNvPr id="5" name="Nơi giữ chỗ cho Chân trang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8613" y="1023410"/>
            <a:ext cx="2727127" cy="426508"/>
          </a:xfrm>
        </p:spPr>
        <p:txBody>
          <a:bodyPr anchor="b"/>
          <a:lstStyle>
            <a:lvl1pPr marL="0" indent="0">
              <a:buNone/>
              <a:defRPr sz="1600" b="1"/>
            </a:lvl1pPr>
            <a:lvl2pPr marL="306914" indent="0">
              <a:buNone/>
              <a:defRPr sz="1300" b="1"/>
            </a:lvl2pPr>
            <a:lvl3pPr marL="613833" indent="0">
              <a:buNone/>
              <a:defRPr sz="1200" b="1"/>
            </a:lvl3pPr>
            <a:lvl4pPr marL="920743" indent="0">
              <a:buNone/>
              <a:defRPr sz="1100" b="1"/>
            </a:lvl4pPr>
            <a:lvl5pPr marL="1227661" indent="0">
              <a:buNone/>
              <a:defRPr sz="1100" b="1"/>
            </a:lvl5pPr>
            <a:lvl6pPr marL="1534575" indent="0">
              <a:buNone/>
              <a:defRPr sz="1100" b="1"/>
            </a:lvl6pPr>
            <a:lvl7pPr marL="1841487" indent="0">
              <a:buNone/>
              <a:defRPr sz="1100" b="1"/>
            </a:lvl7pPr>
            <a:lvl8pPr marL="2148407" indent="0">
              <a:buNone/>
              <a:defRPr sz="1100" b="1"/>
            </a:lvl8pPr>
            <a:lvl9pPr marL="245531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8613" y="1449917"/>
            <a:ext cx="272712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135406" y="1023410"/>
            <a:ext cx="2728197" cy="426508"/>
          </a:xfrm>
        </p:spPr>
        <p:txBody>
          <a:bodyPr anchor="b"/>
          <a:lstStyle>
            <a:lvl1pPr marL="0" indent="0">
              <a:buNone/>
              <a:defRPr sz="1600" b="1"/>
            </a:lvl1pPr>
            <a:lvl2pPr marL="306914" indent="0">
              <a:buNone/>
              <a:defRPr sz="1300" b="1"/>
            </a:lvl2pPr>
            <a:lvl3pPr marL="613833" indent="0">
              <a:buNone/>
              <a:defRPr sz="1200" b="1"/>
            </a:lvl3pPr>
            <a:lvl4pPr marL="920743" indent="0">
              <a:buNone/>
              <a:defRPr sz="1100" b="1"/>
            </a:lvl4pPr>
            <a:lvl5pPr marL="1227661" indent="0">
              <a:buNone/>
              <a:defRPr sz="1100" b="1"/>
            </a:lvl5pPr>
            <a:lvl6pPr marL="1534575" indent="0">
              <a:buNone/>
              <a:defRPr sz="1100" b="1"/>
            </a:lvl6pPr>
            <a:lvl7pPr marL="1841487" indent="0">
              <a:buNone/>
              <a:defRPr sz="1100" b="1"/>
            </a:lvl7pPr>
            <a:lvl8pPr marL="2148407" indent="0">
              <a:buNone/>
              <a:defRPr sz="1100" b="1"/>
            </a:lvl8pPr>
            <a:lvl9pPr marL="245531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135406" y="1449917"/>
            <a:ext cx="272819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9950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476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263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625" y="182035"/>
            <a:ext cx="2030611"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413164" y="182052"/>
            <a:ext cx="3450431" cy="3902075"/>
          </a:xfrm>
        </p:spPr>
        <p:txBody>
          <a:bodyPr/>
          <a:lstStyle>
            <a:lvl1pPr>
              <a:defRPr sz="22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8625" y="956753"/>
            <a:ext cx="2030611" cy="3127375"/>
          </a:xfrm>
        </p:spPr>
        <p:txBody>
          <a:bodyPr/>
          <a:lstStyle>
            <a:lvl1pPr marL="0" indent="0">
              <a:buNone/>
              <a:defRPr sz="900"/>
            </a:lvl1pPr>
            <a:lvl2pPr marL="306914" indent="0">
              <a:buNone/>
              <a:defRPr sz="800"/>
            </a:lvl2pPr>
            <a:lvl3pPr marL="613833" indent="0">
              <a:buNone/>
              <a:defRPr sz="700"/>
            </a:lvl3pPr>
            <a:lvl4pPr marL="920743" indent="0">
              <a:buNone/>
              <a:defRPr sz="500"/>
            </a:lvl4pPr>
            <a:lvl5pPr marL="1227661" indent="0">
              <a:buNone/>
              <a:defRPr sz="500"/>
            </a:lvl5pPr>
            <a:lvl6pPr marL="1534575" indent="0">
              <a:buNone/>
              <a:defRPr sz="500"/>
            </a:lvl6pPr>
            <a:lvl7pPr marL="1841487" indent="0">
              <a:buNone/>
              <a:defRPr sz="500"/>
            </a:lvl7pPr>
            <a:lvl8pPr marL="2148407" indent="0">
              <a:buNone/>
              <a:defRPr sz="500"/>
            </a:lvl8pPr>
            <a:lvl9pPr marL="2455319"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264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794" y="3200419"/>
            <a:ext cx="370332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209794" y="408517"/>
            <a:ext cx="3703320" cy="2743200"/>
          </a:xfrm>
        </p:spPr>
        <p:txBody>
          <a:bodyPr/>
          <a:lstStyle>
            <a:lvl1pPr marL="0" indent="0">
              <a:buNone/>
              <a:defRPr sz="2200"/>
            </a:lvl1pPr>
            <a:lvl2pPr marL="306914" indent="0">
              <a:buNone/>
              <a:defRPr sz="1900"/>
            </a:lvl2pPr>
            <a:lvl3pPr marL="613833" indent="0">
              <a:buNone/>
              <a:defRPr sz="1600"/>
            </a:lvl3pPr>
            <a:lvl4pPr marL="920743" indent="0">
              <a:buNone/>
              <a:defRPr sz="1300"/>
            </a:lvl4pPr>
            <a:lvl5pPr marL="1227661" indent="0">
              <a:buNone/>
              <a:defRPr sz="1300"/>
            </a:lvl5pPr>
            <a:lvl6pPr marL="1534575" indent="0">
              <a:buNone/>
              <a:defRPr sz="1300"/>
            </a:lvl6pPr>
            <a:lvl7pPr marL="1841487" indent="0">
              <a:buNone/>
              <a:defRPr sz="1300"/>
            </a:lvl7pPr>
            <a:lvl8pPr marL="2148407" indent="0">
              <a:buNone/>
              <a:defRPr sz="1300"/>
            </a:lvl8pPr>
            <a:lvl9pPr marL="2455319" indent="0">
              <a:buNone/>
              <a:defRPr sz="1300"/>
            </a:lvl9pPr>
          </a:lstStyle>
          <a:p>
            <a:endParaRPr lang="en-US"/>
          </a:p>
        </p:txBody>
      </p:sp>
      <p:sp>
        <p:nvSpPr>
          <p:cNvPr id="4" name="Text Placeholder 3"/>
          <p:cNvSpPr>
            <a:spLocks noGrp="1"/>
          </p:cNvSpPr>
          <p:nvPr>
            <p:ph type="body" sz="half" idx="2"/>
          </p:nvPr>
        </p:nvSpPr>
        <p:spPr>
          <a:xfrm>
            <a:off x="1209794" y="3578244"/>
            <a:ext cx="3703320" cy="536575"/>
          </a:xfrm>
        </p:spPr>
        <p:txBody>
          <a:bodyPr/>
          <a:lstStyle>
            <a:lvl1pPr marL="0" indent="0">
              <a:buNone/>
              <a:defRPr sz="900"/>
            </a:lvl1pPr>
            <a:lvl2pPr marL="306914" indent="0">
              <a:buNone/>
              <a:defRPr sz="800"/>
            </a:lvl2pPr>
            <a:lvl3pPr marL="613833" indent="0">
              <a:buNone/>
              <a:defRPr sz="700"/>
            </a:lvl3pPr>
            <a:lvl4pPr marL="920743" indent="0">
              <a:buNone/>
              <a:defRPr sz="500"/>
            </a:lvl4pPr>
            <a:lvl5pPr marL="1227661" indent="0">
              <a:buNone/>
              <a:defRPr sz="500"/>
            </a:lvl5pPr>
            <a:lvl6pPr marL="1534575" indent="0">
              <a:buNone/>
              <a:defRPr sz="500"/>
            </a:lvl6pPr>
            <a:lvl7pPr marL="1841487" indent="0">
              <a:buNone/>
              <a:defRPr sz="500"/>
            </a:lvl7pPr>
            <a:lvl8pPr marL="2148407" indent="0">
              <a:buNone/>
              <a:defRPr sz="500"/>
            </a:lvl8pPr>
            <a:lvl9pPr marL="2455319"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8829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50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74847" y="183110"/>
            <a:ext cx="1388745"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8612" y="183110"/>
            <a:ext cx="406336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378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0" name="Google Shape;10;p2"/>
          <p:cNvGrpSpPr/>
          <p:nvPr/>
        </p:nvGrpSpPr>
        <p:grpSpPr>
          <a:xfrm>
            <a:off x="-591501" y="-1382400"/>
            <a:ext cx="13167536" cy="9447064"/>
            <a:chOff x="-438149" y="-1036800"/>
            <a:chExt cx="9753730" cy="7085298"/>
          </a:xfrm>
        </p:grpSpPr>
        <p:sp>
          <p:nvSpPr>
            <p:cNvPr id="11" name="Google Shape;11;p2"/>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 name="Google Shape;12;p2"/>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 name="Google Shape;13;p2"/>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 name="Google Shape;14;p2"/>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 name="Google Shape;15;p2"/>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 name="Google Shape;16;p2"/>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 name="Google Shape;17;p2"/>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 name="Google Shape;18;p2"/>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 name="Google Shape;19;p2"/>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 name="Google Shape;20;p2"/>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 name="Google Shape;21;p2"/>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 name="Google Shape;22;p2"/>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 name="Google Shape;23;p2"/>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 name="Google Shape;24;p2"/>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 name="Google Shape;25;p2"/>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6" name="Google Shape;26;p2"/>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7" name="Google Shape;27;p2"/>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 name="Google Shape;28;p2"/>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 name="Google Shape;29;p2"/>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0" name="Google Shape;30;p2"/>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1" name="Google Shape;31;p2"/>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 name="Google Shape;32;p2"/>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 name="Google Shape;33;p2"/>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 name="Google Shape;34;p2"/>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35" name="Google Shape;35;p2"/>
          <p:cNvGrpSpPr/>
          <p:nvPr/>
        </p:nvGrpSpPr>
        <p:grpSpPr>
          <a:xfrm>
            <a:off x="8577771" y="6115142"/>
            <a:ext cx="1161501" cy="1180633"/>
            <a:chOff x="4228489" y="3826381"/>
            <a:chExt cx="860371" cy="885475"/>
          </a:xfrm>
        </p:grpSpPr>
        <p:sp>
          <p:nvSpPr>
            <p:cNvPr id="36" name="Google Shape;36;p2"/>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7" name="Google Shape;37;p2"/>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 name="Google Shape;38;p2"/>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 name="Google Shape;39;p2"/>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 name="Google Shape;40;p2"/>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 name="Google Shape;41;p2"/>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 name="Google Shape;42;p2"/>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 name="Google Shape;43;p2"/>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4" name="Google Shape;44;p2"/>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 name="Google Shape;45;p2"/>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 name="Google Shape;46;p2"/>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 name="Google Shape;47;p2"/>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48" name="Google Shape;48;p2"/>
          <p:cNvGrpSpPr/>
          <p:nvPr/>
        </p:nvGrpSpPr>
        <p:grpSpPr>
          <a:xfrm>
            <a:off x="8228842" y="5935773"/>
            <a:ext cx="909342" cy="589304"/>
            <a:chOff x="3804261" y="3748079"/>
            <a:chExt cx="673587" cy="441978"/>
          </a:xfrm>
        </p:grpSpPr>
        <p:sp>
          <p:nvSpPr>
            <p:cNvPr id="49" name="Google Shape;49;p2"/>
            <p:cNvSpPr/>
            <p:nvPr/>
          </p:nvSpPr>
          <p:spPr>
            <a:xfrm>
              <a:off x="3804261"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 name="Google Shape;50;p2"/>
            <p:cNvSpPr/>
            <p:nvPr/>
          </p:nvSpPr>
          <p:spPr>
            <a:xfrm>
              <a:off x="3928627"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 name="Google Shape;51;p2"/>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 name="Google Shape;52;p2"/>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 name="Google Shape;53;p2"/>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 name="Google Shape;54;p2"/>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5" name="Google Shape;55;p2"/>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 name="Google Shape;56;p2"/>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 name="Google Shape;57;p2"/>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 name="Google Shape;58;p2"/>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 name="Google Shape;59;p2"/>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 name="Google Shape;60;p2"/>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 name="Google Shape;61;p2"/>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 name="Google Shape;62;p2"/>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 name="Google Shape;63;p2"/>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 name="Google Shape;64;p2"/>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 name="Google Shape;65;p2"/>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 name="Google Shape;66;p2"/>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 name="Google Shape;67;p2"/>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8" name="Google Shape;68;p2"/>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 name="Google Shape;69;p2"/>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 name="Google Shape;70;p2"/>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 name="Google Shape;71;p2"/>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 name="Google Shape;72;p2"/>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 name="Google Shape;73;p2"/>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 name="Google Shape;74;p2"/>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 name="Google Shape;75;p2"/>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 name="Google Shape;76;p2"/>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 name="Google Shape;77;p2"/>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78" name="Google Shape;78;p2"/>
          <p:cNvGrpSpPr/>
          <p:nvPr/>
        </p:nvGrpSpPr>
        <p:grpSpPr>
          <a:xfrm>
            <a:off x="689216" y="5935770"/>
            <a:ext cx="1124418" cy="1183027"/>
            <a:chOff x="2293493" y="3811393"/>
            <a:chExt cx="832902" cy="887270"/>
          </a:xfrm>
        </p:grpSpPr>
        <p:sp>
          <p:nvSpPr>
            <p:cNvPr id="79" name="Google Shape;79;p2"/>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 name="Google Shape;80;p2"/>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 name="Google Shape;81;p2"/>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2" name="Google Shape;82;p2"/>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 name="Google Shape;83;p2"/>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 name="Google Shape;84;p2"/>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5" name="Google Shape;85;p2"/>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86" name="Google Shape;86;p2"/>
          <p:cNvGrpSpPr/>
          <p:nvPr/>
        </p:nvGrpSpPr>
        <p:grpSpPr>
          <a:xfrm>
            <a:off x="11032428" y="5054313"/>
            <a:ext cx="1543598" cy="1686181"/>
            <a:chOff x="6758394" y="3187198"/>
            <a:chExt cx="1143406" cy="1264636"/>
          </a:xfrm>
        </p:grpSpPr>
        <p:sp>
          <p:nvSpPr>
            <p:cNvPr id="87" name="Google Shape;87;p2"/>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 name="Google Shape;88;p2"/>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 name="Google Shape;89;p2"/>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 name="Google Shape;90;p2"/>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 name="Google Shape;91;p2"/>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2" name="Google Shape;92;p2"/>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 name="Google Shape;93;p2"/>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94" name="Google Shape;94;p2"/>
          <p:cNvGrpSpPr/>
          <p:nvPr/>
        </p:nvGrpSpPr>
        <p:grpSpPr>
          <a:xfrm rot="-887728">
            <a:off x="60776" y="1259819"/>
            <a:ext cx="563683" cy="971257"/>
            <a:chOff x="1643692" y="2100656"/>
            <a:chExt cx="571730" cy="908611"/>
          </a:xfrm>
        </p:grpSpPr>
        <p:sp>
          <p:nvSpPr>
            <p:cNvPr id="95" name="Google Shape;95;p2"/>
            <p:cNvSpPr/>
            <p:nvPr/>
          </p:nvSpPr>
          <p:spPr>
            <a:xfrm>
              <a:off x="1729303" y="2293724"/>
              <a:ext cx="128719" cy="66888"/>
            </a:xfrm>
            <a:custGeom>
              <a:avLst/>
              <a:gdLst/>
              <a:ahLst/>
              <a:cxnLst/>
              <a:rect l="l" t="t" r="r" b="b"/>
              <a:pathLst>
                <a:path w="4861" h="2526" extrusionOk="0">
                  <a:moveTo>
                    <a:pt x="4601" y="1"/>
                  </a:moveTo>
                  <a:lnTo>
                    <a:pt x="3020" y="661"/>
                  </a:lnTo>
                  <a:lnTo>
                    <a:pt x="1605" y="1251"/>
                  </a:lnTo>
                  <a:lnTo>
                    <a:pt x="0" y="1912"/>
                  </a:lnTo>
                  <a:lnTo>
                    <a:pt x="236" y="2431"/>
                  </a:lnTo>
                  <a:cubicBezTo>
                    <a:pt x="236" y="2478"/>
                    <a:pt x="260" y="2502"/>
                    <a:pt x="260" y="2525"/>
                  </a:cubicBezTo>
                  <a:lnTo>
                    <a:pt x="4861" y="638"/>
                  </a:lnTo>
                  <a:cubicBezTo>
                    <a:pt x="4837" y="591"/>
                    <a:pt x="4837" y="567"/>
                    <a:pt x="4814" y="543"/>
                  </a:cubicBezTo>
                  <a:lnTo>
                    <a:pt x="4601" y="1"/>
                  </a:lnTo>
                  <a:close/>
                </a:path>
              </a:pathLst>
            </a:custGeom>
            <a:solidFill>
              <a:srgbClr val="EAEAE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 name="Google Shape;96;p2"/>
            <p:cNvSpPr/>
            <p:nvPr/>
          </p:nvSpPr>
          <p:spPr>
            <a:xfrm>
              <a:off x="1643692" y="2306991"/>
              <a:ext cx="571730" cy="702276"/>
            </a:xfrm>
            <a:custGeom>
              <a:avLst/>
              <a:gdLst/>
              <a:ahLst/>
              <a:cxnLst/>
              <a:rect l="l" t="t" r="r" b="b"/>
              <a:pathLst>
                <a:path w="21591" h="26521" extrusionOk="0">
                  <a:moveTo>
                    <a:pt x="11305" y="1"/>
                  </a:moveTo>
                  <a:cubicBezTo>
                    <a:pt x="10967" y="1"/>
                    <a:pt x="10622" y="67"/>
                    <a:pt x="10288" y="208"/>
                  </a:cubicBezTo>
                  <a:lnTo>
                    <a:pt x="9344" y="585"/>
                  </a:lnTo>
                  <a:cubicBezTo>
                    <a:pt x="9222" y="634"/>
                    <a:pt x="9096" y="657"/>
                    <a:pt x="8971" y="657"/>
                  </a:cubicBezTo>
                  <a:cubicBezTo>
                    <a:pt x="8613" y="657"/>
                    <a:pt x="8269" y="463"/>
                    <a:pt x="8094" y="113"/>
                  </a:cubicBezTo>
                  <a:lnTo>
                    <a:pt x="3493" y="2001"/>
                  </a:lnTo>
                  <a:cubicBezTo>
                    <a:pt x="3634" y="2496"/>
                    <a:pt x="3398" y="3015"/>
                    <a:pt x="2926" y="3228"/>
                  </a:cubicBezTo>
                  <a:lnTo>
                    <a:pt x="1983" y="3605"/>
                  </a:lnTo>
                  <a:cubicBezTo>
                    <a:pt x="638" y="4148"/>
                    <a:pt x="1" y="5682"/>
                    <a:pt x="543" y="7050"/>
                  </a:cubicBezTo>
                  <a:lnTo>
                    <a:pt x="7881" y="24888"/>
                  </a:lnTo>
                  <a:cubicBezTo>
                    <a:pt x="8293" y="25908"/>
                    <a:pt x="9288" y="26521"/>
                    <a:pt x="10331" y="26521"/>
                  </a:cubicBezTo>
                  <a:cubicBezTo>
                    <a:pt x="10664" y="26521"/>
                    <a:pt x="11001" y="26459"/>
                    <a:pt x="11326" y="26328"/>
                  </a:cubicBezTo>
                  <a:lnTo>
                    <a:pt x="14771" y="24912"/>
                  </a:lnTo>
                  <a:lnTo>
                    <a:pt x="16163" y="24322"/>
                  </a:lnTo>
                  <a:lnTo>
                    <a:pt x="19608" y="22930"/>
                  </a:lnTo>
                  <a:cubicBezTo>
                    <a:pt x="20953" y="22364"/>
                    <a:pt x="21590" y="20830"/>
                    <a:pt x="21048" y="19485"/>
                  </a:cubicBezTo>
                  <a:lnTo>
                    <a:pt x="13709" y="1623"/>
                  </a:lnTo>
                  <a:cubicBezTo>
                    <a:pt x="13301" y="612"/>
                    <a:pt x="12333" y="1"/>
                    <a:pt x="11305" y="1"/>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7" name="Google Shape;97;p2"/>
            <p:cNvSpPr/>
            <p:nvPr/>
          </p:nvSpPr>
          <p:spPr>
            <a:xfrm>
              <a:off x="1687437" y="2100656"/>
              <a:ext cx="183718" cy="257439"/>
            </a:xfrm>
            <a:custGeom>
              <a:avLst/>
              <a:gdLst/>
              <a:ahLst/>
              <a:cxnLst/>
              <a:rect l="l" t="t" r="r" b="b"/>
              <a:pathLst>
                <a:path w="6938" h="9722" extrusionOk="0">
                  <a:moveTo>
                    <a:pt x="641" y="0"/>
                  </a:moveTo>
                  <a:cubicBezTo>
                    <a:pt x="518" y="0"/>
                    <a:pt x="408" y="81"/>
                    <a:pt x="354" y="189"/>
                  </a:cubicBezTo>
                  <a:cubicBezTo>
                    <a:pt x="95" y="709"/>
                    <a:pt x="0" y="1275"/>
                    <a:pt x="47" y="1841"/>
                  </a:cubicBezTo>
                  <a:cubicBezTo>
                    <a:pt x="165" y="3257"/>
                    <a:pt x="1156" y="4484"/>
                    <a:pt x="1180" y="5923"/>
                  </a:cubicBezTo>
                  <a:lnTo>
                    <a:pt x="1864" y="5640"/>
                  </a:lnTo>
                  <a:cubicBezTo>
                    <a:pt x="1899" y="5624"/>
                    <a:pt x="1931" y="5617"/>
                    <a:pt x="1962" y="5617"/>
                  </a:cubicBezTo>
                  <a:cubicBezTo>
                    <a:pt x="2160" y="5617"/>
                    <a:pt x="2255" y="5915"/>
                    <a:pt x="2029" y="6018"/>
                  </a:cubicBezTo>
                  <a:lnTo>
                    <a:pt x="1345" y="6301"/>
                  </a:lnTo>
                  <a:cubicBezTo>
                    <a:pt x="567" y="6631"/>
                    <a:pt x="189" y="7528"/>
                    <a:pt x="496" y="8306"/>
                  </a:cubicBezTo>
                  <a:lnTo>
                    <a:pt x="1086" y="9722"/>
                  </a:lnTo>
                  <a:lnTo>
                    <a:pt x="3823" y="8613"/>
                  </a:lnTo>
                  <a:lnTo>
                    <a:pt x="4200" y="8448"/>
                  </a:lnTo>
                  <a:lnTo>
                    <a:pt x="6937" y="7339"/>
                  </a:lnTo>
                  <a:lnTo>
                    <a:pt x="6347" y="5923"/>
                  </a:lnTo>
                  <a:cubicBezTo>
                    <a:pt x="6116" y="5318"/>
                    <a:pt x="5535" y="4954"/>
                    <a:pt x="4929" y="4954"/>
                  </a:cubicBezTo>
                  <a:cubicBezTo>
                    <a:pt x="4732" y="4954"/>
                    <a:pt x="4533" y="4993"/>
                    <a:pt x="4342" y="5074"/>
                  </a:cubicBezTo>
                  <a:lnTo>
                    <a:pt x="3658" y="5357"/>
                  </a:lnTo>
                  <a:cubicBezTo>
                    <a:pt x="3625" y="5372"/>
                    <a:pt x="3594" y="5378"/>
                    <a:pt x="3565" y="5378"/>
                  </a:cubicBezTo>
                  <a:cubicBezTo>
                    <a:pt x="3368" y="5378"/>
                    <a:pt x="3286" y="5062"/>
                    <a:pt x="3492" y="4979"/>
                  </a:cubicBezTo>
                  <a:lnTo>
                    <a:pt x="4200" y="4696"/>
                  </a:lnTo>
                  <a:cubicBezTo>
                    <a:pt x="3209" y="3658"/>
                    <a:pt x="3044" y="2077"/>
                    <a:pt x="2124" y="992"/>
                  </a:cubicBezTo>
                  <a:cubicBezTo>
                    <a:pt x="1770" y="543"/>
                    <a:pt x="1298" y="213"/>
                    <a:pt x="755" y="24"/>
                  </a:cubicBezTo>
                  <a:cubicBezTo>
                    <a:pt x="717" y="8"/>
                    <a:pt x="678" y="0"/>
                    <a:pt x="641" y="0"/>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8" name="Google Shape;98;p2"/>
            <p:cNvSpPr/>
            <p:nvPr/>
          </p:nvSpPr>
          <p:spPr>
            <a:xfrm>
              <a:off x="1723663" y="2292877"/>
              <a:ext cx="21899" cy="39217"/>
            </a:xfrm>
            <a:custGeom>
              <a:avLst/>
              <a:gdLst/>
              <a:ahLst/>
              <a:cxnLst/>
              <a:rect l="l" t="t" r="r" b="b"/>
              <a:pathLst>
                <a:path w="827" h="1481" extrusionOk="0">
                  <a:moveTo>
                    <a:pt x="175" y="0"/>
                  </a:moveTo>
                  <a:cubicBezTo>
                    <a:pt x="156" y="0"/>
                    <a:pt x="136" y="3"/>
                    <a:pt x="119" y="9"/>
                  </a:cubicBezTo>
                  <a:cubicBezTo>
                    <a:pt x="48" y="33"/>
                    <a:pt x="1" y="127"/>
                    <a:pt x="48" y="198"/>
                  </a:cubicBezTo>
                  <a:lnTo>
                    <a:pt x="520" y="1378"/>
                  </a:lnTo>
                  <a:cubicBezTo>
                    <a:pt x="538" y="1450"/>
                    <a:pt x="597" y="1481"/>
                    <a:pt x="656" y="1481"/>
                  </a:cubicBezTo>
                  <a:cubicBezTo>
                    <a:pt x="674" y="1481"/>
                    <a:pt x="692" y="1478"/>
                    <a:pt x="709" y="1472"/>
                  </a:cubicBezTo>
                  <a:cubicBezTo>
                    <a:pt x="803" y="1425"/>
                    <a:pt x="827" y="1354"/>
                    <a:pt x="803" y="1260"/>
                  </a:cubicBezTo>
                  <a:lnTo>
                    <a:pt x="331" y="80"/>
                  </a:lnTo>
                  <a:cubicBezTo>
                    <a:pt x="296" y="27"/>
                    <a:pt x="234" y="0"/>
                    <a:pt x="175" y="0"/>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 name="Google Shape;99;p2"/>
            <p:cNvSpPr/>
            <p:nvPr/>
          </p:nvSpPr>
          <p:spPr>
            <a:xfrm>
              <a:off x="1746780" y="2283503"/>
              <a:ext cx="21290" cy="39217"/>
            </a:xfrm>
            <a:custGeom>
              <a:avLst/>
              <a:gdLst/>
              <a:ahLst/>
              <a:cxnLst/>
              <a:rect l="l" t="t" r="r" b="b"/>
              <a:pathLst>
                <a:path w="804" h="1481" extrusionOk="0">
                  <a:moveTo>
                    <a:pt x="162" y="0"/>
                  </a:moveTo>
                  <a:cubicBezTo>
                    <a:pt x="141" y="0"/>
                    <a:pt x="119" y="3"/>
                    <a:pt x="95" y="9"/>
                  </a:cubicBezTo>
                  <a:cubicBezTo>
                    <a:pt x="24" y="33"/>
                    <a:pt x="1" y="127"/>
                    <a:pt x="24" y="198"/>
                  </a:cubicBezTo>
                  <a:lnTo>
                    <a:pt x="496" y="1378"/>
                  </a:lnTo>
                  <a:cubicBezTo>
                    <a:pt x="532" y="1450"/>
                    <a:pt x="582" y="1481"/>
                    <a:pt x="646" y="1481"/>
                  </a:cubicBezTo>
                  <a:cubicBezTo>
                    <a:pt x="665" y="1481"/>
                    <a:pt x="686" y="1478"/>
                    <a:pt x="709" y="1472"/>
                  </a:cubicBezTo>
                  <a:cubicBezTo>
                    <a:pt x="779" y="1448"/>
                    <a:pt x="803" y="1354"/>
                    <a:pt x="779" y="1260"/>
                  </a:cubicBezTo>
                  <a:lnTo>
                    <a:pt x="308" y="80"/>
                  </a:lnTo>
                  <a:cubicBezTo>
                    <a:pt x="272" y="27"/>
                    <a:pt x="224" y="0"/>
                    <a:pt x="162" y="0"/>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 name="Google Shape;100;p2"/>
            <p:cNvSpPr/>
            <p:nvPr/>
          </p:nvSpPr>
          <p:spPr>
            <a:xfrm>
              <a:off x="1769288" y="2274129"/>
              <a:ext cx="21899" cy="39217"/>
            </a:xfrm>
            <a:custGeom>
              <a:avLst/>
              <a:gdLst/>
              <a:ahLst/>
              <a:cxnLst/>
              <a:rect l="l" t="t" r="r" b="b"/>
              <a:pathLst>
                <a:path w="827" h="1481" extrusionOk="0">
                  <a:moveTo>
                    <a:pt x="171" y="1"/>
                  </a:moveTo>
                  <a:cubicBezTo>
                    <a:pt x="153" y="1"/>
                    <a:pt x="135" y="4"/>
                    <a:pt x="118" y="9"/>
                  </a:cubicBezTo>
                  <a:cubicBezTo>
                    <a:pt x="24" y="33"/>
                    <a:pt x="0" y="127"/>
                    <a:pt x="24" y="222"/>
                  </a:cubicBezTo>
                  <a:lnTo>
                    <a:pt x="519" y="1401"/>
                  </a:lnTo>
                  <a:cubicBezTo>
                    <a:pt x="537" y="1454"/>
                    <a:pt x="595" y="1481"/>
                    <a:pt x="652" y="1481"/>
                  </a:cubicBezTo>
                  <a:cubicBezTo>
                    <a:pt x="671" y="1481"/>
                    <a:pt x="690" y="1478"/>
                    <a:pt x="708" y="1472"/>
                  </a:cubicBezTo>
                  <a:cubicBezTo>
                    <a:pt x="779" y="1449"/>
                    <a:pt x="826" y="1354"/>
                    <a:pt x="779" y="1283"/>
                  </a:cubicBezTo>
                  <a:lnTo>
                    <a:pt x="307" y="104"/>
                  </a:lnTo>
                  <a:cubicBezTo>
                    <a:pt x="289" y="32"/>
                    <a:pt x="230" y="1"/>
                    <a:pt x="171" y="1"/>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 name="Google Shape;101;p2"/>
            <p:cNvSpPr/>
            <p:nvPr/>
          </p:nvSpPr>
          <p:spPr>
            <a:xfrm>
              <a:off x="1791770" y="2264834"/>
              <a:ext cx="21899" cy="39429"/>
            </a:xfrm>
            <a:custGeom>
              <a:avLst/>
              <a:gdLst/>
              <a:ahLst/>
              <a:cxnLst/>
              <a:rect l="l" t="t" r="r" b="b"/>
              <a:pathLst>
                <a:path w="827" h="1489" extrusionOk="0">
                  <a:moveTo>
                    <a:pt x="158" y="0"/>
                  </a:moveTo>
                  <a:cubicBezTo>
                    <a:pt x="144" y="0"/>
                    <a:pt x="131" y="2"/>
                    <a:pt x="119" y="6"/>
                  </a:cubicBezTo>
                  <a:cubicBezTo>
                    <a:pt x="48" y="53"/>
                    <a:pt x="1" y="124"/>
                    <a:pt x="24" y="219"/>
                  </a:cubicBezTo>
                  <a:lnTo>
                    <a:pt x="520" y="1398"/>
                  </a:lnTo>
                  <a:cubicBezTo>
                    <a:pt x="537" y="1449"/>
                    <a:pt x="591" y="1488"/>
                    <a:pt x="646" y="1488"/>
                  </a:cubicBezTo>
                  <a:cubicBezTo>
                    <a:pt x="667" y="1488"/>
                    <a:pt x="689" y="1482"/>
                    <a:pt x="709" y="1469"/>
                  </a:cubicBezTo>
                  <a:cubicBezTo>
                    <a:pt x="779" y="1446"/>
                    <a:pt x="827" y="1351"/>
                    <a:pt x="803" y="1280"/>
                  </a:cubicBezTo>
                  <a:lnTo>
                    <a:pt x="307" y="101"/>
                  </a:lnTo>
                  <a:cubicBezTo>
                    <a:pt x="288" y="42"/>
                    <a:pt x="221" y="0"/>
                    <a:pt x="158" y="0"/>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 name="Google Shape;102;p2"/>
            <p:cNvSpPr/>
            <p:nvPr/>
          </p:nvSpPr>
          <p:spPr>
            <a:xfrm>
              <a:off x="1814278" y="2255460"/>
              <a:ext cx="21872" cy="39429"/>
            </a:xfrm>
            <a:custGeom>
              <a:avLst/>
              <a:gdLst/>
              <a:ahLst/>
              <a:cxnLst/>
              <a:rect l="l" t="t" r="r" b="b"/>
              <a:pathLst>
                <a:path w="826" h="1489" extrusionOk="0">
                  <a:moveTo>
                    <a:pt x="158" y="0"/>
                  </a:moveTo>
                  <a:cubicBezTo>
                    <a:pt x="144" y="0"/>
                    <a:pt x="131" y="2"/>
                    <a:pt x="118" y="6"/>
                  </a:cubicBezTo>
                  <a:cubicBezTo>
                    <a:pt x="47" y="54"/>
                    <a:pt x="0" y="124"/>
                    <a:pt x="47" y="219"/>
                  </a:cubicBezTo>
                  <a:lnTo>
                    <a:pt x="519" y="1398"/>
                  </a:lnTo>
                  <a:cubicBezTo>
                    <a:pt x="536" y="1450"/>
                    <a:pt x="590" y="1488"/>
                    <a:pt x="645" y="1488"/>
                  </a:cubicBezTo>
                  <a:cubicBezTo>
                    <a:pt x="667" y="1488"/>
                    <a:pt x="688" y="1482"/>
                    <a:pt x="708" y="1469"/>
                  </a:cubicBezTo>
                  <a:cubicBezTo>
                    <a:pt x="802" y="1446"/>
                    <a:pt x="826" y="1351"/>
                    <a:pt x="802" y="1281"/>
                  </a:cubicBezTo>
                  <a:lnTo>
                    <a:pt x="330" y="101"/>
                  </a:lnTo>
                  <a:cubicBezTo>
                    <a:pt x="292" y="42"/>
                    <a:pt x="221" y="0"/>
                    <a:pt x="158" y="0"/>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 name="Google Shape;103;p2"/>
            <p:cNvSpPr/>
            <p:nvPr/>
          </p:nvSpPr>
          <p:spPr>
            <a:xfrm>
              <a:off x="1912763" y="2553451"/>
              <a:ext cx="234322" cy="368655"/>
            </a:xfrm>
            <a:custGeom>
              <a:avLst/>
              <a:gdLst/>
              <a:ahLst/>
              <a:cxnLst/>
              <a:rect l="l" t="t" r="r" b="b"/>
              <a:pathLst>
                <a:path w="8849" h="13922" extrusionOk="0">
                  <a:moveTo>
                    <a:pt x="4578" y="0"/>
                  </a:moveTo>
                  <a:cubicBezTo>
                    <a:pt x="2926" y="1746"/>
                    <a:pt x="1699" y="3846"/>
                    <a:pt x="968" y="6135"/>
                  </a:cubicBezTo>
                  <a:cubicBezTo>
                    <a:pt x="166" y="8660"/>
                    <a:pt x="0" y="11326"/>
                    <a:pt x="472" y="13921"/>
                  </a:cubicBezTo>
                  <a:lnTo>
                    <a:pt x="8589" y="10594"/>
                  </a:lnTo>
                  <a:cubicBezTo>
                    <a:pt x="8754" y="10524"/>
                    <a:pt x="8849" y="10311"/>
                    <a:pt x="8778" y="10146"/>
                  </a:cubicBezTo>
                  <a:lnTo>
                    <a:pt x="4578"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 name="Google Shape;104;p2"/>
            <p:cNvSpPr/>
            <p:nvPr/>
          </p:nvSpPr>
          <p:spPr>
            <a:xfrm>
              <a:off x="1719293" y="2404836"/>
              <a:ext cx="316171" cy="527482"/>
            </a:xfrm>
            <a:custGeom>
              <a:avLst/>
              <a:gdLst/>
              <a:ahLst/>
              <a:cxnLst/>
              <a:rect l="l" t="t" r="r" b="b"/>
              <a:pathLst>
                <a:path w="11940" h="19920" extrusionOk="0">
                  <a:moveTo>
                    <a:pt x="9443" y="1"/>
                  </a:moveTo>
                  <a:cubicBezTo>
                    <a:pt x="9396" y="1"/>
                    <a:pt x="9347" y="10"/>
                    <a:pt x="9297" y="28"/>
                  </a:cubicBezTo>
                  <a:lnTo>
                    <a:pt x="260" y="3733"/>
                  </a:lnTo>
                  <a:cubicBezTo>
                    <a:pt x="95" y="3803"/>
                    <a:pt x="1" y="4016"/>
                    <a:pt x="71" y="4181"/>
                  </a:cubicBezTo>
                  <a:lnTo>
                    <a:pt x="6442" y="19707"/>
                  </a:lnTo>
                  <a:cubicBezTo>
                    <a:pt x="6497" y="19834"/>
                    <a:pt x="6635" y="19919"/>
                    <a:pt x="6772" y="19919"/>
                  </a:cubicBezTo>
                  <a:cubicBezTo>
                    <a:pt x="6812" y="19919"/>
                    <a:pt x="6853" y="19912"/>
                    <a:pt x="6890" y="19895"/>
                  </a:cubicBezTo>
                  <a:lnTo>
                    <a:pt x="7834" y="19494"/>
                  </a:lnTo>
                  <a:cubicBezTo>
                    <a:pt x="6890" y="14469"/>
                    <a:pt x="8424" y="9278"/>
                    <a:pt x="11940" y="5573"/>
                  </a:cubicBezTo>
                  <a:lnTo>
                    <a:pt x="9745" y="193"/>
                  </a:lnTo>
                  <a:cubicBezTo>
                    <a:pt x="9693" y="71"/>
                    <a:pt x="9577" y="1"/>
                    <a:pt x="94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05" name="Google Shape;105;p2"/>
          <p:cNvGrpSpPr/>
          <p:nvPr/>
        </p:nvGrpSpPr>
        <p:grpSpPr>
          <a:xfrm>
            <a:off x="-13" y="688176"/>
            <a:ext cx="1394315" cy="963061"/>
            <a:chOff x="1143214" y="547371"/>
            <a:chExt cx="1032826" cy="722296"/>
          </a:xfrm>
        </p:grpSpPr>
        <p:sp>
          <p:nvSpPr>
            <p:cNvPr id="106" name="Google Shape;106;p2"/>
            <p:cNvSpPr/>
            <p:nvPr/>
          </p:nvSpPr>
          <p:spPr>
            <a:xfrm>
              <a:off x="1143214" y="614234"/>
              <a:ext cx="990352" cy="655433"/>
            </a:xfrm>
            <a:custGeom>
              <a:avLst/>
              <a:gdLst/>
              <a:ahLst/>
              <a:cxnLst/>
              <a:rect l="l" t="t" r="r" b="b"/>
              <a:pathLst>
                <a:path w="37400" h="24752" extrusionOk="0">
                  <a:moveTo>
                    <a:pt x="1582" y="0"/>
                  </a:moveTo>
                  <a:lnTo>
                    <a:pt x="1" y="2572"/>
                  </a:lnTo>
                  <a:lnTo>
                    <a:pt x="35818" y="24752"/>
                  </a:lnTo>
                  <a:lnTo>
                    <a:pt x="37399" y="22204"/>
                  </a:lnTo>
                  <a:lnTo>
                    <a:pt x="1582" y="0"/>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 name="Google Shape;107;p2"/>
            <p:cNvSpPr/>
            <p:nvPr/>
          </p:nvSpPr>
          <p:spPr>
            <a:xfrm>
              <a:off x="1185715" y="547371"/>
              <a:ext cx="990326" cy="659193"/>
            </a:xfrm>
            <a:custGeom>
              <a:avLst/>
              <a:gdLst/>
              <a:ahLst/>
              <a:cxnLst/>
              <a:rect l="l" t="t" r="r" b="b"/>
              <a:pathLst>
                <a:path w="37399" h="24894" extrusionOk="0">
                  <a:moveTo>
                    <a:pt x="1581" y="1"/>
                  </a:moveTo>
                  <a:lnTo>
                    <a:pt x="0" y="2549"/>
                  </a:lnTo>
                  <a:lnTo>
                    <a:pt x="35818" y="24894"/>
                  </a:lnTo>
                  <a:lnTo>
                    <a:pt x="37399" y="22322"/>
                  </a:lnTo>
                  <a:lnTo>
                    <a:pt x="1581"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 name="Google Shape;108;p2"/>
            <p:cNvSpPr/>
            <p:nvPr/>
          </p:nvSpPr>
          <p:spPr>
            <a:xfrm>
              <a:off x="2031073" y="1082830"/>
              <a:ext cx="47505" cy="68769"/>
            </a:xfrm>
            <a:custGeom>
              <a:avLst/>
              <a:gdLst/>
              <a:ahLst/>
              <a:cxnLst/>
              <a:rect l="l" t="t" r="r" b="b"/>
              <a:pathLst>
                <a:path w="1794" h="2597" extrusionOk="0">
                  <a:moveTo>
                    <a:pt x="1464" y="1"/>
                  </a:moveTo>
                  <a:lnTo>
                    <a:pt x="1" y="2384"/>
                  </a:lnTo>
                  <a:lnTo>
                    <a:pt x="331" y="2596"/>
                  </a:lnTo>
                  <a:lnTo>
                    <a:pt x="1794" y="213"/>
                  </a:lnTo>
                  <a:lnTo>
                    <a:pt x="1464"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 name="Google Shape;109;p2"/>
            <p:cNvSpPr/>
            <p:nvPr/>
          </p:nvSpPr>
          <p:spPr>
            <a:xfrm>
              <a:off x="1977980" y="1050339"/>
              <a:ext cx="47505" cy="68133"/>
            </a:xfrm>
            <a:custGeom>
              <a:avLst/>
              <a:gdLst/>
              <a:ahLst/>
              <a:cxnLst/>
              <a:rect l="l" t="t" r="r" b="b"/>
              <a:pathLst>
                <a:path w="1794" h="2573" extrusionOk="0">
                  <a:moveTo>
                    <a:pt x="1487" y="1"/>
                  </a:moveTo>
                  <a:lnTo>
                    <a:pt x="0" y="2361"/>
                  </a:lnTo>
                  <a:lnTo>
                    <a:pt x="330" y="2573"/>
                  </a:lnTo>
                  <a:lnTo>
                    <a:pt x="1793" y="213"/>
                  </a:lnTo>
                  <a:lnTo>
                    <a:pt x="148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 name="Google Shape;110;p2"/>
            <p:cNvSpPr/>
            <p:nvPr/>
          </p:nvSpPr>
          <p:spPr>
            <a:xfrm>
              <a:off x="1924860" y="1017238"/>
              <a:ext cx="48141" cy="68133"/>
            </a:xfrm>
            <a:custGeom>
              <a:avLst/>
              <a:gdLst/>
              <a:ahLst/>
              <a:cxnLst/>
              <a:rect l="l" t="t" r="r" b="b"/>
              <a:pathLst>
                <a:path w="1818" h="2573" extrusionOk="0">
                  <a:moveTo>
                    <a:pt x="1487" y="0"/>
                  </a:moveTo>
                  <a:lnTo>
                    <a:pt x="0" y="2384"/>
                  </a:lnTo>
                  <a:lnTo>
                    <a:pt x="331" y="2572"/>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 name="Google Shape;111;p2"/>
            <p:cNvSpPr/>
            <p:nvPr/>
          </p:nvSpPr>
          <p:spPr>
            <a:xfrm>
              <a:off x="1395015" y="688590"/>
              <a:ext cx="47505" cy="68742"/>
            </a:xfrm>
            <a:custGeom>
              <a:avLst/>
              <a:gdLst/>
              <a:ahLst/>
              <a:cxnLst/>
              <a:rect l="l" t="t" r="r" b="b"/>
              <a:pathLst>
                <a:path w="1794" h="2596" extrusionOk="0">
                  <a:moveTo>
                    <a:pt x="1464" y="0"/>
                  </a:moveTo>
                  <a:lnTo>
                    <a:pt x="1" y="2383"/>
                  </a:lnTo>
                  <a:lnTo>
                    <a:pt x="307" y="2596"/>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 name="Google Shape;112;p2"/>
            <p:cNvSpPr/>
            <p:nvPr/>
          </p:nvSpPr>
          <p:spPr>
            <a:xfrm>
              <a:off x="1341287" y="657979"/>
              <a:ext cx="47505" cy="68133"/>
            </a:xfrm>
            <a:custGeom>
              <a:avLst/>
              <a:gdLst/>
              <a:ahLst/>
              <a:cxnLst/>
              <a:rect l="l" t="t" r="r" b="b"/>
              <a:pathLst>
                <a:path w="1794" h="2573" extrusionOk="0">
                  <a:moveTo>
                    <a:pt x="1463" y="0"/>
                  </a:moveTo>
                  <a:lnTo>
                    <a:pt x="1" y="2360"/>
                  </a:lnTo>
                  <a:lnTo>
                    <a:pt x="307" y="2572"/>
                  </a:lnTo>
                  <a:lnTo>
                    <a:pt x="1794" y="189"/>
                  </a:lnTo>
                  <a:lnTo>
                    <a:pt x="146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 name="Google Shape;113;p2"/>
            <p:cNvSpPr/>
            <p:nvPr/>
          </p:nvSpPr>
          <p:spPr>
            <a:xfrm>
              <a:off x="1288803" y="622972"/>
              <a:ext cx="47505" cy="68133"/>
            </a:xfrm>
            <a:custGeom>
              <a:avLst/>
              <a:gdLst/>
              <a:ahLst/>
              <a:cxnLst/>
              <a:rect l="l" t="t" r="r" b="b"/>
              <a:pathLst>
                <a:path w="1794" h="2573" extrusionOk="0">
                  <a:moveTo>
                    <a:pt x="1463" y="1"/>
                  </a:moveTo>
                  <a:lnTo>
                    <a:pt x="1" y="2384"/>
                  </a:lnTo>
                  <a:lnTo>
                    <a:pt x="331" y="2573"/>
                  </a:lnTo>
                  <a:lnTo>
                    <a:pt x="1794" y="213"/>
                  </a:lnTo>
                  <a:lnTo>
                    <a:pt x="146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4" name="Google Shape;114;p2"/>
            <p:cNvSpPr/>
            <p:nvPr/>
          </p:nvSpPr>
          <p:spPr>
            <a:xfrm>
              <a:off x="1606831" y="822290"/>
              <a:ext cx="48141" cy="68769"/>
            </a:xfrm>
            <a:custGeom>
              <a:avLst/>
              <a:gdLst/>
              <a:ahLst/>
              <a:cxnLst/>
              <a:rect l="l" t="t" r="r" b="b"/>
              <a:pathLst>
                <a:path w="1818" h="2597" extrusionOk="0">
                  <a:moveTo>
                    <a:pt x="1487" y="1"/>
                  </a:moveTo>
                  <a:lnTo>
                    <a:pt x="0" y="2384"/>
                  </a:lnTo>
                  <a:lnTo>
                    <a:pt x="331" y="2596"/>
                  </a:lnTo>
                  <a:lnTo>
                    <a:pt x="1817" y="213"/>
                  </a:lnTo>
                  <a:lnTo>
                    <a:pt x="148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 name="Google Shape;115;p2"/>
            <p:cNvSpPr/>
            <p:nvPr/>
          </p:nvSpPr>
          <p:spPr>
            <a:xfrm>
              <a:off x="1553712" y="787309"/>
              <a:ext cx="47532" cy="68133"/>
            </a:xfrm>
            <a:custGeom>
              <a:avLst/>
              <a:gdLst/>
              <a:ahLst/>
              <a:cxnLst/>
              <a:rect l="l" t="t" r="r" b="b"/>
              <a:pathLst>
                <a:path w="1795" h="2573" extrusionOk="0">
                  <a:moveTo>
                    <a:pt x="1487" y="0"/>
                  </a:moveTo>
                  <a:lnTo>
                    <a:pt x="1" y="2383"/>
                  </a:lnTo>
                  <a:lnTo>
                    <a:pt x="331" y="2572"/>
                  </a:lnTo>
                  <a:lnTo>
                    <a:pt x="1794" y="213"/>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 name="Google Shape;116;p2"/>
            <p:cNvSpPr/>
            <p:nvPr/>
          </p:nvSpPr>
          <p:spPr>
            <a:xfrm>
              <a:off x="1500619" y="754818"/>
              <a:ext cx="48141" cy="68133"/>
            </a:xfrm>
            <a:custGeom>
              <a:avLst/>
              <a:gdLst/>
              <a:ahLst/>
              <a:cxnLst/>
              <a:rect l="l" t="t" r="r" b="b"/>
              <a:pathLst>
                <a:path w="1818" h="2573" extrusionOk="0">
                  <a:moveTo>
                    <a:pt x="1487" y="0"/>
                  </a:moveTo>
                  <a:lnTo>
                    <a:pt x="0" y="2360"/>
                  </a:lnTo>
                  <a:lnTo>
                    <a:pt x="331" y="2572"/>
                  </a:lnTo>
                  <a:lnTo>
                    <a:pt x="1817" y="189"/>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7" name="Google Shape;117;p2"/>
            <p:cNvSpPr/>
            <p:nvPr/>
          </p:nvSpPr>
          <p:spPr>
            <a:xfrm>
              <a:off x="1819892" y="954135"/>
              <a:ext cx="48141" cy="68742"/>
            </a:xfrm>
            <a:custGeom>
              <a:avLst/>
              <a:gdLst/>
              <a:ahLst/>
              <a:cxnLst/>
              <a:rect l="l" t="t" r="r" b="b"/>
              <a:pathLst>
                <a:path w="1818" h="2596" extrusionOk="0">
                  <a:moveTo>
                    <a:pt x="1487" y="0"/>
                  </a:moveTo>
                  <a:lnTo>
                    <a:pt x="0" y="2383"/>
                  </a:lnTo>
                  <a:lnTo>
                    <a:pt x="331" y="2596"/>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 name="Google Shape;118;p2"/>
            <p:cNvSpPr/>
            <p:nvPr/>
          </p:nvSpPr>
          <p:spPr>
            <a:xfrm>
              <a:off x="1766772" y="921644"/>
              <a:ext cx="47532" cy="68133"/>
            </a:xfrm>
            <a:custGeom>
              <a:avLst/>
              <a:gdLst/>
              <a:ahLst/>
              <a:cxnLst/>
              <a:rect l="l" t="t" r="r" b="b"/>
              <a:pathLst>
                <a:path w="1795" h="2573" extrusionOk="0">
                  <a:moveTo>
                    <a:pt x="1487" y="0"/>
                  </a:moveTo>
                  <a:lnTo>
                    <a:pt x="1" y="2360"/>
                  </a:lnTo>
                  <a:lnTo>
                    <a:pt x="331" y="2572"/>
                  </a:lnTo>
                  <a:lnTo>
                    <a:pt x="1794" y="189"/>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 name="Google Shape;119;p2"/>
            <p:cNvSpPr/>
            <p:nvPr/>
          </p:nvSpPr>
          <p:spPr>
            <a:xfrm>
              <a:off x="1713044" y="886028"/>
              <a:ext cx="47505" cy="68133"/>
            </a:xfrm>
            <a:custGeom>
              <a:avLst/>
              <a:gdLst/>
              <a:ahLst/>
              <a:cxnLst/>
              <a:rect l="l" t="t" r="r" b="b"/>
              <a:pathLst>
                <a:path w="1794" h="2573" extrusionOk="0">
                  <a:moveTo>
                    <a:pt x="1464" y="0"/>
                  </a:moveTo>
                  <a:lnTo>
                    <a:pt x="1" y="2384"/>
                  </a:lnTo>
                  <a:lnTo>
                    <a:pt x="331" y="2572"/>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 name="Google Shape;120;p2"/>
            <p:cNvSpPr/>
            <p:nvPr/>
          </p:nvSpPr>
          <p:spPr>
            <a:xfrm>
              <a:off x="1849259" y="987236"/>
              <a:ext cx="71867" cy="106264"/>
            </a:xfrm>
            <a:custGeom>
              <a:avLst/>
              <a:gdLst/>
              <a:ahLst/>
              <a:cxnLst/>
              <a:rect l="l" t="t" r="r" b="b"/>
              <a:pathLst>
                <a:path w="2714" h="4013" extrusionOk="0">
                  <a:moveTo>
                    <a:pt x="2384" y="1"/>
                  </a:moveTo>
                  <a:lnTo>
                    <a:pt x="0" y="3800"/>
                  </a:lnTo>
                  <a:lnTo>
                    <a:pt x="331" y="4012"/>
                  </a:lnTo>
                  <a:lnTo>
                    <a:pt x="2714" y="213"/>
                  </a:lnTo>
                  <a:lnTo>
                    <a:pt x="2384"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 name="Google Shape;121;p2"/>
            <p:cNvSpPr/>
            <p:nvPr/>
          </p:nvSpPr>
          <p:spPr>
            <a:xfrm>
              <a:off x="1636198" y="852901"/>
              <a:ext cx="71258" cy="106264"/>
            </a:xfrm>
            <a:custGeom>
              <a:avLst/>
              <a:gdLst/>
              <a:ahLst/>
              <a:cxnLst/>
              <a:rect l="l" t="t" r="r" b="b"/>
              <a:pathLst>
                <a:path w="2691" h="4013" extrusionOk="0">
                  <a:moveTo>
                    <a:pt x="2360" y="1"/>
                  </a:moveTo>
                  <a:lnTo>
                    <a:pt x="0" y="3823"/>
                  </a:lnTo>
                  <a:lnTo>
                    <a:pt x="331" y="4012"/>
                  </a:lnTo>
                  <a:lnTo>
                    <a:pt x="2690" y="213"/>
                  </a:lnTo>
                  <a:lnTo>
                    <a:pt x="2360"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 name="Google Shape;122;p2"/>
            <p:cNvSpPr/>
            <p:nvPr/>
          </p:nvSpPr>
          <p:spPr>
            <a:xfrm>
              <a:off x="1424382" y="721691"/>
              <a:ext cx="71258" cy="106264"/>
            </a:xfrm>
            <a:custGeom>
              <a:avLst/>
              <a:gdLst/>
              <a:ahLst/>
              <a:cxnLst/>
              <a:rect l="l" t="t" r="r" b="b"/>
              <a:pathLst>
                <a:path w="2691" h="4013" extrusionOk="0">
                  <a:moveTo>
                    <a:pt x="2360" y="1"/>
                  </a:moveTo>
                  <a:lnTo>
                    <a:pt x="1" y="3800"/>
                  </a:lnTo>
                  <a:lnTo>
                    <a:pt x="331" y="4012"/>
                  </a:lnTo>
                  <a:lnTo>
                    <a:pt x="2691" y="213"/>
                  </a:lnTo>
                  <a:lnTo>
                    <a:pt x="2360"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23" name="Google Shape;123;p2"/>
          <p:cNvGrpSpPr/>
          <p:nvPr/>
        </p:nvGrpSpPr>
        <p:grpSpPr>
          <a:xfrm rot="5083635">
            <a:off x="1281208" y="6057677"/>
            <a:ext cx="1102880" cy="1298707"/>
            <a:chOff x="3393878" y="4486785"/>
            <a:chExt cx="827133" cy="961975"/>
          </a:xfrm>
        </p:grpSpPr>
        <p:sp>
          <p:nvSpPr>
            <p:cNvPr id="124" name="Google Shape;124;p2"/>
            <p:cNvSpPr/>
            <p:nvPr/>
          </p:nvSpPr>
          <p:spPr>
            <a:xfrm>
              <a:off x="3453091" y="4486785"/>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 name="Google Shape;125;p2"/>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 name="Google Shape;126;p2"/>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 name="Google Shape;127;p2"/>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 name="Google Shape;128;p2"/>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 name="Google Shape;129;p2"/>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 name="Google Shape;130;p2"/>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1" name="Google Shape;131;p2"/>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 name="Google Shape;132;p2"/>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 name="Google Shape;133;p2"/>
            <p:cNvSpPr/>
            <p:nvPr/>
          </p:nvSpPr>
          <p:spPr>
            <a:xfrm>
              <a:off x="3820480" y="5046299"/>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4" name="Google Shape;134;p2"/>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 name="Google Shape;135;p2"/>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 name="Google Shape;136;p2"/>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 name="Google Shape;137;p2"/>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8" name="Google Shape;138;p2"/>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9" name="Google Shape;139;p2"/>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0" name="Google Shape;140;p2"/>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41" name="Google Shape;141;p2"/>
          <p:cNvGrpSpPr/>
          <p:nvPr/>
        </p:nvGrpSpPr>
        <p:grpSpPr>
          <a:xfrm>
            <a:off x="41984" y="5211583"/>
            <a:ext cx="993688" cy="1768659"/>
            <a:chOff x="1672423" y="3253452"/>
            <a:chExt cx="736065" cy="1326494"/>
          </a:xfrm>
        </p:grpSpPr>
        <p:sp>
          <p:nvSpPr>
            <p:cNvPr id="142" name="Google Shape;142;p2"/>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3" name="Google Shape;143;p2"/>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 name="Google Shape;144;p2"/>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 name="Google Shape;145;p2"/>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6" name="Google Shape;146;p2"/>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7" name="Google Shape;147;p2"/>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8" name="Google Shape;148;p2"/>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9" name="Google Shape;149;p2"/>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0" name="Google Shape;150;p2"/>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51" name="Google Shape;151;p2"/>
          <p:cNvGrpSpPr/>
          <p:nvPr/>
        </p:nvGrpSpPr>
        <p:grpSpPr>
          <a:xfrm>
            <a:off x="10513908" y="5732635"/>
            <a:ext cx="1201991" cy="1468231"/>
            <a:chOff x="5959271" y="3613664"/>
            <a:chExt cx="890364" cy="1101173"/>
          </a:xfrm>
        </p:grpSpPr>
        <p:sp>
          <p:nvSpPr>
            <p:cNvPr id="152" name="Google Shape;152;p2"/>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3" name="Google Shape;153;p2"/>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4" name="Google Shape;154;p2"/>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5" name="Google Shape;155;p2"/>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6" name="Google Shape;156;p2"/>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7" name="Google Shape;157;p2"/>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8" name="Google Shape;158;p2"/>
            <p:cNvSpPr/>
            <p:nvPr/>
          </p:nvSpPr>
          <p:spPr>
            <a:xfrm>
              <a:off x="6111130" y="3901125"/>
              <a:ext cx="236443" cy="255947"/>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59" name="Google Shape;159;p2"/>
            <p:cNvSpPr/>
            <p:nvPr/>
          </p:nvSpPr>
          <p:spPr>
            <a:xfrm>
              <a:off x="6165312" y="3897675"/>
              <a:ext cx="423166" cy="260088"/>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0" name="Google Shape;160;p2"/>
            <p:cNvSpPr/>
            <p:nvPr/>
          </p:nvSpPr>
          <p:spPr>
            <a:xfrm>
              <a:off x="6105334" y="4214020"/>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1" name="Google Shape;161;p2"/>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62" name="Google Shape;162;p2"/>
          <p:cNvSpPr/>
          <p:nvPr/>
        </p:nvSpPr>
        <p:spPr>
          <a:xfrm>
            <a:off x="9591961" y="3767174"/>
            <a:ext cx="21128"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63" name="Google Shape;163;p2"/>
          <p:cNvGrpSpPr/>
          <p:nvPr/>
        </p:nvGrpSpPr>
        <p:grpSpPr>
          <a:xfrm>
            <a:off x="2152444" y="431042"/>
            <a:ext cx="469917" cy="649533"/>
            <a:chOff x="2157913" y="1144688"/>
            <a:chExt cx="267451" cy="374299"/>
          </a:xfrm>
        </p:grpSpPr>
        <p:sp>
          <p:nvSpPr>
            <p:cNvPr id="164" name="Google Shape;164;p2"/>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 name="Google Shape;165;p2"/>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66" name="Google Shape;166;p2"/>
          <p:cNvGrpSpPr/>
          <p:nvPr/>
        </p:nvGrpSpPr>
        <p:grpSpPr>
          <a:xfrm>
            <a:off x="11016897" y="1542634"/>
            <a:ext cx="1106691" cy="1154179"/>
            <a:chOff x="7088286" y="1674216"/>
            <a:chExt cx="819771" cy="865634"/>
          </a:xfrm>
        </p:grpSpPr>
        <p:grpSp>
          <p:nvGrpSpPr>
            <p:cNvPr id="167" name="Google Shape;167;p2"/>
            <p:cNvGrpSpPr/>
            <p:nvPr/>
          </p:nvGrpSpPr>
          <p:grpSpPr>
            <a:xfrm>
              <a:off x="7331958" y="1674216"/>
              <a:ext cx="576099" cy="865634"/>
              <a:chOff x="7331958" y="1674216"/>
              <a:chExt cx="576099" cy="865634"/>
            </a:xfrm>
          </p:grpSpPr>
          <p:sp>
            <p:nvSpPr>
              <p:cNvPr id="168" name="Google Shape;168;p2"/>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 name="Google Shape;169;p2"/>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 name="Google Shape;170;p2"/>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1" name="Google Shape;171;p2"/>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 name="Google Shape;172;p2"/>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 name="Google Shape;173;p2"/>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4" name="Google Shape;174;p2"/>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 name="Google Shape;175;p2"/>
              <p:cNvSpPr/>
              <p:nvPr/>
            </p:nvSpPr>
            <p:spPr>
              <a:xfrm>
                <a:off x="7423716" y="2201980"/>
                <a:ext cx="344594" cy="264721"/>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 name="Google Shape;176;p2"/>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77" name="Google Shape;177;p2"/>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78" name="Google Shape;178;p2"/>
          <p:cNvSpPr/>
          <p:nvPr/>
        </p:nvSpPr>
        <p:spPr>
          <a:xfrm>
            <a:off x="9619358" y="1108716"/>
            <a:ext cx="148373" cy="147816"/>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79" name="Google Shape;179;p2"/>
          <p:cNvGrpSpPr/>
          <p:nvPr/>
        </p:nvGrpSpPr>
        <p:grpSpPr>
          <a:xfrm>
            <a:off x="10733469" y="-142017"/>
            <a:ext cx="1131573" cy="1988225"/>
            <a:chOff x="6731516" y="350687"/>
            <a:chExt cx="838202" cy="1491169"/>
          </a:xfrm>
        </p:grpSpPr>
        <p:sp>
          <p:nvSpPr>
            <p:cNvPr id="180" name="Google Shape;180;p2"/>
            <p:cNvSpPr/>
            <p:nvPr/>
          </p:nvSpPr>
          <p:spPr>
            <a:xfrm>
              <a:off x="6911475" y="988500"/>
              <a:ext cx="172675" cy="253324"/>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 name="Google Shape;181;p2"/>
            <p:cNvSpPr/>
            <p:nvPr/>
          </p:nvSpPr>
          <p:spPr>
            <a:xfrm>
              <a:off x="6887075" y="1044873"/>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 name="Google Shape;182;p2"/>
            <p:cNvSpPr/>
            <p:nvPr/>
          </p:nvSpPr>
          <p:spPr>
            <a:xfrm>
              <a:off x="7225056" y="902247"/>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 name="Google Shape;183;p2"/>
            <p:cNvSpPr/>
            <p:nvPr/>
          </p:nvSpPr>
          <p:spPr>
            <a:xfrm>
              <a:off x="7288347" y="914894"/>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 name="Google Shape;184;p2"/>
            <p:cNvSpPr/>
            <p:nvPr/>
          </p:nvSpPr>
          <p:spPr>
            <a:xfrm>
              <a:off x="6869611" y="351907"/>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 name="Google Shape;185;p2"/>
            <p:cNvSpPr/>
            <p:nvPr/>
          </p:nvSpPr>
          <p:spPr>
            <a:xfrm>
              <a:off x="6904632" y="350687"/>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6" name="Google Shape;186;p2"/>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7" name="Google Shape;187;p2"/>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8" name="Google Shape;188;p2"/>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9" name="Google Shape;189;p2"/>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0" name="Google Shape;190;p2"/>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1" name="Google Shape;191;p2"/>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2" name="Google Shape;192;p2"/>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3" name="Google Shape;193;p2"/>
            <p:cNvSpPr/>
            <p:nvPr/>
          </p:nvSpPr>
          <p:spPr>
            <a:xfrm>
              <a:off x="7026778" y="783640"/>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4" name="Google Shape;194;p2"/>
            <p:cNvSpPr/>
            <p:nvPr/>
          </p:nvSpPr>
          <p:spPr>
            <a:xfrm>
              <a:off x="7004296" y="783402"/>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5" name="Google Shape;195;p2"/>
            <p:cNvSpPr/>
            <p:nvPr/>
          </p:nvSpPr>
          <p:spPr>
            <a:xfrm>
              <a:off x="7053020" y="795504"/>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6" name="Google Shape;196;p2"/>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7" name="Google Shape;197;p2"/>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8" name="Google Shape;198;p2"/>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99" name="Google Shape;199;p2"/>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0" name="Google Shape;200;p2"/>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1" name="Google Shape;201;p2"/>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202" name="Google Shape;202;p2"/>
          <p:cNvGrpSpPr/>
          <p:nvPr/>
        </p:nvGrpSpPr>
        <p:grpSpPr>
          <a:xfrm>
            <a:off x="9799866" y="6192993"/>
            <a:ext cx="645330" cy="547501"/>
            <a:chOff x="5263209" y="4056946"/>
            <a:chExt cx="478022" cy="410626"/>
          </a:xfrm>
        </p:grpSpPr>
        <p:sp>
          <p:nvSpPr>
            <p:cNvPr id="203" name="Google Shape;203;p2"/>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4" name="Google Shape;204;p2"/>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5" name="Google Shape;205;p2"/>
            <p:cNvSpPr/>
            <p:nvPr/>
          </p:nvSpPr>
          <p:spPr>
            <a:xfrm>
              <a:off x="5420809" y="4061910"/>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6" name="Google Shape;206;p2"/>
            <p:cNvSpPr/>
            <p:nvPr/>
          </p:nvSpPr>
          <p:spPr>
            <a:xfrm>
              <a:off x="5263209" y="4061036"/>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7" name="Google Shape;207;p2"/>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8" name="Google Shape;208;p2"/>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09" name="Google Shape;209;p2"/>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0" name="Google Shape;210;p2"/>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1" name="Google Shape;211;p2"/>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2" name="Google Shape;212;p2"/>
            <p:cNvSpPr/>
            <p:nvPr/>
          </p:nvSpPr>
          <p:spPr>
            <a:xfrm>
              <a:off x="5314448" y="4090906"/>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213" name="Google Shape;213;p2"/>
          <p:cNvGrpSpPr/>
          <p:nvPr/>
        </p:nvGrpSpPr>
        <p:grpSpPr>
          <a:xfrm>
            <a:off x="1722249" y="379080"/>
            <a:ext cx="406655" cy="399569"/>
            <a:chOff x="3312562" y="901016"/>
            <a:chExt cx="301226" cy="299677"/>
          </a:xfrm>
        </p:grpSpPr>
        <p:sp>
          <p:nvSpPr>
            <p:cNvPr id="214" name="Google Shape;214;p2"/>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5" name="Google Shape;215;p2"/>
            <p:cNvSpPr/>
            <p:nvPr/>
          </p:nvSpPr>
          <p:spPr>
            <a:xfrm>
              <a:off x="3399471" y="100354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6" name="Google Shape;216;p2"/>
            <p:cNvSpPr/>
            <p:nvPr/>
          </p:nvSpPr>
          <p:spPr>
            <a:xfrm>
              <a:off x="3490047" y="903145"/>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7" name="Google Shape;217;p2"/>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8" name="Google Shape;218;p2"/>
            <p:cNvSpPr/>
            <p:nvPr/>
          </p:nvSpPr>
          <p:spPr>
            <a:xfrm>
              <a:off x="3377598"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19" name="Google Shape;219;p2"/>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0" name="Google Shape;220;p2"/>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1" name="Google Shape;221;p2"/>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2" name="Google Shape;222;p2"/>
            <p:cNvSpPr/>
            <p:nvPr/>
          </p:nvSpPr>
          <p:spPr>
            <a:xfrm>
              <a:off x="3530032" y="935822"/>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223" name="Google Shape;223;p2"/>
          <p:cNvGrpSpPr/>
          <p:nvPr/>
        </p:nvGrpSpPr>
        <p:grpSpPr>
          <a:xfrm rot="-928815">
            <a:off x="9350419" y="-380588"/>
            <a:ext cx="1318953" cy="1075617"/>
            <a:chOff x="8637793" y="1787288"/>
            <a:chExt cx="977024" cy="806732"/>
          </a:xfrm>
        </p:grpSpPr>
        <p:grpSp>
          <p:nvGrpSpPr>
            <p:cNvPr id="224" name="Google Shape;224;p2"/>
            <p:cNvGrpSpPr/>
            <p:nvPr/>
          </p:nvGrpSpPr>
          <p:grpSpPr>
            <a:xfrm>
              <a:off x="8637793" y="1787288"/>
              <a:ext cx="977024" cy="806732"/>
              <a:chOff x="7418593" y="2244488"/>
              <a:chExt cx="977024" cy="806732"/>
            </a:xfrm>
          </p:grpSpPr>
          <p:sp>
            <p:nvSpPr>
              <p:cNvPr id="225" name="Google Shape;225;p2"/>
              <p:cNvSpPr/>
              <p:nvPr/>
            </p:nvSpPr>
            <p:spPr>
              <a:xfrm>
                <a:off x="7418593" y="2244488"/>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6" name="Google Shape;226;p2"/>
              <p:cNvSpPr/>
              <p:nvPr/>
            </p:nvSpPr>
            <p:spPr>
              <a:xfrm>
                <a:off x="7465904" y="230392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7" name="Google Shape;227;p2"/>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8" name="Google Shape;228;p2"/>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29" name="Google Shape;229;p2"/>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0" name="Google Shape;230;p2"/>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1" name="Google Shape;231;p2"/>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2" name="Google Shape;232;p2"/>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3" name="Google Shape;233;p2"/>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4" name="Google Shape;234;p2"/>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5" name="Google Shape;235;p2"/>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6" name="Google Shape;236;p2"/>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7" name="Google Shape;237;p2"/>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8" name="Google Shape;238;p2"/>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39" name="Google Shape;239;p2"/>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240" name="Google Shape;240;p2"/>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1" name="Google Shape;241;p2"/>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242" name="Google Shape;242;p2"/>
          <p:cNvGrpSpPr/>
          <p:nvPr/>
        </p:nvGrpSpPr>
        <p:grpSpPr>
          <a:xfrm>
            <a:off x="357652" y="1726224"/>
            <a:ext cx="1034158" cy="1367056"/>
            <a:chOff x="1092001" y="1319643"/>
            <a:chExt cx="766043" cy="1025292"/>
          </a:xfrm>
        </p:grpSpPr>
        <p:sp>
          <p:nvSpPr>
            <p:cNvPr id="243" name="Google Shape;243;p2"/>
            <p:cNvSpPr/>
            <p:nvPr/>
          </p:nvSpPr>
          <p:spPr>
            <a:xfrm>
              <a:off x="1226944" y="1536465"/>
              <a:ext cx="524860" cy="680430"/>
            </a:xfrm>
            <a:custGeom>
              <a:avLst/>
              <a:gdLst/>
              <a:ahLst/>
              <a:cxnLst/>
              <a:rect l="l" t="t" r="r" b="b"/>
              <a:pathLst>
                <a:path w="19821" h="25696" extrusionOk="0">
                  <a:moveTo>
                    <a:pt x="16281" y="0"/>
                  </a:moveTo>
                  <a:lnTo>
                    <a:pt x="1" y="23218"/>
                  </a:lnTo>
                  <a:lnTo>
                    <a:pt x="3540" y="25695"/>
                  </a:lnTo>
                  <a:lnTo>
                    <a:pt x="19821" y="2454"/>
                  </a:lnTo>
                  <a:lnTo>
                    <a:pt x="16281" y="0"/>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4" name="Google Shape;244;p2"/>
            <p:cNvSpPr/>
            <p:nvPr/>
          </p:nvSpPr>
          <p:spPr>
            <a:xfrm>
              <a:off x="1135030" y="1472037"/>
              <a:ext cx="524251" cy="680430"/>
            </a:xfrm>
            <a:custGeom>
              <a:avLst/>
              <a:gdLst/>
              <a:ahLst/>
              <a:cxnLst/>
              <a:rect l="l" t="t" r="r" b="b"/>
              <a:pathLst>
                <a:path w="19798" h="25696" extrusionOk="0">
                  <a:moveTo>
                    <a:pt x="16282" y="1"/>
                  </a:moveTo>
                  <a:lnTo>
                    <a:pt x="1" y="23218"/>
                  </a:lnTo>
                  <a:lnTo>
                    <a:pt x="3517" y="25696"/>
                  </a:lnTo>
                  <a:lnTo>
                    <a:pt x="19797" y="2478"/>
                  </a:lnTo>
                  <a:lnTo>
                    <a:pt x="16282"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5" name="Google Shape;245;p2"/>
            <p:cNvSpPr/>
            <p:nvPr/>
          </p:nvSpPr>
          <p:spPr>
            <a:xfrm>
              <a:off x="1092001" y="2261233"/>
              <a:ext cx="98108" cy="82512"/>
            </a:xfrm>
            <a:custGeom>
              <a:avLst/>
              <a:gdLst/>
              <a:ahLst/>
              <a:cxnLst/>
              <a:rect l="l" t="t" r="r" b="b"/>
              <a:pathLst>
                <a:path w="3705" h="3116" extrusionOk="0">
                  <a:moveTo>
                    <a:pt x="2194" y="1"/>
                  </a:moveTo>
                  <a:lnTo>
                    <a:pt x="0" y="3115"/>
                  </a:lnTo>
                  <a:lnTo>
                    <a:pt x="3704" y="1063"/>
                  </a:lnTo>
                  <a:lnTo>
                    <a:pt x="2194" y="1"/>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6" name="Google Shape;246;p2"/>
            <p:cNvSpPr/>
            <p:nvPr/>
          </p:nvSpPr>
          <p:spPr>
            <a:xfrm>
              <a:off x="1093191" y="2234301"/>
              <a:ext cx="58124" cy="110633"/>
            </a:xfrm>
            <a:custGeom>
              <a:avLst/>
              <a:gdLst/>
              <a:ahLst/>
              <a:cxnLst/>
              <a:rect l="l" t="t" r="r" b="b"/>
              <a:pathLst>
                <a:path w="2195" h="4178" extrusionOk="0">
                  <a:moveTo>
                    <a:pt x="684" y="1"/>
                  </a:moveTo>
                  <a:lnTo>
                    <a:pt x="0" y="4177"/>
                  </a:lnTo>
                  <a:lnTo>
                    <a:pt x="0" y="4177"/>
                  </a:lnTo>
                  <a:lnTo>
                    <a:pt x="2194" y="1063"/>
                  </a:lnTo>
                  <a:lnTo>
                    <a:pt x="684"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7" name="Google Shape;247;p2"/>
            <p:cNvSpPr/>
            <p:nvPr/>
          </p:nvSpPr>
          <p:spPr>
            <a:xfrm>
              <a:off x="1150099" y="2151260"/>
              <a:ext cx="170584" cy="138120"/>
            </a:xfrm>
            <a:custGeom>
              <a:avLst/>
              <a:gdLst/>
              <a:ahLst/>
              <a:cxnLst/>
              <a:rect l="l" t="t" r="r" b="b"/>
              <a:pathLst>
                <a:path w="6442" h="5216" extrusionOk="0">
                  <a:moveTo>
                    <a:pt x="2903" y="1"/>
                  </a:moveTo>
                  <a:lnTo>
                    <a:pt x="0" y="4154"/>
                  </a:lnTo>
                  <a:lnTo>
                    <a:pt x="1510" y="5216"/>
                  </a:lnTo>
                  <a:lnTo>
                    <a:pt x="6442" y="2478"/>
                  </a:lnTo>
                  <a:lnTo>
                    <a:pt x="2903"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8" name="Google Shape;248;p2"/>
            <p:cNvSpPr/>
            <p:nvPr/>
          </p:nvSpPr>
          <p:spPr>
            <a:xfrm>
              <a:off x="1110113" y="2085668"/>
              <a:ext cx="116856" cy="175589"/>
            </a:xfrm>
            <a:custGeom>
              <a:avLst/>
              <a:gdLst/>
              <a:ahLst/>
              <a:cxnLst/>
              <a:rect l="l" t="t" r="r" b="b"/>
              <a:pathLst>
                <a:path w="4413" h="6631" extrusionOk="0">
                  <a:moveTo>
                    <a:pt x="897" y="0"/>
                  </a:moveTo>
                  <a:lnTo>
                    <a:pt x="0" y="5569"/>
                  </a:lnTo>
                  <a:lnTo>
                    <a:pt x="1510" y="6631"/>
                  </a:lnTo>
                  <a:lnTo>
                    <a:pt x="4413" y="2478"/>
                  </a:lnTo>
                  <a:lnTo>
                    <a:pt x="897" y="0"/>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49" name="Google Shape;249;p2"/>
            <p:cNvSpPr/>
            <p:nvPr/>
          </p:nvSpPr>
          <p:spPr>
            <a:xfrm>
              <a:off x="1566157" y="1432052"/>
              <a:ext cx="121252" cy="105629"/>
            </a:xfrm>
            <a:custGeom>
              <a:avLst/>
              <a:gdLst/>
              <a:ahLst/>
              <a:cxnLst/>
              <a:rect l="l" t="t" r="r" b="b"/>
              <a:pathLst>
                <a:path w="4579" h="3989" extrusionOk="0">
                  <a:moveTo>
                    <a:pt x="1062" y="1"/>
                  </a:moveTo>
                  <a:lnTo>
                    <a:pt x="1" y="1511"/>
                  </a:lnTo>
                  <a:lnTo>
                    <a:pt x="3516" y="3988"/>
                  </a:lnTo>
                  <a:lnTo>
                    <a:pt x="4578" y="2478"/>
                  </a:lnTo>
                  <a:lnTo>
                    <a:pt x="1062" y="1"/>
                  </a:lnTo>
                  <a:close/>
                </a:path>
              </a:pathLst>
            </a:custGeom>
            <a:solidFill>
              <a:srgbClr val="D6CF5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0" name="Google Shape;250;p2"/>
            <p:cNvSpPr/>
            <p:nvPr/>
          </p:nvSpPr>
          <p:spPr>
            <a:xfrm>
              <a:off x="1658071" y="1496480"/>
              <a:ext cx="121225" cy="104993"/>
            </a:xfrm>
            <a:custGeom>
              <a:avLst/>
              <a:gdLst/>
              <a:ahLst/>
              <a:cxnLst/>
              <a:rect l="l" t="t" r="r" b="b"/>
              <a:pathLst>
                <a:path w="4578" h="3965" extrusionOk="0">
                  <a:moveTo>
                    <a:pt x="1062" y="0"/>
                  </a:moveTo>
                  <a:lnTo>
                    <a:pt x="0" y="1510"/>
                  </a:lnTo>
                  <a:lnTo>
                    <a:pt x="3540" y="3964"/>
                  </a:lnTo>
                  <a:lnTo>
                    <a:pt x="4578" y="2478"/>
                  </a:lnTo>
                  <a:lnTo>
                    <a:pt x="1062" y="0"/>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1" name="Google Shape;251;p2"/>
            <p:cNvSpPr/>
            <p:nvPr/>
          </p:nvSpPr>
          <p:spPr>
            <a:xfrm>
              <a:off x="1593643" y="1319643"/>
              <a:ext cx="188087" cy="178052"/>
            </a:xfrm>
            <a:custGeom>
              <a:avLst/>
              <a:gdLst/>
              <a:ahLst/>
              <a:cxnLst/>
              <a:rect l="l" t="t" r="r" b="b"/>
              <a:pathLst>
                <a:path w="7103" h="6724" extrusionOk="0">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2" name="Google Shape;252;p2"/>
            <p:cNvSpPr/>
            <p:nvPr/>
          </p:nvSpPr>
          <p:spPr>
            <a:xfrm>
              <a:off x="1684335" y="1361357"/>
              <a:ext cx="173709" cy="199950"/>
            </a:xfrm>
            <a:custGeom>
              <a:avLst/>
              <a:gdLst/>
              <a:ahLst/>
              <a:cxnLst/>
              <a:rect l="l" t="t" r="r" b="b"/>
              <a:pathLst>
                <a:path w="6560" h="7551" extrusionOk="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3" name="Google Shape;253;p2"/>
            <p:cNvSpPr/>
            <p:nvPr/>
          </p:nvSpPr>
          <p:spPr>
            <a:xfrm>
              <a:off x="1226944" y="1536465"/>
              <a:ext cx="461123" cy="636076"/>
            </a:xfrm>
            <a:custGeom>
              <a:avLst/>
              <a:gdLst/>
              <a:ahLst/>
              <a:cxnLst/>
              <a:rect l="l" t="t" r="r" b="b"/>
              <a:pathLst>
                <a:path w="17414" h="24021" extrusionOk="0">
                  <a:moveTo>
                    <a:pt x="16281" y="0"/>
                  </a:moveTo>
                  <a:lnTo>
                    <a:pt x="1" y="23218"/>
                  </a:lnTo>
                  <a:lnTo>
                    <a:pt x="1133" y="24020"/>
                  </a:lnTo>
                  <a:lnTo>
                    <a:pt x="17414" y="779"/>
                  </a:lnTo>
                  <a:lnTo>
                    <a:pt x="16281"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4" name="Google Shape;254;p2"/>
            <p:cNvSpPr/>
            <p:nvPr/>
          </p:nvSpPr>
          <p:spPr>
            <a:xfrm>
              <a:off x="1198159" y="1516392"/>
              <a:ext cx="461732" cy="636076"/>
            </a:xfrm>
            <a:custGeom>
              <a:avLst/>
              <a:gdLst/>
              <a:ahLst/>
              <a:cxnLst/>
              <a:rect l="l" t="t" r="r" b="b"/>
              <a:pathLst>
                <a:path w="17437" h="24021" extrusionOk="0">
                  <a:moveTo>
                    <a:pt x="16304" y="1"/>
                  </a:moveTo>
                  <a:lnTo>
                    <a:pt x="0" y="23219"/>
                  </a:lnTo>
                  <a:lnTo>
                    <a:pt x="1133" y="24021"/>
                  </a:lnTo>
                  <a:lnTo>
                    <a:pt x="17437" y="803"/>
                  </a:lnTo>
                  <a:lnTo>
                    <a:pt x="16304" y="1"/>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255" name="Google Shape;255;p2"/>
          <p:cNvGrpSpPr/>
          <p:nvPr/>
        </p:nvGrpSpPr>
        <p:grpSpPr>
          <a:xfrm>
            <a:off x="521959" y="-142799"/>
            <a:ext cx="1142983" cy="1298757"/>
            <a:chOff x="2401585" y="228600"/>
            <a:chExt cx="846654" cy="974068"/>
          </a:xfrm>
        </p:grpSpPr>
        <p:sp>
          <p:nvSpPr>
            <p:cNvPr id="256" name="Google Shape;256;p2"/>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7" name="Google Shape;257;p2"/>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8" name="Google Shape;258;p2"/>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59" name="Google Shape;259;p2"/>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60" name="Google Shape;260;p2"/>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61" name="Google Shape;261;p2"/>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62" name="Google Shape;262;p2"/>
            <p:cNvSpPr/>
            <p:nvPr/>
          </p:nvSpPr>
          <p:spPr>
            <a:xfrm>
              <a:off x="270694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63" name="Google Shape;263;p2"/>
            <p:cNvSpPr/>
            <p:nvPr/>
          </p:nvSpPr>
          <p:spPr>
            <a:xfrm>
              <a:off x="2736482" y="476033"/>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64" name="Google Shape;264;p2"/>
            <p:cNvSpPr/>
            <p:nvPr/>
          </p:nvSpPr>
          <p:spPr>
            <a:xfrm>
              <a:off x="2569656" y="713403"/>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65" name="Google Shape;265;p2"/>
            <p:cNvSpPr/>
            <p:nvPr/>
          </p:nvSpPr>
          <p:spPr>
            <a:xfrm>
              <a:off x="2528404" y="675911"/>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266" name="Google Shape;266;p2"/>
          <p:cNvSpPr txBox="1">
            <a:spLocks noGrp="1"/>
          </p:cNvSpPr>
          <p:nvPr>
            <p:ph type="ctrTitle"/>
          </p:nvPr>
        </p:nvSpPr>
        <p:spPr>
          <a:xfrm>
            <a:off x="2757043" y="1818460"/>
            <a:ext cx="6830325" cy="2458400"/>
          </a:xfrm>
          <a:prstGeom prst="rect">
            <a:avLst/>
          </a:prstGeom>
        </p:spPr>
        <p:txBody>
          <a:bodyPr spcFirstLastPara="1" wrap="square" lIns="122775" tIns="122775" rIns="122775" bIns="122775" anchor="b" anchorCtr="0">
            <a:noAutofit/>
          </a:bodyPr>
          <a:lstStyle>
            <a:lvl1pPr lvl="0" algn="ctr">
              <a:spcBef>
                <a:spcPts val="0"/>
              </a:spcBef>
              <a:spcAft>
                <a:spcPts val="0"/>
              </a:spcAft>
              <a:buSzPts val="5200"/>
              <a:buNone/>
              <a:defRPr sz="7400" b="1">
                <a:latin typeface="Amatic SC"/>
                <a:ea typeface="Amatic SC"/>
                <a:cs typeface="Amatic SC"/>
                <a:sym typeface="Amatic SC"/>
              </a:defRPr>
            </a:lvl1pPr>
            <a:lvl2pPr lvl="1" algn="ctr">
              <a:spcBef>
                <a:spcPts val="0"/>
              </a:spcBef>
              <a:spcAft>
                <a:spcPts val="0"/>
              </a:spcAft>
              <a:buSzPts val="5200"/>
              <a:buNone/>
              <a:defRPr sz="7000"/>
            </a:lvl2pPr>
            <a:lvl3pPr lvl="2" algn="ctr">
              <a:spcBef>
                <a:spcPts val="0"/>
              </a:spcBef>
              <a:spcAft>
                <a:spcPts val="0"/>
              </a:spcAft>
              <a:buSzPts val="5200"/>
              <a:buNone/>
              <a:defRPr sz="7000"/>
            </a:lvl3pPr>
            <a:lvl4pPr lvl="3" algn="ctr">
              <a:spcBef>
                <a:spcPts val="0"/>
              </a:spcBef>
              <a:spcAft>
                <a:spcPts val="0"/>
              </a:spcAft>
              <a:buSzPts val="5200"/>
              <a:buNone/>
              <a:defRPr sz="7000"/>
            </a:lvl4pPr>
            <a:lvl5pPr lvl="4" algn="ctr">
              <a:spcBef>
                <a:spcPts val="0"/>
              </a:spcBef>
              <a:spcAft>
                <a:spcPts val="0"/>
              </a:spcAft>
              <a:buSzPts val="5200"/>
              <a:buNone/>
              <a:defRPr sz="7000"/>
            </a:lvl5pPr>
            <a:lvl6pPr lvl="5" algn="ctr">
              <a:spcBef>
                <a:spcPts val="0"/>
              </a:spcBef>
              <a:spcAft>
                <a:spcPts val="0"/>
              </a:spcAft>
              <a:buSzPts val="5200"/>
              <a:buNone/>
              <a:defRPr sz="7000"/>
            </a:lvl6pPr>
            <a:lvl7pPr lvl="6" algn="ctr">
              <a:spcBef>
                <a:spcPts val="0"/>
              </a:spcBef>
              <a:spcAft>
                <a:spcPts val="0"/>
              </a:spcAft>
              <a:buSzPts val="5200"/>
              <a:buNone/>
              <a:defRPr sz="7000"/>
            </a:lvl7pPr>
            <a:lvl8pPr lvl="7" algn="ctr">
              <a:spcBef>
                <a:spcPts val="0"/>
              </a:spcBef>
              <a:spcAft>
                <a:spcPts val="0"/>
              </a:spcAft>
              <a:buSzPts val="5200"/>
              <a:buNone/>
              <a:defRPr sz="7000"/>
            </a:lvl8pPr>
            <a:lvl9pPr lvl="8" algn="ctr">
              <a:spcBef>
                <a:spcPts val="0"/>
              </a:spcBef>
              <a:spcAft>
                <a:spcPts val="0"/>
              </a:spcAft>
              <a:buSzPts val="5200"/>
              <a:buNone/>
              <a:defRPr sz="7000"/>
            </a:lvl9pPr>
          </a:lstStyle>
          <a:p>
            <a:endParaRPr/>
          </a:p>
        </p:txBody>
      </p:sp>
      <p:sp>
        <p:nvSpPr>
          <p:cNvPr id="267" name="Google Shape;267;p2"/>
          <p:cNvSpPr txBox="1">
            <a:spLocks noGrp="1"/>
          </p:cNvSpPr>
          <p:nvPr>
            <p:ph type="subTitle" idx="1"/>
          </p:nvPr>
        </p:nvSpPr>
        <p:spPr>
          <a:xfrm>
            <a:off x="2042821" y="4325941"/>
            <a:ext cx="8258760" cy="713600"/>
          </a:xfrm>
          <a:prstGeom prst="rect">
            <a:avLst/>
          </a:prstGeom>
        </p:spPr>
        <p:txBody>
          <a:bodyPr spcFirstLastPara="1" wrap="square" lIns="122775" tIns="122775" rIns="122775" bIns="122775" anchor="t" anchorCtr="0">
            <a:noAutofit/>
          </a:bodyPr>
          <a:lstStyle>
            <a:lvl1pPr lvl="0" algn="ctr">
              <a:lnSpc>
                <a:spcPct val="100000"/>
              </a:lnSpc>
              <a:spcBef>
                <a:spcPts val="0"/>
              </a:spcBef>
              <a:spcAft>
                <a:spcPts val="0"/>
              </a:spcAft>
              <a:buSzPts val="2800"/>
              <a:buNone/>
              <a:defRPr>
                <a:latin typeface="Cabin"/>
                <a:ea typeface="Cabin"/>
                <a:cs typeface="Cabin"/>
                <a:sym typeface="Cabin"/>
              </a:defRPr>
            </a:lvl1pPr>
            <a:lvl2pPr lvl="1" algn="ctr">
              <a:lnSpc>
                <a:spcPct val="100000"/>
              </a:lnSpc>
              <a:spcBef>
                <a:spcPts val="0"/>
              </a:spcBef>
              <a:spcAft>
                <a:spcPts val="0"/>
              </a:spcAft>
              <a:buSzPts val="2800"/>
              <a:buNone/>
              <a:defRPr sz="3800"/>
            </a:lvl2pPr>
            <a:lvl3pPr lvl="2" algn="ctr">
              <a:lnSpc>
                <a:spcPct val="100000"/>
              </a:lnSpc>
              <a:spcBef>
                <a:spcPts val="0"/>
              </a:spcBef>
              <a:spcAft>
                <a:spcPts val="0"/>
              </a:spcAft>
              <a:buSzPts val="2800"/>
              <a:buNone/>
              <a:defRPr sz="3800"/>
            </a:lvl3pPr>
            <a:lvl4pPr lvl="3" algn="ctr">
              <a:lnSpc>
                <a:spcPct val="100000"/>
              </a:lnSpc>
              <a:spcBef>
                <a:spcPts val="0"/>
              </a:spcBef>
              <a:spcAft>
                <a:spcPts val="0"/>
              </a:spcAft>
              <a:buSzPts val="2800"/>
              <a:buNone/>
              <a:defRPr sz="3800"/>
            </a:lvl4pPr>
            <a:lvl5pPr lvl="4" algn="ctr">
              <a:lnSpc>
                <a:spcPct val="100000"/>
              </a:lnSpc>
              <a:spcBef>
                <a:spcPts val="0"/>
              </a:spcBef>
              <a:spcAft>
                <a:spcPts val="0"/>
              </a:spcAft>
              <a:buSzPts val="2800"/>
              <a:buNone/>
              <a:defRPr sz="3800"/>
            </a:lvl5pPr>
            <a:lvl6pPr lvl="5" algn="ctr">
              <a:lnSpc>
                <a:spcPct val="100000"/>
              </a:lnSpc>
              <a:spcBef>
                <a:spcPts val="0"/>
              </a:spcBef>
              <a:spcAft>
                <a:spcPts val="0"/>
              </a:spcAft>
              <a:buSzPts val="2800"/>
              <a:buNone/>
              <a:defRPr sz="3800"/>
            </a:lvl6pPr>
            <a:lvl7pPr lvl="6" algn="ctr">
              <a:lnSpc>
                <a:spcPct val="100000"/>
              </a:lnSpc>
              <a:spcBef>
                <a:spcPts val="0"/>
              </a:spcBef>
              <a:spcAft>
                <a:spcPts val="0"/>
              </a:spcAft>
              <a:buSzPts val="2800"/>
              <a:buNone/>
              <a:defRPr sz="3800"/>
            </a:lvl7pPr>
            <a:lvl8pPr lvl="7" algn="ctr">
              <a:lnSpc>
                <a:spcPct val="100000"/>
              </a:lnSpc>
              <a:spcBef>
                <a:spcPts val="0"/>
              </a:spcBef>
              <a:spcAft>
                <a:spcPts val="0"/>
              </a:spcAft>
              <a:buSzPts val="2800"/>
              <a:buNone/>
              <a:defRPr sz="3800"/>
            </a:lvl8pPr>
            <a:lvl9pPr lvl="8" algn="ctr">
              <a:lnSpc>
                <a:spcPct val="100000"/>
              </a:lnSpc>
              <a:spcBef>
                <a:spcPts val="0"/>
              </a:spcBef>
              <a:spcAft>
                <a:spcPts val="0"/>
              </a:spcAft>
              <a:buSzPts val="2800"/>
              <a:buNone/>
              <a:defRPr sz="3800"/>
            </a:lvl9pPr>
          </a:lstStyle>
          <a:p>
            <a:endParaRPr/>
          </a:p>
        </p:txBody>
      </p:sp>
      <p:grpSp>
        <p:nvGrpSpPr>
          <p:cNvPr id="268" name="Google Shape;268;p2"/>
          <p:cNvGrpSpPr/>
          <p:nvPr/>
        </p:nvGrpSpPr>
        <p:grpSpPr>
          <a:xfrm>
            <a:off x="1146124" y="4121646"/>
            <a:ext cx="969254" cy="1705624"/>
            <a:chOff x="848981" y="3091234"/>
            <a:chExt cx="717966" cy="1279218"/>
          </a:xfrm>
        </p:grpSpPr>
        <p:grpSp>
          <p:nvGrpSpPr>
            <p:cNvPr id="269" name="Google Shape;269;p2"/>
            <p:cNvGrpSpPr/>
            <p:nvPr/>
          </p:nvGrpSpPr>
          <p:grpSpPr>
            <a:xfrm>
              <a:off x="848981" y="3794879"/>
              <a:ext cx="717966" cy="575573"/>
              <a:chOff x="2905824" y="3732667"/>
              <a:chExt cx="538609" cy="431788"/>
            </a:xfrm>
          </p:grpSpPr>
          <p:sp>
            <p:nvSpPr>
              <p:cNvPr id="270" name="Google Shape;270;p2"/>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71" name="Google Shape;271;p2"/>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272" name="Google Shape;272;p2"/>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273" name="Google Shape;273;p2"/>
          <p:cNvGrpSpPr/>
          <p:nvPr/>
        </p:nvGrpSpPr>
        <p:grpSpPr>
          <a:xfrm>
            <a:off x="9838214" y="3386075"/>
            <a:ext cx="1419648" cy="1394907"/>
            <a:chOff x="7287565" y="2539546"/>
            <a:chExt cx="1051591" cy="1046180"/>
          </a:xfrm>
        </p:grpSpPr>
        <p:sp>
          <p:nvSpPr>
            <p:cNvPr id="274" name="Google Shape;274;p2"/>
            <p:cNvSpPr/>
            <p:nvPr/>
          </p:nvSpPr>
          <p:spPr>
            <a:xfrm>
              <a:off x="8290285" y="2539546"/>
              <a:ext cx="48871" cy="48911"/>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75" name="Google Shape;275;p2"/>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36374608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6"/>
        <p:cNvGrpSpPr/>
        <p:nvPr/>
      </p:nvGrpSpPr>
      <p:grpSpPr>
        <a:xfrm>
          <a:off x="0" y="0"/>
          <a:ext cx="0" cy="0"/>
          <a:chOff x="0" y="0"/>
          <a:chExt cx="0" cy="0"/>
        </a:xfrm>
      </p:grpSpPr>
      <p:grpSp>
        <p:nvGrpSpPr>
          <p:cNvPr id="277" name="Google Shape;277;p3"/>
          <p:cNvGrpSpPr/>
          <p:nvPr/>
        </p:nvGrpSpPr>
        <p:grpSpPr>
          <a:xfrm>
            <a:off x="-591501" y="-1382400"/>
            <a:ext cx="13167536" cy="9447064"/>
            <a:chOff x="-438149" y="-1036800"/>
            <a:chExt cx="9753730" cy="7085298"/>
          </a:xfrm>
        </p:grpSpPr>
        <p:sp>
          <p:nvSpPr>
            <p:cNvPr id="278" name="Google Shape;278;p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79" name="Google Shape;279;p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0" name="Google Shape;280;p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1" name="Google Shape;281;p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2" name="Google Shape;282;p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3" name="Google Shape;283;p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4" name="Google Shape;284;p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5" name="Google Shape;285;p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6" name="Google Shape;286;p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7" name="Google Shape;287;p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8" name="Google Shape;288;p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89" name="Google Shape;289;p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0" name="Google Shape;290;p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1" name="Google Shape;291;p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2" name="Google Shape;292;p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3" name="Google Shape;293;p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4" name="Google Shape;294;p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5" name="Google Shape;295;p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6" name="Google Shape;296;p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7" name="Google Shape;297;p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8" name="Google Shape;298;p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299" name="Google Shape;299;p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00" name="Google Shape;300;p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01" name="Google Shape;301;p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302" name="Google Shape;302;p3"/>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03" name="Google Shape;303;p3"/>
          <p:cNvSpPr txBox="1">
            <a:spLocks noGrp="1"/>
          </p:cNvSpPr>
          <p:nvPr>
            <p:ph type="title"/>
          </p:nvPr>
        </p:nvSpPr>
        <p:spPr>
          <a:xfrm>
            <a:off x="5080636" y="1548968"/>
            <a:ext cx="3199095" cy="1122400"/>
          </a:xfrm>
          <a:prstGeom prst="rect">
            <a:avLst/>
          </a:prstGeom>
        </p:spPr>
        <p:txBody>
          <a:bodyPr spcFirstLastPara="1" wrap="square" lIns="122775" tIns="122775" rIns="122775" bIns="122775" anchor="ctr" anchorCtr="0">
            <a:noAutofit/>
          </a:bodyPr>
          <a:lstStyle>
            <a:lvl1pPr lvl="0" algn="ctr">
              <a:spcBef>
                <a:spcPts val="0"/>
              </a:spcBef>
              <a:spcAft>
                <a:spcPts val="0"/>
              </a:spcAft>
              <a:buSzPts val="3600"/>
              <a:buNone/>
              <a:defRPr sz="7400">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04" name="Google Shape;304;p3"/>
          <p:cNvSpPr txBox="1">
            <a:spLocks noGrp="1"/>
          </p:cNvSpPr>
          <p:nvPr>
            <p:ph type="subTitle" idx="1"/>
          </p:nvPr>
        </p:nvSpPr>
        <p:spPr>
          <a:xfrm>
            <a:off x="3702105" y="4532233"/>
            <a:ext cx="4940190" cy="776800"/>
          </a:xfrm>
          <a:prstGeom prst="rect">
            <a:avLst/>
          </a:prstGeom>
        </p:spPr>
        <p:txBody>
          <a:bodyPr spcFirstLastPara="1" wrap="square" lIns="122775" tIns="122775" rIns="122775" bIns="122775" anchor="t" anchorCtr="0">
            <a:noAutofit/>
          </a:bodyPr>
          <a:lstStyle>
            <a:lvl1pPr lvl="0" algn="ctr" rtl="0">
              <a:spcBef>
                <a:spcPts val="0"/>
              </a:spcBef>
              <a:spcAft>
                <a:spcPts val="0"/>
              </a:spcAft>
              <a:buSzPts val="1600"/>
              <a:buNone/>
              <a:defRPr sz="2200"/>
            </a:lvl1pPr>
            <a:lvl2pPr lvl="1" algn="ctr" rtl="0">
              <a:lnSpc>
                <a:spcPct val="100000"/>
              </a:lnSpc>
              <a:spcBef>
                <a:spcPts val="2150"/>
              </a:spcBef>
              <a:spcAft>
                <a:spcPts val="0"/>
              </a:spcAft>
              <a:buSzPts val="1600"/>
              <a:buNone/>
              <a:defRPr sz="2200"/>
            </a:lvl2pPr>
            <a:lvl3pPr lvl="2" algn="ctr" rtl="0">
              <a:lnSpc>
                <a:spcPct val="100000"/>
              </a:lnSpc>
              <a:spcBef>
                <a:spcPts val="0"/>
              </a:spcBef>
              <a:spcAft>
                <a:spcPts val="0"/>
              </a:spcAft>
              <a:buSzPts val="1600"/>
              <a:buNone/>
              <a:defRPr sz="2200"/>
            </a:lvl3pPr>
            <a:lvl4pPr lvl="3" algn="ctr" rtl="0">
              <a:lnSpc>
                <a:spcPct val="100000"/>
              </a:lnSpc>
              <a:spcBef>
                <a:spcPts val="0"/>
              </a:spcBef>
              <a:spcAft>
                <a:spcPts val="0"/>
              </a:spcAft>
              <a:buSzPts val="1600"/>
              <a:buNone/>
              <a:defRPr sz="2200"/>
            </a:lvl4pPr>
            <a:lvl5pPr lvl="4" algn="ctr" rtl="0">
              <a:lnSpc>
                <a:spcPct val="100000"/>
              </a:lnSpc>
              <a:spcBef>
                <a:spcPts val="0"/>
              </a:spcBef>
              <a:spcAft>
                <a:spcPts val="0"/>
              </a:spcAft>
              <a:buSzPts val="1600"/>
              <a:buNone/>
              <a:defRPr sz="2200"/>
            </a:lvl5pPr>
            <a:lvl6pPr lvl="5" algn="ctr" rtl="0">
              <a:lnSpc>
                <a:spcPct val="100000"/>
              </a:lnSpc>
              <a:spcBef>
                <a:spcPts val="0"/>
              </a:spcBef>
              <a:spcAft>
                <a:spcPts val="0"/>
              </a:spcAft>
              <a:buSzPts val="1600"/>
              <a:buNone/>
              <a:defRPr sz="2200"/>
            </a:lvl6pPr>
            <a:lvl7pPr lvl="6" algn="ctr" rtl="0">
              <a:lnSpc>
                <a:spcPct val="100000"/>
              </a:lnSpc>
              <a:spcBef>
                <a:spcPts val="0"/>
              </a:spcBef>
              <a:spcAft>
                <a:spcPts val="0"/>
              </a:spcAft>
              <a:buSzPts val="1600"/>
              <a:buNone/>
              <a:defRPr sz="2200"/>
            </a:lvl7pPr>
            <a:lvl8pPr lvl="7" algn="ctr" rtl="0">
              <a:lnSpc>
                <a:spcPct val="100000"/>
              </a:lnSpc>
              <a:spcBef>
                <a:spcPts val="0"/>
              </a:spcBef>
              <a:spcAft>
                <a:spcPts val="0"/>
              </a:spcAft>
              <a:buSzPts val="1600"/>
              <a:buNone/>
              <a:defRPr sz="2200"/>
            </a:lvl8pPr>
            <a:lvl9pPr lvl="8" algn="ctr" rtl="0">
              <a:lnSpc>
                <a:spcPct val="100000"/>
              </a:lnSpc>
              <a:spcBef>
                <a:spcPts val="0"/>
              </a:spcBef>
              <a:spcAft>
                <a:spcPts val="0"/>
              </a:spcAft>
              <a:buSzPts val="1600"/>
              <a:buNone/>
              <a:defRPr sz="2200"/>
            </a:lvl9pPr>
          </a:lstStyle>
          <a:p>
            <a:endParaRPr/>
          </a:p>
        </p:txBody>
      </p:sp>
      <p:grpSp>
        <p:nvGrpSpPr>
          <p:cNvPr id="305" name="Google Shape;305;p3"/>
          <p:cNvGrpSpPr/>
          <p:nvPr/>
        </p:nvGrpSpPr>
        <p:grpSpPr>
          <a:xfrm>
            <a:off x="2152444" y="431042"/>
            <a:ext cx="469917" cy="649533"/>
            <a:chOff x="2157913" y="1144688"/>
            <a:chExt cx="267451" cy="374299"/>
          </a:xfrm>
        </p:grpSpPr>
        <p:sp>
          <p:nvSpPr>
            <p:cNvPr id="306" name="Google Shape;306;p3"/>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07" name="Google Shape;307;p3"/>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308" name="Google Shape;308;p3"/>
          <p:cNvSpPr/>
          <p:nvPr/>
        </p:nvSpPr>
        <p:spPr>
          <a:xfrm>
            <a:off x="11016894" y="1995404"/>
            <a:ext cx="98736"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09" name="Google Shape;309;p3"/>
          <p:cNvSpPr/>
          <p:nvPr/>
        </p:nvSpPr>
        <p:spPr>
          <a:xfrm>
            <a:off x="9619360" y="1108725"/>
            <a:ext cx="148369"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10" name="Google Shape;310;p3"/>
          <p:cNvSpPr/>
          <p:nvPr/>
        </p:nvSpPr>
        <p:spPr>
          <a:xfrm>
            <a:off x="1512025" y="4121647"/>
            <a:ext cx="122557"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311" name="Google Shape;311;p3"/>
          <p:cNvGrpSpPr/>
          <p:nvPr/>
        </p:nvGrpSpPr>
        <p:grpSpPr>
          <a:xfrm>
            <a:off x="9838226" y="3386075"/>
            <a:ext cx="1419647" cy="1394907"/>
            <a:chOff x="7287565" y="2539546"/>
            <a:chExt cx="1051590" cy="1046180"/>
          </a:xfrm>
        </p:grpSpPr>
        <p:sp>
          <p:nvSpPr>
            <p:cNvPr id="312" name="Google Shape;312;p3"/>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13" name="Google Shape;313;p3"/>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42945094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4"/>
        <p:cNvGrpSpPr/>
        <p:nvPr/>
      </p:nvGrpSpPr>
      <p:grpSpPr>
        <a:xfrm>
          <a:off x="0" y="0"/>
          <a:ext cx="0" cy="0"/>
          <a:chOff x="0" y="0"/>
          <a:chExt cx="0" cy="0"/>
        </a:xfrm>
      </p:grpSpPr>
      <p:grpSp>
        <p:nvGrpSpPr>
          <p:cNvPr id="315" name="Google Shape;315;p4"/>
          <p:cNvGrpSpPr/>
          <p:nvPr/>
        </p:nvGrpSpPr>
        <p:grpSpPr>
          <a:xfrm>
            <a:off x="-591501" y="-1382400"/>
            <a:ext cx="13167536" cy="9447064"/>
            <a:chOff x="-438149" y="-1036800"/>
            <a:chExt cx="9753730" cy="7085298"/>
          </a:xfrm>
        </p:grpSpPr>
        <p:sp>
          <p:nvSpPr>
            <p:cNvPr id="316" name="Google Shape;316;p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17" name="Google Shape;317;p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18" name="Google Shape;318;p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19" name="Google Shape;319;p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0" name="Google Shape;320;p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1" name="Google Shape;321;p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2" name="Google Shape;322;p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3" name="Google Shape;323;p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4" name="Google Shape;324;p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5" name="Google Shape;325;p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6" name="Google Shape;326;p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7" name="Google Shape;327;p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8" name="Google Shape;328;p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29" name="Google Shape;329;p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0" name="Google Shape;330;p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1" name="Google Shape;331;p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2" name="Google Shape;332;p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3" name="Google Shape;333;p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4" name="Google Shape;334;p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5" name="Google Shape;335;p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6" name="Google Shape;336;p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7" name="Google Shape;337;p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8" name="Google Shape;338;p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39" name="Google Shape;339;p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340" name="Google Shape;340;p4"/>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341" name="Google Shape;341;p4"/>
          <p:cNvGrpSpPr/>
          <p:nvPr/>
        </p:nvGrpSpPr>
        <p:grpSpPr>
          <a:xfrm>
            <a:off x="10053980" y="5884973"/>
            <a:ext cx="909342" cy="589304"/>
            <a:chOff x="3803666" y="3748079"/>
            <a:chExt cx="673587" cy="441978"/>
          </a:xfrm>
        </p:grpSpPr>
        <p:sp>
          <p:nvSpPr>
            <p:cNvPr id="342" name="Google Shape;342;p4"/>
            <p:cNvSpPr/>
            <p:nvPr/>
          </p:nvSpPr>
          <p:spPr>
            <a:xfrm>
              <a:off x="3803666"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3" name="Google Shape;343;p4"/>
            <p:cNvSpPr/>
            <p:nvPr/>
          </p:nvSpPr>
          <p:spPr>
            <a:xfrm>
              <a:off x="3928031"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4" name="Google Shape;344;p4"/>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5" name="Google Shape;345;p4"/>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6" name="Google Shape;346;p4"/>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7" name="Google Shape;347;p4"/>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8" name="Google Shape;348;p4"/>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49" name="Google Shape;349;p4"/>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0" name="Google Shape;350;p4"/>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1" name="Google Shape;351;p4"/>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2" name="Google Shape;352;p4"/>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3" name="Google Shape;353;p4"/>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4" name="Google Shape;354;p4"/>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5" name="Google Shape;355;p4"/>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6" name="Google Shape;356;p4"/>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7" name="Google Shape;357;p4"/>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8" name="Google Shape;358;p4"/>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59" name="Google Shape;359;p4"/>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0" name="Google Shape;360;p4"/>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1" name="Google Shape;361;p4"/>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2" name="Google Shape;362;p4"/>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3" name="Google Shape;363;p4"/>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4" name="Google Shape;364;p4"/>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5" name="Google Shape;365;p4"/>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6" name="Google Shape;366;p4"/>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7" name="Google Shape;367;p4"/>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8" name="Google Shape;368;p4"/>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69" name="Google Shape;369;p4"/>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70" name="Google Shape;370;p4"/>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371" name="Google Shape;371;p4"/>
          <p:cNvSpPr/>
          <p:nvPr/>
        </p:nvSpPr>
        <p:spPr>
          <a:xfrm>
            <a:off x="9591961" y="3767174"/>
            <a:ext cx="21128"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372" name="Google Shape;372;p4"/>
          <p:cNvGrpSpPr/>
          <p:nvPr/>
        </p:nvGrpSpPr>
        <p:grpSpPr>
          <a:xfrm>
            <a:off x="2152444" y="431042"/>
            <a:ext cx="469917" cy="649533"/>
            <a:chOff x="2157913" y="1144688"/>
            <a:chExt cx="267451" cy="374299"/>
          </a:xfrm>
        </p:grpSpPr>
        <p:sp>
          <p:nvSpPr>
            <p:cNvPr id="373" name="Google Shape;373;p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74" name="Google Shape;374;p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375" name="Google Shape;375;p4"/>
          <p:cNvSpPr/>
          <p:nvPr/>
        </p:nvSpPr>
        <p:spPr>
          <a:xfrm>
            <a:off x="9619360" y="1108725"/>
            <a:ext cx="148369"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376" name="Google Shape;376;p4"/>
          <p:cNvGrpSpPr/>
          <p:nvPr/>
        </p:nvGrpSpPr>
        <p:grpSpPr>
          <a:xfrm rot="549653">
            <a:off x="11458036" y="732480"/>
            <a:ext cx="406110" cy="399824"/>
            <a:chOff x="3312562" y="901016"/>
            <a:chExt cx="300835" cy="299881"/>
          </a:xfrm>
        </p:grpSpPr>
        <p:sp>
          <p:nvSpPr>
            <p:cNvPr id="377" name="Google Shape;377;p4"/>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78" name="Google Shape;378;p4"/>
            <p:cNvSpPr/>
            <p:nvPr/>
          </p:nvSpPr>
          <p:spPr>
            <a:xfrm>
              <a:off x="3399297" y="1003754"/>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79" name="Google Shape;379;p4"/>
            <p:cNvSpPr/>
            <p:nvPr/>
          </p:nvSpPr>
          <p:spPr>
            <a:xfrm>
              <a:off x="3489656" y="901534"/>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0" name="Google Shape;380;p4"/>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1" name="Google Shape;381;p4"/>
            <p:cNvSpPr/>
            <p:nvPr/>
          </p:nvSpPr>
          <p:spPr>
            <a:xfrm>
              <a:off x="3378789"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2" name="Google Shape;382;p4"/>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3" name="Google Shape;383;p4"/>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4" name="Google Shape;384;p4"/>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5" name="Google Shape;385;p4"/>
            <p:cNvSpPr/>
            <p:nvPr/>
          </p:nvSpPr>
          <p:spPr>
            <a:xfrm>
              <a:off x="3530627" y="932845"/>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386" name="Google Shape;386;p4"/>
          <p:cNvGrpSpPr/>
          <p:nvPr/>
        </p:nvGrpSpPr>
        <p:grpSpPr>
          <a:xfrm rot="549653">
            <a:off x="10280093" y="80791"/>
            <a:ext cx="1142930" cy="1298699"/>
            <a:chOff x="2401585" y="228600"/>
            <a:chExt cx="846654" cy="974068"/>
          </a:xfrm>
        </p:grpSpPr>
        <p:sp>
          <p:nvSpPr>
            <p:cNvPr id="387" name="Google Shape;387;p4"/>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8" name="Google Shape;388;p4"/>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89" name="Google Shape;389;p4"/>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0" name="Google Shape;390;p4"/>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1" name="Google Shape;391;p4"/>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2" name="Google Shape;392;p4"/>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3" name="Google Shape;393;p4"/>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4" name="Google Shape;394;p4"/>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5" name="Google Shape;395;p4"/>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6" name="Google Shape;396;p4"/>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397" name="Google Shape;397;p4"/>
          <p:cNvSpPr/>
          <p:nvPr/>
        </p:nvSpPr>
        <p:spPr>
          <a:xfrm>
            <a:off x="1146126" y="5059854"/>
            <a:ext cx="83248" cy="83349"/>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8" name="Google Shape;398;p4"/>
          <p:cNvSpPr/>
          <p:nvPr/>
        </p:nvSpPr>
        <p:spPr>
          <a:xfrm>
            <a:off x="11191897" y="3386063"/>
            <a:ext cx="65975"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399" name="Google Shape;399;p4"/>
          <p:cNvSpPr txBox="1">
            <a:spLocks noGrp="1"/>
          </p:cNvSpPr>
          <p:nvPr>
            <p:ph type="title"/>
          </p:nvPr>
        </p:nvSpPr>
        <p:spPr>
          <a:xfrm>
            <a:off x="962854" y="780692"/>
            <a:ext cx="10474110" cy="763600"/>
          </a:xfrm>
          <a:prstGeom prst="rect">
            <a:avLst/>
          </a:prstGeom>
        </p:spPr>
        <p:txBody>
          <a:bodyPr spcFirstLastPara="1" wrap="square" lIns="122775" tIns="122775" rIns="122775" bIns="122775" anchor="t" anchorCtr="0">
            <a:noAutofit/>
          </a:bodyPr>
          <a:lstStyle>
            <a:lvl1pPr lvl="0" algn="ctr" rtl="0">
              <a:spcBef>
                <a:spcPts val="0"/>
              </a:spcBef>
              <a:spcAft>
                <a:spcPts val="0"/>
              </a:spcAft>
              <a:buSzPts val="3000"/>
              <a:buNone/>
              <a:defRPr sz="47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400" name="Google Shape;400;p4"/>
          <p:cNvSpPr txBox="1">
            <a:spLocks noGrp="1"/>
          </p:cNvSpPr>
          <p:nvPr>
            <p:ph type="body" idx="1"/>
          </p:nvPr>
        </p:nvSpPr>
        <p:spPr>
          <a:xfrm>
            <a:off x="1272916" y="1605033"/>
            <a:ext cx="9798570" cy="4555200"/>
          </a:xfrm>
          <a:prstGeom prst="rect">
            <a:avLst/>
          </a:prstGeom>
        </p:spPr>
        <p:txBody>
          <a:bodyPr spcFirstLastPara="1" wrap="square" lIns="122775" tIns="122775" rIns="122775" bIns="122775" anchor="t" anchorCtr="0">
            <a:noAutofit/>
          </a:bodyPr>
          <a:lstStyle>
            <a:lvl1pPr marL="613990" lvl="0" indent="-511657" rtl="0">
              <a:spcBef>
                <a:spcPts val="0"/>
              </a:spcBef>
              <a:spcAft>
                <a:spcPts val="0"/>
              </a:spcAft>
              <a:buSzPts val="2400"/>
              <a:buAutoNum type="arabicPeriod"/>
              <a:defRPr sz="1500"/>
            </a:lvl1pPr>
            <a:lvl2pPr marL="1227975" lvl="1" indent="-426381" rtl="0">
              <a:spcBef>
                <a:spcPts val="2150"/>
              </a:spcBef>
              <a:spcAft>
                <a:spcPts val="0"/>
              </a:spcAft>
              <a:buSzPts val="1400"/>
              <a:buAutoNum type="alphaLcPeriod"/>
              <a:defRPr/>
            </a:lvl2pPr>
            <a:lvl3pPr marL="1841959" lvl="2" indent="-426381" rtl="0">
              <a:spcBef>
                <a:spcPts val="2150"/>
              </a:spcBef>
              <a:spcAft>
                <a:spcPts val="0"/>
              </a:spcAft>
              <a:buSzPts val="1400"/>
              <a:buAutoNum type="romanLcPeriod"/>
              <a:defRPr/>
            </a:lvl3pPr>
            <a:lvl4pPr marL="2455947" lvl="3" indent="-426381" rtl="0">
              <a:spcBef>
                <a:spcPts val="2150"/>
              </a:spcBef>
              <a:spcAft>
                <a:spcPts val="0"/>
              </a:spcAft>
              <a:buSzPts val="1400"/>
              <a:buAutoNum type="arabicPeriod"/>
              <a:defRPr/>
            </a:lvl4pPr>
            <a:lvl5pPr marL="3069933" lvl="4" indent="-426381" rtl="0">
              <a:spcBef>
                <a:spcPts val="2150"/>
              </a:spcBef>
              <a:spcAft>
                <a:spcPts val="0"/>
              </a:spcAft>
              <a:buSzPts val="1400"/>
              <a:buAutoNum type="alphaLcPeriod"/>
              <a:defRPr/>
            </a:lvl5pPr>
            <a:lvl6pPr marL="3683920" lvl="5" indent="-426381" rtl="0">
              <a:spcBef>
                <a:spcPts val="2150"/>
              </a:spcBef>
              <a:spcAft>
                <a:spcPts val="0"/>
              </a:spcAft>
              <a:buSzPts val="1400"/>
              <a:buAutoNum type="romanLcPeriod"/>
              <a:defRPr/>
            </a:lvl6pPr>
            <a:lvl7pPr marL="4297908" lvl="6" indent="-426381" rtl="0">
              <a:spcBef>
                <a:spcPts val="2150"/>
              </a:spcBef>
              <a:spcAft>
                <a:spcPts val="0"/>
              </a:spcAft>
              <a:buSzPts val="1400"/>
              <a:buAutoNum type="arabicPeriod"/>
              <a:defRPr/>
            </a:lvl7pPr>
            <a:lvl8pPr marL="4911893" lvl="7" indent="-426381" rtl="0">
              <a:spcBef>
                <a:spcPts val="2150"/>
              </a:spcBef>
              <a:spcAft>
                <a:spcPts val="0"/>
              </a:spcAft>
              <a:buSzPts val="1400"/>
              <a:buAutoNum type="alphaLcPeriod"/>
              <a:defRPr/>
            </a:lvl8pPr>
            <a:lvl9pPr marL="5525878" lvl="8" indent="-426381" rtl="0">
              <a:spcBef>
                <a:spcPts val="2150"/>
              </a:spcBef>
              <a:spcAft>
                <a:spcPts val="2150"/>
              </a:spcAft>
              <a:buSzPts val="1400"/>
              <a:buAutoNum type="romanLcPeriod"/>
              <a:defRPr/>
            </a:lvl9pPr>
          </a:lstStyle>
          <a:p>
            <a:endParaRPr/>
          </a:p>
        </p:txBody>
      </p:sp>
      <p:grpSp>
        <p:nvGrpSpPr>
          <p:cNvPr id="401" name="Google Shape;401;p4"/>
          <p:cNvGrpSpPr/>
          <p:nvPr/>
        </p:nvGrpSpPr>
        <p:grpSpPr>
          <a:xfrm>
            <a:off x="10403701" y="6064335"/>
            <a:ext cx="1161502" cy="1179839"/>
            <a:chOff x="4228489" y="3826976"/>
            <a:chExt cx="860372" cy="884879"/>
          </a:xfrm>
        </p:grpSpPr>
        <p:sp>
          <p:nvSpPr>
            <p:cNvPr id="402" name="Google Shape;402;p4"/>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3" name="Google Shape;403;p4"/>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4" name="Google Shape;404;p4"/>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5" name="Google Shape;405;p4"/>
            <p:cNvSpPr/>
            <p:nvPr/>
          </p:nvSpPr>
          <p:spPr>
            <a:xfrm>
              <a:off x="5021363" y="3827572"/>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6" name="Google Shape;406;p4"/>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7" name="Google Shape;407;p4"/>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8" name="Google Shape;408;p4"/>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09" name="Google Shape;409;p4"/>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0" name="Google Shape;410;p4"/>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1" name="Google Shape;411;p4"/>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2" name="Google Shape;412;p4"/>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3" name="Google Shape;413;p4"/>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62417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3"/>
          <p:cNvSpPr>
            <a:spLocks noGrp="1"/>
          </p:cNvSpPr>
          <p:nvPr>
            <p:ph type="dt" sz="half" idx="10"/>
          </p:nvPr>
        </p:nvSpPr>
        <p:spPr/>
        <p:txBody>
          <a:bodyPr/>
          <a:lstStyle>
            <a:lvl1pPr>
              <a:defRPr/>
            </a:lvl1pPr>
          </a:lstStyle>
          <a:p>
            <a:pPr>
              <a:defRPr/>
            </a:pPr>
            <a:endParaRPr lang="en-US"/>
          </a:p>
        </p:txBody>
      </p:sp>
      <p:sp>
        <p:nvSpPr>
          <p:cNvPr id="3" name="Nơi giữ chỗ cho Chân trang 2"/>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22"/>
          <p:cNvSpPr>
            <a:spLocks noGrp="1"/>
          </p:cNvSpPr>
          <p:nvPr>
            <p:ph type="sldNum" sz="quarter" idx="12"/>
          </p:nvPr>
        </p:nvSpPr>
        <p:spPr/>
        <p:txBody>
          <a:bodyPr/>
          <a:lstStyle>
            <a:lvl1pPr>
              <a:defRPr/>
            </a:lvl1pPr>
          </a:lstStyle>
          <a:p>
            <a:pPr>
              <a:defRPr/>
            </a:pPr>
            <a:fld id="{14FDD17A-58E0-4E9D-B84E-A3C3D6FFCB5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4"/>
        <p:cNvGrpSpPr/>
        <p:nvPr/>
      </p:nvGrpSpPr>
      <p:grpSpPr>
        <a:xfrm>
          <a:off x="0" y="0"/>
          <a:ext cx="0" cy="0"/>
          <a:chOff x="0" y="0"/>
          <a:chExt cx="0" cy="0"/>
        </a:xfrm>
      </p:grpSpPr>
      <p:grpSp>
        <p:nvGrpSpPr>
          <p:cNvPr id="415" name="Google Shape;415;p5"/>
          <p:cNvGrpSpPr/>
          <p:nvPr/>
        </p:nvGrpSpPr>
        <p:grpSpPr>
          <a:xfrm>
            <a:off x="-591501" y="-1382400"/>
            <a:ext cx="13167536" cy="9447064"/>
            <a:chOff x="-438149" y="-1036800"/>
            <a:chExt cx="9753730" cy="7085298"/>
          </a:xfrm>
        </p:grpSpPr>
        <p:sp>
          <p:nvSpPr>
            <p:cNvPr id="416" name="Google Shape;416;p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7" name="Google Shape;417;p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8" name="Google Shape;418;p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19" name="Google Shape;419;p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0" name="Google Shape;420;p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1" name="Google Shape;421;p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2" name="Google Shape;422;p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3" name="Google Shape;423;p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4" name="Google Shape;424;p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5" name="Google Shape;425;p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6" name="Google Shape;426;p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7" name="Google Shape;427;p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8" name="Google Shape;428;p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29" name="Google Shape;429;p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0" name="Google Shape;430;p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1" name="Google Shape;431;p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2" name="Google Shape;432;p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3" name="Google Shape;433;p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4" name="Google Shape;434;p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5" name="Google Shape;435;p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6" name="Google Shape;436;p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7" name="Google Shape;437;p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8" name="Google Shape;438;p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39" name="Google Shape;439;p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440" name="Google Shape;440;p5"/>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41" name="Google Shape;441;p5"/>
          <p:cNvSpPr txBox="1">
            <a:spLocks noGrp="1"/>
          </p:cNvSpPr>
          <p:nvPr>
            <p:ph type="body" idx="1"/>
          </p:nvPr>
        </p:nvSpPr>
        <p:spPr>
          <a:xfrm>
            <a:off x="2229245" y="3556000"/>
            <a:ext cx="4056075" cy="2598800"/>
          </a:xfrm>
          <a:prstGeom prst="rect">
            <a:avLst/>
          </a:prstGeom>
        </p:spPr>
        <p:txBody>
          <a:bodyPr spcFirstLastPara="1" wrap="square" lIns="122775" tIns="122775" rIns="122775" bIns="122775" anchor="t" anchorCtr="0">
            <a:noAutofit/>
          </a:bodyPr>
          <a:lstStyle>
            <a:lvl1pPr marL="613990" lvl="0" indent="-426381">
              <a:spcBef>
                <a:spcPts val="0"/>
              </a:spcBef>
              <a:spcAft>
                <a:spcPts val="0"/>
              </a:spcAft>
              <a:buSzPts val="1400"/>
              <a:buChar char="●"/>
              <a:defRPr sz="1900"/>
            </a:lvl1pPr>
            <a:lvl2pPr marL="1227975" lvl="1" indent="-409325">
              <a:spcBef>
                <a:spcPts val="2150"/>
              </a:spcBef>
              <a:spcAft>
                <a:spcPts val="0"/>
              </a:spcAft>
              <a:buSzPts val="1200"/>
              <a:buChar char="○"/>
              <a:defRPr sz="1600"/>
            </a:lvl2pPr>
            <a:lvl3pPr marL="1841959" lvl="2" indent="-409325">
              <a:spcBef>
                <a:spcPts val="2150"/>
              </a:spcBef>
              <a:spcAft>
                <a:spcPts val="0"/>
              </a:spcAft>
              <a:buSzPts val="1200"/>
              <a:buChar char="■"/>
              <a:defRPr sz="1600"/>
            </a:lvl3pPr>
            <a:lvl4pPr marL="2455947" lvl="3" indent="-409325">
              <a:spcBef>
                <a:spcPts val="2150"/>
              </a:spcBef>
              <a:spcAft>
                <a:spcPts val="0"/>
              </a:spcAft>
              <a:buSzPts val="1200"/>
              <a:buChar char="●"/>
              <a:defRPr sz="1600"/>
            </a:lvl4pPr>
            <a:lvl5pPr marL="3069933" lvl="4" indent="-409325">
              <a:spcBef>
                <a:spcPts val="2150"/>
              </a:spcBef>
              <a:spcAft>
                <a:spcPts val="0"/>
              </a:spcAft>
              <a:buSzPts val="1200"/>
              <a:buChar char="○"/>
              <a:defRPr sz="1600"/>
            </a:lvl5pPr>
            <a:lvl6pPr marL="3683920" lvl="5" indent="-409325">
              <a:spcBef>
                <a:spcPts val="2150"/>
              </a:spcBef>
              <a:spcAft>
                <a:spcPts val="0"/>
              </a:spcAft>
              <a:buSzPts val="1200"/>
              <a:buChar char="■"/>
              <a:defRPr sz="1600"/>
            </a:lvl6pPr>
            <a:lvl7pPr marL="4297908" lvl="6" indent="-409325">
              <a:spcBef>
                <a:spcPts val="2150"/>
              </a:spcBef>
              <a:spcAft>
                <a:spcPts val="0"/>
              </a:spcAft>
              <a:buSzPts val="1200"/>
              <a:buChar char="●"/>
              <a:defRPr sz="1600"/>
            </a:lvl7pPr>
            <a:lvl8pPr marL="4911893" lvl="7" indent="-409325">
              <a:spcBef>
                <a:spcPts val="2150"/>
              </a:spcBef>
              <a:spcAft>
                <a:spcPts val="0"/>
              </a:spcAft>
              <a:buSzPts val="1200"/>
              <a:buChar char="○"/>
              <a:defRPr sz="1600"/>
            </a:lvl8pPr>
            <a:lvl9pPr marL="5525878" lvl="8" indent="-409325">
              <a:spcBef>
                <a:spcPts val="2150"/>
              </a:spcBef>
              <a:spcAft>
                <a:spcPts val="2150"/>
              </a:spcAft>
              <a:buSzPts val="1200"/>
              <a:buChar char="■"/>
              <a:defRPr sz="1600"/>
            </a:lvl9pPr>
          </a:lstStyle>
          <a:p>
            <a:endParaRPr/>
          </a:p>
        </p:txBody>
      </p:sp>
      <p:sp>
        <p:nvSpPr>
          <p:cNvPr id="442" name="Google Shape;442;p5"/>
          <p:cNvSpPr txBox="1">
            <a:spLocks noGrp="1"/>
          </p:cNvSpPr>
          <p:nvPr>
            <p:ph type="body" idx="2"/>
          </p:nvPr>
        </p:nvSpPr>
        <p:spPr>
          <a:xfrm>
            <a:off x="6336716" y="3555800"/>
            <a:ext cx="4061340" cy="2598800"/>
          </a:xfrm>
          <a:prstGeom prst="rect">
            <a:avLst/>
          </a:prstGeom>
        </p:spPr>
        <p:txBody>
          <a:bodyPr spcFirstLastPara="1" wrap="square" lIns="122775" tIns="122775" rIns="122775" bIns="122775" anchor="t" anchorCtr="0">
            <a:noAutofit/>
          </a:bodyPr>
          <a:lstStyle>
            <a:lvl1pPr marL="613990" lvl="0" indent="-426381">
              <a:spcBef>
                <a:spcPts val="0"/>
              </a:spcBef>
              <a:spcAft>
                <a:spcPts val="0"/>
              </a:spcAft>
              <a:buSzPts val="1400"/>
              <a:buChar char="●"/>
              <a:defRPr sz="1900"/>
            </a:lvl1pPr>
            <a:lvl2pPr marL="1227975" lvl="1" indent="-409325">
              <a:spcBef>
                <a:spcPts val="2150"/>
              </a:spcBef>
              <a:spcAft>
                <a:spcPts val="0"/>
              </a:spcAft>
              <a:buSzPts val="1200"/>
              <a:buChar char="○"/>
              <a:defRPr sz="1600"/>
            </a:lvl2pPr>
            <a:lvl3pPr marL="1841959" lvl="2" indent="-409325">
              <a:spcBef>
                <a:spcPts val="2150"/>
              </a:spcBef>
              <a:spcAft>
                <a:spcPts val="0"/>
              </a:spcAft>
              <a:buSzPts val="1200"/>
              <a:buChar char="■"/>
              <a:defRPr sz="1600"/>
            </a:lvl3pPr>
            <a:lvl4pPr marL="2455947" lvl="3" indent="-409325">
              <a:spcBef>
                <a:spcPts val="2150"/>
              </a:spcBef>
              <a:spcAft>
                <a:spcPts val="0"/>
              </a:spcAft>
              <a:buSzPts val="1200"/>
              <a:buChar char="●"/>
              <a:defRPr sz="1600"/>
            </a:lvl4pPr>
            <a:lvl5pPr marL="3069933" lvl="4" indent="-409325">
              <a:spcBef>
                <a:spcPts val="2150"/>
              </a:spcBef>
              <a:spcAft>
                <a:spcPts val="0"/>
              </a:spcAft>
              <a:buSzPts val="1200"/>
              <a:buChar char="○"/>
              <a:defRPr sz="1600"/>
            </a:lvl5pPr>
            <a:lvl6pPr marL="3683920" lvl="5" indent="-409325">
              <a:spcBef>
                <a:spcPts val="2150"/>
              </a:spcBef>
              <a:spcAft>
                <a:spcPts val="0"/>
              </a:spcAft>
              <a:buSzPts val="1200"/>
              <a:buChar char="■"/>
              <a:defRPr sz="1600"/>
            </a:lvl6pPr>
            <a:lvl7pPr marL="4297908" lvl="6" indent="-409325">
              <a:spcBef>
                <a:spcPts val="2150"/>
              </a:spcBef>
              <a:spcAft>
                <a:spcPts val="0"/>
              </a:spcAft>
              <a:buSzPts val="1200"/>
              <a:buChar char="●"/>
              <a:defRPr sz="1600"/>
            </a:lvl7pPr>
            <a:lvl8pPr marL="4911893" lvl="7" indent="-409325">
              <a:spcBef>
                <a:spcPts val="2150"/>
              </a:spcBef>
              <a:spcAft>
                <a:spcPts val="0"/>
              </a:spcAft>
              <a:buSzPts val="1200"/>
              <a:buChar char="○"/>
              <a:defRPr sz="1600"/>
            </a:lvl8pPr>
            <a:lvl9pPr marL="5525878" lvl="8" indent="-409325">
              <a:spcBef>
                <a:spcPts val="2150"/>
              </a:spcBef>
              <a:spcAft>
                <a:spcPts val="2150"/>
              </a:spcAft>
              <a:buSzPts val="1200"/>
              <a:buChar char="■"/>
              <a:defRPr sz="1600"/>
            </a:lvl9pPr>
          </a:lstStyle>
          <a:p>
            <a:endParaRPr/>
          </a:p>
        </p:txBody>
      </p:sp>
      <p:sp>
        <p:nvSpPr>
          <p:cNvPr id="443" name="Google Shape;443;p5"/>
          <p:cNvSpPr txBox="1">
            <a:spLocks noGrp="1"/>
          </p:cNvSpPr>
          <p:nvPr>
            <p:ph type="subTitle" idx="3"/>
          </p:nvPr>
        </p:nvSpPr>
        <p:spPr>
          <a:xfrm>
            <a:off x="6898131" y="2819400"/>
            <a:ext cx="2507355" cy="571600"/>
          </a:xfrm>
          <a:prstGeom prst="rect">
            <a:avLst/>
          </a:prstGeom>
        </p:spPr>
        <p:txBody>
          <a:bodyPr spcFirstLastPara="1" wrap="square" lIns="122775" tIns="122775" rIns="122775" bIns="122775" anchor="t" anchorCtr="0">
            <a:noAutofit/>
          </a:bodyPr>
          <a:lstStyle>
            <a:lvl1pPr lvl="0">
              <a:spcBef>
                <a:spcPts val="0"/>
              </a:spcBef>
              <a:spcAft>
                <a:spcPts val="0"/>
              </a:spcAft>
              <a:buSzPts val="1800"/>
              <a:buNone/>
              <a:defRPr sz="3100" b="1">
                <a:solidFill>
                  <a:schemeClr val="accent4"/>
                </a:solidFill>
                <a:latin typeface="Amatic SC"/>
                <a:ea typeface="Amatic SC"/>
                <a:cs typeface="Amatic SC"/>
                <a:sym typeface="Amatic SC"/>
              </a:defRPr>
            </a:lvl1pPr>
            <a:lvl2pPr lvl="1">
              <a:spcBef>
                <a:spcPts val="2150"/>
              </a:spcBef>
              <a:spcAft>
                <a:spcPts val="0"/>
              </a:spcAft>
              <a:buSzPts val="1400"/>
              <a:buNone/>
              <a:defRPr/>
            </a:lvl2pPr>
            <a:lvl3pPr lvl="2">
              <a:spcBef>
                <a:spcPts val="2150"/>
              </a:spcBef>
              <a:spcAft>
                <a:spcPts val="0"/>
              </a:spcAft>
              <a:buSzPts val="1400"/>
              <a:buNone/>
              <a:defRPr/>
            </a:lvl3pPr>
            <a:lvl4pPr lvl="3">
              <a:spcBef>
                <a:spcPts val="2150"/>
              </a:spcBef>
              <a:spcAft>
                <a:spcPts val="0"/>
              </a:spcAft>
              <a:buSzPts val="1400"/>
              <a:buNone/>
              <a:defRPr/>
            </a:lvl4pPr>
            <a:lvl5pPr lvl="4">
              <a:spcBef>
                <a:spcPts val="2150"/>
              </a:spcBef>
              <a:spcAft>
                <a:spcPts val="0"/>
              </a:spcAft>
              <a:buSzPts val="1400"/>
              <a:buNone/>
              <a:defRPr/>
            </a:lvl5pPr>
            <a:lvl6pPr lvl="5">
              <a:spcBef>
                <a:spcPts val="2150"/>
              </a:spcBef>
              <a:spcAft>
                <a:spcPts val="0"/>
              </a:spcAft>
              <a:buSzPts val="1400"/>
              <a:buNone/>
              <a:defRPr/>
            </a:lvl6pPr>
            <a:lvl7pPr lvl="6">
              <a:spcBef>
                <a:spcPts val="2150"/>
              </a:spcBef>
              <a:spcAft>
                <a:spcPts val="0"/>
              </a:spcAft>
              <a:buSzPts val="1400"/>
              <a:buNone/>
              <a:defRPr/>
            </a:lvl7pPr>
            <a:lvl8pPr lvl="7">
              <a:spcBef>
                <a:spcPts val="2150"/>
              </a:spcBef>
              <a:spcAft>
                <a:spcPts val="0"/>
              </a:spcAft>
              <a:buSzPts val="1400"/>
              <a:buNone/>
              <a:defRPr/>
            </a:lvl8pPr>
            <a:lvl9pPr lvl="8">
              <a:spcBef>
                <a:spcPts val="2150"/>
              </a:spcBef>
              <a:spcAft>
                <a:spcPts val="2150"/>
              </a:spcAft>
              <a:buSzPts val="1400"/>
              <a:buNone/>
              <a:defRPr/>
            </a:lvl9pPr>
          </a:lstStyle>
          <a:p>
            <a:endParaRPr/>
          </a:p>
        </p:txBody>
      </p:sp>
      <p:sp>
        <p:nvSpPr>
          <p:cNvPr id="444" name="Google Shape;444;p5"/>
          <p:cNvSpPr txBox="1">
            <a:spLocks noGrp="1"/>
          </p:cNvSpPr>
          <p:nvPr>
            <p:ph type="subTitle" idx="4"/>
          </p:nvPr>
        </p:nvSpPr>
        <p:spPr>
          <a:xfrm>
            <a:off x="2807886" y="2819400"/>
            <a:ext cx="2507355" cy="571600"/>
          </a:xfrm>
          <a:prstGeom prst="rect">
            <a:avLst/>
          </a:prstGeom>
        </p:spPr>
        <p:txBody>
          <a:bodyPr spcFirstLastPara="1" wrap="square" lIns="122775" tIns="122775" rIns="122775" bIns="122775" anchor="t" anchorCtr="0">
            <a:noAutofit/>
          </a:bodyPr>
          <a:lstStyle>
            <a:lvl1pPr lvl="0" rtl="0">
              <a:spcBef>
                <a:spcPts val="0"/>
              </a:spcBef>
              <a:spcAft>
                <a:spcPts val="0"/>
              </a:spcAft>
              <a:buSzPts val="1800"/>
              <a:buNone/>
              <a:defRPr sz="3100" b="1">
                <a:solidFill>
                  <a:schemeClr val="accent4"/>
                </a:solidFill>
                <a:latin typeface="Amatic SC"/>
                <a:ea typeface="Amatic SC"/>
                <a:cs typeface="Amatic SC"/>
                <a:sym typeface="Amatic SC"/>
              </a:defRPr>
            </a:lvl1pPr>
            <a:lvl2pPr lvl="1" rtl="0">
              <a:spcBef>
                <a:spcPts val="2150"/>
              </a:spcBef>
              <a:spcAft>
                <a:spcPts val="0"/>
              </a:spcAft>
              <a:buSzPts val="1400"/>
              <a:buNone/>
              <a:defRPr/>
            </a:lvl2pPr>
            <a:lvl3pPr lvl="2" rtl="0">
              <a:spcBef>
                <a:spcPts val="2150"/>
              </a:spcBef>
              <a:spcAft>
                <a:spcPts val="0"/>
              </a:spcAft>
              <a:buSzPts val="1400"/>
              <a:buNone/>
              <a:defRPr/>
            </a:lvl3pPr>
            <a:lvl4pPr lvl="3" rtl="0">
              <a:spcBef>
                <a:spcPts val="2150"/>
              </a:spcBef>
              <a:spcAft>
                <a:spcPts val="0"/>
              </a:spcAft>
              <a:buSzPts val="1400"/>
              <a:buNone/>
              <a:defRPr/>
            </a:lvl4pPr>
            <a:lvl5pPr lvl="4" rtl="0">
              <a:spcBef>
                <a:spcPts val="2150"/>
              </a:spcBef>
              <a:spcAft>
                <a:spcPts val="0"/>
              </a:spcAft>
              <a:buSzPts val="1400"/>
              <a:buNone/>
              <a:defRPr/>
            </a:lvl5pPr>
            <a:lvl6pPr lvl="5" rtl="0">
              <a:spcBef>
                <a:spcPts val="2150"/>
              </a:spcBef>
              <a:spcAft>
                <a:spcPts val="0"/>
              </a:spcAft>
              <a:buSzPts val="1400"/>
              <a:buNone/>
              <a:defRPr/>
            </a:lvl6pPr>
            <a:lvl7pPr lvl="6" rtl="0">
              <a:spcBef>
                <a:spcPts val="2150"/>
              </a:spcBef>
              <a:spcAft>
                <a:spcPts val="0"/>
              </a:spcAft>
              <a:buSzPts val="1400"/>
              <a:buNone/>
              <a:defRPr/>
            </a:lvl7pPr>
            <a:lvl8pPr lvl="7" rtl="0">
              <a:spcBef>
                <a:spcPts val="2150"/>
              </a:spcBef>
              <a:spcAft>
                <a:spcPts val="0"/>
              </a:spcAft>
              <a:buSzPts val="1400"/>
              <a:buNone/>
              <a:defRPr/>
            </a:lvl8pPr>
            <a:lvl9pPr lvl="8" rtl="0">
              <a:spcBef>
                <a:spcPts val="2150"/>
              </a:spcBef>
              <a:spcAft>
                <a:spcPts val="2150"/>
              </a:spcAft>
              <a:buSzPts val="1400"/>
              <a:buNone/>
              <a:defRPr/>
            </a:lvl9pPr>
          </a:lstStyle>
          <a:p>
            <a:endParaRPr/>
          </a:p>
        </p:txBody>
      </p:sp>
      <p:sp>
        <p:nvSpPr>
          <p:cNvPr id="445" name="Google Shape;445;p5"/>
          <p:cNvSpPr txBox="1">
            <a:spLocks noGrp="1"/>
          </p:cNvSpPr>
          <p:nvPr>
            <p:ph type="title"/>
          </p:nvPr>
        </p:nvSpPr>
        <p:spPr>
          <a:xfrm>
            <a:off x="1682944" y="728100"/>
            <a:ext cx="524799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46" name="Google Shape;446;p5"/>
          <p:cNvSpPr/>
          <p:nvPr/>
        </p:nvSpPr>
        <p:spPr>
          <a:xfrm>
            <a:off x="9591961" y="3767174"/>
            <a:ext cx="21128"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47" name="Google Shape;447;p5"/>
          <p:cNvSpPr txBox="1">
            <a:spLocks noGrp="1"/>
          </p:cNvSpPr>
          <p:nvPr>
            <p:ph type="subTitle" idx="5"/>
          </p:nvPr>
        </p:nvSpPr>
        <p:spPr>
          <a:xfrm>
            <a:off x="1686116" y="1734334"/>
            <a:ext cx="5556600" cy="763200"/>
          </a:xfrm>
          <a:prstGeom prst="rect">
            <a:avLst/>
          </a:prstGeom>
        </p:spPr>
        <p:txBody>
          <a:bodyPr spcFirstLastPara="1" wrap="square" lIns="122775" tIns="122775" rIns="122775" bIns="122775" anchor="t" anchorCtr="0">
            <a:noAutofit/>
          </a:bodyPr>
          <a:lstStyle>
            <a:lvl1pPr lvl="0" rtl="0">
              <a:lnSpc>
                <a:spcPct val="100000"/>
              </a:lnSpc>
              <a:spcBef>
                <a:spcPts val="0"/>
              </a:spcBef>
              <a:spcAft>
                <a:spcPts val="0"/>
              </a:spcAft>
              <a:buSzPts val="2800"/>
              <a:buNone/>
              <a:defRPr sz="2200">
                <a:latin typeface="Cabin"/>
                <a:ea typeface="Cabin"/>
                <a:cs typeface="Cabin"/>
                <a:sym typeface="Cabin"/>
              </a:defRPr>
            </a:lvl1pPr>
            <a:lvl2pPr lvl="1" rtl="0">
              <a:lnSpc>
                <a:spcPct val="100000"/>
              </a:lnSpc>
              <a:spcBef>
                <a:spcPts val="2150"/>
              </a:spcBef>
              <a:spcAft>
                <a:spcPts val="0"/>
              </a:spcAft>
              <a:buSzPts val="2800"/>
              <a:buNone/>
              <a:defRPr sz="3800"/>
            </a:lvl2pPr>
            <a:lvl3pPr lvl="2" rtl="0">
              <a:lnSpc>
                <a:spcPct val="100000"/>
              </a:lnSpc>
              <a:spcBef>
                <a:spcPts val="0"/>
              </a:spcBef>
              <a:spcAft>
                <a:spcPts val="0"/>
              </a:spcAft>
              <a:buSzPts val="2800"/>
              <a:buNone/>
              <a:defRPr sz="3800"/>
            </a:lvl3pPr>
            <a:lvl4pPr lvl="3" rtl="0">
              <a:lnSpc>
                <a:spcPct val="100000"/>
              </a:lnSpc>
              <a:spcBef>
                <a:spcPts val="0"/>
              </a:spcBef>
              <a:spcAft>
                <a:spcPts val="0"/>
              </a:spcAft>
              <a:buSzPts val="2800"/>
              <a:buNone/>
              <a:defRPr sz="3800"/>
            </a:lvl4pPr>
            <a:lvl5pPr lvl="4" rtl="0">
              <a:lnSpc>
                <a:spcPct val="100000"/>
              </a:lnSpc>
              <a:spcBef>
                <a:spcPts val="0"/>
              </a:spcBef>
              <a:spcAft>
                <a:spcPts val="0"/>
              </a:spcAft>
              <a:buSzPts val="2800"/>
              <a:buNone/>
              <a:defRPr sz="3800"/>
            </a:lvl5pPr>
            <a:lvl6pPr lvl="5" rtl="0">
              <a:lnSpc>
                <a:spcPct val="100000"/>
              </a:lnSpc>
              <a:spcBef>
                <a:spcPts val="0"/>
              </a:spcBef>
              <a:spcAft>
                <a:spcPts val="0"/>
              </a:spcAft>
              <a:buSzPts val="2800"/>
              <a:buNone/>
              <a:defRPr sz="3800"/>
            </a:lvl6pPr>
            <a:lvl7pPr lvl="6" rtl="0">
              <a:lnSpc>
                <a:spcPct val="100000"/>
              </a:lnSpc>
              <a:spcBef>
                <a:spcPts val="0"/>
              </a:spcBef>
              <a:spcAft>
                <a:spcPts val="0"/>
              </a:spcAft>
              <a:buSzPts val="2800"/>
              <a:buNone/>
              <a:defRPr sz="3800"/>
            </a:lvl7pPr>
            <a:lvl8pPr lvl="7" rtl="0">
              <a:lnSpc>
                <a:spcPct val="100000"/>
              </a:lnSpc>
              <a:spcBef>
                <a:spcPts val="0"/>
              </a:spcBef>
              <a:spcAft>
                <a:spcPts val="0"/>
              </a:spcAft>
              <a:buSzPts val="2800"/>
              <a:buNone/>
              <a:defRPr sz="3800"/>
            </a:lvl8pPr>
            <a:lvl9pPr lvl="8" rtl="0">
              <a:lnSpc>
                <a:spcPct val="100000"/>
              </a:lnSpc>
              <a:spcBef>
                <a:spcPts val="0"/>
              </a:spcBef>
              <a:spcAft>
                <a:spcPts val="0"/>
              </a:spcAft>
              <a:buSzPts val="2800"/>
              <a:buNone/>
              <a:defRPr sz="3800"/>
            </a:lvl9pPr>
          </a:lstStyle>
          <a:p>
            <a:endParaRPr/>
          </a:p>
        </p:txBody>
      </p:sp>
      <p:grpSp>
        <p:nvGrpSpPr>
          <p:cNvPr id="448" name="Google Shape;448;p5"/>
          <p:cNvGrpSpPr/>
          <p:nvPr/>
        </p:nvGrpSpPr>
        <p:grpSpPr>
          <a:xfrm rot="-233967">
            <a:off x="10807344" y="5000393"/>
            <a:ext cx="1131476" cy="1988056"/>
            <a:chOff x="6731516" y="350687"/>
            <a:chExt cx="838202" cy="1491169"/>
          </a:xfrm>
        </p:grpSpPr>
        <p:sp>
          <p:nvSpPr>
            <p:cNvPr id="449" name="Google Shape;449;p5"/>
            <p:cNvSpPr/>
            <p:nvPr/>
          </p:nvSpPr>
          <p:spPr>
            <a:xfrm>
              <a:off x="6911475" y="988500"/>
              <a:ext cx="172675" cy="253324"/>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0" name="Google Shape;450;p5"/>
            <p:cNvSpPr/>
            <p:nvPr/>
          </p:nvSpPr>
          <p:spPr>
            <a:xfrm>
              <a:off x="6887075" y="1044873"/>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1" name="Google Shape;451;p5"/>
            <p:cNvSpPr/>
            <p:nvPr/>
          </p:nvSpPr>
          <p:spPr>
            <a:xfrm>
              <a:off x="7225056" y="902247"/>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2" name="Google Shape;452;p5"/>
            <p:cNvSpPr/>
            <p:nvPr/>
          </p:nvSpPr>
          <p:spPr>
            <a:xfrm>
              <a:off x="7288347" y="914894"/>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3" name="Google Shape;453;p5"/>
            <p:cNvSpPr/>
            <p:nvPr/>
          </p:nvSpPr>
          <p:spPr>
            <a:xfrm>
              <a:off x="6869611" y="351907"/>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4" name="Google Shape;454;p5"/>
            <p:cNvSpPr/>
            <p:nvPr/>
          </p:nvSpPr>
          <p:spPr>
            <a:xfrm>
              <a:off x="6904632" y="350687"/>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5" name="Google Shape;455;p5"/>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6" name="Google Shape;456;p5"/>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7" name="Google Shape;457;p5"/>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8" name="Google Shape;458;p5"/>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59" name="Google Shape;459;p5"/>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0" name="Google Shape;460;p5"/>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1" name="Google Shape;461;p5"/>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2" name="Google Shape;462;p5"/>
            <p:cNvSpPr/>
            <p:nvPr/>
          </p:nvSpPr>
          <p:spPr>
            <a:xfrm>
              <a:off x="7026778" y="783640"/>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3" name="Google Shape;463;p5"/>
            <p:cNvSpPr/>
            <p:nvPr/>
          </p:nvSpPr>
          <p:spPr>
            <a:xfrm>
              <a:off x="7004296" y="783402"/>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4" name="Google Shape;464;p5"/>
            <p:cNvSpPr/>
            <p:nvPr/>
          </p:nvSpPr>
          <p:spPr>
            <a:xfrm>
              <a:off x="7053020" y="795504"/>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5" name="Google Shape;465;p5"/>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6" name="Google Shape;466;p5"/>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7" name="Google Shape;467;p5"/>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8" name="Google Shape;468;p5"/>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69" name="Google Shape;469;p5"/>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0" name="Google Shape;470;p5"/>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471" name="Google Shape;471;p5"/>
          <p:cNvGrpSpPr/>
          <p:nvPr/>
        </p:nvGrpSpPr>
        <p:grpSpPr>
          <a:xfrm rot="1468430">
            <a:off x="532373" y="5652171"/>
            <a:ext cx="1161564" cy="1180697"/>
            <a:chOff x="4228489" y="3826381"/>
            <a:chExt cx="860371" cy="885475"/>
          </a:xfrm>
        </p:grpSpPr>
        <p:sp>
          <p:nvSpPr>
            <p:cNvPr id="472" name="Google Shape;472;p5"/>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3" name="Google Shape;473;p5"/>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4" name="Google Shape;474;p5"/>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5" name="Google Shape;475;p5"/>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6" name="Google Shape;476;p5"/>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7" name="Google Shape;477;p5"/>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8" name="Google Shape;478;p5"/>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79" name="Google Shape;479;p5"/>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0" name="Google Shape;480;p5"/>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1" name="Google Shape;481;p5"/>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2" name="Google Shape;482;p5"/>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3" name="Google Shape;483;p5"/>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484" name="Google Shape;484;p5"/>
          <p:cNvGrpSpPr/>
          <p:nvPr/>
        </p:nvGrpSpPr>
        <p:grpSpPr>
          <a:xfrm rot="-882112">
            <a:off x="430105" y="5418373"/>
            <a:ext cx="909380" cy="589328"/>
            <a:chOff x="3804261" y="3748079"/>
            <a:chExt cx="673587" cy="441978"/>
          </a:xfrm>
        </p:grpSpPr>
        <p:sp>
          <p:nvSpPr>
            <p:cNvPr id="485" name="Google Shape;485;p5"/>
            <p:cNvSpPr/>
            <p:nvPr/>
          </p:nvSpPr>
          <p:spPr>
            <a:xfrm>
              <a:off x="3804261"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6" name="Google Shape;486;p5"/>
            <p:cNvSpPr/>
            <p:nvPr/>
          </p:nvSpPr>
          <p:spPr>
            <a:xfrm>
              <a:off x="3928627"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7" name="Google Shape;487;p5"/>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8" name="Google Shape;488;p5"/>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89" name="Google Shape;489;p5"/>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0" name="Google Shape;490;p5"/>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1" name="Google Shape;491;p5"/>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2" name="Google Shape;492;p5"/>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3" name="Google Shape;493;p5"/>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4" name="Google Shape;494;p5"/>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5" name="Google Shape;495;p5"/>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6" name="Google Shape;496;p5"/>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7" name="Google Shape;497;p5"/>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8" name="Google Shape;498;p5"/>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499" name="Google Shape;499;p5"/>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0" name="Google Shape;500;p5"/>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1" name="Google Shape;501;p5"/>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2" name="Google Shape;502;p5"/>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3" name="Google Shape;503;p5"/>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4" name="Google Shape;504;p5"/>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5" name="Google Shape;505;p5"/>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6" name="Google Shape;506;p5"/>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7" name="Google Shape;507;p5"/>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8" name="Google Shape;508;p5"/>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09" name="Google Shape;509;p5"/>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0" name="Google Shape;510;p5"/>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1" name="Google Shape;511;p5"/>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2" name="Google Shape;512;p5"/>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3" name="Google Shape;513;p5"/>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41499138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4"/>
        <p:cNvGrpSpPr/>
        <p:nvPr/>
      </p:nvGrpSpPr>
      <p:grpSpPr>
        <a:xfrm>
          <a:off x="0" y="0"/>
          <a:ext cx="0" cy="0"/>
          <a:chOff x="0" y="0"/>
          <a:chExt cx="0" cy="0"/>
        </a:xfrm>
      </p:grpSpPr>
      <p:grpSp>
        <p:nvGrpSpPr>
          <p:cNvPr id="515" name="Google Shape;515;p6"/>
          <p:cNvGrpSpPr/>
          <p:nvPr/>
        </p:nvGrpSpPr>
        <p:grpSpPr>
          <a:xfrm>
            <a:off x="-591501" y="-1382400"/>
            <a:ext cx="13167536" cy="9447064"/>
            <a:chOff x="-438149" y="-1036800"/>
            <a:chExt cx="9753730" cy="7085298"/>
          </a:xfrm>
        </p:grpSpPr>
        <p:sp>
          <p:nvSpPr>
            <p:cNvPr id="516" name="Google Shape;516;p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7" name="Google Shape;517;p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8" name="Google Shape;518;p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19" name="Google Shape;519;p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0" name="Google Shape;520;p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1" name="Google Shape;521;p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2" name="Google Shape;522;p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3" name="Google Shape;523;p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4" name="Google Shape;524;p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5" name="Google Shape;525;p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6" name="Google Shape;526;p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7" name="Google Shape;527;p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8" name="Google Shape;528;p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29" name="Google Shape;529;p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0" name="Google Shape;530;p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1" name="Google Shape;531;p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2" name="Google Shape;532;p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3" name="Google Shape;533;p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4" name="Google Shape;534;p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5" name="Google Shape;535;p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6" name="Google Shape;536;p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7" name="Google Shape;537;p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8" name="Google Shape;538;p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39" name="Google Shape;539;p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540" name="Google Shape;540;p6"/>
          <p:cNvGrpSpPr/>
          <p:nvPr/>
        </p:nvGrpSpPr>
        <p:grpSpPr>
          <a:xfrm>
            <a:off x="10420286" y="733619"/>
            <a:ext cx="1006318" cy="1387499"/>
            <a:chOff x="7718729" y="550204"/>
            <a:chExt cx="745421" cy="1040624"/>
          </a:xfrm>
        </p:grpSpPr>
        <p:sp>
          <p:nvSpPr>
            <p:cNvPr id="541" name="Google Shape;541;p6"/>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2" name="Google Shape;542;p6"/>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3" name="Google Shape;543;p6"/>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4" name="Google Shape;544;p6"/>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5" name="Google Shape;545;p6"/>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6" name="Google Shape;546;p6"/>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7" name="Google Shape;547;p6"/>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8" name="Google Shape;548;p6"/>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49" name="Google Shape;549;p6"/>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50" name="Google Shape;550;p6"/>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51" name="Google Shape;551;p6"/>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52" name="Google Shape;552;p6"/>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553" name="Google Shape;553;p6"/>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54" name="Google Shape;554;p6"/>
          <p:cNvSpPr/>
          <p:nvPr/>
        </p:nvSpPr>
        <p:spPr>
          <a:xfrm>
            <a:off x="9591961" y="3767174"/>
            <a:ext cx="21128"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55" name="Google Shape;555;p6"/>
          <p:cNvSpPr txBox="1">
            <a:spLocks noGrp="1"/>
          </p:cNvSpPr>
          <p:nvPr>
            <p:ph type="title"/>
          </p:nvPr>
        </p:nvSpPr>
        <p:spPr>
          <a:xfrm>
            <a:off x="1682944" y="728100"/>
            <a:ext cx="524799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grpSp>
        <p:nvGrpSpPr>
          <p:cNvPr id="556" name="Google Shape;556;p6"/>
          <p:cNvGrpSpPr/>
          <p:nvPr/>
        </p:nvGrpSpPr>
        <p:grpSpPr>
          <a:xfrm>
            <a:off x="10332042" y="5577919"/>
            <a:ext cx="1106691" cy="1154179"/>
            <a:chOff x="7088286" y="1674216"/>
            <a:chExt cx="819771" cy="865634"/>
          </a:xfrm>
        </p:grpSpPr>
        <p:grpSp>
          <p:nvGrpSpPr>
            <p:cNvPr id="557" name="Google Shape;557;p6"/>
            <p:cNvGrpSpPr/>
            <p:nvPr/>
          </p:nvGrpSpPr>
          <p:grpSpPr>
            <a:xfrm>
              <a:off x="7331958" y="1674216"/>
              <a:ext cx="576099" cy="865634"/>
              <a:chOff x="7331958" y="1674216"/>
              <a:chExt cx="576099" cy="865634"/>
            </a:xfrm>
          </p:grpSpPr>
          <p:sp>
            <p:nvSpPr>
              <p:cNvPr id="558" name="Google Shape;558;p6"/>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59" name="Google Shape;559;p6"/>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0" name="Google Shape;560;p6"/>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1" name="Google Shape;561;p6"/>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2" name="Google Shape;562;p6"/>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3" name="Google Shape;563;p6"/>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4" name="Google Shape;564;p6"/>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5" name="Google Shape;565;p6"/>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66" name="Google Shape;566;p6"/>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567" name="Google Shape;567;p6"/>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15762510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8"/>
        <p:cNvGrpSpPr/>
        <p:nvPr/>
      </p:nvGrpSpPr>
      <p:grpSpPr>
        <a:xfrm>
          <a:off x="0" y="0"/>
          <a:ext cx="0" cy="0"/>
          <a:chOff x="0" y="0"/>
          <a:chExt cx="0" cy="0"/>
        </a:xfrm>
      </p:grpSpPr>
      <p:grpSp>
        <p:nvGrpSpPr>
          <p:cNvPr id="569" name="Google Shape;569;p7"/>
          <p:cNvGrpSpPr/>
          <p:nvPr/>
        </p:nvGrpSpPr>
        <p:grpSpPr>
          <a:xfrm>
            <a:off x="-591501" y="-1382400"/>
            <a:ext cx="13167536" cy="9447064"/>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594" name="Google Shape;594;p7"/>
          <p:cNvGrpSpPr/>
          <p:nvPr/>
        </p:nvGrpSpPr>
        <p:grpSpPr>
          <a:xfrm>
            <a:off x="10420286" y="733619"/>
            <a:ext cx="1006318" cy="1387499"/>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607" name="Google Shape;607;p7"/>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8" name="Google Shape;608;p7"/>
          <p:cNvSpPr/>
          <p:nvPr/>
        </p:nvSpPr>
        <p:spPr>
          <a:xfrm>
            <a:off x="9591961" y="3767174"/>
            <a:ext cx="21128"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09" name="Google Shape;609;p7"/>
          <p:cNvSpPr txBox="1">
            <a:spLocks noGrp="1"/>
          </p:cNvSpPr>
          <p:nvPr>
            <p:ph type="title"/>
          </p:nvPr>
        </p:nvSpPr>
        <p:spPr>
          <a:xfrm>
            <a:off x="1682944" y="728100"/>
            <a:ext cx="5672430" cy="1007600"/>
          </a:xfrm>
          <a:prstGeom prst="rect">
            <a:avLst/>
          </a:prstGeom>
        </p:spPr>
        <p:txBody>
          <a:bodyPr spcFirstLastPara="1" wrap="square" lIns="122775" tIns="122775" rIns="122775" bIns="122775" anchor="b" anchorCtr="0">
            <a:noAutofit/>
          </a:bodyPr>
          <a:lstStyle>
            <a:lvl1pPr lvl="0">
              <a:spcBef>
                <a:spcPts val="0"/>
              </a:spcBef>
              <a:spcAft>
                <a:spcPts val="0"/>
              </a:spcAft>
              <a:buSzPts val="2400"/>
              <a:buNone/>
              <a:defRPr sz="4700">
                <a:solidFill>
                  <a:schemeClr val="accent3"/>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10" name="Google Shape;610;p7"/>
          <p:cNvSpPr txBox="1">
            <a:spLocks noGrp="1"/>
          </p:cNvSpPr>
          <p:nvPr>
            <p:ph type="subTitle" idx="1"/>
          </p:nvPr>
        </p:nvSpPr>
        <p:spPr>
          <a:xfrm>
            <a:off x="1686116" y="1734333"/>
            <a:ext cx="4648185" cy="1007600"/>
          </a:xfrm>
          <a:prstGeom prst="rect">
            <a:avLst/>
          </a:prstGeom>
        </p:spPr>
        <p:txBody>
          <a:bodyPr spcFirstLastPara="1" wrap="square" lIns="122775" tIns="122775" rIns="122775" bIns="122775" anchor="t" anchorCtr="0">
            <a:noAutofit/>
          </a:bodyPr>
          <a:lstStyle>
            <a:lvl1pPr lvl="0" rtl="0">
              <a:spcBef>
                <a:spcPts val="0"/>
              </a:spcBef>
              <a:spcAft>
                <a:spcPts val="0"/>
              </a:spcAft>
              <a:buSzPts val="2800"/>
              <a:buNone/>
              <a:defRPr sz="2200">
                <a:latin typeface="Cabin"/>
                <a:ea typeface="Cabin"/>
                <a:cs typeface="Cabin"/>
                <a:sym typeface="Cabin"/>
              </a:defRPr>
            </a:lvl1pPr>
            <a:lvl2pPr lvl="1" rtl="0">
              <a:lnSpc>
                <a:spcPct val="100000"/>
              </a:lnSpc>
              <a:spcBef>
                <a:spcPts val="2150"/>
              </a:spcBef>
              <a:spcAft>
                <a:spcPts val="0"/>
              </a:spcAft>
              <a:buSzPts val="2800"/>
              <a:buNone/>
              <a:defRPr sz="3800"/>
            </a:lvl2pPr>
            <a:lvl3pPr lvl="2" rtl="0">
              <a:lnSpc>
                <a:spcPct val="100000"/>
              </a:lnSpc>
              <a:spcBef>
                <a:spcPts val="0"/>
              </a:spcBef>
              <a:spcAft>
                <a:spcPts val="0"/>
              </a:spcAft>
              <a:buSzPts val="2800"/>
              <a:buNone/>
              <a:defRPr sz="3800"/>
            </a:lvl3pPr>
            <a:lvl4pPr lvl="3" rtl="0">
              <a:lnSpc>
                <a:spcPct val="100000"/>
              </a:lnSpc>
              <a:spcBef>
                <a:spcPts val="0"/>
              </a:spcBef>
              <a:spcAft>
                <a:spcPts val="0"/>
              </a:spcAft>
              <a:buSzPts val="2800"/>
              <a:buNone/>
              <a:defRPr sz="3800"/>
            </a:lvl4pPr>
            <a:lvl5pPr lvl="4" rtl="0">
              <a:lnSpc>
                <a:spcPct val="100000"/>
              </a:lnSpc>
              <a:spcBef>
                <a:spcPts val="0"/>
              </a:spcBef>
              <a:spcAft>
                <a:spcPts val="0"/>
              </a:spcAft>
              <a:buSzPts val="2800"/>
              <a:buNone/>
              <a:defRPr sz="3800"/>
            </a:lvl5pPr>
            <a:lvl6pPr lvl="5" rtl="0">
              <a:lnSpc>
                <a:spcPct val="100000"/>
              </a:lnSpc>
              <a:spcBef>
                <a:spcPts val="0"/>
              </a:spcBef>
              <a:spcAft>
                <a:spcPts val="0"/>
              </a:spcAft>
              <a:buSzPts val="2800"/>
              <a:buNone/>
              <a:defRPr sz="3800"/>
            </a:lvl6pPr>
            <a:lvl7pPr lvl="6" rtl="0">
              <a:lnSpc>
                <a:spcPct val="100000"/>
              </a:lnSpc>
              <a:spcBef>
                <a:spcPts val="0"/>
              </a:spcBef>
              <a:spcAft>
                <a:spcPts val="0"/>
              </a:spcAft>
              <a:buSzPts val="2800"/>
              <a:buNone/>
              <a:defRPr sz="3800"/>
            </a:lvl7pPr>
            <a:lvl8pPr lvl="7" rtl="0">
              <a:lnSpc>
                <a:spcPct val="100000"/>
              </a:lnSpc>
              <a:spcBef>
                <a:spcPts val="0"/>
              </a:spcBef>
              <a:spcAft>
                <a:spcPts val="0"/>
              </a:spcAft>
              <a:buSzPts val="2800"/>
              <a:buNone/>
              <a:defRPr sz="3800"/>
            </a:lvl8pPr>
            <a:lvl9pPr lvl="8" rtl="0">
              <a:lnSpc>
                <a:spcPct val="100000"/>
              </a:lnSpc>
              <a:spcBef>
                <a:spcPts val="0"/>
              </a:spcBef>
              <a:spcAft>
                <a:spcPts val="0"/>
              </a:spcAft>
              <a:buSzPts val="2800"/>
              <a:buNone/>
              <a:defRPr sz="3800"/>
            </a:lvl9pPr>
          </a:lstStyle>
          <a:p>
            <a:endParaRPr/>
          </a:p>
        </p:txBody>
      </p:sp>
      <p:grpSp>
        <p:nvGrpSpPr>
          <p:cNvPr id="611" name="Google Shape;611;p7"/>
          <p:cNvGrpSpPr/>
          <p:nvPr/>
        </p:nvGrpSpPr>
        <p:grpSpPr>
          <a:xfrm rot="998234" flipH="1">
            <a:off x="841320" y="5126549"/>
            <a:ext cx="645305" cy="54748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622" name="Google Shape;622;p7"/>
          <p:cNvGrpSpPr/>
          <p:nvPr/>
        </p:nvGrpSpPr>
        <p:grpSpPr>
          <a:xfrm>
            <a:off x="1306734" y="5703568"/>
            <a:ext cx="1116816" cy="1283552"/>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640" name="Google Shape;640;p7"/>
          <p:cNvGrpSpPr/>
          <p:nvPr/>
        </p:nvGrpSpPr>
        <p:grpSpPr>
          <a:xfrm rot="-2135658">
            <a:off x="97266" y="5541655"/>
            <a:ext cx="1142901" cy="1298664"/>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2520552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1"/>
        <p:cNvGrpSpPr/>
        <p:nvPr/>
      </p:nvGrpSpPr>
      <p:grpSpPr>
        <a:xfrm>
          <a:off x="0" y="0"/>
          <a:ext cx="0" cy="0"/>
          <a:chOff x="0" y="0"/>
          <a:chExt cx="0" cy="0"/>
        </a:xfrm>
      </p:grpSpPr>
      <p:grpSp>
        <p:nvGrpSpPr>
          <p:cNvPr id="652" name="Google Shape;652;p8"/>
          <p:cNvGrpSpPr/>
          <p:nvPr/>
        </p:nvGrpSpPr>
        <p:grpSpPr>
          <a:xfrm>
            <a:off x="-591501" y="-1382400"/>
            <a:ext cx="13167536" cy="9447064"/>
            <a:chOff x="-438149" y="-1036800"/>
            <a:chExt cx="9753730" cy="7085298"/>
          </a:xfrm>
        </p:grpSpPr>
        <p:sp>
          <p:nvSpPr>
            <p:cNvPr id="653" name="Google Shape;653;p8"/>
            <p:cNvSpPr/>
            <p:nvPr/>
          </p:nvSpPr>
          <p:spPr>
            <a:xfrm>
              <a:off x="-18385" y="-760747"/>
              <a:ext cx="9292411" cy="6624860"/>
            </a:xfrm>
            <a:custGeom>
              <a:avLst/>
              <a:gdLst/>
              <a:ahLst/>
              <a:cxnLst/>
              <a:rect l="l" t="t" r="r" b="b"/>
              <a:pathLst>
                <a:path w="253320" h="180600" extrusionOk="0">
                  <a:moveTo>
                    <a:pt x="1" y="1"/>
                  </a:moveTo>
                  <a:lnTo>
                    <a:pt x="1" y="180599"/>
                  </a:lnTo>
                  <a:lnTo>
                    <a:pt x="253319" y="180599"/>
                  </a:lnTo>
                  <a:lnTo>
                    <a:pt x="253319" y="1"/>
                  </a:ln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4" name="Google Shape;654;p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5" name="Google Shape;655;p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6" name="Google Shape;656;p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7" name="Google Shape;657;p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8" name="Google Shape;658;p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59" name="Google Shape;659;p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0" name="Google Shape;660;p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1" name="Google Shape;661;p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2" name="Google Shape;662;p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3" name="Google Shape;663;p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4" name="Google Shape;664;p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5" name="Google Shape;665;p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6" name="Google Shape;666;p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7" name="Google Shape;667;p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8" name="Google Shape;668;p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69" name="Google Shape;669;p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0" name="Google Shape;670;p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1" name="Google Shape;671;p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2" name="Google Shape;672;p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3" name="Google Shape;673;p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4" name="Google Shape;674;p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5" name="Google Shape;675;p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6" name="Google Shape;676;p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7" name="Google Shape;677;p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678" name="Google Shape;678;p8"/>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79" name="Google Shape;679;p8"/>
          <p:cNvSpPr txBox="1">
            <a:spLocks noGrp="1"/>
          </p:cNvSpPr>
          <p:nvPr>
            <p:ph type="title"/>
          </p:nvPr>
        </p:nvSpPr>
        <p:spPr>
          <a:xfrm>
            <a:off x="1873935" y="1866900"/>
            <a:ext cx="8596530" cy="2222400"/>
          </a:xfrm>
          <a:prstGeom prst="rect">
            <a:avLst/>
          </a:prstGeom>
        </p:spPr>
        <p:txBody>
          <a:bodyPr spcFirstLastPara="1" wrap="square" lIns="122775" tIns="122775" rIns="122775" bIns="122775" anchor="ctr" anchorCtr="0">
            <a:noAutofit/>
          </a:bodyPr>
          <a:lstStyle>
            <a:lvl1pPr lvl="0" algn="ctr">
              <a:spcBef>
                <a:spcPts val="0"/>
              </a:spcBef>
              <a:spcAft>
                <a:spcPts val="0"/>
              </a:spcAft>
              <a:buSzPts val="4800"/>
              <a:buNone/>
              <a:defRPr sz="6500"/>
            </a:lvl1pPr>
            <a:lvl2pPr lvl="1">
              <a:spcBef>
                <a:spcPts val="0"/>
              </a:spcBef>
              <a:spcAft>
                <a:spcPts val="0"/>
              </a:spcAft>
              <a:buSzPts val="4800"/>
              <a:buNone/>
              <a:defRPr sz="6500"/>
            </a:lvl2pPr>
            <a:lvl3pPr lvl="2">
              <a:spcBef>
                <a:spcPts val="0"/>
              </a:spcBef>
              <a:spcAft>
                <a:spcPts val="0"/>
              </a:spcAft>
              <a:buSzPts val="4800"/>
              <a:buNone/>
              <a:defRPr sz="6500"/>
            </a:lvl3pPr>
            <a:lvl4pPr lvl="3">
              <a:spcBef>
                <a:spcPts val="0"/>
              </a:spcBef>
              <a:spcAft>
                <a:spcPts val="0"/>
              </a:spcAft>
              <a:buSzPts val="4800"/>
              <a:buNone/>
              <a:defRPr sz="6500"/>
            </a:lvl4pPr>
            <a:lvl5pPr lvl="4">
              <a:spcBef>
                <a:spcPts val="0"/>
              </a:spcBef>
              <a:spcAft>
                <a:spcPts val="0"/>
              </a:spcAft>
              <a:buSzPts val="4800"/>
              <a:buNone/>
              <a:defRPr sz="6500"/>
            </a:lvl5pPr>
            <a:lvl6pPr lvl="5">
              <a:spcBef>
                <a:spcPts val="0"/>
              </a:spcBef>
              <a:spcAft>
                <a:spcPts val="0"/>
              </a:spcAft>
              <a:buSzPts val="4800"/>
              <a:buNone/>
              <a:defRPr sz="6500"/>
            </a:lvl6pPr>
            <a:lvl7pPr lvl="6">
              <a:spcBef>
                <a:spcPts val="0"/>
              </a:spcBef>
              <a:spcAft>
                <a:spcPts val="0"/>
              </a:spcAft>
              <a:buSzPts val="4800"/>
              <a:buNone/>
              <a:defRPr sz="6500"/>
            </a:lvl7pPr>
            <a:lvl8pPr lvl="7">
              <a:spcBef>
                <a:spcPts val="0"/>
              </a:spcBef>
              <a:spcAft>
                <a:spcPts val="0"/>
              </a:spcAft>
              <a:buSzPts val="4800"/>
              <a:buNone/>
              <a:defRPr sz="6500"/>
            </a:lvl8pPr>
            <a:lvl9pPr lvl="8">
              <a:spcBef>
                <a:spcPts val="0"/>
              </a:spcBef>
              <a:spcAft>
                <a:spcPts val="0"/>
              </a:spcAft>
              <a:buSzPts val="4800"/>
              <a:buNone/>
              <a:defRPr sz="6500"/>
            </a:lvl9pPr>
          </a:lstStyle>
          <a:p>
            <a:endParaRPr/>
          </a:p>
        </p:txBody>
      </p:sp>
      <p:grpSp>
        <p:nvGrpSpPr>
          <p:cNvPr id="680" name="Google Shape;680;p8"/>
          <p:cNvGrpSpPr/>
          <p:nvPr/>
        </p:nvGrpSpPr>
        <p:grpSpPr>
          <a:xfrm>
            <a:off x="689216" y="5935770"/>
            <a:ext cx="1124418" cy="1183027"/>
            <a:chOff x="2293493" y="3811393"/>
            <a:chExt cx="832902" cy="887270"/>
          </a:xfrm>
        </p:grpSpPr>
        <p:sp>
          <p:nvSpPr>
            <p:cNvPr id="681" name="Google Shape;681;p8"/>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82" name="Google Shape;682;p8"/>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83" name="Google Shape;683;p8"/>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84" name="Google Shape;684;p8"/>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85" name="Google Shape;685;p8"/>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86" name="Google Shape;686;p8"/>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87" name="Google Shape;687;p8"/>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688" name="Google Shape;688;p8"/>
          <p:cNvGrpSpPr/>
          <p:nvPr/>
        </p:nvGrpSpPr>
        <p:grpSpPr>
          <a:xfrm rot="5083635">
            <a:off x="1278244" y="6054223"/>
            <a:ext cx="1106405" cy="1302414"/>
            <a:chOff x="3391288" y="4486192"/>
            <a:chExt cx="829778" cy="964720"/>
          </a:xfrm>
        </p:grpSpPr>
        <p:sp>
          <p:nvSpPr>
            <p:cNvPr id="689" name="Google Shape;689;p8"/>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0" name="Google Shape;690;p8"/>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1" name="Google Shape;691;p8"/>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2" name="Google Shape;692;p8"/>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3" name="Google Shape;693;p8"/>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4" name="Google Shape;694;p8"/>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5" name="Google Shape;695;p8"/>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6" name="Google Shape;696;p8"/>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7" name="Google Shape;697;p8"/>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8" name="Google Shape;698;p8"/>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699" name="Google Shape;699;p8"/>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0" name="Google Shape;700;p8"/>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1" name="Google Shape;701;p8"/>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2" name="Google Shape;702;p8"/>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3" name="Google Shape;703;p8"/>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4" name="Google Shape;704;p8"/>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5" name="Google Shape;705;p8"/>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706" name="Google Shape;706;p8"/>
          <p:cNvGrpSpPr/>
          <p:nvPr/>
        </p:nvGrpSpPr>
        <p:grpSpPr>
          <a:xfrm>
            <a:off x="41984" y="5211583"/>
            <a:ext cx="993688" cy="1768659"/>
            <a:chOff x="1672423" y="3253452"/>
            <a:chExt cx="736065" cy="1326494"/>
          </a:xfrm>
        </p:grpSpPr>
        <p:sp>
          <p:nvSpPr>
            <p:cNvPr id="707" name="Google Shape;707;p8"/>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8" name="Google Shape;708;p8"/>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09" name="Google Shape;709;p8"/>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0" name="Google Shape;710;p8"/>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1" name="Google Shape;711;p8"/>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2" name="Google Shape;712;p8"/>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3" name="Google Shape;713;p8"/>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4" name="Google Shape;714;p8"/>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5" name="Google Shape;715;p8"/>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716" name="Google Shape;716;p8"/>
          <p:cNvGrpSpPr/>
          <p:nvPr/>
        </p:nvGrpSpPr>
        <p:grpSpPr>
          <a:xfrm>
            <a:off x="10541122" y="2469734"/>
            <a:ext cx="1106691" cy="1154179"/>
            <a:chOff x="7088286" y="1674216"/>
            <a:chExt cx="819771" cy="865634"/>
          </a:xfrm>
        </p:grpSpPr>
        <p:grpSp>
          <p:nvGrpSpPr>
            <p:cNvPr id="717" name="Google Shape;717;p8"/>
            <p:cNvGrpSpPr/>
            <p:nvPr/>
          </p:nvGrpSpPr>
          <p:grpSpPr>
            <a:xfrm>
              <a:off x="7331958" y="1674216"/>
              <a:ext cx="576099" cy="865634"/>
              <a:chOff x="7331958" y="1674216"/>
              <a:chExt cx="576099" cy="865634"/>
            </a:xfrm>
          </p:grpSpPr>
          <p:sp>
            <p:nvSpPr>
              <p:cNvPr id="718" name="Google Shape;718;p8"/>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19" name="Google Shape;719;p8"/>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0" name="Google Shape;720;p8"/>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1" name="Google Shape;721;p8"/>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2" name="Google Shape;722;p8"/>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3" name="Google Shape;723;p8"/>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4" name="Google Shape;724;p8"/>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5" name="Google Shape;725;p8"/>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26" name="Google Shape;726;p8"/>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727" name="Google Shape;727;p8"/>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728" name="Google Shape;728;p8"/>
          <p:cNvGrpSpPr/>
          <p:nvPr/>
        </p:nvGrpSpPr>
        <p:grpSpPr>
          <a:xfrm>
            <a:off x="10733469" y="4991238"/>
            <a:ext cx="1131573" cy="1989019"/>
            <a:chOff x="6731516" y="350092"/>
            <a:chExt cx="838202" cy="1491764"/>
          </a:xfrm>
        </p:grpSpPr>
        <p:sp>
          <p:nvSpPr>
            <p:cNvPr id="729" name="Google Shape;729;p8"/>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0" name="Google Shape;730;p8"/>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1" name="Google Shape;731;p8"/>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2" name="Google Shape;732;p8"/>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3" name="Google Shape;733;p8"/>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4" name="Google Shape;734;p8"/>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5" name="Google Shape;735;p8"/>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6" name="Google Shape;736;p8"/>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7" name="Google Shape;737;p8"/>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8" name="Google Shape;738;p8"/>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39" name="Google Shape;739;p8"/>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0" name="Google Shape;740;p8"/>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1" name="Google Shape;741;p8"/>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2" name="Google Shape;742;p8"/>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3" name="Google Shape;743;p8"/>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4" name="Google Shape;744;p8"/>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5" name="Google Shape;745;p8"/>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6" name="Google Shape;746;p8"/>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7" name="Google Shape;747;p8"/>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8" name="Google Shape;748;p8"/>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49" name="Google Shape;749;p8"/>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0" name="Google Shape;750;p8"/>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1484720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51"/>
        <p:cNvGrpSpPr/>
        <p:nvPr/>
      </p:nvGrpSpPr>
      <p:grpSpPr>
        <a:xfrm>
          <a:off x="0" y="0"/>
          <a:ext cx="0" cy="0"/>
          <a:chOff x="0" y="0"/>
          <a:chExt cx="0" cy="0"/>
        </a:xfrm>
      </p:grpSpPr>
      <p:grpSp>
        <p:nvGrpSpPr>
          <p:cNvPr id="752" name="Google Shape;752;p9"/>
          <p:cNvGrpSpPr/>
          <p:nvPr/>
        </p:nvGrpSpPr>
        <p:grpSpPr>
          <a:xfrm>
            <a:off x="-591501" y="-1382400"/>
            <a:ext cx="13167536" cy="9447064"/>
            <a:chOff x="-438149" y="-1036800"/>
            <a:chExt cx="9753730" cy="7085298"/>
          </a:xfrm>
        </p:grpSpPr>
        <p:sp>
          <p:nvSpPr>
            <p:cNvPr id="753" name="Google Shape;753;p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4" name="Google Shape;754;p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5" name="Google Shape;755;p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6" name="Google Shape;756;p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7" name="Google Shape;757;p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8" name="Google Shape;758;p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59" name="Google Shape;759;p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0" name="Google Shape;760;p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1" name="Google Shape;761;p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2" name="Google Shape;762;p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3" name="Google Shape;763;p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4" name="Google Shape;764;p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5" name="Google Shape;765;p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6" name="Google Shape;766;p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7" name="Google Shape;767;p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8" name="Google Shape;768;p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69" name="Google Shape;769;p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0" name="Google Shape;770;p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1" name="Google Shape;771;p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2" name="Google Shape;772;p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3" name="Google Shape;773;p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4" name="Google Shape;774;p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5" name="Google Shape;775;p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6" name="Google Shape;776;p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777" name="Google Shape;777;p9"/>
          <p:cNvGrpSpPr/>
          <p:nvPr/>
        </p:nvGrpSpPr>
        <p:grpSpPr>
          <a:xfrm>
            <a:off x="10420286" y="733619"/>
            <a:ext cx="1006318" cy="1387499"/>
            <a:chOff x="7718729" y="550204"/>
            <a:chExt cx="745421" cy="1040624"/>
          </a:xfrm>
        </p:grpSpPr>
        <p:sp>
          <p:nvSpPr>
            <p:cNvPr id="778" name="Google Shape;778;p9"/>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79" name="Google Shape;779;p9"/>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0" name="Google Shape;780;p9"/>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1" name="Google Shape;781;p9"/>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2" name="Google Shape;782;p9"/>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3" name="Google Shape;783;p9"/>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4" name="Google Shape;784;p9"/>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5" name="Google Shape;785;p9"/>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6" name="Google Shape;786;p9"/>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7" name="Google Shape;787;p9"/>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8" name="Google Shape;788;p9"/>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89" name="Google Shape;789;p9"/>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790" name="Google Shape;790;p9"/>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91" name="Google Shape;791;p9"/>
          <p:cNvSpPr/>
          <p:nvPr/>
        </p:nvSpPr>
        <p:spPr>
          <a:xfrm>
            <a:off x="9591961" y="3767174"/>
            <a:ext cx="21128"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92" name="Google Shape;792;p9"/>
          <p:cNvSpPr txBox="1">
            <a:spLocks noGrp="1"/>
          </p:cNvSpPr>
          <p:nvPr>
            <p:ph type="title"/>
          </p:nvPr>
        </p:nvSpPr>
        <p:spPr>
          <a:xfrm>
            <a:off x="1682944" y="728100"/>
            <a:ext cx="524799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93" name="Google Shape;793;p9"/>
          <p:cNvSpPr txBox="1">
            <a:spLocks noGrp="1"/>
          </p:cNvSpPr>
          <p:nvPr>
            <p:ph type="subTitle" idx="1"/>
          </p:nvPr>
        </p:nvSpPr>
        <p:spPr>
          <a:xfrm>
            <a:off x="1679302" y="1754760"/>
            <a:ext cx="4608495" cy="1007600"/>
          </a:xfrm>
          <a:prstGeom prst="rect">
            <a:avLst/>
          </a:prstGeom>
        </p:spPr>
        <p:txBody>
          <a:bodyPr spcFirstLastPara="1" wrap="square" lIns="122775" tIns="122775" rIns="122775" bIns="122775" anchor="t" anchorCtr="0">
            <a:noAutofit/>
          </a:bodyPr>
          <a:lstStyle>
            <a:lvl1pPr lvl="0" rtl="0">
              <a:spcBef>
                <a:spcPts val="0"/>
              </a:spcBef>
              <a:spcAft>
                <a:spcPts val="0"/>
              </a:spcAft>
              <a:buSzPts val="1600"/>
              <a:buNone/>
              <a:defRPr sz="2200"/>
            </a:lvl1pPr>
            <a:lvl2pPr lvl="1" algn="ctr" rtl="0">
              <a:lnSpc>
                <a:spcPct val="100000"/>
              </a:lnSpc>
              <a:spcBef>
                <a:spcPts val="2150"/>
              </a:spcBef>
              <a:spcAft>
                <a:spcPts val="0"/>
              </a:spcAft>
              <a:buSzPts val="1600"/>
              <a:buNone/>
              <a:defRPr sz="2200"/>
            </a:lvl2pPr>
            <a:lvl3pPr lvl="2" algn="ctr" rtl="0">
              <a:lnSpc>
                <a:spcPct val="100000"/>
              </a:lnSpc>
              <a:spcBef>
                <a:spcPts val="0"/>
              </a:spcBef>
              <a:spcAft>
                <a:spcPts val="0"/>
              </a:spcAft>
              <a:buSzPts val="1600"/>
              <a:buNone/>
              <a:defRPr sz="2200"/>
            </a:lvl3pPr>
            <a:lvl4pPr lvl="3" algn="ctr" rtl="0">
              <a:lnSpc>
                <a:spcPct val="100000"/>
              </a:lnSpc>
              <a:spcBef>
                <a:spcPts val="0"/>
              </a:spcBef>
              <a:spcAft>
                <a:spcPts val="0"/>
              </a:spcAft>
              <a:buSzPts val="1600"/>
              <a:buNone/>
              <a:defRPr sz="2200"/>
            </a:lvl4pPr>
            <a:lvl5pPr lvl="4" algn="ctr" rtl="0">
              <a:lnSpc>
                <a:spcPct val="100000"/>
              </a:lnSpc>
              <a:spcBef>
                <a:spcPts val="0"/>
              </a:spcBef>
              <a:spcAft>
                <a:spcPts val="0"/>
              </a:spcAft>
              <a:buSzPts val="1600"/>
              <a:buNone/>
              <a:defRPr sz="2200"/>
            </a:lvl5pPr>
            <a:lvl6pPr lvl="5" algn="ctr" rtl="0">
              <a:lnSpc>
                <a:spcPct val="100000"/>
              </a:lnSpc>
              <a:spcBef>
                <a:spcPts val="0"/>
              </a:spcBef>
              <a:spcAft>
                <a:spcPts val="0"/>
              </a:spcAft>
              <a:buSzPts val="1600"/>
              <a:buNone/>
              <a:defRPr sz="2200"/>
            </a:lvl6pPr>
            <a:lvl7pPr lvl="6" algn="ctr" rtl="0">
              <a:lnSpc>
                <a:spcPct val="100000"/>
              </a:lnSpc>
              <a:spcBef>
                <a:spcPts val="0"/>
              </a:spcBef>
              <a:spcAft>
                <a:spcPts val="0"/>
              </a:spcAft>
              <a:buSzPts val="1600"/>
              <a:buNone/>
              <a:defRPr sz="2200"/>
            </a:lvl7pPr>
            <a:lvl8pPr lvl="7" algn="ctr" rtl="0">
              <a:lnSpc>
                <a:spcPct val="100000"/>
              </a:lnSpc>
              <a:spcBef>
                <a:spcPts val="0"/>
              </a:spcBef>
              <a:spcAft>
                <a:spcPts val="0"/>
              </a:spcAft>
              <a:buSzPts val="1600"/>
              <a:buNone/>
              <a:defRPr sz="2200"/>
            </a:lvl8pPr>
            <a:lvl9pPr lvl="8" algn="ctr" rtl="0">
              <a:lnSpc>
                <a:spcPct val="100000"/>
              </a:lnSpc>
              <a:spcBef>
                <a:spcPts val="0"/>
              </a:spcBef>
              <a:spcAft>
                <a:spcPts val="0"/>
              </a:spcAft>
              <a:buSzPts val="1600"/>
              <a:buNone/>
              <a:defRPr sz="2200"/>
            </a:lvl9pPr>
          </a:lstStyle>
          <a:p>
            <a:endParaRPr/>
          </a:p>
        </p:txBody>
      </p:sp>
      <p:grpSp>
        <p:nvGrpSpPr>
          <p:cNvPr id="794" name="Google Shape;794;p9"/>
          <p:cNvGrpSpPr/>
          <p:nvPr/>
        </p:nvGrpSpPr>
        <p:grpSpPr>
          <a:xfrm rot="331928" flipH="1">
            <a:off x="10600787" y="6184778"/>
            <a:ext cx="645303" cy="547477"/>
            <a:chOff x="5263209" y="4056946"/>
            <a:chExt cx="478022" cy="410626"/>
          </a:xfrm>
        </p:grpSpPr>
        <p:sp>
          <p:nvSpPr>
            <p:cNvPr id="795" name="Google Shape;795;p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96" name="Google Shape;796;p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97" name="Google Shape;797;p9"/>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98" name="Google Shape;798;p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799" name="Google Shape;799;p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0" name="Google Shape;800;p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1" name="Google Shape;801;p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2" name="Google Shape;802;p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3" name="Google Shape;803;p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4" name="Google Shape;804;p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805" name="Google Shape;805;p9"/>
          <p:cNvGrpSpPr/>
          <p:nvPr/>
        </p:nvGrpSpPr>
        <p:grpSpPr>
          <a:xfrm rot="-666529">
            <a:off x="10946043" y="5529019"/>
            <a:ext cx="1116860" cy="1283603"/>
            <a:chOff x="3393878" y="4486192"/>
            <a:chExt cx="827188" cy="962568"/>
          </a:xfrm>
        </p:grpSpPr>
        <p:sp>
          <p:nvSpPr>
            <p:cNvPr id="806" name="Google Shape;806;p9"/>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7" name="Google Shape;807;p9"/>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8" name="Google Shape;808;p9"/>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09" name="Google Shape;809;p9"/>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0" name="Google Shape;810;p9"/>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1" name="Google Shape;811;p9"/>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2" name="Google Shape;812;p9"/>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3" name="Google Shape;813;p9"/>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4" name="Google Shape;814;p9"/>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5" name="Google Shape;815;p9"/>
            <p:cNvSpPr/>
            <p:nvPr/>
          </p:nvSpPr>
          <p:spPr>
            <a:xfrm>
              <a:off x="3823290" y="5046688"/>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6" name="Google Shape;816;p9"/>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7" name="Google Shape;817;p9"/>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8" name="Google Shape;818;p9"/>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19" name="Google Shape;819;p9"/>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20" name="Google Shape;820;p9"/>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21" name="Google Shape;821;p9"/>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22" name="Google Shape;822;p9"/>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3158612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3"/>
        <p:cNvGrpSpPr/>
        <p:nvPr/>
      </p:nvGrpSpPr>
      <p:grpSpPr>
        <a:xfrm>
          <a:off x="0" y="0"/>
          <a:ext cx="0" cy="0"/>
          <a:chOff x="0" y="0"/>
          <a:chExt cx="0" cy="0"/>
        </a:xfrm>
      </p:grpSpPr>
      <p:sp>
        <p:nvSpPr>
          <p:cNvPr id="824" name="Google Shape;824;p10"/>
          <p:cNvSpPr txBox="1">
            <a:spLocks noGrp="1"/>
          </p:cNvSpPr>
          <p:nvPr>
            <p:ph type="title"/>
          </p:nvPr>
        </p:nvSpPr>
        <p:spPr>
          <a:xfrm>
            <a:off x="943516" y="4601933"/>
            <a:ext cx="710937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621508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25"/>
        <p:cNvGrpSpPr/>
        <p:nvPr/>
      </p:nvGrpSpPr>
      <p:grpSpPr>
        <a:xfrm>
          <a:off x="0" y="0"/>
          <a:ext cx="0" cy="0"/>
          <a:chOff x="0" y="0"/>
          <a:chExt cx="0" cy="0"/>
        </a:xfrm>
      </p:grpSpPr>
      <p:grpSp>
        <p:nvGrpSpPr>
          <p:cNvPr id="826" name="Google Shape;826;p11"/>
          <p:cNvGrpSpPr/>
          <p:nvPr/>
        </p:nvGrpSpPr>
        <p:grpSpPr>
          <a:xfrm>
            <a:off x="-591501" y="-1382400"/>
            <a:ext cx="13167536" cy="9447064"/>
            <a:chOff x="-438149" y="-1036800"/>
            <a:chExt cx="9753730" cy="7085298"/>
          </a:xfrm>
        </p:grpSpPr>
        <p:sp>
          <p:nvSpPr>
            <p:cNvPr id="827" name="Google Shape;827;p1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28" name="Google Shape;828;p1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29" name="Google Shape;829;p1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0" name="Google Shape;830;p1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1" name="Google Shape;831;p1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2" name="Google Shape;832;p1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3" name="Google Shape;833;p1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4" name="Google Shape;834;p1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5" name="Google Shape;835;p1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6" name="Google Shape;836;p1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7" name="Google Shape;837;p1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8" name="Google Shape;838;p1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39" name="Google Shape;839;p1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0" name="Google Shape;840;p1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1" name="Google Shape;841;p1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2" name="Google Shape;842;p1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3" name="Google Shape;843;p1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4" name="Google Shape;844;p1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5" name="Google Shape;845;p1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6" name="Google Shape;846;p1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7" name="Google Shape;847;p1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8" name="Google Shape;848;p1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49" name="Google Shape;849;p1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50" name="Google Shape;850;p1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851" name="Google Shape;851;p11"/>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52" name="Google Shape;852;p11"/>
          <p:cNvSpPr txBox="1">
            <a:spLocks noGrp="1"/>
          </p:cNvSpPr>
          <p:nvPr>
            <p:ph type="title" hasCustomPrompt="1"/>
          </p:nvPr>
        </p:nvSpPr>
        <p:spPr>
          <a:xfrm>
            <a:off x="420795" y="1474833"/>
            <a:ext cx="11502810" cy="2618000"/>
          </a:xfrm>
          <a:prstGeom prst="rect">
            <a:avLst/>
          </a:prstGeom>
        </p:spPr>
        <p:txBody>
          <a:bodyPr spcFirstLastPara="1" wrap="square" lIns="122775" tIns="122775" rIns="122775" bIns="122775" anchor="b" anchorCtr="0">
            <a:noAutofit/>
          </a:bodyPr>
          <a:lstStyle>
            <a:lvl1pPr lvl="0" algn="ctr">
              <a:spcBef>
                <a:spcPts val="0"/>
              </a:spcBef>
              <a:spcAft>
                <a:spcPts val="0"/>
              </a:spcAft>
              <a:buSzPts val="12000"/>
              <a:buNone/>
              <a:defRPr sz="16100"/>
            </a:lvl1pPr>
            <a:lvl2pPr lvl="1" algn="ctr">
              <a:spcBef>
                <a:spcPts val="0"/>
              </a:spcBef>
              <a:spcAft>
                <a:spcPts val="0"/>
              </a:spcAft>
              <a:buSzPts val="12000"/>
              <a:buNone/>
              <a:defRPr sz="16100"/>
            </a:lvl2pPr>
            <a:lvl3pPr lvl="2" algn="ctr">
              <a:spcBef>
                <a:spcPts val="0"/>
              </a:spcBef>
              <a:spcAft>
                <a:spcPts val="0"/>
              </a:spcAft>
              <a:buSzPts val="12000"/>
              <a:buNone/>
              <a:defRPr sz="16100"/>
            </a:lvl3pPr>
            <a:lvl4pPr lvl="3" algn="ctr">
              <a:spcBef>
                <a:spcPts val="0"/>
              </a:spcBef>
              <a:spcAft>
                <a:spcPts val="0"/>
              </a:spcAft>
              <a:buSzPts val="12000"/>
              <a:buNone/>
              <a:defRPr sz="16100"/>
            </a:lvl4pPr>
            <a:lvl5pPr lvl="4" algn="ctr">
              <a:spcBef>
                <a:spcPts val="0"/>
              </a:spcBef>
              <a:spcAft>
                <a:spcPts val="0"/>
              </a:spcAft>
              <a:buSzPts val="12000"/>
              <a:buNone/>
              <a:defRPr sz="16100"/>
            </a:lvl5pPr>
            <a:lvl6pPr lvl="5" algn="ctr">
              <a:spcBef>
                <a:spcPts val="0"/>
              </a:spcBef>
              <a:spcAft>
                <a:spcPts val="0"/>
              </a:spcAft>
              <a:buSzPts val="12000"/>
              <a:buNone/>
              <a:defRPr sz="16100"/>
            </a:lvl6pPr>
            <a:lvl7pPr lvl="6" algn="ctr">
              <a:spcBef>
                <a:spcPts val="0"/>
              </a:spcBef>
              <a:spcAft>
                <a:spcPts val="0"/>
              </a:spcAft>
              <a:buSzPts val="12000"/>
              <a:buNone/>
              <a:defRPr sz="16100"/>
            </a:lvl7pPr>
            <a:lvl8pPr lvl="7" algn="ctr">
              <a:spcBef>
                <a:spcPts val="0"/>
              </a:spcBef>
              <a:spcAft>
                <a:spcPts val="0"/>
              </a:spcAft>
              <a:buSzPts val="12000"/>
              <a:buNone/>
              <a:defRPr sz="16100"/>
            </a:lvl8pPr>
            <a:lvl9pPr lvl="8" algn="ctr">
              <a:spcBef>
                <a:spcPts val="0"/>
              </a:spcBef>
              <a:spcAft>
                <a:spcPts val="0"/>
              </a:spcAft>
              <a:buSzPts val="12000"/>
              <a:buNone/>
              <a:defRPr sz="16100"/>
            </a:lvl9pPr>
          </a:lstStyle>
          <a:p>
            <a:r>
              <a:t>xx%</a:t>
            </a:r>
          </a:p>
        </p:txBody>
      </p:sp>
      <p:sp>
        <p:nvSpPr>
          <p:cNvPr id="853" name="Google Shape;853;p11"/>
          <p:cNvSpPr txBox="1">
            <a:spLocks noGrp="1"/>
          </p:cNvSpPr>
          <p:nvPr>
            <p:ph type="subTitle" idx="1"/>
          </p:nvPr>
        </p:nvSpPr>
        <p:spPr>
          <a:xfrm>
            <a:off x="3867958" y="3819060"/>
            <a:ext cx="4608495" cy="1007600"/>
          </a:xfrm>
          <a:prstGeom prst="rect">
            <a:avLst/>
          </a:prstGeom>
        </p:spPr>
        <p:txBody>
          <a:bodyPr spcFirstLastPara="1" wrap="square" lIns="122775" tIns="122775" rIns="122775" bIns="122775" anchor="t" anchorCtr="0">
            <a:noAutofit/>
          </a:bodyPr>
          <a:lstStyle>
            <a:lvl1pPr lvl="0" algn="ctr" rtl="0">
              <a:spcBef>
                <a:spcPts val="0"/>
              </a:spcBef>
              <a:spcAft>
                <a:spcPts val="0"/>
              </a:spcAft>
              <a:buSzPts val="1600"/>
              <a:buNone/>
              <a:defRPr sz="2200"/>
            </a:lvl1pPr>
            <a:lvl2pPr lvl="1" algn="ctr" rtl="0">
              <a:lnSpc>
                <a:spcPct val="100000"/>
              </a:lnSpc>
              <a:spcBef>
                <a:spcPts val="2150"/>
              </a:spcBef>
              <a:spcAft>
                <a:spcPts val="0"/>
              </a:spcAft>
              <a:buSzPts val="1600"/>
              <a:buNone/>
              <a:defRPr sz="2200"/>
            </a:lvl2pPr>
            <a:lvl3pPr lvl="2" algn="ctr" rtl="0">
              <a:lnSpc>
                <a:spcPct val="100000"/>
              </a:lnSpc>
              <a:spcBef>
                <a:spcPts val="0"/>
              </a:spcBef>
              <a:spcAft>
                <a:spcPts val="0"/>
              </a:spcAft>
              <a:buSzPts val="1600"/>
              <a:buNone/>
              <a:defRPr sz="2200"/>
            </a:lvl3pPr>
            <a:lvl4pPr lvl="3" algn="ctr" rtl="0">
              <a:lnSpc>
                <a:spcPct val="100000"/>
              </a:lnSpc>
              <a:spcBef>
                <a:spcPts val="0"/>
              </a:spcBef>
              <a:spcAft>
                <a:spcPts val="0"/>
              </a:spcAft>
              <a:buSzPts val="1600"/>
              <a:buNone/>
              <a:defRPr sz="2200"/>
            </a:lvl4pPr>
            <a:lvl5pPr lvl="4" algn="ctr" rtl="0">
              <a:lnSpc>
                <a:spcPct val="100000"/>
              </a:lnSpc>
              <a:spcBef>
                <a:spcPts val="0"/>
              </a:spcBef>
              <a:spcAft>
                <a:spcPts val="0"/>
              </a:spcAft>
              <a:buSzPts val="1600"/>
              <a:buNone/>
              <a:defRPr sz="2200"/>
            </a:lvl5pPr>
            <a:lvl6pPr lvl="5" algn="ctr" rtl="0">
              <a:lnSpc>
                <a:spcPct val="100000"/>
              </a:lnSpc>
              <a:spcBef>
                <a:spcPts val="0"/>
              </a:spcBef>
              <a:spcAft>
                <a:spcPts val="0"/>
              </a:spcAft>
              <a:buSzPts val="1600"/>
              <a:buNone/>
              <a:defRPr sz="2200"/>
            </a:lvl6pPr>
            <a:lvl7pPr lvl="6" algn="ctr" rtl="0">
              <a:lnSpc>
                <a:spcPct val="100000"/>
              </a:lnSpc>
              <a:spcBef>
                <a:spcPts val="0"/>
              </a:spcBef>
              <a:spcAft>
                <a:spcPts val="0"/>
              </a:spcAft>
              <a:buSzPts val="1600"/>
              <a:buNone/>
              <a:defRPr sz="2200"/>
            </a:lvl7pPr>
            <a:lvl8pPr lvl="7" algn="ctr" rtl="0">
              <a:lnSpc>
                <a:spcPct val="100000"/>
              </a:lnSpc>
              <a:spcBef>
                <a:spcPts val="0"/>
              </a:spcBef>
              <a:spcAft>
                <a:spcPts val="0"/>
              </a:spcAft>
              <a:buSzPts val="1600"/>
              <a:buNone/>
              <a:defRPr sz="2200"/>
            </a:lvl8pPr>
            <a:lvl9pPr lvl="8" algn="ctr" rtl="0">
              <a:lnSpc>
                <a:spcPct val="100000"/>
              </a:lnSpc>
              <a:spcBef>
                <a:spcPts val="0"/>
              </a:spcBef>
              <a:spcAft>
                <a:spcPts val="0"/>
              </a:spcAft>
              <a:buSzPts val="1600"/>
              <a:buNone/>
              <a:defRPr sz="2200"/>
            </a:lvl9pPr>
          </a:lstStyle>
          <a:p>
            <a:endParaRPr/>
          </a:p>
        </p:txBody>
      </p:sp>
      <p:grpSp>
        <p:nvGrpSpPr>
          <p:cNvPr id="854" name="Google Shape;854;p11"/>
          <p:cNvGrpSpPr/>
          <p:nvPr/>
        </p:nvGrpSpPr>
        <p:grpSpPr>
          <a:xfrm flipH="1">
            <a:off x="10401998" y="5732570"/>
            <a:ext cx="1124418" cy="1183027"/>
            <a:chOff x="2293493" y="3811393"/>
            <a:chExt cx="832902" cy="887270"/>
          </a:xfrm>
        </p:grpSpPr>
        <p:sp>
          <p:nvSpPr>
            <p:cNvPr id="855" name="Google Shape;855;p1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56" name="Google Shape;856;p1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57" name="Google Shape;857;p1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58" name="Google Shape;858;p1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59" name="Google Shape;859;p1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0" name="Google Shape;860;p1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1" name="Google Shape;861;p1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862" name="Google Shape;862;p11"/>
          <p:cNvGrpSpPr/>
          <p:nvPr/>
        </p:nvGrpSpPr>
        <p:grpSpPr>
          <a:xfrm rot="-5083635" flipH="1">
            <a:off x="9830991" y="5851023"/>
            <a:ext cx="1106405" cy="1302414"/>
            <a:chOff x="3391288" y="4486192"/>
            <a:chExt cx="829778" cy="964720"/>
          </a:xfrm>
        </p:grpSpPr>
        <p:sp>
          <p:nvSpPr>
            <p:cNvPr id="863" name="Google Shape;863;p11"/>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4" name="Google Shape;864;p11"/>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5" name="Google Shape;865;p11"/>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6" name="Google Shape;866;p11"/>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7" name="Google Shape;867;p11"/>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8" name="Google Shape;868;p11"/>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69" name="Google Shape;869;p11"/>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0" name="Google Shape;870;p11"/>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1" name="Google Shape;871;p11"/>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2" name="Google Shape;872;p11"/>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3" name="Google Shape;873;p11"/>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4" name="Google Shape;874;p11"/>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5" name="Google Shape;875;p11"/>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6" name="Google Shape;876;p11"/>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7" name="Google Shape;877;p11"/>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8" name="Google Shape;878;p11"/>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79" name="Google Shape;879;p11"/>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880" name="Google Shape;880;p11"/>
          <p:cNvGrpSpPr/>
          <p:nvPr/>
        </p:nvGrpSpPr>
        <p:grpSpPr>
          <a:xfrm flipH="1">
            <a:off x="11179963" y="5008383"/>
            <a:ext cx="993688" cy="1768659"/>
            <a:chOff x="1672423" y="3253452"/>
            <a:chExt cx="736065" cy="1326494"/>
          </a:xfrm>
        </p:grpSpPr>
        <p:sp>
          <p:nvSpPr>
            <p:cNvPr id="881" name="Google Shape;881;p11"/>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2" name="Google Shape;882;p11"/>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3" name="Google Shape;883;p11"/>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4" name="Google Shape;884;p11"/>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5" name="Google Shape;885;p11"/>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6" name="Google Shape;886;p11"/>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7" name="Google Shape;887;p11"/>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8" name="Google Shape;888;p11"/>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89" name="Google Shape;889;p11"/>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890" name="Google Shape;890;p11"/>
          <p:cNvGrpSpPr/>
          <p:nvPr/>
        </p:nvGrpSpPr>
        <p:grpSpPr>
          <a:xfrm flipH="1">
            <a:off x="567826" y="2266534"/>
            <a:ext cx="1106691" cy="1154179"/>
            <a:chOff x="7088286" y="1674216"/>
            <a:chExt cx="819771" cy="865634"/>
          </a:xfrm>
        </p:grpSpPr>
        <p:grpSp>
          <p:nvGrpSpPr>
            <p:cNvPr id="891" name="Google Shape;891;p11"/>
            <p:cNvGrpSpPr/>
            <p:nvPr/>
          </p:nvGrpSpPr>
          <p:grpSpPr>
            <a:xfrm>
              <a:off x="7331958" y="1674216"/>
              <a:ext cx="576099" cy="865634"/>
              <a:chOff x="7331958" y="1674216"/>
              <a:chExt cx="576099" cy="865634"/>
            </a:xfrm>
          </p:grpSpPr>
          <p:sp>
            <p:nvSpPr>
              <p:cNvPr id="892" name="Google Shape;892;p11"/>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3" name="Google Shape;893;p11"/>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4" name="Google Shape;894;p11"/>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5" name="Google Shape;895;p11"/>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6" name="Google Shape;896;p11"/>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7" name="Google Shape;897;p11"/>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8" name="Google Shape;898;p11"/>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899" name="Google Shape;899;p11"/>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0" name="Google Shape;900;p11"/>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901" name="Google Shape;901;p11"/>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902" name="Google Shape;902;p11"/>
          <p:cNvGrpSpPr/>
          <p:nvPr/>
        </p:nvGrpSpPr>
        <p:grpSpPr>
          <a:xfrm flipH="1">
            <a:off x="350596" y="4788038"/>
            <a:ext cx="1131573" cy="1989019"/>
            <a:chOff x="6731516" y="350092"/>
            <a:chExt cx="838202" cy="1491764"/>
          </a:xfrm>
        </p:grpSpPr>
        <p:sp>
          <p:nvSpPr>
            <p:cNvPr id="903" name="Google Shape;903;p11"/>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4" name="Google Shape;904;p11"/>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5" name="Google Shape;905;p11"/>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6" name="Google Shape;906;p11"/>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7" name="Google Shape;907;p11"/>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8" name="Google Shape;908;p11"/>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09" name="Google Shape;909;p11"/>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0" name="Google Shape;910;p11"/>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1" name="Google Shape;911;p11"/>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2" name="Google Shape;912;p11"/>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3" name="Google Shape;913;p11"/>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4" name="Google Shape;914;p11"/>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5" name="Google Shape;915;p11"/>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6" name="Google Shape;916;p11"/>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7" name="Google Shape;917;p11"/>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8" name="Google Shape;918;p11"/>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19" name="Google Shape;919;p11"/>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20" name="Google Shape;920;p11"/>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21" name="Google Shape;921;p11"/>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22" name="Google Shape;922;p11"/>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23" name="Google Shape;923;p11"/>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24" name="Google Shape;924;p11"/>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359084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25"/>
        <p:cNvGrpSpPr/>
        <p:nvPr/>
      </p:nvGrpSpPr>
      <p:grpSpPr>
        <a:xfrm>
          <a:off x="0" y="0"/>
          <a:ext cx="0" cy="0"/>
          <a:chOff x="0" y="0"/>
          <a:chExt cx="0" cy="0"/>
        </a:xfrm>
      </p:grpSpPr>
    </p:spTree>
    <p:extLst>
      <p:ext uri="{BB962C8B-B14F-4D97-AF65-F5344CB8AC3E}">
        <p14:creationId xmlns:p14="http://schemas.microsoft.com/office/powerpoint/2010/main" val="1347053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26"/>
        <p:cNvGrpSpPr/>
        <p:nvPr/>
      </p:nvGrpSpPr>
      <p:grpSpPr>
        <a:xfrm>
          <a:off x="0" y="0"/>
          <a:ext cx="0" cy="0"/>
          <a:chOff x="0" y="0"/>
          <a:chExt cx="0" cy="0"/>
        </a:xfrm>
      </p:grpSpPr>
      <p:grpSp>
        <p:nvGrpSpPr>
          <p:cNvPr id="927" name="Google Shape;927;p13"/>
          <p:cNvGrpSpPr/>
          <p:nvPr/>
        </p:nvGrpSpPr>
        <p:grpSpPr>
          <a:xfrm>
            <a:off x="-591501" y="-1382400"/>
            <a:ext cx="13167536" cy="9447064"/>
            <a:chOff x="-438149" y="-1036800"/>
            <a:chExt cx="9753730" cy="7085298"/>
          </a:xfrm>
        </p:grpSpPr>
        <p:sp>
          <p:nvSpPr>
            <p:cNvPr id="928" name="Google Shape;928;p1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29" name="Google Shape;929;p1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0" name="Google Shape;930;p1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1" name="Google Shape;931;p1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2" name="Google Shape;932;p1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3" name="Google Shape;933;p1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4" name="Google Shape;934;p1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5" name="Google Shape;935;p1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6" name="Google Shape;936;p1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7" name="Google Shape;937;p1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8" name="Google Shape;938;p1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39" name="Google Shape;939;p1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0" name="Google Shape;940;p1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1" name="Google Shape;941;p1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2" name="Google Shape;942;p1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3" name="Google Shape;943;p1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4" name="Google Shape;944;p1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5" name="Google Shape;945;p1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6" name="Google Shape;946;p1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7" name="Google Shape;947;p1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8" name="Google Shape;948;p1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49" name="Google Shape;949;p1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0" name="Google Shape;950;p1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1" name="Google Shape;951;p1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952" name="Google Shape;952;p13"/>
          <p:cNvGrpSpPr/>
          <p:nvPr/>
        </p:nvGrpSpPr>
        <p:grpSpPr>
          <a:xfrm>
            <a:off x="10420286" y="733619"/>
            <a:ext cx="1006318" cy="1387499"/>
            <a:chOff x="7718729" y="550204"/>
            <a:chExt cx="745421" cy="1040624"/>
          </a:xfrm>
        </p:grpSpPr>
        <p:sp>
          <p:nvSpPr>
            <p:cNvPr id="953" name="Google Shape;953;p13"/>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4" name="Google Shape;954;p13"/>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5" name="Google Shape;955;p13"/>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6" name="Google Shape;956;p13"/>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7" name="Google Shape;957;p13"/>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8" name="Google Shape;958;p13"/>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59" name="Google Shape;959;p13"/>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0" name="Google Shape;960;p13"/>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1" name="Google Shape;961;p13"/>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2" name="Google Shape;962;p13"/>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3" name="Google Shape;963;p13"/>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4" name="Google Shape;964;p13"/>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965" name="Google Shape;965;p13"/>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6" name="Google Shape;966;p13"/>
          <p:cNvSpPr/>
          <p:nvPr/>
        </p:nvSpPr>
        <p:spPr>
          <a:xfrm>
            <a:off x="9591961" y="3767174"/>
            <a:ext cx="21128"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67" name="Google Shape;967;p13"/>
          <p:cNvSpPr txBox="1">
            <a:spLocks noGrp="1"/>
          </p:cNvSpPr>
          <p:nvPr>
            <p:ph type="title"/>
          </p:nvPr>
        </p:nvSpPr>
        <p:spPr>
          <a:xfrm>
            <a:off x="962854" y="780692"/>
            <a:ext cx="10474110" cy="763600"/>
          </a:xfrm>
          <a:prstGeom prst="rect">
            <a:avLst/>
          </a:prstGeom>
        </p:spPr>
        <p:txBody>
          <a:bodyPr spcFirstLastPara="1" wrap="square" lIns="122775" tIns="122775" rIns="122775" bIns="122775" anchor="t" anchorCtr="0">
            <a:noAutofit/>
          </a:bodyPr>
          <a:lstStyle>
            <a:lvl1pPr lvl="0" algn="ctr" rtl="0">
              <a:spcBef>
                <a:spcPts val="0"/>
              </a:spcBef>
              <a:spcAft>
                <a:spcPts val="0"/>
              </a:spcAft>
              <a:buSzPts val="3000"/>
              <a:buNone/>
              <a:defRPr sz="47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68" name="Google Shape;968;p13">
            <a:hlinkClick r:id="rId2" action="ppaction://hlinksldjump"/>
          </p:cNvPr>
          <p:cNvSpPr txBox="1">
            <a:spLocks noGrp="1"/>
          </p:cNvSpPr>
          <p:nvPr>
            <p:ph type="title" idx="2"/>
          </p:nvPr>
        </p:nvSpPr>
        <p:spPr>
          <a:xfrm>
            <a:off x="2681182" y="2412951"/>
            <a:ext cx="1890135" cy="470000"/>
          </a:xfrm>
          <a:prstGeom prst="rect">
            <a:avLst/>
          </a:prstGeom>
        </p:spPr>
        <p:txBody>
          <a:bodyPr spcFirstLastPara="1" wrap="square" lIns="122775" tIns="122775" rIns="122775" bIns="122775" anchor="ctr" anchorCtr="0">
            <a:noAutofit/>
          </a:bodyPr>
          <a:lstStyle>
            <a:lvl1pPr lvl="0">
              <a:spcBef>
                <a:spcPts val="0"/>
              </a:spcBef>
              <a:spcAft>
                <a:spcPts val="0"/>
              </a:spcAft>
              <a:buSzPts val="2000"/>
              <a:buNone/>
              <a:defRPr sz="2700" b="0">
                <a:solidFill>
                  <a:schemeClr val="dk2"/>
                </a:solidFill>
                <a:latin typeface="Cabin"/>
                <a:ea typeface="Cabin"/>
                <a:cs typeface="Cabin"/>
                <a:sym typeface="Cabin"/>
              </a:defRPr>
            </a:lvl1pPr>
            <a:lvl2pPr lvl="1">
              <a:spcBef>
                <a:spcPts val="0"/>
              </a:spcBef>
              <a:spcAft>
                <a:spcPts val="0"/>
              </a:spcAft>
              <a:buSzPts val="2800"/>
              <a:buNone/>
              <a:defRPr>
                <a:latin typeface="Cabin"/>
                <a:ea typeface="Cabin"/>
                <a:cs typeface="Cabin"/>
                <a:sym typeface="Cabin"/>
              </a:defRPr>
            </a:lvl2pPr>
            <a:lvl3pPr lvl="2">
              <a:spcBef>
                <a:spcPts val="0"/>
              </a:spcBef>
              <a:spcAft>
                <a:spcPts val="0"/>
              </a:spcAft>
              <a:buSzPts val="2800"/>
              <a:buNone/>
              <a:defRPr>
                <a:latin typeface="Cabin"/>
                <a:ea typeface="Cabin"/>
                <a:cs typeface="Cabin"/>
                <a:sym typeface="Cabin"/>
              </a:defRPr>
            </a:lvl3pPr>
            <a:lvl4pPr lvl="3">
              <a:spcBef>
                <a:spcPts val="0"/>
              </a:spcBef>
              <a:spcAft>
                <a:spcPts val="0"/>
              </a:spcAft>
              <a:buSzPts val="2800"/>
              <a:buNone/>
              <a:defRPr>
                <a:latin typeface="Cabin"/>
                <a:ea typeface="Cabin"/>
                <a:cs typeface="Cabin"/>
                <a:sym typeface="Cabin"/>
              </a:defRPr>
            </a:lvl4pPr>
            <a:lvl5pPr lvl="4">
              <a:spcBef>
                <a:spcPts val="0"/>
              </a:spcBef>
              <a:spcAft>
                <a:spcPts val="0"/>
              </a:spcAft>
              <a:buSzPts val="2800"/>
              <a:buNone/>
              <a:defRPr>
                <a:latin typeface="Cabin"/>
                <a:ea typeface="Cabin"/>
                <a:cs typeface="Cabin"/>
                <a:sym typeface="Cabin"/>
              </a:defRPr>
            </a:lvl5pPr>
            <a:lvl6pPr lvl="5">
              <a:spcBef>
                <a:spcPts val="0"/>
              </a:spcBef>
              <a:spcAft>
                <a:spcPts val="0"/>
              </a:spcAft>
              <a:buSzPts val="2800"/>
              <a:buNone/>
              <a:defRPr>
                <a:latin typeface="Cabin"/>
                <a:ea typeface="Cabin"/>
                <a:cs typeface="Cabin"/>
                <a:sym typeface="Cabin"/>
              </a:defRPr>
            </a:lvl6pPr>
            <a:lvl7pPr lvl="6">
              <a:spcBef>
                <a:spcPts val="0"/>
              </a:spcBef>
              <a:spcAft>
                <a:spcPts val="0"/>
              </a:spcAft>
              <a:buSzPts val="2800"/>
              <a:buNone/>
              <a:defRPr>
                <a:latin typeface="Cabin"/>
                <a:ea typeface="Cabin"/>
                <a:cs typeface="Cabin"/>
                <a:sym typeface="Cabin"/>
              </a:defRPr>
            </a:lvl7pPr>
            <a:lvl8pPr lvl="7">
              <a:spcBef>
                <a:spcPts val="0"/>
              </a:spcBef>
              <a:spcAft>
                <a:spcPts val="0"/>
              </a:spcAft>
              <a:buSzPts val="2800"/>
              <a:buNone/>
              <a:defRPr>
                <a:latin typeface="Cabin"/>
                <a:ea typeface="Cabin"/>
                <a:cs typeface="Cabin"/>
                <a:sym typeface="Cabin"/>
              </a:defRPr>
            </a:lvl8pPr>
            <a:lvl9pPr lvl="8">
              <a:spcBef>
                <a:spcPts val="0"/>
              </a:spcBef>
              <a:spcAft>
                <a:spcPts val="0"/>
              </a:spcAft>
              <a:buSzPts val="2800"/>
              <a:buNone/>
              <a:defRPr>
                <a:latin typeface="Cabin"/>
                <a:ea typeface="Cabin"/>
                <a:cs typeface="Cabin"/>
                <a:sym typeface="Cabin"/>
              </a:defRPr>
            </a:lvl9pPr>
          </a:lstStyle>
          <a:p>
            <a:endParaRPr/>
          </a:p>
        </p:txBody>
      </p:sp>
      <p:sp>
        <p:nvSpPr>
          <p:cNvPr id="969" name="Google Shape;969;p13"/>
          <p:cNvSpPr txBox="1">
            <a:spLocks noGrp="1"/>
          </p:cNvSpPr>
          <p:nvPr>
            <p:ph type="title" idx="3"/>
          </p:nvPr>
        </p:nvSpPr>
        <p:spPr>
          <a:xfrm>
            <a:off x="5809072" y="2412951"/>
            <a:ext cx="1890135" cy="470000"/>
          </a:xfrm>
          <a:prstGeom prst="rect">
            <a:avLst/>
          </a:prstGeom>
        </p:spPr>
        <p:txBody>
          <a:bodyPr spcFirstLastPara="1" wrap="square" lIns="122775" tIns="122775" rIns="122775" bIns="122775" anchor="ctr" anchorCtr="0">
            <a:noAutofit/>
          </a:bodyPr>
          <a:lstStyle>
            <a:lvl1pPr lvl="0" rtl="0">
              <a:spcBef>
                <a:spcPts val="0"/>
              </a:spcBef>
              <a:spcAft>
                <a:spcPts val="0"/>
              </a:spcAft>
              <a:buSzPts val="2000"/>
              <a:buNone/>
              <a:defRPr sz="2700"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0" name="Google Shape;970;p13"/>
          <p:cNvSpPr txBox="1">
            <a:spLocks noGrp="1"/>
          </p:cNvSpPr>
          <p:nvPr>
            <p:ph type="title" idx="4"/>
          </p:nvPr>
        </p:nvSpPr>
        <p:spPr>
          <a:xfrm>
            <a:off x="8936964" y="2412951"/>
            <a:ext cx="1890135" cy="470000"/>
          </a:xfrm>
          <a:prstGeom prst="rect">
            <a:avLst/>
          </a:prstGeom>
        </p:spPr>
        <p:txBody>
          <a:bodyPr spcFirstLastPara="1" wrap="square" lIns="122775" tIns="122775" rIns="122775" bIns="122775" anchor="ctr" anchorCtr="0">
            <a:noAutofit/>
          </a:bodyPr>
          <a:lstStyle>
            <a:lvl1pPr lvl="0" rtl="0">
              <a:spcBef>
                <a:spcPts val="0"/>
              </a:spcBef>
              <a:spcAft>
                <a:spcPts val="0"/>
              </a:spcAft>
              <a:buSzPts val="2000"/>
              <a:buNone/>
              <a:defRPr sz="2700"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1" name="Google Shape;971;p13">
            <a:hlinkClick r:id="rId3" action="ppaction://hlinksldjump"/>
          </p:cNvPr>
          <p:cNvSpPr txBox="1">
            <a:spLocks noGrp="1"/>
          </p:cNvSpPr>
          <p:nvPr>
            <p:ph type="title" idx="5"/>
          </p:nvPr>
        </p:nvSpPr>
        <p:spPr>
          <a:xfrm>
            <a:off x="1525361" y="4146502"/>
            <a:ext cx="1890135" cy="470000"/>
          </a:xfrm>
          <a:prstGeom prst="rect">
            <a:avLst/>
          </a:prstGeom>
        </p:spPr>
        <p:txBody>
          <a:bodyPr spcFirstLastPara="1" wrap="square" lIns="122775" tIns="122775" rIns="122775" bIns="122775" anchor="ctr" anchorCtr="0">
            <a:noAutofit/>
          </a:bodyPr>
          <a:lstStyle>
            <a:lvl1pPr lvl="0" algn="r" rtl="0">
              <a:spcBef>
                <a:spcPts val="0"/>
              </a:spcBef>
              <a:spcAft>
                <a:spcPts val="0"/>
              </a:spcAft>
              <a:buSzPts val="2000"/>
              <a:buNone/>
              <a:defRPr sz="2700"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2" name="Google Shape;972;p13">
            <a:hlinkClick r:id="rId4" action="ppaction://hlinksldjump"/>
          </p:cNvPr>
          <p:cNvSpPr txBox="1">
            <a:spLocks noGrp="1"/>
          </p:cNvSpPr>
          <p:nvPr>
            <p:ph type="title" idx="6"/>
          </p:nvPr>
        </p:nvSpPr>
        <p:spPr>
          <a:xfrm>
            <a:off x="4653253" y="4146502"/>
            <a:ext cx="1890135" cy="470000"/>
          </a:xfrm>
          <a:prstGeom prst="rect">
            <a:avLst/>
          </a:prstGeom>
        </p:spPr>
        <p:txBody>
          <a:bodyPr spcFirstLastPara="1" wrap="square" lIns="122775" tIns="122775" rIns="122775" bIns="122775" anchor="ctr" anchorCtr="0">
            <a:noAutofit/>
          </a:bodyPr>
          <a:lstStyle>
            <a:lvl1pPr lvl="0" algn="r" rtl="0">
              <a:spcBef>
                <a:spcPts val="0"/>
              </a:spcBef>
              <a:spcAft>
                <a:spcPts val="0"/>
              </a:spcAft>
              <a:buSzPts val="2000"/>
              <a:buNone/>
              <a:defRPr sz="2700"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3" name="Google Shape;973;p13"/>
          <p:cNvSpPr txBox="1">
            <a:spLocks noGrp="1"/>
          </p:cNvSpPr>
          <p:nvPr>
            <p:ph type="title" idx="7"/>
          </p:nvPr>
        </p:nvSpPr>
        <p:spPr>
          <a:xfrm>
            <a:off x="7781140" y="4146502"/>
            <a:ext cx="1890135" cy="470000"/>
          </a:xfrm>
          <a:prstGeom prst="rect">
            <a:avLst/>
          </a:prstGeom>
        </p:spPr>
        <p:txBody>
          <a:bodyPr spcFirstLastPara="1" wrap="square" lIns="122775" tIns="122775" rIns="122775" bIns="122775" anchor="ctr" anchorCtr="0">
            <a:noAutofit/>
          </a:bodyPr>
          <a:lstStyle>
            <a:lvl1pPr lvl="0" algn="r" rtl="0">
              <a:spcBef>
                <a:spcPts val="0"/>
              </a:spcBef>
              <a:spcAft>
                <a:spcPts val="0"/>
              </a:spcAft>
              <a:buSzPts val="2000"/>
              <a:buNone/>
              <a:defRPr sz="2700"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4" name="Google Shape;974;p13"/>
          <p:cNvSpPr/>
          <p:nvPr/>
        </p:nvSpPr>
        <p:spPr>
          <a:xfrm>
            <a:off x="9619360" y="1108725"/>
            <a:ext cx="148369"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975" name="Google Shape;975;p13"/>
          <p:cNvGrpSpPr/>
          <p:nvPr/>
        </p:nvGrpSpPr>
        <p:grpSpPr>
          <a:xfrm>
            <a:off x="1146124" y="4121646"/>
            <a:ext cx="969254" cy="1705624"/>
            <a:chOff x="848981" y="3091234"/>
            <a:chExt cx="717966" cy="1279218"/>
          </a:xfrm>
        </p:grpSpPr>
        <p:grpSp>
          <p:nvGrpSpPr>
            <p:cNvPr id="976" name="Google Shape;976;p13"/>
            <p:cNvGrpSpPr/>
            <p:nvPr/>
          </p:nvGrpSpPr>
          <p:grpSpPr>
            <a:xfrm>
              <a:off x="848981" y="3794879"/>
              <a:ext cx="717966" cy="575573"/>
              <a:chOff x="2905824" y="3732667"/>
              <a:chExt cx="538609" cy="431788"/>
            </a:xfrm>
          </p:grpSpPr>
          <p:sp>
            <p:nvSpPr>
              <p:cNvPr id="977" name="Google Shape;977;p13"/>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78" name="Google Shape;978;p13"/>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979" name="Google Shape;979;p13"/>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980" name="Google Shape;980;p13"/>
          <p:cNvSpPr/>
          <p:nvPr/>
        </p:nvSpPr>
        <p:spPr>
          <a:xfrm>
            <a:off x="11191897" y="3386063"/>
            <a:ext cx="65975"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981" name="Google Shape;981;p13"/>
          <p:cNvGrpSpPr/>
          <p:nvPr/>
        </p:nvGrpSpPr>
        <p:grpSpPr>
          <a:xfrm>
            <a:off x="972109" y="5808771"/>
            <a:ext cx="1124418" cy="1183027"/>
            <a:chOff x="2293493" y="3811393"/>
            <a:chExt cx="832902" cy="887270"/>
          </a:xfrm>
        </p:grpSpPr>
        <p:sp>
          <p:nvSpPr>
            <p:cNvPr id="982" name="Google Shape;982;p13"/>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83" name="Google Shape;983;p13"/>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84" name="Google Shape;984;p13"/>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85" name="Google Shape;985;p13"/>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86" name="Google Shape;986;p13"/>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87" name="Google Shape;987;p13"/>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88" name="Google Shape;988;p13"/>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989" name="Google Shape;989;p13"/>
          <p:cNvGrpSpPr/>
          <p:nvPr/>
        </p:nvGrpSpPr>
        <p:grpSpPr>
          <a:xfrm>
            <a:off x="324875" y="5084583"/>
            <a:ext cx="993688" cy="1768659"/>
            <a:chOff x="1672423" y="3253452"/>
            <a:chExt cx="736065" cy="1326494"/>
          </a:xfrm>
        </p:grpSpPr>
        <p:sp>
          <p:nvSpPr>
            <p:cNvPr id="990" name="Google Shape;990;p13"/>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1" name="Google Shape;991;p13"/>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2" name="Google Shape;992;p13"/>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3" name="Google Shape;993;p13"/>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4" name="Google Shape;994;p13"/>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5" name="Google Shape;995;p13"/>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6" name="Google Shape;996;p13"/>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7" name="Google Shape;997;p13"/>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998" name="Google Shape;998;p13"/>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999" name="Google Shape;999;p13"/>
          <p:cNvGrpSpPr/>
          <p:nvPr/>
        </p:nvGrpSpPr>
        <p:grpSpPr>
          <a:xfrm>
            <a:off x="10931437" y="5684993"/>
            <a:ext cx="645330" cy="547501"/>
            <a:chOff x="5263209" y="4056946"/>
            <a:chExt cx="478022" cy="410626"/>
          </a:xfrm>
        </p:grpSpPr>
        <p:sp>
          <p:nvSpPr>
            <p:cNvPr id="1000" name="Google Shape;1000;p13"/>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1" name="Google Shape;1001;p13"/>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2" name="Google Shape;1002;p13"/>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3" name="Google Shape;1003;p13"/>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4" name="Google Shape;1004;p13"/>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5" name="Google Shape;1005;p13"/>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6" name="Google Shape;1006;p13"/>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7" name="Google Shape;1007;p13"/>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8" name="Google Shape;1008;p13"/>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09" name="Google Shape;1009;p13"/>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010" name="Google Shape;1010;p13"/>
          <p:cNvGrpSpPr/>
          <p:nvPr/>
        </p:nvGrpSpPr>
        <p:grpSpPr>
          <a:xfrm>
            <a:off x="9712558" y="5603965"/>
            <a:ext cx="1161501" cy="1180633"/>
            <a:chOff x="4228489" y="3826381"/>
            <a:chExt cx="860371" cy="885475"/>
          </a:xfrm>
        </p:grpSpPr>
        <p:sp>
          <p:nvSpPr>
            <p:cNvPr id="1011" name="Google Shape;1011;p13"/>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2" name="Google Shape;1012;p13"/>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3" name="Google Shape;1013;p13"/>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4" name="Google Shape;1014;p13"/>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5" name="Google Shape;1015;p13"/>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6" name="Google Shape;1016;p13"/>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7" name="Google Shape;1017;p13"/>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8" name="Google Shape;1018;p13"/>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19" name="Google Shape;1019;p13"/>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0" name="Google Shape;1020;p13"/>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1" name="Google Shape;1021;p13"/>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2" name="Google Shape;1022;p13"/>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2695504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23"/>
        <p:cNvGrpSpPr/>
        <p:nvPr/>
      </p:nvGrpSpPr>
      <p:grpSpPr>
        <a:xfrm>
          <a:off x="0" y="0"/>
          <a:ext cx="0" cy="0"/>
          <a:chOff x="0" y="0"/>
          <a:chExt cx="0" cy="0"/>
        </a:xfrm>
      </p:grpSpPr>
      <p:grpSp>
        <p:nvGrpSpPr>
          <p:cNvPr id="1024" name="Google Shape;1024;p14"/>
          <p:cNvGrpSpPr/>
          <p:nvPr/>
        </p:nvGrpSpPr>
        <p:grpSpPr>
          <a:xfrm>
            <a:off x="-591501" y="-1382400"/>
            <a:ext cx="13167536" cy="9447064"/>
            <a:chOff x="-438149" y="-1036800"/>
            <a:chExt cx="9753730" cy="7085298"/>
          </a:xfrm>
        </p:grpSpPr>
        <p:sp>
          <p:nvSpPr>
            <p:cNvPr id="1025" name="Google Shape;1025;p1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6" name="Google Shape;1026;p1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7" name="Google Shape;1027;p1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8" name="Google Shape;1028;p1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29" name="Google Shape;1029;p1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0" name="Google Shape;1030;p1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1" name="Google Shape;1031;p1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2" name="Google Shape;1032;p1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3" name="Google Shape;1033;p1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4" name="Google Shape;1034;p1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5" name="Google Shape;1035;p1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6" name="Google Shape;1036;p1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7" name="Google Shape;1037;p1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8" name="Google Shape;1038;p1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39" name="Google Shape;1039;p1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0" name="Google Shape;1040;p1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1" name="Google Shape;1041;p1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2" name="Google Shape;1042;p1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3" name="Google Shape;1043;p1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4" name="Google Shape;1044;p1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5" name="Google Shape;1045;p1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6" name="Google Shape;1046;p1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7" name="Google Shape;1047;p1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48" name="Google Shape;1048;p1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049" name="Google Shape;1049;p14"/>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50" name="Google Shape;1050;p14"/>
          <p:cNvSpPr txBox="1">
            <a:spLocks noGrp="1"/>
          </p:cNvSpPr>
          <p:nvPr>
            <p:ph type="title"/>
          </p:nvPr>
        </p:nvSpPr>
        <p:spPr>
          <a:xfrm>
            <a:off x="3986448" y="1548968"/>
            <a:ext cx="3199095" cy="1122400"/>
          </a:xfrm>
          <a:prstGeom prst="rect">
            <a:avLst/>
          </a:prstGeom>
        </p:spPr>
        <p:txBody>
          <a:bodyPr spcFirstLastPara="1" wrap="square" lIns="122775" tIns="122775" rIns="122775" bIns="122775" anchor="ctr" anchorCtr="0">
            <a:noAutofit/>
          </a:bodyPr>
          <a:lstStyle>
            <a:lvl1pPr lvl="0" algn="ctr" rtl="0">
              <a:spcBef>
                <a:spcPts val="0"/>
              </a:spcBef>
              <a:spcAft>
                <a:spcPts val="0"/>
              </a:spcAft>
              <a:buClr>
                <a:schemeClr val="accent3"/>
              </a:buClr>
              <a:buSzPts val="3600"/>
              <a:buNone/>
              <a:defRPr sz="74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51" name="Google Shape;1051;p14"/>
          <p:cNvSpPr txBox="1">
            <a:spLocks noGrp="1"/>
          </p:cNvSpPr>
          <p:nvPr>
            <p:ph type="subTitle" idx="1"/>
          </p:nvPr>
        </p:nvSpPr>
        <p:spPr>
          <a:xfrm>
            <a:off x="3867958" y="4532232"/>
            <a:ext cx="4608495" cy="776800"/>
          </a:xfrm>
          <a:prstGeom prst="rect">
            <a:avLst/>
          </a:prstGeom>
        </p:spPr>
        <p:txBody>
          <a:bodyPr spcFirstLastPara="1" wrap="square" lIns="122775" tIns="122775" rIns="122775" bIns="122775" anchor="t" anchorCtr="0">
            <a:noAutofit/>
          </a:bodyPr>
          <a:lstStyle>
            <a:lvl1pPr lvl="0" algn="ctr" rtl="0">
              <a:spcBef>
                <a:spcPts val="0"/>
              </a:spcBef>
              <a:spcAft>
                <a:spcPts val="0"/>
              </a:spcAft>
              <a:buSzPts val="1600"/>
              <a:buNone/>
              <a:defRPr/>
            </a:lvl1pPr>
            <a:lvl2pPr lvl="1" algn="ctr" rtl="0">
              <a:lnSpc>
                <a:spcPct val="100000"/>
              </a:lnSpc>
              <a:spcBef>
                <a:spcPts val="2150"/>
              </a:spcBef>
              <a:spcAft>
                <a:spcPts val="0"/>
              </a:spcAft>
              <a:buSzPts val="1600"/>
              <a:buNone/>
              <a:defRPr sz="2200"/>
            </a:lvl2pPr>
            <a:lvl3pPr lvl="2" algn="ctr" rtl="0">
              <a:lnSpc>
                <a:spcPct val="100000"/>
              </a:lnSpc>
              <a:spcBef>
                <a:spcPts val="0"/>
              </a:spcBef>
              <a:spcAft>
                <a:spcPts val="0"/>
              </a:spcAft>
              <a:buSzPts val="1600"/>
              <a:buNone/>
              <a:defRPr sz="2200"/>
            </a:lvl3pPr>
            <a:lvl4pPr lvl="3" algn="ctr" rtl="0">
              <a:lnSpc>
                <a:spcPct val="100000"/>
              </a:lnSpc>
              <a:spcBef>
                <a:spcPts val="0"/>
              </a:spcBef>
              <a:spcAft>
                <a:spcPts val="0"/>
              </a:spcAft>
              <a:buSzPts val="1600"/>
              <a:buNone/>
              <a:defRPr sz="2200"/>
            </a:lvl4pPr>
            <a:lvl5pPr lvl="4" algn="ctr" rtl="0">
              <a:lnSpc>
                <a:spcPct val="100000"/>
              </a:lnSpc>
              <a:spcBef>
                <a:spcPts val="0"/>
              </a:spcBef>
              <a:spcAft>
                <a:spcPts val="0"/>
              </a:spcAft>
              <a:buSzPts val="1600"/>
              <a:buNone/>
              <a:defRPr sz="2200"/>
            </a:lvl5pPr>
            <a:lvl6pPr lvl="5" algn="ctr" rtl="0">
              <a:lnSpc>
                <a:spcPct val="100000"/>
              </a:lnSpc>
              <a:spcBef>
                <a:spcPts val="0"/>
              </a:spcBef>
              <a:spcAft>
                <a:spcPts val="0"/>
              </a:spcAft>
              <a:buSzPts val="1600"/>
              <a:buNone/>
              <a:defRPr sz="2200"/>
            </a:lvl6pPr>
            <a:lvl7pPr lvl="6" algn="ctr" rtl="0">
              <a:lnSpc>
                <a:spcPct val="100000"/>
              </a:lnSpc>
              <a:spcBef>
                <a:spcPts val="0"/>
              </a:spcBef>
              <a:spcAft>
                <a:spcPts val="0"/>
              </a:spcAft>
              <a:buSzPts val="1600"/>
              <a:buNone/>
              <a:defRPr sz="2200"/>
            </a:lvl7pPr>
            <a:lvl8pPr lvl="7" algn="ctr" rtl="0">
              <a:lnSpc>
                <a:spcPct val="100000"/>
              </a:lnSpc>
              <a:spcBef>
                <a:spcPts val="0"/>
              </a:spcBef>
              <a:spcAft>
                <a:spcPts val="0"/>
              </a:spcAft>
              <a:buSzPts val="1600"/>
              <a:buNone/>
              <a:defRPr sz="2200"/>
            </a:lvl8pPr>
            <a:lvl9pPr lvl="8" algn="ctr" rtl="0">
              <a:lnSpc>
                <a:spcPct val="100000"/>
              </a:lnSpc>
              <a:spcBef>
                <a:spcPts val="0"/>
              </a:spcBef>
              <a:spcAft>
                <a:spcPts val="0"/>
              </a:spcAft>
              <a:buSzPts val="1600"/>
              <a:buNone/>
              <a:defRPr sz="2200"/>
            </a:lvl9pPr>
          </a:lstStyle>
          <a:p>
            <a:endParaRPr/>
          </a:p>
        </p:txBody>
      </p:sp>
      <p:grpSp>
        <p:nvGrpSpPr>
          <p:cNvPr id="1052" name="Google Shape;1052;p14"/>
          <p:cNvGrpSpPr/>
          <p:nvPr/>
        </p:nvGrpSpPr>
        <p:grpSpPr>
          <a:xfrm rot="10800000">
            <a:off x="9401740" y="879250"/>
            <a:ext cx="469917" cy="649533"/>
            <a:chOff x="2157913" y="1144688"/>
            <a:chExt cx="267451" cy="374299"/>
          </a:xfrm>
        </p:grpSpPr>
        <p:sp>
          <p:nvSpPr>
            <p:cNvPr id="1053" name="Google Shape;1053;p1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54" name="Google Shape;1054;p1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055" name="Google Shape;1055;p14"/>
          <p:cNvSpPr/>
          <p:nvPr/>
        </p:nvSpPr>
        <p:spPr>
          <a:xfrm rot="10800000">
            <a:off x="1654251" y="4338294"/>
            <a:ext cx="98736"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56" name="Google Shape;1056;p14"/>
          <p:cNvSpPr/>
          <p:nvPr/>
        </p:nvSpPr>
        <p:spPr>
          <a:xfrm rot="10800000">
            <a:off x="3002158" y="5174682"/>
            <a:ext cx="148369"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57" name="Google Shape;1057;p14"/>
          <p:cNvSpPr/>
          <p:nvPr/>
        </p:nvSpPr>
        <p:spPr>
          <a:xfrm rot="10800000">
            <a:off x="11135309" y="2186859"/>
            <a:ext cx="122557"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058" name="Google Shape;1058;p14"/>
          <p:cNvGrpSpPr/>
          <p:nvPr/>
        </p:nvGrpSpPr>
        <p:grpSpPr>
          <a:xfrm rot="10800000">
            <a:off x="1512033" y="1650243"/>
            <a:ext cx="1419647" cy="1394907"/>
            <a:chOff x="7287565" y="2539546"/>
            <a:chExt cx="1051590" cy="1046180"/>
          </a:xfrm>
        </p:grpSpPr>
        <p:sp>
          <p:nvSpPr>
            <p:cNvPr id="1059" name="Google Shape;1059;p14"/>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60" name="Google Shape;1060;p14"/>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20789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8300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307" tIns="45653" rIns="91307" bIns="45653"/>
          <a:lstStyle/>
          <a:p>
            <a:pPr>
              <a:defRPr/>
            </a:pPr>
            <a:endParaRPr lang="en-US" dirty="0"/>
          </a:p>
        </p:txBody>
      </p:sp>
      <p:sp>
        <p:nvSpPr>
          <p:cNvPr id="6" name="Đường kết nối thẳng 5"/>
          <p:cNvSpPr>
            <a:spLocks noChangeShapeType="1"/>
          </p:cNvSpPr>
          <p:nvPr/>
        </p:nvSpPr>
        <p:spPr bwMode="auto">
          <a:xfrm>
            <a:off x="843534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dirty="0"/>
          </a:p>
        </p:txBody>
      </p:sp>
      <p:sp>
        <p:nvSpPr>
          <p:cNvPr id="7" name="Đường kết nối thẳng 6"/>
          <p:cNvSpPr>
            <a:spLocks noChangeShapeType="1"/>
          </p:cNvSpPr>
          <p:nvPr/>
        </p:nvSpPr>
        <p:spPr bwMode="auto">
          <a:xfrm>
            <a:off x="8360331" y="0"/>
            <a:ext cx="0" cy="6858000"/>
          </a:xfrm>
          <a:prstGeom prst="line">
            <a:avLst/>
          </a:prstGeom>
          <a:noFill/>
          <a:ln w="12700" cap="flat" cmpd="sng" algn="ctr">
            <a:solidFill>
              <a:schemeClr val="accent1"/>
            </a:solidFill>
            <a:prstDash val="solid"/>
            <a:round/>
            <a:headEnd type="none" w="med" len="med"/>
            <a:tailEnd type="none" w="med" len="med"/>
          </a:ln>
          <a:effectLst/>
        </p:spPr>
        <p:txBody>
          <a:bodyPr lIns="91307" tIns="45653" rIns="91307" bIns="45653"/>
          <a:lstStyle/>
          <a:p>
            <a:pPr>
              <a:defRPr/>
            </a:pPr>
            <a:endParaRPr lang="en-US" dirty="0"/>
          </a:p>
        </p:txBody>
      </p:sp>
      <p:sp>
        <p:nvSpPr>
          <p:cNvPr id="8" name="Đường kết nối thẳng 7"/>
          <p:cNvSpPr>
            <a:spLocks noChangeShapeType="1"/>
          </p:cNvSpPr>
          <p:nvPr/>
        </p:nvSpPr>
        <p:spPr bwMode="auto">
          <a:xfrm>
            <a:off x="12138660" y="0"/>
            <a:ext cx="0" cy="6858000"/>
          </a:xfrm>
          <a:prstGeom prst="line">
            <a:avLst/>
          </a:prstGeom>
          <a:noFill/>
          <a:ln w="19050" cap="flat" cmpd="sng" algn="ctr">
            <a:solidFill>
              <a:schemeClr val="accent1"/>
            </a:solidFill>
            <a:prstDash val="solid"/>
            <a:round/>
            <a:headEnd type="none" w="med" len="med"/>
            <a:tailEnd type="none" w="med" len="med"/>
          </a:ln>
          <a:effectLst/>
        </p:spPr>
        <p:txBody>
          <a:bodyPr lIns="91307" tIns="45653" rIns="91307" bIns="45653"/>
          <a:lstStyle/>
          <a:p>
            <a:pPr>
              <a:defRPr/>
            </a:pPr>
            <a:endParaRPr lang="en-US"/>
          </a:p>
        </p:txBody>
      </p:sp>
      <p:sp>
        <p:nvSpPr>
          <p:cNvPr id="9" name="Hình Chữ nhật 8"/>
          <p:cNvSpPr/>
          <p:nvPr/>
        </p:nvSpPr>
        <p:spPr bwMode="auto">
          <a:xfrm>
            <a:off x="11932920" y="0"/>
            <a:ext cx="41148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10" name="Đường kết nối thẳng 9"/>
          <p:cNvSpPr>
            <a:spLocks noChangeShapeType="1"/>
          </p:cNvSpPr>
          <p:nvPr/>
        </p:nvSpPr>
        <p:spPr bwMode="auto">
          <a:xfrm>
            <a:off x="12035790" y="0"/>
            <a:ext cx="0" cy="6858000"/>
          </a:xfrm>
          <a:prstGeom prst="line">
            <a:avLst/>
          </a:prstGeom>
          <a:noFill/>
          <a:ln w="9525" cap="flat" cmpd="sng" algn="ctr">
            <a:solidFill>
              <a:schemeClr val="accent1"/>
            </a:solidFill>
            <a:prstDash val="solid"/>
            <a:round/>
            <a:headEnd type="none" w="med" len="med"/>
            <a:tailEnd type="none" w="med" len="med"/>
          </a:ln>
          <a:effectLst/>
        </p:spPr>
        <p:txBody>
          <a:bodyPr lIns="91307" tIns="45653" rIns="91307" bIns="45653"/>
          <a:lstStyle/>
          <a:p>
            <a:pPr>
              <a:defRPr/>
            </a:pPr>
            <a:endParaRPr lang="en-US"/>
          </a:p>
        </p:txBody>
      </p:sp>
      <p:sp>
        <p:nvSpPr>
          <p:cNvPr id="11" name="Hình Bầu dục 10"/>
          <p:cNvSpPr/>
          <p:nvPr/>
        </p:nvSpPr>
        <p:spPr>
          <a:xfrm>
            <a:off x="11011382" y="5715025"/>
            <a:ext cx="741521"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2" name="Tiêu đề 1"/>
          <p:cNvSpPr>
            <a:spLocks noGrp="1"/>
          </p:cNvSpPr>
          <p:nvPr>
            <p:ph type="title"/>
          </p:nvPr>
        </p:nvSpPr>
        <p:spPr>
          <a:xfrm rot="5400000">
            <a:off x="5656136" y="3120390"/>
            <a:ext cx="6309360" cy="617220"/>
          </a:xfrm>
        </p:spPr>
        <p:txBody>
          <a:bodyPr/>
          <a:lstStyle>
            <a:lvl1pPr algn="l">
              <a:buNone/>
              <a:defRPr sz="2000" b="1" cap="small" baseline="0"/>
            </a:lvl1pPr>
          </a:lstStyle>
          <a:p>
            <a:r>
              <a:rPr lang="vi-VN" smtClean="0"/>
              <a:t>Bấm &amp; sửa kiểu tiêu đề</a:t>
            </a:r>
            <a:endParaRPr lang="en-US"/>
          </a:p>
        </p:txBody>
      </p:sp>
      <p:sp>
        <p:nvSpPr>
          <p:cNvPr id="3" name="Nơi giữ chỗ cho Văn bản 2"/>
          <p:cNvSpPr>
            <a:spLocks noGrp="1"/>
          </p:cNvSpPr>
          <p:nvPr>
            <p:ph type="body" idx="2"/>
          </p:nvPr>
        </p:nvSpPr>
        <p:spPr>
          <a:xfrm>
            <a:off x="9196582" y="274321"/>
            <a:ext cx="2061515" cy="4983480"/>
          </a:xfrm>
        </p:spPr>
        <p:txBody>
          <a:bodyPr/>
          <a:lstStyle>
            <a:lvl1pPr marL="0" indent="0">
              <a:spcBef>
                <a:spcPts val="401"/>
              </a:spcBef>
              <a:spcAft>
                <a:spcPts val="1000"/>
              </a:spcAft>
              <a:buNone/>
              <a:defRPr sz="1200"/>
            </a:lvl1pPr>
            <a:lvl2pPr>
              <a:buNone/>
              <a:defRPr sz="1200"/>
            </a:lvl2pPr>
            <a:lvl3pPr>
              <a:buNone/>
              <a:defRPr sz="900"/>
            </a:lvl3pPr>
            <a:lvl4pPr>
              <a:buNone/>
              <a:defRPr sz="900"/>
            </a:lvl4pPr>
            <a:lvl5pPr>
              <a:buNone/>
              <a:defRPr sz="900"/>
            </a:lvl5pPr>
          </a:lstStyle>
          <a:p>
            <a:pPr lvl="0"/>
            <a:r>
              <a:rPr lang="vi-VN" smtClean="0"/>
              <a:t>Bấm &amp; sửa kiểu tiêu đề</a:t>
            </a:r>
          </a:p>
        </p:txBody>
      </p:sp>
      <p:sp>
        <p:nvSpPr>
          <p:cNvPr id="18" name="Nơi giữ chỗ cho Nội dung 17"/>
          <p:cNvSpPr>
            <a:spLocks noGrp="1"/>
          </p:cNvSpPr>
          <p:nvPr>
            <p:ph sz="quarter" idx="1"/>
          </p:nvPr>
        </p:nvSpPr>
        <p:spPr>
          <a:xfrm>
            <a:off x="411480" y="274320"/>
            <a:ext cx="7612380" cy="632764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2" name="Nơi giữ chỗ cho Ngày tháng 20"/>
          <p:cNvSpPr>
            <a:spLocks noGrp="1"/>
          </p:cNvSpPr>
          <p:nvPr>
            <p:ph type="dt" sz="half" idx="10"/>
          </p:nvPr>
        </p:nvSpPr>
        <p:spPr/>
        <p:txBody>
          <a:bodyPr rtlCol="0"/>
          <a:lstStyle>
            <a:lvl1pPr>
              <a:defRPr/>
            </a:lvl1pPr>
          </a:lstStyle>
          <a:p>
            <a:pPr>
              <a:defRPr/>
            </a:pPr>
            <a:endParaRPr lang="en-US"/>
          </a:p>
        </p:txBody>
      </p:sp>
      <p:sp>
        <p:nvSpPr>
          <p:cNvPr id="13" name="Nơi giữ chỗ cho Số hiệu Bản chiếu 21"/>
          <p:cNvSpPr>
            <a:spLocks noGrp="1"/>
          </p:cNvSpPr>
          <p:nvPr>
            <p:ph type="sldNum" sz="quarter" idx="11"/>
          </p:nvPr>
        </p:nvSpPr>
        <p:spPr/>
        <p:txBody>
          <a:bodyPr rtlCol="0"/>
          <a:lstStyle>
            <a:lvl1pPr>
              <a:defRPr/>
            </a:lvl1pPr>
          </a:lstStyle>
          <a:p>
            <a:pPr>
              <a:defRPr/>
            </a:pPr>
            <a:fld id="{780C7C0F-7DA8-42AE-8DFD-EFAF178C72A2}" type="slidenum">
              <a:rPr lang="en-US"/>
              <a:pPr>
                <a:defRPr/>
              </a:pPr>
              <a:t>‹#›</a:t>
            </a:fld>
            <a:endParaRPr lang="en-US"/>
          </a:p>
        </p:txBody>
      </p:sp>
      <p:sp>
        <p:nvSpPr>
          <p:cNvPr id="14" name="Nơi giữ chỗ cho Chân trang 22"/>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61"/>
        <p:cNvGrpSpPr/>
        <p:nvPr/>
      </p:nvGrpSpPr>
      <p:grpSpPr>
        <a:xfrm>
          <a:off x="0" y="0"/>
          <a:ext cx="0" cy="0"/>
          <a:chOff x="0" y="0"/>
          <a:chExt cx="0" cy="0"/>
        </a:xfrm>
      </p:grpSpPr>
      <p:grpSp>
        <p:nvGrpSpPr>
          <p:cNvPr id="1062" name="Google Shape;1062;p15"/>
          <p:cNvGrpSpPr/>
          <p:nvPr/>
        </p:nvGrpSpPr>
        <p:grpSpPr>
          <a:xfrm>
            <a:off x="-591501" y="-1382400"/>
            <a:ext cx="13167536" cy="9447064"/>
            <a:chOff x="-438149" y="-1036800"/>
            <a:chExt cx="9753730" cy="7085298"/>
          </a:xfrm>
        </p:grpSpPr>
        <p:sp>
          <p:nvSpPr>
            <p:cNvPr id="1063" name="Google Shape;1063;p1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64" name="Google Shape;1064;p1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65" name="Google Shape;1065;p1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66" name="Google Shape;1066;p1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67" name="Google Shape;1067;p1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68" name="Google Shape;1068;p1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69" name="Google Shape;1069;p1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0" name="Google Shape;1070;p1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1" name="Google Shape;1071;p1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2" name="Google Shape;1072;p1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3" name="Google Shape;1073;p1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4" name="Google Shape;1074;p1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5" name="Google Shape;1075;p1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6" name="Google Shape;1076;p1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7" name="Google Shape;1077;p1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8" name="Google Shape;1078;p1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79" name="Google Shape;1079;p1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0" name="Google Shape;1080;p1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1" name="Google Shape;1081;p1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2" name="Google Shape;1082;p1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3" name="Google Shape;1083;p1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4" name="Google Shape;1084;p1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5" name="Google Shape;1085;p1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6" name="Google Shape;1086;p1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087" name="Google Shape;1087;p15"/>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88" name="Google Shape;1088;p15"/>
          <p:cNvSpPr txBox="1">
            <a:spLocks noGrp="1"/>
          </p:cNvSpPr>
          <p:nvPr>
            <p:ph type="title"/>
          </p:nvPr>
        </p:nvSpPr>
        <p:spPr>
          <a:xfrm>
            <a:off x="1682944" y="728100"/>
            <a:ext cx="524799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grpSp>
        <p:nvGrpSpPr>
          <p:cNvPr id="1089" name="Google Shape;1089;p15"/>
          <p:cNvGrpSpPr/>
          <p:nvPr/>
        </p:nvGrpSpPr>
        <p:grpSpPr>
          <a:xfrm rot="1039888">
            <a:off x="288423" y="5588897"/>
            <a:ext cx="1394319" cy="963064"/>
            <a:chOff x="1143214" y="547371"/>
            <a:chExt cx="1032826" cy="722296"/>
          </a:xfrm>
        </p:grpSpPr>
        <p:sp>
          <p:nvSpPr>
            <p:cNvPr id="1090" name="Google Shape;1090;p15"/>
            <p:cNvSpPr/>
            <p:nvPr/>
          </p:nvSpPr>
          <p:spPr>
            <a:xfrm>
              <a:off x="1143214" y="614234"/>
              <a:ext cx="990352" cy="655433"/>
            </a:xfrm>
            <a:custGeom>
              <a:avLst/>
              <a:gdLst/>
              <a:ahLst/>
              <a:cxnLst/>
              <a:rect l="l" t="t" r="r" b="b"/>
              <a:pathLst>
                <a:path w="37400" h="24752" extrusionOk="0">
                  <a:moveTo>
                    <a:pt x="1582" y="0"/>
                  </a:moveTo>
                  <a:lnTo>
                    <a:pt x="1" y="2572"/>
                  </a:lnTo>
                  <a:lnTo>
                    <a:pt x="35818" y="24752"/>
                  </a:lnTo>
                  <a:lnTo>
                    <a:pt x="37399" y="22204"/>
                  </a:lnTo>
                  <a:lnTo>
                    <a:pt x="1582" y="0"/>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1" name="Google Shape;1091;p15"/>
            <p:cNvSpPr/>
            <p:nvPr/>
          </p:nvSpPr>
          <p:spPr>
            <a:xfrm>
              <a:off x="1185715" y="547371"/>
              <a:ext cx="990326" cy="659193"/>
            </a:xfrm>
            <a:custGeom>
              <a:avLst/>
              <a:gdLst/>
              <a:ahLst/>
              <a:cxnLst/>
              <a:rect l="l" t="t" r="r" b="b"/>
              <a:pathLst>
                <a:path w="37399" h="24894" extrusionOk="0">
                  <a:moveTo>
                    <a:pt x="1581" y="1"/>
                  </a:moveTo>
                  <a:lnTo>
                    <a:pt x="0" y="2549"/>
                  </a:lnTo>
                  <a:lnTo>
                    <a:pt x="35818" y="24894"/>
                  </a:lnTo>
                  <a:lnTo>
                    <a:pt x="37399" y="22322"/>
                  </a:lnTo>
                  <a:lnTo>
                    <a:pt x="1581"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2" name="Google Shape;1092;p15"/>
            <p:cNvSpPr/>
            <p:nvPr/>
          </p:nvSpPr>
          <p:spPr>
            <a:xfrm>
              <a:off x="2031073" y="1082830"/>
              <a:ext cx="47505" cy="68769"/>
            </a:xfrm>
            <a:custGeom>
              <a:avLst/>
              <a:gdLst/>
              <a:ahLst/>
              <a:cxnLst/>
              <a:rect l="l" t="t" r="r" b="b"/>
              <a:pathLst>
                <a:path w="1794" h="2597" extrusionOk="0">
                  <a:moveTo>
                    <a:pt x="1464" y="1"/>
                  </a:moveTo>
                  <a:lnTo>
                    <a:pt x="1" y="2384"/>
                  </a:lnTo>
                  <a:lnTo>
                    <a:pt x="331" y="2596"/>
                  </a:lnTo>
                  <a:lnTo>
                    <a:pt x="1794" y="213"/>
                  </a:lnTo>
                  <a:lnTo>
                    <a:pt x="1464"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3" name="Google Shape;1093;p15"/>
            <p:cNvSpPr/>
            <p:nvPr/>
          </p:nvSpPr>
          <p:spPr>
            <a:xfrm>
              <a:off x="1977980" y="1050339"/>
              <a:ext cx="47505" cy="68133"/>
            </a:xfrm>
            <a:custGeom>
              <a:avLst/>
              <a:gdLst/>
              <a:ahLst/>
              <a:cxnLst/>
              <a:rect l="l" t="t" r="r" b="b"/>
              <a:pathLst>
                <a:path w="1794" h="2573" extrusionOk="0">
                  <a:moveTo>
                    <a:pt x="1487" y="1"/>
                  </a:moveTo>
                  <a:lnTo>
                    <a:pt x="0" y="2361"/>
                  </a:lnTo>
                  <a:lnTo>
                    <a:pt x="330" y="2573"/>
                  </a:lnTo>
                  <a:lnTo>
                    <a:pt x="1793" y="213"/>
                  </a:lnTo>
                  <a:lnTo>
                    <a:pt x="148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4" name="Google Shape;1094;p15"/>
            <p:cNvSpPr/>
            <p:nvPr/>
          </p:nvSpPr>
          <p:spPr>
            <a:xfrm>
              <a:off x="1924860" y="1017238"/>
              <a:ext cx="48141" cy="68133"/>
            </a:xfrm>
            <a:custGeom>
              <a:avLst/>
              <a:gdLst/>
              <a:ahLst/>
              <a:cxnLst/>
              <a:rect l="l" t="t" r="r" b="b"/>
              <a:pathLst>
                <a:path w="1818" h="2573" extrusionOk="0">
                  <a:moveTo>
                    <a:pt x="1487" y="0"/>
                  </a:moveTo>
                  <a:lnTo>
                    <a:pt x="0" y="2384"/>
                  </a:lnTo>
                  <a:lnTo>
                    <a:pt x="331" y="2572"/>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5" name="Google Shape;1095;p15"/>
            <p:cNvSpPr/>
            <p:nvPr/>
          </p:nvSpPr>
          <p:spPr>
            <a:xfrm>
              <a:off x="1395015" y="688590"/>
              <a:ext cx="47505" cy="68742"/>
            </a:xfrm>
            <a:custGeom>
              <a:avLst/>
              <a:gdLst/>
              <a:ahLst/>
              <a:cxnLst/>
              <a:rect l="l" t="t" r="r" b="b"/>
              <a:pathLst>
                <a:path w="1794" h="2596" extrusionOk="0">
                  <a:moveTo>
                    <a:pt x="1464" y="0"/>
                  </a:moveTo>
                  <a:lnTo>
                    <a:pt x="1" y="2383"/>
                  </a:lnTo>
                  <a:lnTo>
                    <a:pt x="307" y="2596"/>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6" name="Google Shape;1096;p15"/>
            <p:cNvSpPr/>
            <p:nvPr/>
          </p:nvSpPr>
          <p:spPr>
            <a:xfrm>
              <a:off x="1341287" y="657979"/>
              <a:ext cx="47505" cy="68133"/>
            </a:xfrm>
            <a:custGeom>
              <a:avLst/>
              <a:gdLst/>
              <a:ahLst/>
              <a:cxnLst/>
              <a:rect l="l" t="t" r="r" b="b"/>
              <a:pathLst>
                <a:path w="1794" h="2573" extrusionOk="0">
                  <a:moveTo>
                    <a:pt x="1463" y="0"/>
                  </a:moveTo>
                  <a:lnTo>
                    <a:pt x="1" y="2360"/>
                  </a:lnTo>
                  <a:lnTo>
                    <a:pt x="307" y="2572"/>
                  </a:lnTo>
                  <a:lnTo>
                    <a:pt x="1794" y="189"/>
                  </a:lnTo>
                  <a:lnTo>
                    <a:pt x="146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7" name="Google Shape;1097;p15"/>
            <p:cNvSpPr/>
            <p:nvPr/>
          </p:nvSpPr>
          <p:spPr>
            <a:xfrm>
              <a:off x="1288803" y="622972"/>
              <a:ext cx="47505" cy="68133"/>
            </a:xfrm>
            <a:custGeom>
              <a:avLst/>
              <a:gdLst/>
              <a:ahLst/>
              <a:cxnLst/>
              <a:rect l="l" t="t" r="r" b="b"/>
              <a:pathLst>
                <a:path w="1794" h="2573" extrusionOk="0">
                  <a:moveTo>
                    <a:pt x="1463" y="1"/>
                  </a:moveTo>
                  <a:lnTo>
                    <a:pt x="1" y="2384"/>
                  </a:lnTo>
                  <a:lnTo>
                    <a:pt x="331" y="2573"/>
                  </a:lnTo>
                  <a:lnTo>
                    <a:pt x="1794" y="213"/>
                  </a:lnTo>
                  <a:lnTo>
                    <a:pt x="146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8" name="Google Shape;1098;p15"/>
            <p:cNvSpPr/>
            <p:nvPr/>
          </p:nvSpPr>
          <p:spPr>
            <a:xfrm>
              <a:off x="1606831" y="822290"/>
              <a:ext cx="48141" cy="68769"/>
            </a:xfrm>
            <a:custGeom>
              <a:avLst/>
              <a:gdLst/>
              <a:ahLst/>
              <a:cxnLst/>
              <a:rect l="l" t="t" r="r" b="b"/>
              <a:pathLst>
                <a:path w="1818" h="2597" extrusionOk="0">
                  <a:moveTo>
                    <a:pt x="1487" y="1"/>
                  </a:moveTo>
                  <a:lnTo>
                    <a:pt x="0" y="2384"/>
                  </a:lnTo>
                  <a:lnTo>
                    <a:pt x="331" y="2596"/>
                  </a:lnTo>
                  <a:lnTo>
                    <a:pt x="1817" y="213"/>
                  </a:lnTo>
                  <a:lnTo>
                    <a:pt x="148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099" name="Google Shape;1099;p15"/>
            <p:cNvSpPr/>
            <p:nvPr/>
          </p:nvSpPr>
          <p:spPr>
            <a:xfrm>
              <a:off x="1553712" y="787309"/>
              <a:ext cx="47532" cy="68133"/>
            </a:xfrm>
            <a:custGeom>
              <a:avLst/>
              <a:gdLst/>
              <a:ahLst/>
              <a:cxnLst/>
              <a:rect l="l" t="t" r="r" b="b"/>
              <a:pathLst>
                <a:path w="1795" h="2573" extrusionOk="0">
                  <a:moveTo>
                    <a:pt x="1487" y="0"/>
                  </a:moveTo>
                  <a:lnTo>
                    <a:pt x="1" y="2383"/>
                  </a:lnTo>
                  <a:lnTo>
                    <a:pt x="331" y="2572"/>
                  </a:lnTo>
                  <a:lnTo>
                    <a:pt x="1794" y="213"/>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0" name="Google Shape;1100;p15"/>
            <p:cNvSpPr/>
            <p:nvPr/>
          </p:nvSpPr>
          <p:spPr>
            <a:xfrm>
              <a:off x="1500619" y="754818"/>
              <a:ext cx="48141" cy="68133"/>
            </a:xfrm>
            <a:custGeom>
              <a:avLst/>
              <a:gdLst/>
              <a:ahLst/>
              <a:cxnLst/>
              <a:rect l="l" t="t" r="r" b="b"/>
              <a:pathLst>
                <a:path w="1818" h="2573" extrusionOk="0">
                  <a:moveTo>
                    <a:pt x="1487" y="0"/>
                  </a:moveTo>
                  <a:lnTo>
                    <a:pt x="0" y="2360"/>
                  </a:lnTo>
                  <a:lnTo>
                    <a:pt x="331" y="2572"/>
                  </a:lnTo>
                  <a:lnTo>
                    <a:pt x="1817" y="189"/>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1" name="Google Shape;1101;p15"/>
            <p:cNvSpPr/>
            <p:nvPr/>
          </p:nvSpPr>
          <p:spPr>
            <a:xfrm>
              <a:off x="1819892" y="954135"/>
              <a:ext cx="48141" cy="68742"/>
            </a:xfrm>
            <a:custGeom>
              <a:avLst/>
              <a:gdLst/>
              <a:ahLst/>
              <a:cxnLst/>
              <a:rect l="l" t="t" r="r" b="b"/>
              <a:pathLst>
                <a:path w="1818" h="2596" extrusionOk="0">
                  <a:moveTo>
                    <a:pt x="1487" y="0"/>
                  </a:moveTo>
                  <a:lnTo>
                    <a:pt x="0" y="2383"/>
                  </a:lnTo>
                  <a:lnTo>
                    <a:pt x="331" y="2596"/>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2" name="Google Shape;1102;p15"/>
            <p:cNvSpPr/>
            <p:nvPr/>
          </p:nvSpPr>
          <p:spPr>
            <a:xfrm>
              <a:off x="1766772" y="921644"/>
              <a:ext cx="47532" cy="68133"/>
            </a:xfrm>
            <a:custGeom>
              <a:avLst/>
              <a:gdLst/>
              <a:ahLst/>
              <a:cxnLst/>
              <a:rect l="l" t="t" r="r" b="b"/>
              <a:pathLst>
                <a:path w="1795" h="2573" extrusionOk="0">
                  <a:moveTo>
                    <a:pt x="1487" y="0"/>
                  </a:moveTo>
                  <a:lnTo>
                    <a:pt x="1" y="2360"/>
                  </a:lnTo>
                  <a:lnTo>
                    <a:pt x="331" y="2572"/>
                  </a:lnTo>
                  <a:lnTo>
                    <a:pt x="1794" y="189"/>
                  </a:lnTo>
                  <a:lnTo>
                    <a:pt x="148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3" name="Google Shape;1103;p15"/>
            <p:cNvSpPr/>
            <p:nvPr/>
          </p:nvSpPr>
          <p:spPr>
            <a:xfrm>
              <a:off x="1713044" y="886028"/>
              <a:ext cx="47505" cy="68133"/>
            </a:xfrm>
            <a:custGeom>
              <a:avLst/>
              <a:gdLst/>
              <a:ahLst/>
              <a:cxnLst/>
              <a:rect l="l" t="t" r="r" b="b"/>
              <a:pathLst>
                <a:path w="1794" h="2573" extrusionOk="0">
                  <a:moveTo>
                    <a:pt x="1464" y="0"/>
                  </a:moveTo>
                  <a:lnTo>
                    <a:pt x="1" y="2384"/>
                  </a:lnTo>
                  <a:lnTo>
                    <a:pt x="331" y="2572"/>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4" name="Google Shape;1104;p15"/>
            <p:cNvSpPr/>
            <p:nvPr/>
          </p:nvSpPr>
          <p:spPr>
            <a:xfrm>
              <a:off x="1849259" y="987236"/>
              <a:ext cx="71867" cy="106264"/>
            </a:xfrm>
            <a:custGeom>
              <a:avLst/>
              <a:gdLst/>
              <a:ahLst/>
              <a:cxnLst/>
              <a:rect l="l" t="t" r="r" b="b"/>
              <a:pathLst>
                <a:path w="2714" h="4013" extrusionOk="0">
                  <a:moveTo>
                    <a:pt x="2384" y="1"/>
                  </a:moveTo>
                  <a:lnTo>
                    <a:pt x="0" y="3800"/>
                  </a:lnTo>
                  <a:lnTo>
                    <a:pt x="331" y="4012"/>
                  </a:lnTo>
                  <a:lnTo>
                    <a:pt x="2714" y="213"/>
                  </a:lnTo>
                  <a:lnTo>
                    <a:pt x="2384"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5" name="Google Shape;1105;p15"/>
            <p:cNvSpPr/>
            <p:nvPr/>
          </p:nvSpPr>
          <p:spPr>
            <a:xfrm>
              <a:off x="1636198" y="852901"/>
              <a:ext cx="71258" cy="106264"/>
            </a:xfrm>
            <a:custGeom>
              <a:avLst/>
              <a:gdLst/>
              <a:ahLst/>
              <a:cxnLst/>
              <a:rect l="l" t="t" r="r" b="b"/>
              <a:pathLst>
                <a:path w="2691" h="4013" extrusionOk="0">
                  <a:moveTo>
                    <a:pt x="2360" y="1"/>
                  </a:moveTo>
                  <a:lnTo>
                    <a:pt x="0" y="3823"/>
                  </a:lnTo>
                  <a:lnTo>
                    <a:pt x="331" y="4012"/>
                  </a:lnTo>
                  <a:lnTo>
                    <a:pt x="2690" y="213"/>
                  </a:lnTo>
                  <a:lnTo>
                    <a:pt x="2360"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6" name="Google Shape;1106;p15"/>
            <p:cNvSpPr/>
            <p:nvPr/>
          </p:nvSpPr>
          <p:spPr>
            <a:xfrm>
              <a:off x="1424382" y="721691"/>
              <a:ext cx="71258" cy="106264"/>
            </a:xfrm>
            <a:custGeom>
              <a:avLst/>
              <a:gdLst/>
              <a:ahLst/>
              <a:cxnLst/>
              <a:rect l="l" t="t" r="r" b="b"/>
              <a:pathLst>
                <a:path w="2691" h="4013" extrusionOk="0">
                  <a:moveTo>
                    <a:pt x="2360" y="1"/>
                  </a:moveTo>
                  <a:lnTo>
                    <a:pt x="1" y="3800"/>
                  </a:lnTo>
                  <a:lnTo>
                    <a:pt x="331" y="4012"/>
                  </a:lnTo>
                  <a:lnTo>
                    <a:pt x="2691" y="213"/>
                  </a:lnTo>
                  <a:lnTo>
                    <a:pt x="2360"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107" name="Google Shape;1107;p15"/>
          <p:cNvGrpSpPr/>
          <p:nvPr/>
        </p:nvGrpSpPr>
        <p:grpSpPr>
          <a:xfrm rot="-1784949">
            <a:off x="1016069" y="5533750"/>
            <a:ext cx="406658" cy="400365"/>
            <a:chOff x="3312562" y="901016"/>
            <a:chExt cx="301230" cy="300276"/>
          </a:xfrm>
        </p:grpSpPr>
        <p:sp>
          <p:nvSpPr>
            <p:cNvPr id="1108" name="Google Shape;1108;p15"/>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09" name="Google Shape;1109;p15"/>
            <p:cNvSpPr/>
            <p:nvPr/>
          </p:nvSpPr>
          <p:spPr>
            <a:xfrm>
              <a:off x="3399628" y="100414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0" name="Google Shape;1110;p15"/>
            <p:cNvSpPr/>
            <p:nvPr/>
          </p:nvSpPr>
          <p:spPr>
            <a:xfrm>
              <a:off x="3490051" y="901202"/>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1" name="Google Shape;1111;p15"/>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2" name="Google Shape;1112;p15"/>
            <p:cNvSpPr/>
            <p:nvPr/>
          </p:nvSpPr>
          <p:spPr>
            <a:xfrm>
              <a:off x="3377755" y="980396"/>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3" name="Google Shape;1113;p15"/>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4" name="Google Shape;1114;p15"/>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5" name="Google Shape;1115;p15"/>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16" name="Google Shape;1116;p15"/>
            <p:cNvSpPr/>
            <p:nvPr/>
          </p:nvSpPr>
          <p:spPr>
            <a:xfrm>
              <a:off x="3530036" y="933879"/>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17928911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17"/>
        <p:cNvGrpSpPr/>
        <p:nvPr/>
      </p:nvGrpSpPr>
      <p:grpSpPr>
        <a:xfrm>
          <a:off x="0" y="0"/>
          <a:ext cx="0" cy="0"/>
          <a:chOff x="0" y="0"/>
          <a:chExt cx="0" cy="0"/>
        </a:xfrm>
      </p:grpSpPr>
      <p:grpSp>
        <p:nvGrpSpPr>
          <p:cNvPr id="1118" name="Google Shape;1118;p16"/>
          <p:cNvGrpSpPr/>
          <p:nvPr/>
        </p:nvGrpSpPr>
        <p:grpSpPr>
          <a:xfrm>
            <a:off x="-591501" y="-1382400"/>
            <a:ext cx="13167536" cy="9447064"/>
            <a:chOff x="-438149" y="-1036800"/>
            <a:chExt cx="9753730" cy="7085298"/>
          </a:xfrm>
        </p:grpSpPr>
        <p:sp>
          <p:nvSpPr>
            <p:cNvPr id="1119" name="Google Shape;1119;p1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0" name="Google Shape;1120;p1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1" name="Google Shape;1121;p1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2" name="Google Shape;1122;p1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3" name="Google Shape;1123;p1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4" name="Google Shape;1124;p1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5" name="Google Shape;1125;p1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6" name="Google Shape;1126;p1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7" name="Google Shape;1127;p1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8" name="Google Shape;1128;p1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29" name="Google Shape;1129;p1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0" name="Google Shape;1130;p1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1" name="Google Shape;1131;p1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2" name="Google Shape;1132;p1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3" name="Google Shape;1133;p1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4" name="Google Shape;1134;p1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5" name="Google Shape;1135;p1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6" name="Google Shape;1136;p1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7" name="Google Shape;1137;p1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8" name="Google Shape;1138;p1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39" name="Google Shape;1139;p1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40" name="Google Shape;1140;p1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41" name="Google Shape;1141;p1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42" name="Google Shape;1142;p1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143" name="Google Shape;1143;p16"/>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44" name="Google Shape;1144;p16"/>
          <p:cNvSpPr txBox="1">
            <a:spLocks noGrp="1"/>
          </p:cNvSpPr>
          <p:nvPr>
            <p:ph type="title"/>
          </p:nvPr>
        </p:nvSpPr>
        <p:spPr>
          <a:xfrm>
            <a:off x="962854" y="780692"/>
            <a:ext cx="10474110" cy="763600"/>
          </a:xfrm>
          <a:prstGeom prst="rect">
            <a:avLst/>
          </a:prstGeom>
        </p:spPr>
        <p:txBody>
          <a:bodyPr spcFirstLastPara="1" wrap="square" lIns="122775" tIns="122775" rIns="122775" bIns="122775" anchor="t" anchorCtr="0">
            <a:noAutofit/>
          </a:bodyPr>
          <a:lstStyle>
            <a:lvl1pPr lvl="0" algn="ctr" rtl="0">
              <a:spcBef>
                <a:spcPts val="0"/>
              </a:spcBef>
              <a:spcAft>
                <a:spcPts val="0"/>
              </a:spcAft>
              <a:buSzPts val="3000"/>
              <a:buNone/>
              <a:defRPr sz="4700"/>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Tree>
    <p:extLst>
      <p:ext uri="{BB962C8B-B14F-4D97-AF65-F5344CB8AC3E}">
        <p14:creationId xmlns:p14="http://schemas.microsoft.com/office/powerpoint/2010/main" val="23456160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145"/>
        <p:cNvGrpSpPr/>
        <p:nvPr/>
      </p:nvGrpSpPr>
      <p:grpSpPr>
        <a:xfrm>
          <a:off x="0" y="0"/>
          <a:ext cx="0" cy="0"/>
          <a:chOff x="0" y="0"/>
          <a:chExt cx="0" cy="0"/>
        </a:xfrm>
      </p:grpSpPr>
      <p:grpSp>
        <p:nvGrpSpPr>
          <p:cNvPr id="1146" name="Google Shape;1146;p17"/>
          <p:cNvGrpSpPr/>
          <p:nvPr/>
        </p:nvGrpSpPr>
        <p:grpSpPr>
          <a:xfrm>
            <a:off x="-591501" y="-1382400"/>
            <a:ext cx="13167536" cy="9447064"/>
            <a:chOff x="-438149" y="-1036800"/>
            <a:chExt cx="9753730" cy="7085298"/>
          </a:xfrm>
        </p:grpSpPr>
        <p:sp>
          <p:nvSpPr>
            <p:cNvPr id="1147" name="Google Shape;1147;p1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48" name="Google Shape;1148;p1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49" name="Google Shape;1149;p1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0" name="Google Shape;1150;p1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1" name="Google Shape;1151;p1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2" name="Google Shape;1152;p1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3" name="Google Shape;1153;p1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4" name="Google Shape;1154;p1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5" name="Google Shape;1155;p1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6" name="Google Shape;1156;p1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7" name="Google Shape;1157;p1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8" name="Google Shape;1158;p1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59" name="Google Shape;1159;p1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0" name="Google Shape;1160;p1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1" name="Google Shape;1161;p1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2" name="Google Shape;1162;p1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3" name="Google Shape;1163;p1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4" name="Google Shape;1164;p1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5" name="Google Shape;1165;p1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6" name="Google Shape;1166;p1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7" name="Google Shape;1167;p1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8" name="Google Shape;1168;p1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69" name="Google Shape;1169;p1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70" name="Google Shape;1170;p1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171" name="Google Shape;1171;p17"/>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72" name="Google Shape;1172;p17"/>
          <p:cNvSpPr txBox="1">
            <a:spLocks noGrp="1"/>
          </p:cNvSpPr>
          <p:nvPr>
            <p:ph type="body" idx="1"/>
          </p:nvPr>
        </p:nvSpPr>
        <p:spPr>
          <a:xfrm>
            <a:off x="6719762" y="2465960"/>
            <a:ext cx="4261815" cy="3449600"/>
          </a:xfrm>
          <a:prstGeom prst="rect">
            <a:avLst/>
          </a:prstGeom>
        </p:spPr>
        <p:txBody>
          <a:bodyPr spcFirstLastPara="1" wrap="square" lIns="122775" tIns="122775" rIns="122775" bIns="122775" anchor="t" anchorCtr="0">
            <a:noAutofit/>
          </a:bodyPr>
          <a:lstStyle>
            <a:lvl1pPr marL="613990" lvl="0" indent="-460491" rtl="0">
              <a:spcBef>
                <a:spcPts val="0"/>
              </a:spcBef>
              <a:spcAft>
                <a:spcPts val="0"/>
              </a:spcAft>
              <a:buSzPts val="1800"/>
              <a:buChar char="●"/>
              <a:defRPr sz="2200"/>
            </a:lvl1pPr>
            <a:lvl2pPr marL="1227975" lvl="1" indent="-426381" rtl="0">
              <a:spcBef>
                <a:spcPts val="2150"/>
              </a:spcBef>
              <a:spcAft>
                <a:spcPts val="0"/>
              </a:spcAft>
              <a:buSzPts val="1400"/>
              <a:buChar char="○"/>
              <a:defRPr/>
            </a:lvl2pPr>
            <a:lvl3pPr marL="1841959" lvl="2" indent="-426381" rtl="0">
              <a:spcBef>
                <a:spcPts val="2150"/>
              </a:spcBef>
              <a:spcAft>
                <a:spcPts val="0"/>
              </a:spcAft>
              <a:buSzPts val="1400"/>
              <a:buChar char="■"/>
              <a:defRPr/>
            </a:lvl3pPr>
            <a:lvl4pPr marL="2455947" lvl="3" indent="-426381" rtl="0">
              <a:spcBef>
                <a:spcPts val="2150"/>
              </a:spcBef>
              <a:spcAft>
                <a:spcPts val="0"/>
              </a:spcAft>
              <a:buSzPts val="1400"/>
              <a:buChar char="●"/>
              <a:defRPr/>
            </a:lvl4pPr>
            <a:lvl5pPr marL="3069933" lvl="4" indent="-426381" rtl="0">
              <a:spcBef>
                <a:spcPts val="2150"/>
              </a:spcBef>
              <a:spcAft>
                <a:spcPts val="0"/>
              </a:spcAft>
              <a:buSzPts val="1400"/>
              <a:buChar char="○"/>
              <a:defRPr/>
            </a:lvl5pPr>
            <a:lvl6pPr marL="3683920" lvl="5" indent="-426381" rtl="0">
              <a:spcBef>
                <a:spcPts val="2150"/>
              </a:spcBef>
              <a:spcAft>
                <a:spcPts val="0"/>
              </a:spcAft>
              <a:buSzPts val="1400"/>
              <a:buChar char="■"/>
              <a:defRPr/>
            </a:lvl6pPr>
            <a:lvl7pPr marL="4297908" lvl="6" indent="-426381" rtl="0">
              <a:spcBef>
                <a:spcPts val="2150"/>
              </a:spcBef>
              <a:spcAft>
                <a:spcPts val="0"/>
              </a:spcAft>
              <a:buSzPts val="1400"/>
              <a:buChar char="●"/>
              <a:defRPr/>
            </a:lvl7pPr>
            <a:lvl8pPr marL="4911893" lvl="7" indent="-426381" rtl="0">
              <a:spcBef>
                <a:spcPts val="2150"/>
              </a:spcBef>
              <a:spcAft>
                <a:spcPts val="0"/>
              </a:spcAft>
              <a:buSzPts val="1400"/>
              <a:buChar char="○"/>
              <a:defRPr/>
            </a:lvl8pPr>
            <a:lvl9pPr marL="5525878" lvl="8" indent="-426381" rtl="0">
              <a:spcBef>
                <a:spcPts val="2150"/>
              </a:spcBef>
              <a:spcAft>
                <a:spcPts val="2150"/>
              </a:spcAft>
              <a:buSzPts val="1400"/>
              <a:buChar char="■"/>
              <a:defRPr/>
            </a:lvl9pPr>
          </a:lstStyle>
          <a:p>
            <a:endParaRPr/>
          </a:p>
        </p:txBody>
      </p:sp>
      <p:sp>
        <p:nvSpPr>
          <p:cNvPr id="1173" name="Google Shape;1173;p17"/>
          <p:cNvSpPr txBox="1">
            <a:spLocks noGrp="1"/>
          </p:cNvSpPr>
          <p:nvPr>
            <p:ph type="title"/>
          </p:nvPr>
        </p:nvSpPr>
        <p:spPr>
          <a:xfrm>
            <a:off x="1682944" y="728100"/>
            <a:ext cx="524799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4" name="Google Shape;1174;p17"/>
          <p:cNvSpPr txBox="1">
            <a:spLocks noGrp="1"/>
          </p:cNvSpPr>
          <p:nvPr>
            <p:ph type="subTitle" idx="2"/>
          </p:nvPr>
        </p:nvSpPr>
        <p:spPr>
          <a:xfrm>
            <a:off x="1679302" y="1754767"/>
            <a:ext cx="3969405" cy="1007600"/>
          </a:xfrm>
          <a:prstGeom prst="rect">
            <a:avLst/>
          </a:prstGeom>
        </p:spPr>
        <p:txBody>
          <a:bodyPr spcFirstLastPara="1" wrap="square" lIns="122775" tIns="122775" rIns="122775" bIns="122775" anchor="t" anchorCtr="0">
            <a:noAutofit/>
          </a:bodyPr>
          <a:lstStyle>
            <a:lvl1pPr lvl="0" rtl="0">
              <a:spcBef>
                <a:spcPts val="0"/>
              </a:spcBef>
              <a:spcAft>
                <a:spcPts val="0"/>
              </a:spcAft>
              <a:buSzPts val="1600"/>
              <a:buNone/>
              <a:defRPr sz="2200"/>
            </a:lvl1pPr>
            <a:lvl2pPr lvl="1" algn="ctr" rtl="0">
              <a:lnSpc>
                <a:spcPct val="100000"/>
              </a:lnSpc>
              <a:spcBef>
                <a:spcPts val="2150"/>
              </a:spcBef>
              <a:spcAft>
                <a:spcPts val="0"/>
              </a:spcAft>
              <a:buSzPts val="1600"/>
              <a:buNone/>
              <a:defRPr sz="2200"/>
            </a:lvl2pPr>
            <a:lvl3pPr lvl="2" algn="ctr" rtl="0">
              <a:lnSpc>
                <a:spcPct val="100000"/>
              </a:lnSpc>
              <a:spcBef>
                <a:spcPts val="0"/>
              </a:spcBef>
              <a:spcAft>
                <a:spcPts val="0"/>
              </a:spcAft>
              <a:buSzPts val="1600"/>
              <a:buNone/>
              <a:defRPr sz="2200"/>
            </a:lvl3pPr>
            <a:lvl4pPr lvl="3" algn="ctr" rtl="0">
              <a:lnSpc>
                <a:spcPct val="100000"/>
              </a:lnSpc>
              <a:spcBef>
                <a:spcPts val="0"/>
              </a:spcBef>
              <a:spcAft>
                <a:spcPts val="0"/>
              </a:spcAft>
              <a:buSzPts val="1600"/>
              <a:buNone/>
              <a:defRPr sz="2200"/>
            </a:lvl4pPr>
            <a:lvl5pPr lvl="4" algn="ctr" rtl="0">
              <a:lnSpc>
                <a:spcPct val="100000"/>
              </a:lnSpc>
              <a:spcBef>
                <a:spcPts val="0"/>
              </a:spcBef>
              <a:spcAft>
                <a:spcPts val="0"/>
              </a:spcAft>
              <a:buSzPts val="1600"/>
              <a:buNone/>
              <a:defRPr sz="2200"/>
            </a:lvl5pPr>
            <a:lvl6pPr lvl="5" algn="ctr" rtl="0">
              <a:lnSpc>
                <a:spcPct val="100000"/>
              </a:lnSpc>
              <a:spcBef>
                <a:spcPts val="0"/>
              </a:spcBef>
              <a:spcAft>
                <a:spcPts val="0"/>
              </a:spcAft>
              <a:buSzPts val="1600"/>
              <a:buNone/>
              <a:defRPr sz="2200"/>
            </a:lvl6pPr>
            <a:lvl7pPr lvl="6" algn="ctr" rtl="0">
              <a:lnSpc>
                <a:spcPct val="100000"/>
              </a:lnSpc>
              <a:spcBef>
                <a:spcPts val="0"/>
              </a:spcBef>
              <a:spcAft>
                <a:spcPts val="0"/>
              </a:spcAft>
              <a:buSzPts val="1600"/>
              <a:buNone/>
              <a:defRPr sz="2200"/>
            </a:lvl7pPr>
            <a:lvl8pPr lvl="7" algn="ctr" rtl="0">
              <a:lnSpc>
                <a:spcPct val="100000"/>
              </a:lnSpc>
              <a:spcBef>
                <a:spcPts val="0"/>
              </a:spcBef>
              <a:spcAft>
                <a:spcPts val="0"/>
              </a:spcAft>
              <a:buSzPts val="1600"/>
              <a:buNone/>
              <a:defRPr sz="2200"/>
            </a:lvl8pPr>
            <a:lvl9pPr lvl="8" algn="ctr" rtl="0">
              <a:lnSpc>
                <a:spcPct val="100000"/>
              </a:lnSpc>
              <a:spcBef>
                <a:spcPts val="0"/>
              </a:spcBef>
              <a:spcAft>
                <a:spcPts val="0"/>
              </a:spcAft>
              <a:buSzPts val="1600"/>
              <a:buNone/>
              <a:defRPr sz="2200"/>
            </a:lvl9pPr>
          </a:lstStyle>
          <a:p>
            <a:endParaRPr/>
          </a:p>
        </p:txBody>
      </p:sp>
      <p:grpSp>
        <p:nvGrpSpPr>
          <p:cNvPr id="1175" name="Google Shape;1175;p17"/>
          <p:cNvGrpSpPr/>
          <p:nvPr/>
        </p:nvGrpSpPr>
        <p:grpSpPr>
          <a:xfrm rot="857017" flipH="1">
            <a:off x="11039223" y="5984750"/>
            <a:ext cx="645272" cy="547452"/>
            <a:chOff x="5263209" y="4056946"/>
            <a:chExt cx="478022" cy="410626"/>
          </a:xfrm>
        </p:grpSpPr>
        <p:sp>
          <p:nvSpPr>
            <p:cNvPr id="1176" name="Google Shape;1176;p1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77" name="Google Shape;1177;p1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78" name="Google Shape;1178;p1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79" name="Google Shape;1179;p1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0" name="Google Shape;1180;p1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1" name="Google Shape;1181;p1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2" name="Google Shape;1182;p1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3" name="Google Shape;1183;p1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4" name="Google Shape;1184;p1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5" name="Google Shape;1185;p1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186" name="Google Shape;1186;p17"/>
          <p:cNvGrpSpPr/>
          <p:nvPr/>
        </p:nvGrpSpPr>
        <p:grpSpPr>
          <a:xfrm rot="4043469">
            <a:off x="10266723" y="5218008"/>
            <a:ext cx="1103096" cy="1299676"/>
            <a:chOff x="3393878" y="4486192"/>
            <a:chExt cx="827188" cy="962568"/>
          </a:xfrm>
        </p:grpSpPr>
        <p:sp>
          <p:nvSpPr>
            <p:cNvPr id="1187" name="Google Shape;1187;p1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8" name="Google Shape;1188;p1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89" name="Google Shape;1189;p1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0" name="Google Shape;1190;p1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1" name="Google Shape;1191;p1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2" name="Google Shape;1192;p1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3" name="Google Shape;1193;p1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4" name="Google Shape;1194;p1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5" name="Google Shape;1195;p1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6" name="Google Shape;1196;p17"/>
            <p:cNvSpPr/>
            <p:nvPr/>
          </p:nvSpPr>
          <p:spPr>
            <a:xfrm>
              <a:off x="3813828" y="5052145"/>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7" name="Google Shape;1197;p1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8" name="Google Shape;1198;p1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199" name="Google Shape;1199;p1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0" name="Google Shape;1200;p1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1" name="Google Shape;1201;p1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2" name="Google Shape;1202;p1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3" name="Google Shape;1203;p1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499904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1204"/>
        <p:cNvGrpSpPr/>
        <p:nvPr/>
      </p:nvGrpSpPr>
      <p:grpSpPr>
        <a:xfrm>
          <a:off x="0" y="0"/>
          <a:ext cx="0" cy="0"/>
          <a:chOff x="0" y="0"/>
          <a:chExt cx="0" cy="0"/>
        </a:xfrm>
      </p:grpSpPr>
      <p:grpSp>
        <p:nvGrpSpPr>
          <p:cNvPr id="1205" name="Google Shape;1205;p18"/>
          <p:cNvGrpSpPr/>
          <p:nvPr/>
        </p:nvGrpSpPr>
        <p:grpSpPr>
          <a:xfrm>
            <a:off x="-591501" y="-1382400"/>
            <a:ext cx="13167536" cy="9447064"/>
            <a:chOff x="-438149" y="-1036800"/>
            <a:chExt cx="9753730" cy="7085298"/>
          </a:xfrm>
        </p:grpSpPr>
        <p:sp>
          <p:nvSpPr>
            <p:cNvPr id="1206" name="Google Shape;1206;p1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7" name="Google Shape;1207;p1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8" name="Google Shape;1208;p1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09" name="Google Shape;1209;p1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0" name="Google Shape;1210;p1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1" name="Google Shape;1211;p1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2" name="Google Shape;1212;p1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3" name="Google Shape;1213;p1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4" name="Google Shape;1214;p1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5" name="Google Shape;1215;p1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6" name="Google Shape;1216;p1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7" name="Google Shape;1217;p1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8" name="Google Shape;1218;p1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19" name="Google Shape;1219;p1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0" name="Google Shape;1220;p1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1" name="Google Shape;1221;p1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2" name="Google Shape;1222;p1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3" name="Google Shape;1223;p1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4" name="Google Shape;1224;p1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5" name="Google Shape;1225;p1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6" name="Google Shape;1226;p1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7" name="Google Shape;1227;p1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8" name="Google Shape;1228;p1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29" name="Google Shape;1229;p1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230" name="Google Shape;1230;p18"/>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31" name="Google Shape;1231;p18"/>
          <p:cNvSpPr txBox="1">
            <a:spLocks noGrp="1"/>
          </p:cNvSpPr>
          <p:nvPr>
            <p:ph type="title"/>
          </p:nvPr>
        </p:nvSpPr>
        <p:spPr>
          <a:xfrm>
            <a:off x="1682944" y="728100"/>
            <a:ext cx="567243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2" name="Google Shape;1232;p18"/>
          <p:cNvSpPr txBox="1">
            <a:spLocks noGrp="1"/>
          </p:cNvSpPr>
          <p:nvPr>
            <p:ph type="body" idx="1"/>
          </p:nvPr>
        </p:nvSpPr>
        <p:spPr>
          <a:xfrm>
            <a:off x="1679130" y="1754768"/>
            <a:ext cx="5085180" cy="3449600"/>
          </a:xfrm>
          <a:prstGeom prst="rect">
            <a:avLst/>
          </a:prstGeom>
        </p:spPr>
        <p:txBody>
          <a:bodyPr spcFirstLastPara="1" wrap="square" lIns="122775" tIns="122775" rIns="122775" bIns="122775" anchor="t" anchorCtr="0">
            <a:noAutofit/>
          </a:bodyPr>
          <a:lstStyle>
            <a:lvl1pPr marL="613990" lvl="0" indent="-409325" rtl="0">
              <a:lnSpc>
                <a:spcPct val="100000"/>
              </a:lnSpc>
              <a:spcBef>
                <a:spcPts val="0"/>
              </a:spcBef>
              <a:spcAft>
                <a:spcPts val="0"/>
              </a:spcAft>
              <a:buClr>
                <a:srgbClr val="F492BC"/>
              </a:buClr>
              <a:buSzPts val="1200"/>
              <a:buAutoNum type="arabicPeriod"/>
              <a:defRPr sz="1900"/>
            </a:lvl1pPr>
            <a:lvl2pPr marL="1227975" lvl="1" indent="-409325" rtl="0">
              <a:spcBef>
                <a:spcPts val="2150"/>
              </a:spcBef>
              <a:spcAft>
                <a:spcPts val="0"/>
              </a:spcAft>
              <a:buClr>
                <a:srgbClr val="F492BC"/>
              </a:buClr>
              <a:buSzPts val="1200"/>
              <a:buAutoNum type="alphaLcPeriod"/>
              <a:defRPr/>
            </a:lvl2pPr>
            <a:lvl3pPr marL="1841959" lvl="2" indent="-409325" rtl="0">
              <a:spcBef>
                <a:spcPts val="2150"/>
              </a:spcBef>
              <a:spcAft>
                <a:spcPts val="0"/>
              </a:spcAft>
              <a:buClr>
                <a:srgbClr val="F492BC"/>
              </a:buClr>
              <a:buSzPts val="1200"/>
              <a:buAutoNum type="romanLcPeriod"/>
              <a:defRPr/>
            </a:lvl3pPr>
            <a:lvl4pPr marL="2455947" lvl="3" indent="-409325" rtl="0">
              <a:spcBef>
                <a:spcPts val="2150"/>
              </a:spcBef>
              <a:spcAft>
                <a:spcPts val="0"/>
              </a:spcAft>
              <a:buClr>
                <a:srgbClr val="F492BC"/>
              </a:buClr>
              <a:buSzPts val="1200"/>
              <a:buAutoNum type="arabicPeriod"/>
              <a:defRPr/>
            </a:lvl4pPr>
            <a:lvl5pPr marL="3069933" lvl="4" indent="-409325" rtl="0">
              <a:spcBef>
                <a:spcPts val="2150"/>
              </a:spcBef>
              <a:spcAft>
                <a:spcPts val="0"/>
              </a:spcAft>
              <a:buClr>
                <a:srgbClr val="F492BC"/>
              </a:buClr>
              <a:buSzPts val="1200"/>
              <a:buAutoNum type="alphaLcPeriod"/>
              <a:defRPr/>
            </a:lvl5pPr>
            <a:lvl6pPr marL="3683920" lvl="5" indent="-409325" rtl="0">
              <a:spcBef>
                <a:spcPts val="2150"/>
              </a:spcBef>
              <a:spcAft>
                <a:spcPts val="0"/>
              </a:spcAft>
              <a:buClr>
                <a:srgbClr val="F492BC"/>
              </a:buClr>
              <a:buSzPts val="1200"/>
              <a:buAutoNum type="romanLcPeriod"/>
              <a:defRPr/>
            </a:lvl6pPr>
            <a:lvl7pPr marL="4297908" lvl="6" indent="-409325" rtl="0">
              <a:spcBef>
                <a:spcPts val="2150"/>
              </a:spcBef>
              <a:spcAft>
                <a:spcPts val="0"/>
              </a:spcAft>
              <a:buClr>
                <a:srgbClr val="F492BC"/>
              </a:buClr>
              <a:buSzPts val="1200"/>
              <a:buAutoNum type="arabicPeriod"/>
              <a:defRPr/>
            </a:lvl7pPr>
            <a:lvl8pPr marL="4911893" lvl="7" indent="-409325" rtl="0">
              <a:spcBef>
                <a:spcPts val="2150"/>
              </a:spcBef>
              <a:spcAft>
                <a:spcPts val="0"/>
              </a:spcAft>
              <a:buClr>
                <a:srgbClr val="F492BC"/>
              </a:buClr>
              <a:buSzPts val="1200"/>
              <a:buAutoNum type="alphaLcPeriod"/>
              <a:defRPr/>
            </a:lvl8pPr>
            <a:lvl9pPr marL="5525878" lvl="8" indent="-409325" rtl="0">
              <a:spcBef>
                <a:spcPts val="2150"/>
              </a:spcBef>
              <a:spcAft>
                <a:spcPts val="2150"/>
              </a:spcAft>
              <a:buClr>
                <a:srgbClr val="F492BC"/>
              </a:buClr>
              <a:buSzPts val="1200"/>
              <a:buAutoNum type="romanLcPeriod"/>
              <a:defRPr/>
            </a:lvl9pPr>
          </a:lstStyle>
          <a:p>
            <a:endParaRPr/>
          </a:p>
        </p:txBody>
      </p:sp>
    </p:spTree>
    <p:extLst>
      <p:ext uri="{BB962C8B-B14F-4D97-AF65-F5344CB8AC3E}">
        <p14:creationId xmlns:p14="http://schemas.microsoft.com/office/powerpoint/2010/main" val="4062448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33"/>
        <p:cNvGrpSpPr/>
        <p:nvPr/>
      </p:nvGrpSpPr>
      <p:grpSpPr>
        <a:xfrm>
          <a:off x="0" y="0"/>
          <a:ext cx="0" cy="0"/>
          <a:chOff x="0" y="0"/>
          <a:chExt cx="0" cy="0"/>
        </a:xfrm>
      </p:grpSpPr>
      <p:grpSp>
        <p:nvGrpSpPr>
          <p:cNvPr id="1234" name="Google Shape;1234;p19"/>
          <p:cNvGrpSpPr/>
          <p:nvPr/>
        </p:nvGrpSpPr>
        <p:grpSpPr>
          <a:xfrm>
            <a:off x="-591501" y="-1382400"/>
            <a:ext cx="13167536" cy="9447064"/>
            <a:chOff x="-438149" y="-1036800"/>
            <a:chExt cx="9753730" cy="7085298"/>
          </a:xfrm>
        </p:grpSpPr>
        <p:sp>
          <p:nvSpPr>
            <p:cNvPr id="1235" name="Google Shape;1235;p1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36" name="Google Shape;1236;p1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37" name="Google Shape;1237;p1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38" name="Google Shape;1238;p1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39" name="Google Shape;1239;p1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0" name="Google Shape;1240;p1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1" name="Google Shape;1241;p1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2" name="Google Shape;1242;p1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3" name="Google Shape;1243;p1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4" name="Google Shape;1244;p1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5" name="Google Shape;1245;p1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6" name="Google Shape;1246;p1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7" name="Google Shape;1247;p1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8" name="Google Shape;1248;p1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49" name="Google Shape;1249;p1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0" name="Google Shape;1250;p1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1" name="Google Shape;1251;p1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2" name="Google Shape;1252;p1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3" name="Google Shape;1253;p1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4" name="Google Shape;1254;p1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5" name="Google Shape;1255;p1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6" name="Google Shape;1256;p1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7" name="Google Shape;1257;p1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58" name="Google Shape;1258;p1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259" name="Google Shape;1259;p19"/>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0" name="Google Shape;1260;p19"/>
          <p:cNvSpPr txBox="1">
            <a:spLocks noGrp="1"/>
          </p:cNvSpPr>
          <p:nvPr>
            <p:ph type="title"/>
          </p:nvPr>
        </p:nvSpPr>
        <p:spPr>
          <a:xfrm>
            <a:off x="1682944" y="728100"/>
            <a:ext cx="567243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1" name="Google Shape;1261;p19"/>
          <p:cNvSpPr txBox="1">
            <a:spLocks noGrp="1"/>
          </p:cNvSpPr>
          <p:nvPr>
            <p:ph type="subTitle" idx="1"/>
          </p:nvPr>
        </p:nvSpPr>
        <p:spPr>
          <a:xfrm>
            <a:off x="1686116" y="1734333"/>
            <a:ext cx="4648185" cy="1007600"/>
          </a:xfrm>
          <a:prstGeom prst="rect">
            <a:avLst/>
          </a:prstGeom>
        </p:spPr>
        <p:txBody>
          <a:bodyPr spcFirstLastPara="1" wrap="square" lIns="122775" tIns="122775" rIns="122775" bIns="122775" anchor="t" anchorCtr="0">
            <a:noAutofit/>
          </a:bodyPr>
          <a:lstStyle>
            <a:lvl1pPr lvl="0" rtl="0">
              <a:spcBef>
                <a:spcPts val="0"/>
              </a:spcBef>
              <a:spcAft>
                <a:spcPts val="0"/>
              </a:spcAft>
              <a:buSzPts val="2800"/>
              <a:buNone/>
              <a:defRPr sz="2200">
                <a:latin typeface="Cabin"/>
                <a:ea typeface="Cabin"/>
                <a:cs typeface="Cabin"/>
                <a:sym typeface="Cabin"/>
              </a:defRPr>
            </a:lvl1pPr>
            <a:lvl2pPr lvl="1" rtl="0">
              <a:lnSpc>
                <a:spcPct val="100000"/>
              </a:lnSpc>
              <a:spcBef>
                <a:spcPts val="2150"/>
              </a:spcBef>
              <a:spcAft>
                <a:spcPts val="0"/>
              </a:spcAft>
              <a:buSzPts val="2800"/>
              <a:buNone/>
              <a:defRPr sz="3800"/>
            </a:lvl2pPr>
            <a:lvl3pPr lvl="2" rtl="0">
              <a:lnSpc>
                <a:spcPct val="100000"/>
              </a:lnSpc>
              <a:spcBef>
                <a:spcPts val="0"/>
              </a:spcBef>
              <a:spcAft>
                <a:spcPts val="0"/>
              </a:spcAft>
              <a:buSzPts val="2800"/>
              <a:buNone/>
              <a:defRPr sz="3800"/>
            </a:lvl3pPr>
            <a:lvl4pPr lvl="3" rtl="0">
              <a:lnSpc>
                <a:spcPct val="100000"/>
              </a:lnSpc>
              <a:spcBef>
                <a:spcPts val="0"/>
              </a:spcBef>
              <a:spcAft>
                <a:spcPts val="0"/>
              </a:spcAft>
              <a:buSzPts val="2800"/>
              <a:buNone/>
              <a:defRPr sz="3800"/>
            </a:lvl4pPr>
            <a:lvl5pPr lvl="4" rtl="0">
              <a:lnSpc>
                <a:spcPct val="100000"/>
              </a:lnSpc>
              <a:spcBef>
                <a:spcPts val="0"/>
              </a:spcBef>
              <a:spcAft>
                <a:spcPts val="0"/>
              </a:spcAft>
              <a:buSzPts val="2800"/>
              <a:buNone/>
              <a:defRPr sz="3800"/>
            </a:lvl5pPr>
            <a:lvl6pPr lvl="5" rtl="0">
              <a:lnSpc>
                <a:spcPct val="100000"/>
              </a:lnSpc>
              <a:spcBef>
                <a:spcPts val="0"/>
              </a:spcBef>
              <a:spcAft>
                <a:spcPts val="0"/>
              </a:spcAft>
              <a:buSzPts val="2800"/>
              <a:buNone/>
              <a:defRPr sz="3800"/>
            </a:lvl6pPr>
            <a:lvl7pPr lvl="6" rtl="0">
              <a:lnSpc>
                <a:spcPct val="100000"/>
              </a:lnSpc>
              <a:spcBef>
                <a:spcPts val="0"/>
              </a:spcBef>
              <a:spcAft>
                <a:spcPts val="0"/>
              </a:spcAft>
              <a:buSzPts val="2800"/>
              <a:buNone/>
              <a:defRPr sz="3800"/>
            </a:lvl7pPr>
            <a:lvl8pPr lvl="7" rtl="0">
              <a:lnSpc>
                <a:spcPct val="100000"/>
              </a:lnSpc>
              <a:spcBef>
                <a:spcPts val="0"/>
              </a:spcBef>
              <a:spcAft>
                <a:spcPts val="0"/>
              </a:spcAft>
              <a:buSzPts val="2800"/>
              <a:buNone/>
              <a:defRPr sz="3800"/>
            </a:lvl8pPr>
            <a:lvl9pPr lvl="8" rtl="0">
              <a:lnSpc>
                <a:spcPct val="100000"/>
              </a:lnSpc>
              <a:spcBef>
                <a:spcPts val="0"/>
              </a:spcBef>
              <a:spcAft>
                <a:spcPts val="0"/>
              </a:spcAft>
              <a:buSzPts val="2800"/>
              <a:buNone/>
              <a:defRPr sz="3800"/>
            </a:lvl9pPr>
          </a:lstStyle>
          <a:p>
            <a:endParaRPr/>
          </a:p>
        </p:txBody>
      </p:sp>
      <p:grpSp>
        <p:nvGrpSpPr>
          <p:cNvPr id="1262" name="Google Shape;1262;p19"/>
          <p:cNvGrpSpPr/>
          <p:nvPr/>
        </p:nvGrpSpPr>
        <p:grpSpPr>
          <a:xfrm>
            <a:off x="10024633" y="5656376"/>
            <a:ext cx="1047730" cy="1065127"/>
            <a:chOff x="4228612" y="3830323"/>
            <a:chExt cx="856430" cy="881533"/>
          </a:xfrm>
        </p:grpSpPr>
        <p:sp>
          <p:nvSpPr>
            <p:cNvPr id="1263" name="Google Shape;1263;p19"/>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4" name="Google Shape;1264;p19"/>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5" name="Google Shape;1265;p19"/>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6" name="Google Shape;1266;p19"/>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7" name="Google Shape;1267;p19"/>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8" name="Google Shape;1268;p19"/>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69" name="Google Shape;1269;p19"/>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0" name="Google Shape;1270;p19"/>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1" name="Google Shape;1271;p19"/>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2" name="Google Shape;1272;p19"/>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3" name="Google Shape;1273;p19"/>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4" name="Google Shape;1274;p19"/>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275" name="Google Shape;1275;p19"/>
          <p:cNvGrpSpPr/>
          <p:nvPr/>
        </p:nvGrpSpPr>
        <p:grpSpPr>
          <a:xfrm rot="-3667843" flipH="1">
            <a:off x="10997856" y="5758981"/>
            <a:ext cx="637345" cy="554330"/>
            <a:chOff x="5263209" y="4056946"/>
            <a:chExt cx="478022" cy="410626"/>
          </a:xfrm>
        </p:grpSpPr>
        <p:sp>
          <p:nvSpPr>
            <p:cNvPr id="1276" name="Google Shape;1276;p1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7" name="Google Shape;1277;p1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8" name="Google Shape;1278;p19"/>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79" name="Google Shape;1279;p1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0" name="Google Shape;1280;p1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1" name="Google Shape;1281;p1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2" name="Google Shape;1282;p1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3" name="Google Shape;1283;p1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4" name="Google Shape;1284;p1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5" name="Google Shape;1285;p1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6611149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286"/>
        <p:cNvGrpSpPr/>
        <p:nvPr/>
      </p:nvGrpSpPr>
      <p:grpSpPr>
        <a:xfrm>
          <a:off x="0" y="0"/>
          <a:ext cx="0" cy="0"/>
          <a:chOff x="0" y="0"/>
          <a:chExt cx="0" cy="0"/>
        </a:xfrm>
      </p:grpSpPr>
      <p:grpSp>
        <p:nvGrpSpPr>
          <p:cNvPr id="1287" name="Google Shape;1287;p20"/>
          <p:cNvGrpSpPr/>
          <p:nvPr/>
        </p:nvGrpSpPr>
        <p:grpSpPr>
          <a:xfrm>
            <a:off x="-591501" y="-1382400"/>
            <a:ext cx="13167536" cy="9447064"/>
            <a:chOff x="-438149" y="-1036800"/>
            <a:chExt cx="9753730" cy="7085298"/>
          </a:xfrm>
        </p:grpSpPr>
        <p:sp>
          <p:nvSpPr>
            <p:cNvPr id="1288" name="Google Shape;1288;p20"/>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89" name="Google Shape;1289;p20"/>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0" name="Google Shape;1290;p20"/>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1" name="Google Shape;1291;p20"/>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2" name="Google Shape;1292;p20"/>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3" name="Google Shape;1293;p20"/>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4" name="Google Shape;1294;p20"/>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5" name="Google Shape;1295;p20"/>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6" name="Google Shape;1296;p20"/>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7" name="Google Shape;1297;p20"/>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8" name="Google Shape;1298;p20"/>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299" name="Google Shape;1299;p20"/>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0" name="Google Shape;1300;p20"/>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1" name="Google Shape;1301;p20"/>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2" name="Google Shape;1302;p20"/>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3" name="Google Shape;1303;p20"/>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4" name="Google Shape;1304;p20"/>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5" name="Google Shape;1305;p20"/>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6" name="Google Shape;1306;p20"/>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7" name="Google Shape;1307;p20"/>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8" name="Google Shape;1308;p20"/>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09" name="Google Shape;1309;p20"/>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10" name="Google Shape;1310;p20"/>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11" name="Google Shape;1311;p20"/>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312" name="Google Shape;1312;p20"/>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13" name="Google Shape;1313;p20"/>
          <p:cNvSpPr txBox="1">
            <a:spLocks noGrp="1"/>
          </p:cNvSpPr>
          <p:nvPr>
            <p:ph type="title"/>
          </p:nvPr>
        </p:nvSpPr>
        <p:spPr>
          <a:xfrm>
            <a:off x="1682944" y="728100"/>
            <a:ext cx="567243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14" name="Google Shape;1314;p20"/>
          <p:cNvSpPr txBox="1">
            <a:spLocks noGrp="1"/>
          </p:cNvSpPr>
          <p:nvPr>
            <p:ph type="subTitle" idx="1"/>
          </p:nvPr>
        </p:nvSpPr>
        <p:spPr>
          <a:xfrm>
            <a:off x="1686116" y="1734333"/>
            <a:ext cx="4648185" cy="1007600"/>
          </a:xfrm>
          <a:prstGeom prst="rect">
            <a:avLst/>
          </a:prstGeom>
        </p:spPr>
        <p:txBody>
          <a:bodyPr spcFirstLastPara="1" wrap="square" lIns="122775" tIns="122775" rIns="122775" bIns="122775" anchor="t" anchorCtr="0">
            <a:noAutofit/>
          </a:bodyPr>
          <a:lstStyle>
            <a:lvl1pPr lvl="0" rtl="0">
              <a:spcBef>
                <a:spcPts val="0"/>
              </a:spcBef>
              <a:spcAft>
                <a:spcPts val="0"/>
              </a:spcAft>
              <a:buSzPts val="2800"/>
              <a:buNone/>
              <a:defRPr sz="2200">
                <a:latin typeface="Cabin"/>
                <a:ea typeface="Cabin"/>
                <a:cs typeface="Cabin"/>
                <a:sym typeface="Cabin"/>
              </a:defRPr>
            </a:lvl1pPr>
            <a:lvl2pPr lvl="1" rtl="0">
              <a:lnSpc>
                <a:spcPct val="100000"/>
              </a:lnSpc>
              <a:spcBef>
                <a:spcPts val="2150"/>
              </a:spcBef>
              <a:spcAft>
                <a:spcPts val="0"/>
              </a:spcAft>
              <a:buSzPts val="2800"/>
              <a:buNone/>
              <a:defRPr sz="3800"/>
            </a:lvl2pPr>
            <a:lvl3pPr lvl="2" rtl="0">
              <a:lnSpc>
                <a:spcPct val="100000"/>
              </a:lnSpc>
              <a:spcBef>
                <a:spcPts val="0"/>
              </a:spcBef>
              <a:spcAft>
                <a:spcPts val="0"/>
              </a:spcAft>
              <a:buSzPts val="2800"/>
              <a:buNone/>
              <a:defRPr sz="3800"/>
            </a:lvl3pPr>
            <a:lvl4pPr lvl="3" rtl="0">
              <a:lnSpc>
                <a:spcPct val="100000"/>
              </a:lnSpc>
              <a:spcBef>
                <a:spcPts val="0"/>
              </a:spcBef>
              <a:spcAft>
                <a:spcPts val="0"/>
              </a:spcAft>
              <a:buSzPts val="2800"/>
              <a:buNone/>
              <a:defRPr sz="3800"/>
            </a:lvl4pPr>
            <a:lvl5pPr lvl="4" rtl="0">
              <a:lnSpc>
                <a:spcPct val="100000"/>
              </a:lnSpc>
              <a:spcBef>
                <a:spcPts val="0"/>
              </a:spcBef>
              <a:spcAft>
                <a:spcPts val="0"/>
              </a:spcAft>
              <a:buSzPts val="2800"/>
              <a:buNone/>
              <a:defRPr sz="3800"/>
            </a:lvl5pPr>
            <a:lvl6pPr lvl="5" rtl="0">
              <a:lnSpc>
                <a:spcPct val="100000"/>
              </a:lnSpc>
              <a:spcBef>
                <a:spcPts val="0"/>
              </a:spcBef>
              <a:spcAft>
                <a:spcPts val="0"/>
              </a:spcAft>
              <a:buSzPts val="2800"/>
              <a:buNone/>
              <a:defRPr sz="3800"/>
            </a:lvl6pPr>
            <a:lvl7pPr lvl="6" rtl="0">
              <a:lnSpc>
                <a:spcPct val="100000"/>
              </a:lnSpc>
              <a:spcBef>
                <a:spcPts val="0"/>
              </a:spcBef>
              <a:spcAft>
                <a:spcPts val="0"/>
              </a:spcAft>
              <a:buSzPts val="2800"/>
              <a:buNone/>
              <a:defRPr sz="3800"/>
            </a:lvl7pPr>
            <a:lvl8pPr lvl="7" rtl="0">
              <a:lnSpc>
                <a:spcPct val="100000"/>
              </a:lnSpc>
              <a:spcBef>
                <a:spcPts val="0"/>
              </a:spcBef>
              <a:spcAft>
                <a:spcPts val="0"/>
              </a:spcAft>
              <a:buSzPts val="2800"/>
              <a:buNone/>
              <a:defRPr sz="3800"/>
            </a:lvl8pPr>
            <a:lvl9pPr lvl="8" rtl="0">
              <a:lnSpc>
                <a:spcPct val="100000"/>
              </a:lnSpc>
              <a:spcBef>
                <a:spcPts val="0"/>
              </a:spcBef>
              <a:spcAft>
                <a:spcPts val="0"/>
              </a:spcAft>
              <a:buSzPts val="2800"/>
              <a:buNone/>
              <a:defRPr sz="3800"/>
            </a:lvl9pPr>
          </a:lstStyle>
          <a:p>
            <a:endParaRPr/>
          </a:p>
        </p:txBody>
      </p:sp>
    </p:spTree>
    <p:extLst>
      <p:ext uri="{BB962C8B-B14F-4D97-AF65-F5344CB8AC3E}">
        <p14:creationId xmlns:p14="http://schemas.microsoft.com/office/powerpoint/2010/main" val="357387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15"/>
        <p:cNvGrpSpPr/>
        <p:nvPr/>
      </p:nvGrpSpPr>
      <p:grpSpPr>
        <a:xfrm>
          <a:off x="0" y="0"/>
          <a:ext cx="0" cy="0"/>
          <a:chOff x="0" y="0"/>
          <a:chExt cx="0" cy="0"/>
        </a:xfrm>
      </p:grpSpPr>
      <p:grpSp>
        <p:nvGrpSpPr>
          <p:cNvPr id="1316" name="Google Shape;1316;p21"/>
          <p:cNvGrpSpPr/>
          <p:nvPr/>
        </p:nvGrpSpPr>
        <p:grpSpPr>
          <a:xfrm>
            <a:off x="-591501" y="-1382400"/>
            <a:ext cx="13167536" cy="9447064"/>
            <a:chOff x="-438149" y="-1036800"/>
            <a:chExt cx="9753730" cy="7085298"/>
          </a:xfrm>
        </p:grpSpPr>
        <p:sp>
          <p:nvSpPr>
            <p:cNvPr id="1317" name="Google Shape;1317;p2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18" name="Google Shape;1318;p2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19" name="Google Shape;1319;p2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0" name="Google Shape;1320;p2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1" name="Google Shape;1321;p2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2" name="Google Shape;1322;p2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3" name="Google Shape;1323;p2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4" name="Google Shape;1324;p2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5" name="Google Shape;1325;p2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6" name="Google Shape;1326;p2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7" name="Google Shape;1327;p2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8" name="Google Shape;1328;p2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29" name="Google Shape;1329;p2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0" name="Google Shape;1330;p2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1" name="Google Shape;1331;p2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2" name="Google Shape;1332;p2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3" name="Google Shape;1333;p2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4" name="Google Shape;1334;p2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5" name="Google Shape;1335;p2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6" name="Google Shape;1336;p2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7" name="Google Shape;1337;p2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8" name="Google Shape;1338;p2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39" name="Google Shape;1339;p2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40" name="Google Shape;1340;p2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341" name="Google Shape;1341;p21"/>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42" name="Google Shape;1342;p21"/>
          <p:cNvSpPr txBox="1">
            <a:spLocks noGrp="1"/>
          </p:cNvSpPr>
          <p:nvPr>
            <p:ph type="subTitle" idx="1"/>
          </p:nvPr>
        </p:nvSpPr>
        <p:spPr>
          <a:xfrm>
            <a:off x="1679302" y="1754767"/>
            <a:ext cx="3969405" cy="1007600"/>
          </a:xfrm>
          <a:prstGeom prst="rect">
            <a:avLst/>
          </a:prstGeom>
        </p:spPr>
        <p:txBody>
          <a:bodyPr spcFirstLastPara="1" wrap="square" lIns="122775" tIns="122775" rIns="122775" bIns="122775" anchor="t" anchorCtr="0">
            <a:noAutofit/>
          </a:bodyPr>
          <a:lstStyle>
            <a:lvl1pPr lvl="0" rtl="0">
              <a:lnSpc>
                <a:spcPct val="100000"/>
              </a:lnSpc>
              <a:spcBef>
                <a:spcPts val="0"/>
              </a:spcBef>
              <a:spcAft>
                <a:spcPts val="0"/>
              </a:spcAft>
              <a:buSzPts val="1600"/>
              <a:buNone/>
              <a:defRPr sz="2200"/>
            </a:lvl1pPr>
            <a:lvl2pPr lvl="1" algn="ctr" rtl="0">
              <a:lnSpc>
                <a:spcPct val="100000"/>
              </a:lnSpc>
              <a:spcBef>
                <a:spcPts val="2150"/>
              </a:spcBef>
              <a:spcAft>
                <a:spcPts val="0"/>
              </a:spcAft>
              <a:buSzPts val="1600"/>
              <a:buNone/>
              <a:defRPr sz="2200"/>
            </a:lvl2pPr>
            <a:lvl3pPr lvl="2" algn="ctr" rtl="0">
              <a:lnSpc>
                <a:spcPct val="100000"/>
              </a:lnSpc>
              <a:spcBef>
                <a:spcPts val="0"/>
              </a:spcBef>
              <a:spcAft>
                <a:spcPts val="0"/>
              </a:spcAft>
              <a:buSzPts val="1600"/>
              <a:buNone/>
              <a:defRPr sz="2200"/>
            </a:lvl3pPr>
            <a:lvl4pPr lvl="3" algn="ctr" rtl="0">
              <a:lnSpc>
                <a:spcPct val="100000"/>
              </a:lnSpc>
              <a:spcBef>
                <a:spcPts val="0"/>
              </a:spcBef>
              <a:spcAft>
                <a:spcPts val="0"/>
              </a:spcAft>
              <a:buSzPts val="1600"/>
              <a:buNone/>
              <a:defRPr sz="2200"/>
            </a:lvl4pPr>
            <a:lvl5pPr lvl="4" algn="ctr" rtl="0">
              <a:lnSpc>
                <a:spcPct val="100000"/>
              </a:lnSpc>
              <a:spcBef>
                <a:spcPts val="0"/>
              </a:spcBef>
              <a:spcAft>
                <a:spcPts val="0"/>
              </a:spcAft>
              <a:buSzPts val="1600"/>
              <a:buNone/>
              <a:defRPr sz="2200"/>
            </a:lvl5pPr>
            <a:lvl6pPr lvl="5" algn="ctr" rtl="0">
              <a:lnSpc>
                <a:spcPct val="100000"/>
              </a:lnSpc>
              <a:spcBef>
                <a:spcPts val="0"/>
              </a:spcBef>
              <a:spcAft>
                <a:spcPts val="0"/>
              </a:spcAft>
              <a:buSzPts val="1600"/>
              <a:buNone/>
              <a:defRPr sz="2200"/>
            </a:lvl6pPr>
            <a:lvl7pPr lvl="6" algn="ctr" rtl="0">
              <a:lnSpc>
                <a:spcPct val="100000"/>
              </a:lnSpc>
              <a:spcBef>
                <a:spcPts val="0"/>
              </a:spcBef>
              <a:spcAft>
                <a:spcPts val="0"/>
              </a:spcAft>
              <a:buSzPts val="1600"/>
              <a:buNone/>
              <a:defRPr sz="2200"/>
            </a:lvl7pPr>
            <a:lvl8pPr lvl="7" algn="ctr" rtl="0">
              <a:lnSpc>
                <a:spcPct val="100000"/>
              </a:lnSpc>
              <a:spcBef>
                <a:spcPts val="0"/>
              </a:spcBef>
              <a:spcAft>
                <a:spcPts val="0"/>
              </a:spcAft>
              <a:buSzPts val="1600"/>
              <a:buNone/>
              <a:defRPr sz="2200"/>
            </a:lvl8pPr>
            <a:lvl9pPr lvl="8" algn="ctr" rtl="0">
              <a:lnSpc>
                <a:spcPct val="100000"/>
              </a:lnSpc>
              <a:spcBef>
                <a:spcPts val="0"/>
              </a:spcBef>
              <a:spcAft>
                <a:spcPts val="0"/>
              </a:spcAft>
              <a:buSzPts val="1600"/>
              <a:buNone/>
              <a:defRPr sz="2200"/>
            </a:lvl9pPr>
          </a:lstStyle>
          <a:p>
            <a:endParaRPr/>
          </a:p>
        </p:txBody>
      </p:sp>
      <p:sp>
        <p:nvSpPr>
          <p:cNvPr id="1343" name="Google Shape;1343;p21"/>
          <p:cNvSpPr txBox="1">
            <a:spLocks noGrp="1"/>
          </p:cNvSpPr>
          <p:nvPr>
            <p:ph type="body" idx="2"/>
          </p:nvPr>
        </p:nvSpPr>
        <p:spPr>
          <a:xfrm>
            <a:off x="2087796" y="3759200"/>
            <a:ext cx="4056075" cy="2598800"/>
          </a:xfrm>
          <a:prstGeom prst="rect">
            <a:avLst/>
          </a:prstGeom>
        </p:spPr>
        <p:txBody>
          <a:bodyPr spcFirstLastPara="1" wrap="square" lIns="122775" tIns="122775" rIns="122775" bIns="122775" anchor="t" anchorCtr="0">
            <a:noAutofit/>
          </a:bodyPr>
          <a:lstStyle>
            <a:lvl1pPr marL="613990" lvl="0" indent="-426381" rtl="0">
              <a:spcBef>
                <a:spcPts val="0"/>
              </a:spcBef>
              <a:spcAft>
                <a:spcPts val="0"/>
              </a:spcAft>
              <a:buClr>
                <a:schemeClr val="accent3"/>
              </a:buClr>
              <a:buSzPts val="1400"/>
              <a:buChar char="●"/>
              <a:defRPr sz="1900"/>
            </a:lvl1pPr>
            <a:lvl2pPr marL="1227975" lvl="1" indent="-409325" rtl="0">
              <a:spcBef>
                <a:spcPts val="0"/>
              </a:spcBef>
              <a:spcAft>
                <a:spcPts val="0"/>
              </a:spcAft>
              <a:buSzPts val="1200"/>
              <a:buChar char="○"/>
              <a:defRPr sz="1600"/>
            </a:lvl2pPr>
            <a:lvl3pPr marL="1841959" lvl="2" indent="-409325" rtl="0">
              <a:spcBef>
                <a:spcPts val="2150"/>
              </a:spcBef>
              <a:spcAft>
                <a:spcPts val="0"/>
              </a:spcAft>
              <a:buSzPts val="1200"/>
              <a:buChar char="■"/>
              <a:defRPr sz="1600"/>
            </a:lvl3pPr>
            <a:lvl4pPr marL="2455947" lvl="3" indent="-409325" rtl="0">
              <a:spcBef>
                <a:spcPts val="2150"/>
              </a:spcBef>
              <a:spcAft>
                <a:spcPts val="0"/>
              </a:spcAft>
              <a:buSzPts val="1200"/>
              <a:buChar char="●"/>
              <a:defRPr sz="1600"/>
            </a:lvl4pPr>
            <a:lvl5pPr marL="3069933" lvl="4" indent="-409325" rtl="0">
              <a:spcBef>
                <a:spcPts val="2150"/>
              </a:spcBef>
              <a:spcAft>
                <a:spcPts val="0"/>
              </a:spcAft>
              <a:buSzPts val="1200"/>
              <a:buChar char="○"/>
              <a:defRPr sz="1600"/>
            </a:lvl5pPr>
            <a:lvl6pPr marL="3683920" lvl="5" indent="-409325" rtl="0">
              <a:spcBef>
                <a:spcPts val="2150"/>
              </a:spcBef>
              <a:spcAft>
                <a:spcPts val="0"/>
              </a:spcAft>
              <a:buSzPts val="1200"/>
              <a:buChar char="■"/>
              <a:defRPr sz="1600"/>
            </a:lvl6pPr>
            <a:lvl7pPr marL="4297908" lvl="6" indent="-409325" rtl="0">
              <a:spcBef>
                <a:spcPts val="2150"/>
              </a:spcBef>
              <a:spcAft>
                <a:spcPts val="0"/>
              </a:spcAft>
              <a:buSzPts val="1200"/>
              <a:buChar char="●"/>
              <a:defRPr sz="1600"/>
            </a:lvl7pPr>
            <a:lvl8pPr marL="4911893" lvl="7" indent="-409325" rtl="0">
              <a:spcBef>
                <a:spcPts val="2150"/>
              </a:spcBef>
              <a:spcAft>
                <a:spcPts val="0"/>
              </a:spcAft>
              <a:buSzPts val="1200"/>
              <a:buChar char="○"/>
              <a:defRPr sz="1600"/>
            </a:lvl8pPr>
            <a:lvl9pPr marL="5525878" lvl="8" indent="-409325" rtl="0">
              <a:spcBef>
                <a:spcPts val="2150"/>
              </a:spcBef>
              <a:spcAft>
                <a:spcPts val="2150"/>
              </a:spcAft>
              <a:buSzPts val="1200"/>
              <a:buChar char="■"/>
              <a:defRPr sz="1600"/>
            </a:lvl9pPr>
          </a:lstStyle>
          <a:p>
            <a:endParaRPr/>
          </a:p>
        </p:txBody>
      </p:sp>
      <p:sp>
        <p:nvSpPr>
          <p:cNvPr id="1344" name="Google Shape;1344;p21"/>
          <p:cNvSpPr txBox="1">
            <a:spLocks noGrp="1"/>
          </p:cNvSpPr>
          <p:nvPr>
            <p:ph type="body" idx="3"/>
          </p:nvPr>
        </p:nvSpPr>
        <p:spPr>
          <a:xfrm>
            <a:off x="6195269" y="3759000"/>
            <a:ext cx="4061340" cy="2598800"/>
          </a:xfrm>
          <a:prstGeom prst="rect">
            <a:avLst/>
          </a:prstGeom>
        </p:spPr>
        <p:txBody>
          <a:bodyPr spcFirstLastPara="1" wrap="square" lIns="122775" tIns="122775" rIns="122775" bIns="122775" anchor="t" anchorCtr="0">
            <a:noAutofit/>
          </a:bodyPr>
          <a:lstStyle>
            <a:lvl1pPr marL="613990" lvl="0" indent="-426381" rtl="0">
              <a:spcBef>
                <a:spcPts val="0"/>
              </a:spcBef>
              <a:spcAft>
                <a:spcPts val="0"/>
              </a:spcAft>
              <a:buClr>
                <a:schemeClr val="accent4"/>
              </a:buClr>
              <a:buSzPts val="1400"/>
              <a:buChar char="●"/>
              <a:defRPr sz="1900"/>
            </a:lvl1pPr>
            <a:lvl2pPr marL="1227975" lvl="1" indent="-409325" rtl="0">
              <a:spcBef>
                <a:spcPts val="0"/>
              </a:spcBef>
              <a:spcAft>
                <a:spcPts val="0"/>
              </a:spcAft>
              <a:buSzPts val="1200"/>
              <a:buChar char="○"/>
              <a:defRPr sz="1600"/>
            </a:lvl2pPr>
            <a:lvl3pPr marL="1841959" lvl="2" indent="-409325" rtl="0">
              <a:spcBef>
                <a:spcPts val="2150"/>
              </a:spcBef>
              <a:spcAft>
                <a:spcPts val="0"/>
              </a:spcAft>
              <a:buSzPts val="1200"/>
              <a:buChar char="■"/>
              <a:defRPr sz="1600"/>
            </a:lvl3pPr>
            <a:lvl4pPr marL="2455947" lvl="3" indent="-409325" rtl="0">
              <a:spcBef>
                <a:spcPts val="2150"/>
              </a:spcBef>
              <a:spcAft>
                <a:spcPts val="0"/>
              </a:spcAft>
              <a:buSzPts val="1200"/>
              <a:buChar char="●"/>
              <a:defRPr sz="1600"/>
            </a:lvl4pPr>
            <a:lvl5pPr marL="3069933" lvl="4" indent="-409325" rtl="0">
              <a:spcBef>
                <a:spcPts val="2150"/>
              </a:spcBef>
              <a:spcAft>
                <a:spcPts val="0"/>
              </a:spcAft>
              <a:buSzPts val="1200"/>
              <a:buChar char="○"/>
              <a:defRPr sz="1600"/>
            </a:lvl5pPr>
            <a:lvl6pPr marL="3683920" lvl="5" indent="-409325" rtl="0">
              <a:spcBef>
                <a:spcPts val="2150"/>
              </a:spcBef>
              <a:spcAft>
                <a:spcPts val="0"/>
              </a:spcAft>
              <a:buSzPts val="1200"/>
              <a:buChar char="■"/>
              <a:defRPr sz="1600"/>
            </a:lvl6pPr>
            <a:lvl7pPr marL="4297908" lvl="6" indent="-409325" rtl="0">
              <a:spcBef>
                <a:spcPts val="2150"/>
              </a:spcBef>
              <a:spcAft>
                <a:spcPts val="0"/>
              </a:spcAft>
              <a:buSzPts val="1200"/>
              <a:buChar char="●"/>
              <a:defRPr sz="1600"/>
            </a:lvl7pPr>
            <a:lvl8pPr marL="4911893" lvl="7" indent="-409325" rtl="0">
              <a:spcBef>
                <a:spcPts val="2150"/>
              </a:spcBef>
              <a:spcAft>
                <a:spcPts val="0"/>
              </a:spcAft>
              <a:buSzPts val="1200"/>
              <a:buChar char="○"/>
              <a:defRPr sz="1600"/>
            </a:lvl8pPr>
            <a:lvl9pPr marL="5525878" lvl="8" indent="-409325" rtl="0">
              <a:spcBef>
                <a:spcPts val="2150"/>
              </a:spcBef>
              <a:spcAft>
                <a:spcPts val="2150"/>
              </a:spcAft>
              <a:buSzPts val="1200"/>
              <a:buChar char="■"/>
              <a:defRPr sz="1600"/>
            </a:lvl9pPr>
          </a:lstStyle>
          <a:p>
            <a:endParaRPr/>
          </a:p>
        </p:txBody>
      </p:sp>
      <p:sp>
        <p:nvSpPr>
          <p:cNvPr id="1345" name="Google Shape;1345;p21"/>
          <p:cNvSpPr txBox="1">
            <a:spLocks noGrp="1"/>
          </p:cNvSpPr>
          <p:nvPr>
            <p:ph type="subTitle" idx="4"/>
          </p:nvPr>
        </p:nvSpPr>
        <p:spPr>
          <a:xfrm>
            <a:off x="5272093" y="2871671"/>
            <a:ext cx="1800225" cy="633600"/>
          </a:xfrm>
          <a:prstGeom prst="rect">
            <a:avLst/>
          </a:prstGeom>
          <a:solidFill>
            <a:schemeClr val="accent2"/>
          </a:solidFill>
          <a:ln>
            <a:noFill/>
          </a:ln>
        </p:spPr>
        <p:txBody>
          <a:bodyPr spcFirstLastPara="1" wrap="square" lIns="122775" tIns="122775" rIns="122775" bIns="122775" anchor="ctr" anchorCtr="0">
            <a:noAutofit/>
          </a:bodyPr>
          <a:lstStyle>
            <a:lvl1pPr lvl="0" algn="ctr" rtl="0">
              <a:lnSpc>
                <a:spcPct val="100000"/>
              </a:lnSpc>
              <a:spcBef>
                <a:spcPts val="0"/>
              </a:spcBef>
              <a:spcAft>
                <a:spcPts val="0"/>
              </a:spcAft>
              <a:buSzPts val="1800"/>
              <a:buNone/>
              <a:defRPr sz="3100" b="1">
                <a:solidFill>
                  <a:schemeClr val="lt1"/>
                </a:solidFill>
                <a:latin typeface="Amatic SC"/>
                <a:ea typeface="Amatic SC"/>
                <a:cs typeface="Amatic SC"/>
                <a:sym typeface="Amatic SC"/>
              </a:defRPr>
            </a:lvl1pPr>
            <a:lvl2pPr lvl="1" rtl="0">
              <a:spcBef>
                <a:spcPts val="0"/>
              </a:spcBef>
              <a:spcAft>
                <a:spcPts val="0"/>
              </a:spcAft>
              <a:buSzPts val="1400"/>
              <a:buNone/>
              <a:defRPr/>
            </a:lvl2pPr>
            <a:lvl3pPr lvl="2" rtl="0">
              <a:spcBef>
                <a:spcPts val="2150"/>
              </a:spcBef>
              <a:spcAft>
                <a:spcPts val="0"/>
              </a:spcAft>
              <a:buSzPts val="1400"/>
              <a:buNone/>
              <a:defRPr/>
            </a:lvl3pPr>
            <a:lvl4pPr lvl="3" rtl="0">
              <a:spcBef>
                <a:spcPts val="2150"/>
              </a:spcBef>
              <a:spcAft>
                <a:spcPts val="0"/>
              </a:spcAft>
              <a:buSzPts val="1400"/>
              <a:buNone/>
              <a:defRPr/>
            </a:lvl4pPr>
            <a:lvl5pPr lvl="4" rtl="0">
              <a:spcBef>
                <a:spcPts val="2150"/>
              </a:spcBef>
              <a:spcAft>
                <a:spcPts val="0"/>
              </a:spcAft>
              <a:buSzPts val="1400"/>
              <a:buNone/>
              <a:defRPr/>
            </a:lvl5pPr>
            <a:lvl6pPr lvl="5" rtl="0">
              <a:spcBef>
                <a:spcPts val="2150"/>
              </a:spcBef>
              <a:spcAft>
                <a:spcPts val="0"/>
              </a:spcAft>
              <a:buSzPts val="1400"/>
              <a:buNone/>
              <a:defRPr/>
            </a:lvl6pPr>
            <a:lvl7pPr lvl="6" rtl="0">
              <a:spcBef>
                <a:spcPts val="2150"/>
              </a:spcBef>
              <a:spcAft>
                <a:spcPts val="0"/>
              </a:spcAft>
              <a:buSzPts val="1400"/>
              <a:buNone/>
              <a:defRPr/>
            </a:lvl7pPr>
            <a:lvl8pPr lvl="7" rtl="0">
              <a:spcBef>
                <a:spcPts val="2150"/>
              </a:spcBef>
              <a:spcAft>
                <a:spcPts val="0"/>
              </a:spcAft>
              <a:buSzPts val="1400"/>
              <a:buNone/>
              <a:defRPr/>
            </a:lvl8pPr>
            <a:lvl9pPr lvl="8" rtl="0">
              <a:spcBef>
                <a:spcPts val="2150"/>
              </a:spcBef>
              <a:spcAft>
                <a:spcPts val="2150"/>
              </a:spcAft>
              <a:buSzPts val="1400"/>
              <a:buNone/>
              <a:defRPr/>
            </a:lvl9pPr>
          </a:lstStyle>
          <a:p>
            <a:endParaRPr/>
          </a:p>
        </p:txBody>
      </p:sp>
      <p:grpSp>
        <p:nvGrpSpPr>
          <p:cNvPr id="1346" name="Google Shape;1346;p21"/>
          <p:cNvGrpSpPr/>
          <p:nvPr/>
        </p:nvGrpSpPr>
        <p:grpSpPr>
          <a:xfrm>
            <a:off x="10733876" y="5630970"/>
            <a:ext cx="1124418" cy="1183027"/>
            <a:chOff x="2293493" y="3811393"/>
            <a:chExt cx="832902" cy="887270"/>
          </a:xfrm>
        </p:grpSpPr>
        <p:sp>
          <p:nvSpPr>
            <p:cNvPr id="1347" name="Google Shape;1347;p2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48" name="Google Shape;1348;p2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49" name="Google Shape;1349;p2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0" name="Google Shape;1350;p2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1" name="Google Shape;1351;p2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2" name="Google Shape;1352;p2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3" name="Google Shape;1353;p2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354" name="Google Shape;1354;p21"/>
          <p:cNvGrpSpPr/>
          <p:nvPr/>
        </p:nvGrpSpPr>
        <p:grpSpPr>
          <a:xfrm flipH="1">
            <a:off x="41983" y="5054313"/>
            <a:ext cx="1543598" cy="1686181"/>
            <a:chOff x="6758394" y="3187198"/>
            <a:chExt cx="1143406" cy="1264636"/>
          </a:xfrm>
        </p:grpSpPr>
        <p:sp>
          <p:nvSpPr>
            <p:cNvPr id="1355" name="Google Shape;1355;p21"/>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6" name="Google Shape;1356;p21"/>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7" name="Google Shape;1357;p21"/>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8" name="Google Shape;1358;p21"/>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59" name="Google Shape;1359;p21"/>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0" name="Google Shape;1360;p21"/>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1" name="Google Shape;1361;p21"/>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362" name="Google Shape;1362;p21"/>
          <p:cNvGrpSpPr/>
          <p:nvPr/>
        </p:nvGrpSpPr>
        <p:grpSpPr>
          <a:xfrm>
            <a:off x="10086644" y="5109983"/>
            <a:ext cx="993688" cy="1768659"/>
            <a:chOff x="1672423" y="3253452"/>
            <a:chExt cx="736065" cy="1326494"/>
          </a:xfrm>
        </p:grpSpPr>
        <p:sp>
          <p:nvSpPr>
            <p:cNvPr id="1363" name="Google Shape;1363;p21"/>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4" name="Google Shape;1364;p21"/>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5" name="Google Shape;1365;p21"/>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6" name="Google Shape;1366;p21"/>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7" name="Google Shape;1367;p21"/>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8" name="Google Shape;1368;p21"/>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69" name="Google Shape;1369;p21"/>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0" name="Google Shape;1370;p21"/>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1" name="Google Shape;1371;p21"/>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372" name="Google Shape;1372;p21"/>
          <p:cNvSpPr txBox="1">
            <a:spLocks noGrp="1"/>
          </p:cNvSpPr>
          <p:nvPr>
            <p:ph type="title"/>
          </p:nvPr>
        </p:nvSpPr>
        <p:spPr>
          <a:xfrm>
            <a:off x="1682944" y="728100"/>
            <a:ext cx="524799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grpSp>
        <p:nvGrpSpPr>
          <p:cNvPr id="1373" name="Google Shape;1373;p21"/>
          <p:cNvGrpSpPr/>
          <p:nvPr/>
        </p:nvGrpSpPr>
        <p:grpSpPr>
          <a:xfrm rot="-298095" flipH="1">
            <a:off x="1463752" y="6068673"/>
            <a:ext cx="645301" cy="547477"/>
            <a:chOff x="5263209" y="4056946"/>
            <a:chExt cx="478022" cy="410626"/>
          </a:xfrm>
        </p:grpSpPr>
        <p:sp>
          <p:nvSpPr>
            <p:cNvPr id="1374" name="Google Shape;1374;p21"/>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5" name="Google Shape;1375;p21"/>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6" name="Google Shape;1376;p21"/>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7" name="Google Shape;1377;p21"/>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8" name="Google Shape;1378;p21"/>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79" name="Google Shape;1379;p21"/>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80" name="Google Shape;1380;p21"/>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81" name="Google Shape;1381;p21"/>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82" name="Google Shape;1382;p21"/>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383" name="Google Shape;1383;p21"/>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40574506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38"/>
        <p:cNvGrpSpPr/>
        <p:nvPr/>
      </p:nvGrpSpPr>
      <p:grpSpPr>
        <a:xfrm>
          <a:off x="0" y="0"/>
          <a:ext cx="0" cy="0"/>
          <a:chOff x="0" y="0"/>
          <a:chExt cx="0" cy="0"/>
        </a:xfrm>
      </p:grpSpPr>
      <p:grpSp>
        <p:nvGrpSpPr>
          <p:cNvPr id="1439" name="Google Shape;1439;p23"/>
          <p:cNvGrpSpPr/>
          <p:nvPr/>
        </p:nvGrpSpPr>
        <p:grpSpPr>
          <a:xfrm>
            <a:off x="-591501" y="-1382400"/>
            <a:ext cx="13167536" cy="9447064"/>
            <a:chOff x="-438149" y="-1036800"/>
            <a:chExt cx="9753730" cy="7085298"/>
          </a:xfrm>
        </p:grpSpPr>
        <p:sp>
          <p:nvSpPr>
            <p:cNvPr id="1440" name="Google Shape;1440;p2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1" name="Google Shape;1441;p2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2" name="Google Shape;1442;p2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3" name="Google Shape;1443;p2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4" name="Google Shape;1444;p2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5" name="Google Shape;1445;p2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6" name="Google Shape;1446;p2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7" name="Google Shape;1447;p2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8" name="Google Shape;1448;p2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49" name="Google Shape;1449;p2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0" name="Google Shape;1450;p2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1" name="Google Shape;1451;p2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2" name="Google Shape;1452;p2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3" name="Google Shape;1453;p2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4" name="Google Shape;1454;p2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5" name="Google Shape;1455;p2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6" name="Google Shape;1456;p2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7" name="Google Shape;1457;p2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8" name="Google Shape;1458;p2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59" name="Google Shape;1459;p2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60" name="Google Shape;1460;p2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61" name="Google Shape;1461;p2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62" name="Google Shape;1462;p2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63" name="Google Shape;1463;p2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464" name="Google Shape;1464;p23"/>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465" name="Google Shape;1465;p23"/>
          <p:cNvSpPr txBox="1">
            <a:spLocks noGrp="1"/>
          </p:cNvSpPr>
          <p:nvPr>
            <p:ph type="subTitle" idx="1"/>
          </p:nvPr>
        </p:nvSpPr>
        <p:spPr>
          <a:xfrm>
            <a:off x="2895832" y="2828367"/>
            <a:ext cx="2839050" cy="763600"/>
          </a:xfrm>
          <a:prstGeom prst="rect">
            <a:avLst/>
          </a:prstGeom>
        </p:spPr>
        <p:txBody>
          <a:bodyPr spcFirstLastPara="1" wrap="square" lIns="122775" tIns="122775" rIns="122775" bIns="122775" anchor="t" anchorCtr="0">
            <a:noAutofit/>
          </a:bodyPr>
          <a:lstStyle>
            <a:lvl1pPr lvl="0" algn="ctr" rtl="0">
              <a:lnSpc>
                <a:spcPct val="100000"/>
              </a:lnSpc>
              <a:spcBef>
                <a:spcPts val="0"/>
              </a:spcBef>
              <a:spcAft>
                <a:spcPts val="0"/>
              </a:spcAft>
              <a:buNone/>
              <a:defRPr sz="1900"/>
            </a:lvl1pPr>
            <a:lvl2pPr lvl="1" algn="ctr" rtl="0">
              <a:lnSpc>
                <a:spcPct val="100000"/>
              </a:lnSpc>
              <a:spcBef>
                <a:spcPts val="2150"/>
              </a:spcBef>
              <a:spcAft>
                <a:spcPts val="0"/>
              </a:spcAft>
              <a:buNone/>
              <a:defRPr sz="1900"/>
            </a:lvl2pPr>
            <a:lvl3pPr lvl="2" algn="ctr" rtl="0">
              <a:lnSpc>
                <a:spcPct val="100000"/>
              </a:lnSpc>
              <a:spcBef>
                <a:spcPts val="2150"/>
              </a:spcBef>
              <a:spcAft>
                <a:spcPts val="0"/>
              </a:spcAft>
              <a:buNone/>
              <a:defRPr sz="1900"/>
            </a:lvl3pPr>
            <a:lvl4pPr lvl="3" algn="ctr" rtl="0">
              <a:lnSpc>
                <a:spcPct val="100000"/>
              </a:lnSpc>
              <a:spcBef>
                <a:spcPts val="2150"/>
              </a:spcBef>
              <a:spcAft>
                <a:spcPts val="0"/>
              </a:spcAft>
              <a:buNone/>
              <a:defRPr sz="1900"/>
            </a:lvl4pPr>
            <a:lvl5pPr lvl="4" algn="ctr" rtl="0">
              <a:lnSpc>
                <a:spcPct val="100000"/>
              </a:lnSpc>
              <a:spcBef>
                <a:spcPts val="2150"/>
              </a:spcBef>
              <a:spcAft>
                <a:spcPts val="0"/>
              </a:spcAft>
              <a:buNone/>
              <a:defRPr sz="1900"/>
            </a:lvl5pPr>
            <a:lvl6pPr lvl="5" algn="ctr" rtl="0">
              <a:lnSpc>
                <a:spcPct val="100000"/>
              </a:lnSpc>
              <a:spcBef>
                <a:spcPts val="2150"/>
              </a:spcBef>
              <a:spcAft>
                <a:spcPts val="0"/>
              </a:spcAft>
              <a:buNone/>
              <a:defRPr sz="1900"/>
            </a:lvl6pPr>
            <a:lvl7pPr lvl="6" algn="ctr" rtl="0">
              <a:lnSpc>
                <a:spcPct val="100000"/>
              </a:lnSpc>
              <a:spcBef>
                <a:spcPts val="2150"/>
              </a:spcBef>
              <a:spcAft>
                <a:spcPts val="0"/>
              </a:spcAft>
              <a:buNone/>
              <a:defRPr sz="1900"/>
            </a:lvl7pPr>
            <a:lvl8pPr lvl="7" algn="ctr" rtl="0">
              <a:lnSpc>
                <a:spcPct val="100000"/>
              </a:lnSpc>
              <a:spcBef>
                <a:spcPts val="2150"/>
              </a:spcBef>
              <a:spcAft>
                <a:spcPts val="0"/>
              </a:spcAft>
              <a:buNone/>
              <a:defRPr sz="1900"/>
            </a:lvl8pPr>
            <a:lvl9pPr lvl="8" algn="ctr" rtl="0">
              <a:lnSpc>
                <a:spcPct val="100000"/>
              </a:lnSpc>
              <a:spcBef>
                <a:spcPts val="2150"/>
              </a:spcBef>
              <a:spcAft>
                <a:spcPts val="2150"/>
              </a:spcAft>
              <a:buNone/>
              <a:defRPr sz="1900"/>
            </a:lvl9pPr>
          </a:lstStyle>
          <a:p>
            <a:endParaRPr/>
          </a:p>
        </p:txBody>
      </p:sp>
      <p:sp>
        <p:nvSpPr>
          <p:cNvPr id="1466" name="Google Shape;1466;p23"/>
          <p:cNvSpPr txBox="1">
            <a:spLocks noGrp="1"/>
          </p:cNvSpPr>
          <p:nvPr>
            <p:ph type="subTitle" idx="2"/>
          </p:nvPr>
        </p:nvSpPr>
        <p:spPr>
          <a:xfrm>
            <a:off x="6609518" y="4810667"/>
            <a:ext cx="2839050" cy="763600"/>
          </a:xfrm>
          <a:prstGeom prst="rect">
            <a:avLst/>
          </a:prstGeom>
        </p:spPr>
        <p:txBody>
          <a:bodyPr spcFirstLastPara="1" wrap="square" lIns="122775" tIns="122775" rIns="122775" bIns="122775" anchor="t" anchorCtr="0">
            <a:noAutofit/>
          </a:bodyPr>
          <a:lstStyle>
            <a:lvl1pPr lvl="0" algn="ctr" rtl="0">
              <a:lnSpc>
                <a:spcPct val="100000"/>
              </a:lnSpc>
              <a:spcBef>
                <a:spcPts val="0"/>
              </a:spcBef>
              <a:spcAft>
                <a:spcPts val="0"/>
              </a:spcAft>
              <a:buNone/>
              <a:defRPr sz="1900"/>
            </a:lvl1pPr>
            <a:lvl2pPr lvl="1" algn="ctr" rtl="0">
              <a:lnSpc>
                <a:spcPct val="100000"/>
              </a:lnSpc>
              <a:spcBef>
                <a:spcPts val="2150"/>
              </a:spcBef>
              <a:spcAft>
                <a:spcPts val="0"/>
              </a:spcAft>
              <a:buNone/>
              <a:defRPr sz="1900"/>
            </a:lvl2pPr>
            <a:lvl3pPr lvl="2" algn="ctr" rtl="0">
              <a:lnSpc>
                <a:spcPct val="100000"/>
              </a:lnSpc>
              <a:spcBef>
                <a:spcPts val="2150"/>
              </a:spcBef>
              <a:spcAft>
                <a:spcPts val="0"/>
              </a:spcAft>
              <a:buNone/>
              <a:defRPr sz="1900"/>
            </a:lvl3pPr>
            <a:lvl4pPr lvl="3" algn="ctr" rtl="0">
              <a:lnSpc>
                <a:spcPct val="100000"/>
              </a:lnSpc>
              <a:spcBef>
                <a:spcPts val="2150"/>
              </a:spcBef>
              <a:spcAft>
                <a:spcPts val="0"/>
              </a:spcAft>
              <a:buNone/>
              <a:defRPr sz="1900"/>
            </a:lvl4pPr>
            <a:lvl5pPr lvl="4" algn="ctr" rtl="0">
              <a:lnSpc>
                <a:spcPct val="100000"/>
              </a:lnSpc>
              <a:spcBef>
                <a:spcPts val="2150"/>
              </a:spcBef>
              <a:spcAft>
                <a:spcPts val="0"/>
              </a:spcAft>
              <a:buNone/>
              <a:defRPr sz="1900"/>
            </a:lvl5pPr>
            <a:lvl6pPr lvl="5" algn="ctr" rtl="0">
              <a:lnSpc>
                <a:spcPct val="100000"/>
              </a:lnSpc>
              <a:spcBef>
                <a:spcPts val="2150"/>
              </a:spcBef>
              <a:spcAft>
                <a:spcPts val="0"/>
              </a:spcAft>
              <a:buNone/>
              <a:defRPr sz="1900"/>
            </a:lvl6pPr>
            <a:lvl7pPr lvl="6" algn="ctr" rtl="0">
              <a:lnSpc>
                <a:spcPct val="100000"/>
              </a:lnSpc>
              <a:spcBef>
                <a:spcPts val="2150"/>
              </a:spcBef>
              <a:spcAft>
                <a:spcPts val="0"/>
              </a:spcAft>
              <a:buNone/>
              <a:defRPr sz="1900"/>
            </a:lvl7pPr>
            <a:lvl8pPr lvl="7" algn="ctr" rtl="0">
              <a:lnSpc>
                <a:spcPct val="100000"/>
              </a:lnSpc>
              <a:spcBef>
                <a:spcPts val="2150"/>
              </a:spcBef>
              <a:spcAft>
                <a:spcPts val="0"/>
              </a:spcAft>
              <a:buNone/>
              <a:defRPr sz="1900"/>
            </a:lvl8pPr>
            <a:lvl9pPr lvl="8" algn="ctr" rtl="0">
              <a:lnSpc>
                <a:spcPct val="100000"/>
              </a:lnSpc>
              <a:spcBef>
                <a:spcPts val="2150"/>
              </a:spcBef>
              <a:spcAft>
                <a:spcPts val="2150"/>
              </a:spcAft>
              <a:buNone/>
              <a:defRPr sz="1900"/>
            </a:lvl9pPr>
          </a:lstStyle>
          <a:p>
            <a:endParaRPr/>
          </a:p>
        </p:txBody>
      </p:sp>
      <p:sp>
        <p:nvSpPr>
          <p:cNvPr id="1467" name="Google Shape;1467;p23"/>
          <p:cNvSpPr txBox="1">
            <a:spLocks noGrp="1"/>
          </p:cNvSpPr>
          <p:nvPr>
            <p:ph type="subTitle" idx="3"/>
          </p:nvPr>
        </p:nvSpPr>
        <p:spPr>
          <a:xfrm>
            <a:off x="6609518" y="2828367"/>
            <a:ext cx="2839050" cy="763600"/>
          </a:xfrm>
          <a:prstGeom prst="rect">
            <a:avLst/>
          </a:prstGeom>
        </p:spPr>
        <p:txBody>
          <a:bodyPr spcFirstLastPara="1" wrap="square" lIns="122775" tIns="122775" rIns="122775" bIns="122775" anchor="t" anchorCtr="0">
            <a:noAutofit/>
          </a:bodyPr>
          <a:lstStyle>
            <a:lvl1pPr lvl="0" algn="ctr" rtl="0">
              <a:lnSpc>
                <a:spcPct val="100000"/>
              </a:lnSpc>
              <a:spcBef>
                <a:spcPts val="0"/>
              </a:spcBef>
              <a:spcAft>
                <a:spcPts val="0"/>
              </a:spcAft>
              <a:buNone/>
              <a:defRPr sz="1900"/>
            </a:lvl1pPr>
            <a:lvl2pPr lvl="1" algn="ctr" rtl="0">
              <a:lnSpc>
                <a:spcPct val="100000"/>
              </a:lnSpc>
              <a:spcBef>
                <a:spcPts val="2150"/>
              </a:spcBef>
              <a:spcAft>
                <a:spcPts val="0"/>
              </a:spcAft>
              <a:buNone/>
              <a:defRPr sz="1900"/>
            </a:lvl2pPr>
            <a:lvl3pPr lvl="2" algn="ctr" rtl="0">
              <a:lnSpc>
                <a:spcPct val="100000"/>
              </a:lnSpc>
              <a:spcBef>
                <a:spcPts val="2150"/>
              </a:spcBef>
              <a:spcAft>
                <a:spcPts val="0"/>
              </a:spcAft>
              <a:buNone/>
              <a:defRPr sz="1900"/>
            </a:lvl3pPr>
            <a:lvl4pPr lvl="3" algn="ctr" rtl="0">
              <a:lnSpc>
                <a:spcPct val="100000"/>
              </a:lnSpc>
              <a:spcBef>
                <a:spcPts val="2150"/>
              </a:spcBef>
              <a:spcAft>
                <a:spcPts val="0"/>
              </a:spcAft>
              <a:buNone/>
              <a:defRPr sz="1900"/>
            </a:lvl4pPr>
            <a:lvl5pPr lvl="4" algn="ctr" rtl="0">
              <a:lnSpc>
                <a:spcPct val="100000"/>
              </a:lnSpc>
              <a:spcBef>
                <a:spcPts val="2150"/>
              </a:spcBef>
              <a:spcAft>
                <a:spcPts val="0"/>
              </a:spcAft>
              <a:buNone/>
              <a:defRPr sz="1900"/>
            </a:lvl5pPr>
            <a:lvl6pPr lvl="5" algn="ctr" rtl="0">
              <a:lnSpc>
                <a:spcPct val="100000"/>
              </a:lnSpc>
              <a:spcBef>
                <a:spcPts val="2150"/>
              </a:spcBef>
              <a:spcAft>
                <a:spcPts val="0"/>
              </a:spcAft>
              <a:buNone/>
              <a:defRPr sz="1900"/>
            </a:lvl6pPr>
            <a:lvl7pPr lvl="6" algn="ctr" rtl="0">
              <a:lnSpc>
                <a:spcPct val="100000"/>
              </a:lnSpc>
              <a:spcBef>
                <a:spcPts val="2150"/>
              </a:spcBef>
              <a:spcAft>
                <a:spcPts val="0"/>
              </a:spcAft>
              <a:buNone/>
              <a:defRPr sz="1900"/>
            </a:lvl7pPr>
            <a:lvl8pPr lvl="7" algn="ctr" rtl="0">
              <a:lnSpc>
                <a:spcPct val="100000"/>
              </a:lnSpc>
              <a:spcBef>
                <a:spcPts val="2150"/>
              </a:spcBef>
              <a:spcAft>
                <a:spcPts val="0"/>
              </a:spcAft>
              <a:buNone/>
              <a:defRPr sz="1900"/>
            </a:lvl8pPr>
            <a:lvl9pPr lvl="8" algn="ctr" rtl="0">
              <a:lnSpc>
                <a:spcPct val="100000"/>
              </a:lnSpc>
              <a:spcBef>
                <a:spcPts val="2150"/>
              </a:spcBef>
              <a:spcAft>
                <a:spcPts val="2150"/>
              </a:spcAft>
              <a:buNone/>
              <a:defRPr sz="1900"/>
            </a:lvl9pPr>
          </a:lstStyle>
          <a:p>
            <a:endParaRPr/>
          </a:p>
        </p:txBody>
      </p:sp>
      <p:sp>
        <p:nvSpPr>
          <p:cNvPr id="1468" name="Google Shape;1468;p23"/>
          <p:cNvSpPr txBox="1">
            <a:spLocks noGrp="1"/>
          </p:cNvSpPr>
          <p:nvPr>
            <p:ph type="subTitle" idx="4"/>
          </p:nvPr>
        </p:nvSpPr>
        <p:spPr>
          <a:xfrm>
            <a:off x="2895832" y="4810667"/>
            <a:ext cx="2839050" cy="763600"/>
          </a:xfrm>
          <a:prstGeom prst="rect">
            <a:avLst/>
          </a:prstGeom>
        </p:spPr>
        <p:txBody>
          <a:bodyPr spcFirstLastPara="1" wrap="square" lIns="122775" tIns="122775" rIns="122775" bIns="122775" anchor="t" anchorCtr="0">
            <a:noAutofit/>
          </a:bodyPr>
          <a:lstStyle>
            <a:lvl1pPr lvl="0" algn="ctr" rtl="0">
              <a:lnSpc>
                <a:spcPct val="100000"/>
              </a:lnSpc>
              <a:spcBef>
                <a:spcPts val="0"/>
              </a:spcBef>
              <a:spcAft>
                <a:spcPts val="0"/>
              </a:spcAft>
              <a:buNone/>
              <a:defRPr sz="1900"/>
            </a:lvl1pPr>
            <a:lvl2pPr lvl="1" algn="ctr" rtl="0">
              <a:lnSpc>
                <a:spcPct val="100000"/>
              </a:lnSpc>
              <a:spcBef>
                <a:spcPts val="2150"/>
              </a:spcBef>
              <a:spcAft>
                <a:spcPts val="0"/>
              </a:spcAft>
              <a:buNone/>
              <a:defRPr sz="1900"/>
            </a:lvl2pPr>
            <a:lvl3pPr lvl="2" algn="ctr" rtl="0">
              <a:lnSpc>
                <a:spcPct val="100000"/>
              </a:lnSpc>
              <a:spcBef>
                <a:spcPts val="2150"/>
              </a:spcBef>
              <a:spcAft>
                <a:spcPts val="0"/>
              </a:spcAft>
              <a:buNone/>
              <a:defRPr sz="1900"/>
            </a:lvl3pPr>
            <a:lvl4pPr lvl="3" algn="ctr" rtl="0">
              <a:lnSpc>
                <a:spcPct val="100000"/>
              </a:lnSpc>
              <a:spcBef>
                <a:spcPts val="2150"/>
              </a:spcBef>
              <a:spcAft>
                <a:spcPts val="0"/>
              </a:spcAft>
              <a:buNone/>
              <a:defRPr sz="1900"/>
            </a:lvl4pPr>
            <a:lvl5pPr lvl="4" algn="ctr" rtl="0">
              <a:lnSpc>
                <a:spcPct val="100000"/>
              </a:lnSpc>
              <a:spcBef>
                <a:spcPts val="2150"/>
              </a:spcBef>
              <a:spcAft>
                <a:spcPts val="0"/>
              </a:spcAft>
              <a:buNone/>
              <a:defRPr sz="1900"/>
            </a:lvl5pPr>
            <a:lvl6pPr lvl="5" algn="ctr" rtl="0">
              <a:lnSpc>
                <a:spcPct val="100000"/>
              </a:lnSpc>
              <a:spcBef>
                <a:spcPts val="2150"/>
              </a:spcBef>
              <a:spcAft>
                <a:spcPts val="0"/>
              </a:spcAft>
              <a:buNone/>
              <a:defRPr sz="1900"/>
            </a:lvl6pPr>
            <a:lvl7pPr lvl="6" algn="ctr" rtl="0">
              <a:lnSpc>
                <a:spcPct val="100000"/>
              </a:lnSpc>
              <a:spcBef>
                <a:spcPts val="2150"/>
              </a:spcBef>
              <a:spcAft>
                <a:spcPts val="0"/>
              </a:spcAft>
              <a:buNone/>
              <a:defRPr sz="1900"/>
            </a:lvl7pPr>
            <a:lvl8pPr lvl="7" algn="ctr" rtl="0">
              <a:lnSpc>
                <a:spcPct val="100000"/>
              </a:lnSpc>
              <a:spcBef>
                <a:spcPts val="2150"/>
              </a:spcBef>
              <a:spcAft>
                <a:spcPts val="0"/>
              </a:spcAft>
              <a:buNone/>
              <a:defRPr sz="1900"/>
            </a:lvl8pPr>
            <a:lvl9pPr lvl="8" algn="ctr" rtl="0">
              <a:lnSpc>
                <a:spcPct val="100000"/>
              </a:lnSpc>
              <a:spcBef>
                <a:spcPts val="2150"/>
              </a:spcBef>
              <a:spcAft>
                <a:spcPts val="2150"/>
              </a:spcAft>
              <a:buNone/>
              <a:defRPr sz="1900"/>
            </a:lvl9pPr>
          </a:lstStyle>
          <a:p>
            <a:endParaRPr/>
          </a:p>
        </p:txBody>
      </p:sp>
      <p:sp>
        <p:nvSpPr>
          <p:cNvPr id="1469" name="Google Shape;1469;p23"/>
          <p:cNvSpPr txBox="1">
            <a:spLocks noGrp="1"/>
          </p:cNvSpPr>
          <p:nvPr>
            <p:ph type="title"/>
          </p:nvPr>
        </p:nvSpPr>
        <p:spPr>
          <a:xfrm>
            <a:off x="1682944" y="728100"/>
            <a:ext cx="5247990" cy="1007600"/>
          </a:xfrm>
          <a:prstGeom prst="rect">
            <a:avLst/>
          </a:prstGeom>
        </p:spPr>
        <p:txBody>
          <a:bodyPr spcFirstLastPara="1" wrap="square" lIns="122775" tIns="122775" rIns="122775" bIns="122775" anchor="b" anchorCtr="0">
            <a:noAutofit/>
          </a:bodyPr>
          <a:lstStyle>
            <a:lvl1pPr lvl="0" rtl="0">
              <a:spcBef>
                <a:spcPts val="0"/>
              </a:spcBef>
              <a:spcAft>
                <a:spcPts val="0"/>
              </a:spcAft>
              <a:buSzPts val="2400"/>
              <a:buNone/>
              <a:defRPr sz="47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580538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29"/>
        <p:cNvGrpSpPr/>
        <p:nvPr/>
      </p:nvGrpSpPr>
      <p:grpSpPr>
        <a:xfrm>
          <a:off x="0" y="0"/>
          <a:ext cx="0" cy="0"/>
          <a:chOff x="0" y="0"/>
          <a:chExt cx="0" cy="0"/>
        </a:xfrm>
      </p:grpSpPr>
      <p:grpSp>
        <p:nvGrpSpPr>
          <p:cNvPr id="1630" name="Google Shape;1630;p25"/>
          <p:cNvGrpSpPr/>
          <p:nvPr/>
        </p:nvGrpSpPr>
        <p:grpSpPr>
          <a:xfrm>
            <a:off x="-591501" y="-1382400"/>
            <a:ext cx="13167536" cy="9447064"/>
            <a:chOff x="-438149" y="-1036800"/>
            <a:chExt cx="9753730" cy="7085298"/>
          </a:xfrm>
        </p:grpSpPr>
        <p:sp>
          <p:nvSpPr>
            <p:cNvPr id="1631" name="Google Shape;1631;p2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2" name="Google Shape;1632;p2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3" name="Google Shape;1633;p2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4" name="Google Shape;1634;p2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5" name="Google Shape;1635;p2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6" name="Google Shape;1636;p2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7" name="Google Shape;1637;p2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8" name="Google Shape;1638;p2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39" name="Google Shape;1639;p2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0" name="Google Shape;1640;p2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1" name="Google Shape;1641;p2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2" name="Google Shape;1642;p2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3" name="Google Shape;1643;p2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4" name="Google Shape;1644;p2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5" name="Google Shape;1645;p2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6" name="Google Shape;1646;p2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7" name="Google Shape;1647;p2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8" name="Google Shape;1648;p2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49" name="Google Shape;1649;p2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0" name="Google Shape;1650;p2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1" name="Google Shape;1651;p2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2" name="Google Shape;1652;p2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3" name="Google Shape;1653;p2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4" name="Google Shape;1654;p2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655" name="Google Shape;1655;p25"/>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656" name="Google Shape;1656;p25"/>
          <p:cNvGrpSpPr/>
          <p:nvPr/>
        </p:nvGrpSpPr>
        <p:grpSpPr>
          <a:xfrm rot="3667843">
            <a:off x="1054263" y="998116"/>
            <a:ext cx="637345" cy="554330"/>
            <a:chOff x="5263209" y="4056946"/>
            <a:chExt cx="478022" cy="410626"/>
          </a:xfrm>
        </p:grpSpPr>
        <p:sp>
          <p:nvSpPr>
            <p:cNvPr id="1657" name="Google Shape;1657;p25"/>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8" name="Google Shape;1658;p25"/>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59" name="Google Shape;1659;p25"/>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60" name="Google Shape;1660;p25"/>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61" name="Google Shape;1661;p25"/>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62" name="Google Shape;1662;p25"/>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63" name="Google Shape;1663;p25"/>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64" name="Google Shape;1664;p25"/>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65" name="Google Shape;1665;p25"/>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66" name="Google Shape;1666;p25"/>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667" name="Google Shape;1667;p25"/>
          <p:cNvGrpSpPr/>
          <p:nvPr/>
        </p:nvGrpSpPr>
        <p:grpSpPr>
          <a:xfrm rot="6887349">
            <a:off x="10587767" y="5349812"/>
            <a:ext cx="1302352" cy="1090870"/>
            <a:chOff x="8639759" y="1788937"/>
            <a:chExt cx="976717" cy="808014"/>
          </a:xfrm>
        </p:grpSpPr>
        <p:grpSp>
          <p:nvGrpSpPr>
            <p:cNvPr id="1668" name="Google Shape;1668;p25"/>
            <p:cNvGrpSpPr/>
            <p:nvPr/>
          </p:nvGrpSpPr>
          <p:grpSpPr>
            <a:xfrm>
              <a:off x="8639759" y="1788937"/>
              <a:ext cx="976717" cy="808014"/>
              <a:chOff x="7420559" y="2246137"/>
              <a:chExt cx="976717" cy="808014"/>
            </a:xfrm>
          </p:grpSpPr>
          <p:sp>
            <p:nvSpPr>
              <p:cNvPr id="1669" name="Google Shape;1669;p25"/>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0" name="Google Shape;1670;p25"/>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1" name="Google Shape;1671;p25"/>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2" name="Google Shape;1672;p25"/>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3" name="Google Shape;1673;p25"/>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4" name="Google Shape;1674;p25"/>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5" name="Google Shape;1675;p25"/>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6" name="Google Shape;1676;p25"/>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7" name="Google Shape;1677;p25"/>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8" name="Google Shape;1678;p25"/>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79" name="Google Shape;1679;p25"/>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80" name="Google Shape;1680;p25"/>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81" name="Google Shape;1681;p25"/>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82" name="Google Shape;1682;p25"/>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83" name="Google Shape;1683;p25"/>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684" name="Google Shape;1684;p25"/>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85" name="Google Shape;1685;p25"/>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19636272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86"/>
        <p:cNvGrpSpPr/>
        <p:nvPr/>
      </p:nvGrpSpPr>
      <p:grpSpPr>
        <a:xfrm>
          <a:off x="0" y="0"/>
          <a:ext cx="0" cy="0"/>
          <a:chOff x="0" y="0"/>
          <a:chExt cx="0" cy="0"/>
        </a:xfrm>
      </p:grpSpPr>
      <p:grpSp>
        <p:nvGrpSpPr>
          <p:cNvPr id="1687" name="Google Shape;1687;p26"/>
          <p:cNvGrpSpPr/>
          <p:nvPr/>
        </p:nvGrpSpPr>
        <p:grpSpPr>
          <a:xfrm>
            <a:off x="-591501" y="-1382400"/>
            <a:ext cx="13167536" cy="9447064"/>
            <a:chOff x="-438149" y="-1036800"/>
            <a:chExt cx="9753730" cy="7085298"/>
          </a:xfrm>
        </p:grpSpPr>
        <p:sp>
          <p:nvSpPr>
            <p:cNvPr id="1688" name="Google Shape;1688;p2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89" name="Google Shape;1689;p2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0" name="Google Shape;1690;p2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1" name="Google Shape;1691;p2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2" name="Google Shape;1692;p2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3" name="Google Shape;1693;p2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4" name="Google Shape;1694;p2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5" name="Google Shape;1695;p2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6" name="Google Shape;1696;p2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7" name="Google Shape;1697;p2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8" name="Google Shape;1698;p2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699" name="Google Shape;1699;p2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0" name="Google Shape;1700;p2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1" name="Google Shape;1701;p2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2" name="Google Shape;1702;p2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3" name="Google Shape;1703;p2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4" name="Google Shape;1704;p2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5" name="Google Shape;1705;p2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6" name="Google Shape;1706;p2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7" name="Google Shape;1707;p2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8" name="Google Shape;1708;p2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09" name="Google Shape;1709;p2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10" name="Google Shape;1710;p2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11" name="Google Shape;1711;p2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712" name="Google Shape;1712;p26"/>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713" name="Google Shape;1713;p26"/>
          <p:cNvGrpSpPr/>
          <p:nvPr/>
        </p:nvGrpSpPr>
        <p:grpSpPr>
          <a:xfrm rot="-899960" flipH="1">
            <a:off x="11065055" y="709625"/>
            <a:ext cx="1106657" cy="1154144"/>
            <a:chOff x="7088286" y="1674216"/>
            <a:chExt cx="819771" cy="865634"/>
          </a:xfrm>
        </p:grpSpPr>
        <p:grpSp>
          <p:nvGrpSpPr>
            <p:cNvPr id="1714" name="Google Shape;1714;p26"/>
            <p:cNvGrpSpPr/>
            <p:nvPr/>
          </p:nvGrpSpPr>
          <p:grpSpPr>
            <a:xfrm>
              <a:off x="7331958" y="1674216"/>
              <a:ext cx="576099" cy="865634"/>
              <a:chOff x="7331958" y="1674216"/>
              <a:chExt cx="576099" cy="865634"/>
            </a:xfrm>
          </p:grpSpPr>
          <p:sp>
            <p:nvSpPr>
              <p:cNvPr id="1715" name="Google Shape;1715;p26"/>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16" name="Google Shape;1716;p26"/>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17" name="Google Shape;1717;p26"/>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18" name="Google Shape;1718;p26"/>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19" name="Google Shape;1719;p26"/>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0" name="Google Shape;1720;p26"/>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1" name="Google Shape;1721;p26"/>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2" name="Google Shape;1722;p26"/>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3" name="Google Shape;1723;p26"/>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724" name="Google Shape;1724;p26"/>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725" name="Google Shape;1725;p26"/>
          <p:cNvGrpSpPr/>
          <p:nvPr/>
        </p:nvGrpSpPr>
        <p:grpSpPr>
          <a:xfrm flipH="1">
            <a:off x="9838649" y="-62529"/>
            <a:ext cx="993688" cy="1768659"/>
            <a:chOff x="1672423" y="3253452"/>
            <a:chExt cx="736065" cy="1326494"/>
          </a:xfrm>
        </p:grpSpPr>
        <p:sp>
          <p:nvSpPr>
            <p:cNvPr id="1726" name="Google Shape;1726;p26"/>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7" name="Google Shape;1727;p26"/>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8" name="Google Shape;1728;p26"/>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29" name="Google Shape;1729;p26"/>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0" name="Google Shape;1730;p26"/>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1" name="Google Shape;1731;p26"/>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2" name="Google Shape;1732;p26"/>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3" name="Google Shape;1733;p26"/>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4" name="Google Shape;1734;p26"/>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735" name="Google Shape;1735;p26"/>
          <p:cNvSpPr/>
          <p:nvPr/>
        </p:nvSpPr>
        <p:spPr>
          <a:xfrm>
            <a:off x="2152431" y="992703"/>
            <a:ext cx="88958" cy="8786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6" name="Google Shape;1736;p26"/>
          <p:cNvSpPr/>
          <p:nvPr/>
        </p:nvSpPr>
        <p:spPr>
          <a:xfrm>
            <a:off x="2564100" y="431037"/>
            <a:ext cx="58251" cy="58635"/>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7" name="Google Shape;1737;p26"/>
          <p:cNvSpPr/>
          <p:nvPr/>
        </p:nvSpPr>
        <p:spPr>
          <a:xfrm>
            <a:off x="11016894" y="1995404"/>
            <a:ext cx="98736"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38" name="Google Shape;1738;p26"/>
          <p:cNvSpPr/>
          <p:nvPr/>
        </p:nvSpPr>
        <p:spPr>
          <a:xfrm>
            <a:off x="9619360" y="1108725"/>
            <a:ext cx="148369"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739" name="Google Shape;1739;p26"/>
          <p:cNvGrpSpPr/>
          <p:nvPr/>
        </p:nvGrpSpPr>
        <p:grpSpPr>
          <a:xfrm>
            <a:off x="1146124" y="5059855"/>
            <a:ext cx="969254" cy="767431"/>
            <a:chOff x="2905824" y="3732667"/>
            <a:chExt cx="538609" cy="431788"/>
          </a:xfrm>
        </p:grpSpPr>
        <p:sp>
          <p:nvSpPr>
            <p:cNvPr id="1740" name="Google Shape;1740;p26"/>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41" name="Google Shape;1741;p26"/>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742" name="Google Shape;1742;p26"/>
          <p:cNvSpPr/>
          <p:nvPr/>
        </p:nvSpPr>
        <p:spPr>
          <a:xfrm>
            <a:off x="1512025" y="4121647"/>
            <a:ext cx="122557"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43" name="Google Shape;1743;p26"/>
          <p:cNvSpPr/>
          <p:nvPr/>
        </p:nvSpPr>
        <p:spPr>
          <a:xfrm>
            <a:off x="11191897" y="3386063"/>
            <a:ext cx="65975"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44" name="Google Shape;1744;p26"/>
          <p:cNvSpPr/>
          <p:nvPr/>
        </p:nvSpPr>
        <p:spPr>
          <a:xfrm>
            <a:off x="9838217" y="4584695"/>
            <a:ext cx="198743" cy="196289"/>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745" name="Google Shape;1745;p26"/>
          <p:cNvGrpSpPr/>
          <p:nvPr/>
        </p:nvGrpSpPr>
        <p:grpSpPr>
          <a:xfrm rot="-558925" flipH="1">
            <a:off x="871918" y="4977710"/>
            <a:ext cx="1464742" cy="1600041"/>
            <a:chOff x="6758394" y="3187198"/>
            <a:chExt cx="1143406" cy="1264636"/>
          </a:xfrm>
        </p:grpSpPr>
        <p:sp>
          <p:nvSpPr>
            <p:cNvPr id="1746" name="Google Shape;1746;p26"/>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47" name="Google Shape;1747;p26"/>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48" name="Google Shape;1748;p26"/>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49" name="Google Shape;1749;p26"/>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0" name="Google Shape;1750;p26"/>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1" name="Google Shape;1751;p26"/>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2" name="Google Shape;1752;p26"/>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753" name="Google Shape;1753;p26"/>
          <p:cNvGrpSpPr/>
          <p:nvPr/>
        </p:nvGrpSpPr>
        <p:grpSpPr>
          <a:xfrm rot="1200163" flipH="1">
            <a:off x="1371867" y="5778284"/>
            <a:ext cx="1140622" cy="1393268"/>
            <a:chOff x="5959271" y="3613664"/>
            <a:chExt cx="890364" cy="1101173"/>
          </a:xfrm>
        </p:grpSpPr>
        <p:sp>
          <p:nvSpPr>
            <p:cNvPr id="1754" name="Google Shape;1754;p26"/>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5" name="Google Shape;1755;p26"/>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6" name="Google Shape;1756;p26"/>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7" name="Google Shape;1757;p26"/>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8" name="Google Shape;1758;p26"/>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59" name="Google Shape;1759;p26"/>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0" name="Google Shape;1760;p26"/>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1" name="Google Shape;1761;p26"/>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2" name="Google Shape;1762;p26"/>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3" name="Google Shape;1763;p26"/>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764" name="Google Shape;1764;p26"/>
          <p:cNvGrpSpPr/>
          <p:nvPr/>
        </p:nvGrpSpPr>
        <p:grpSpPr>
          <a:xfrm flipH="1">
            <a:off x="483442" y="3768072"/>
            <a:ext cx="1318568" cy="1077352"/>
            <a:chOff x="8639759" y="1788937"/>
            <a:chExt cx="976717" cy="808014"/>
          </a:xfrm>
        </p:grpSpPr>
        <p:grpSp>
          <p:nvGrpSpPr>
            <p:cNvPr id="1765" name="Google Shape;1765;p26"/>
            <p:cNvGrpSpPr/>
            <p:nvPr/>
          </p:nvGrpSpPr>
          <p:grpSpPr>
            <a:xfrm>
              <a:off x="8639759" y="1788937"/>
              <a:ext cx="976717" cy="808014"/>
              <a:chOff x="7420559" y="2246137"/>
              <a:chExt cx="976717" cy="808014"/>
            </a:xfrm>
          </p:grpSpPr>
          <p:sp>
            <p:nvSpPr>
              <p:cNvPr id="1766" name="Google Shape;1766;p26"/>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7" name="Google Shape;1767;p26"/>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8" name="Google Shape;1768;p26"/>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69" name="Google Shape;1769;p26"/>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0" name="Google Shape;1770;p26"/>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1" name="Google Shape;1771;p26"/>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2" name="Google Shape;1772;p26"/>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3" name="Google Shape;1773;p26"/>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4" name="Google Shape;1774;p26"/>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5" name="Google Shape;1775;p26"/>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6" name="Google Shape;1776;p26"/>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7" name="Google Shape;1777;p26"/>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8" name="Google Shape;1778;p26"/>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79" name="Google Shape;1779;p26"/>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80" name="Google Shape;1780;p26"/>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781" name="Google Shape;1781;p26"/>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82" name="Google Shape;1782;p26"/>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783" name="Google Shape;1783;p26"/>
          <p:cNvGrpSpPr/>
          <p:nvPr/>
        </p:nvGrpSpPr>
        <p:grpSpPr>
          <a:xfrm flipH="1">
            <a:off x="3361073" y="6053193"/>
            <a:ext cx="1047730" cy="1065127"/>
            <a:chOff x="4228612" y="3830323"/>
            <a:chExt cx="856430" cy="881533"/>
          </a:xfrm>
        </p:grpSpPr>
        <p:sp>
          <p:nvSpPr>
            <p:cNvPr id="1784" name="Google Shape;1784;p26"/>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85" name="Google Shape;1785;p26"/>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86" name="Google Shape;1786;p26"/>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87" name="Google Shape;1787;p26"/>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88" name="Google Shape;1788;p26"/>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89" name="Google Shape;1789;p26"/>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0" name="Google Shape;1790;p26"/>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1" name="Google Shape;1791;p26"/>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2" name="Google Shape;1792;p26"/>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3" name="Google Shape;1793;p26"/>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4" name="Google Shape;1794;p26"/>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5" name="Google Shape;1795;p26"/>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796" name="Google Shape;1796;p26"/>
          <p:cNvGrpSpPr/>
          <p:nvPr/>
        </p:nvGrpSpPr>
        <p:grpSpPr>
          <a:xfrm rot="3667843">
            <a:off x="2798244" y="6155797"/>
            <a:ext cx="637345" cy="554330"/>
            <a:chOff x="5263209" y="4056946"/>
            <a:chExt cx="478022" cy="410626"/>
          </a:xfrm>
        </p:grpSpPr>
        <p:sp>
          <p:nvSpPr>
            <p:cNvPr id="1797" name="Google Shape;1797;p26"/>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8" name="Google Shape;1798;p26"/>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799" name="Google Shape;1799;p26"/>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00" name="Google Shape;1800;p26"/>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01" name="Google Shape;1801;p26"/>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02" name="Google Shape;1802;p26"/>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03" name="Google Shape;1803;p26"/>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04" name="Google Shape;1804;p26"/>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05" name="Google Shape;1805;p26"/>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06" name="Google Shape;1806;p26"/>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15104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8300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6" name="Hình Bầu dục 5"/>
          <p:cNvSpPr/>
          <p:nvPr/>
        </p:nvSpPr>
        <p:spPr>
          <a:xfrm>
            <a:off x="11011382" y="5715025"/>
            <a:ext cx="741521"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7" name="Đường kết nối thẳng 6"/>
          <p:cNvSpPr>
            <a:spLocks noChangeShapeType="1"/>
          </p:cNvSpPr>
          <p:nvPr/>
        </p:nvSpPr>
        <p:spPr bwMode="auto">
          <a:xfrm>
            <a:off x="12138660" y="0"/>
            <a:ext cx="0" cy="6858000"/>
          </a:xfrm>
          <a:prstGeom prst="line">
            <a:avLst/>
          </a:prstGeom>
          <a:noFill/>
          <a:ln w="9525" cap="flat" cmpd="sng" algn="ctr">
            <a:solidFill>
              <a:schemeClr val="tx1"/>
            </a:solidFill>
            <a:prstDash val="solid"/>
            <a:round/>
            <a:headEnd type="none" w="med" len="med"/>
            <a:tailEnd type="none" w="med" len="med"/>
          </a:ln>
          <a:effectLst/>
        </p:spPr>
        <p:txBody>
          <a:bodyPr lIns="91307" tIns="45653" rIns="91307" bIns="45653"/>
          <a:lstStyle/>
          <a:p>
            <a:pPr>
              <a:defRPr/>
            </a:pPr>
            <a:endParaRPr lang="en-US"/>
          </a:p>
        </p:txBody>
      </p:sp>
      <p:sp>
        <p:nvSpPr>
          <p:cNvPr id="8" name="Hình Chữ nhật 7"/>
          <p:cNvSpPr/>
          <p:nvPr/>
        </p:nvSpPr>
        <p:spPr bwMode="auto">
          <a:xfrm>
            <a:off x="11932920" y="0"/>
            <a:ext cx="41148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9" name="Đường kết nối thẳng 8"/>
          <p:cNvSpPr>
            <a:spLocks noChangeShapeType="1"/>
          </p:cNvSpPr>
          <p:nvPr/>
        </p:nvSpPr>
        <p:spPr bwMode="auto">
          <a:xfrm>
            <a:off x="12035790" y="0"/>
            <a:ext cx="0" cy="6858000"/>
          </a:xfrm>
          <a:prstGeom prst="line">
            <a:avLst/>
          </a:prstGeom>
          <a:noFill/>
          <a:ln w="9525" cap="flat" cmpd="sng" algn="ctr">
            <a:solidFill>
              <a:schemeClr val="accent1"/>
            </a:solidFill>
            <a:prstDash val="solid"/>
            <a:round/>
            <a:headEnd type="none" w="med" len="med"/>
            <a:tailEnd type="none" w="med" len="med"/>
          </a:ln>
          <a:effectLst/>
        </p:spPr>
        <p:txBody>
          <a:bodyPr lIns="91307" tIns="45653" rIns="91307" bIns="45653"/>
          <a:lstStyle/>
          <a:p>
            <a:pPr>
              <a:defRPr/>
            </a:pPr>
            <a:endParaRPr lang="en-US"/>
          </a:p>
        </p:txBody>
      </p:sp>
      <p:sp>
        <p:nvSpPr>
          <p:cNvPr id="10" name="Đường kết nối thẳng 9"/>
          <p:cNvSpPr>
            <a:spLocks noChangeShapeType="1"/>
          </p:cNvSpPr>
          <p:nvPr/>
        </p:nvSpPr>
        <p:spPr bwMode="auto">
          <a:xfrm>
            <a:off x="843534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dirty="0"/>
          </a:p>
        </p:txBody>
      </p:sp>
      <p:sp>
        <p:nvSpPr>
          <p:cNvPr id="11" name="Đường kết nối thẳng 10"/>
          <p:cNvSpPr>
            <a:spLocks noChangeShapeType="1"/>
          </p:cNvSpPr>
          <p:nvPr/>
        </p:nvSpPr>
        <p:spPr bwMode="auto">
          <a:xfrm>
            <a:off x="8360331" y="0"/>
            <a:ext cx="0" cy="6858000"/>
          </a:xfrm>
          <a:prstGeom prst="line">
            <a:avLst/>
          </a:prstGeom>
          <a:noFill/>
          <a:ln w="12700" cap="flat" cmpd="sng" algn="ctr">
            <a:solidFill>
              <a:schemeClr val="accent1"/>
            </a:solidFill>
            <a:prstDash val="solid"/>
            <a:round/>
            <a:headEnd type="none" w="med" len="med"/>
            <a:tailEnd type="none" w="med" len="med"/>
          </a:ln>
          <a:effectLst/>
        </p:spPr>
        <p:txBody>
          <a:bodyPr lIns="91307" tIns="45653" rIns="91307" bIns="45653"/>
          <a:lstStyle/>
          <a:p>
            <a:pPr>
              <a:defRPr/>
            </a:pPr>
            <a:endParaRPr lang="en-US" dirty="0"/>
          </a:p>
        </p:txBody>
      </p:sp>
      <p:sp>
        <p:nvSpPr>
          <p:cNvPr id="2" name="Tiêu đề 1"/>
          <p:cNvSpPr>
            <a:spLocks noGrp="1"/>
          </p:cNvSpPr>
          <p:nvPr>
            <p:ph type="title"/>
          </p:nvPr>
        </p:nvSpPr>
        <p:spPr>
          <a:xfrm rot="5400000">
            <a:off x="5626819" y="3120390"/>
            <a:ext cx="6309360" cy="617220"/>
          </a:xfrm>
        </p:spPr>
        <p:txBody>
          <a:bodyPr/>
          <a:lstStyle>
            <a:lvl1pPr algn="l">
              <a:buNone/>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0" y="0"/>
            <a:ext cx="833247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vi-VN" noProof="0" smtClean="0"/>
              <a:t>Bấm biểu tượng để thêm hình ảnh</a:t>
            </a:r>
            <a:endParaRPr lang="en-US" noProof="0" dirty="0"/>
          </a:p>
        </p:txBody>
      </p:sp>
      <p:sp>
        <p:nvSpPr>
          <p:cNvPr id="4" name="Nơi giữ chỗ cho Văn bản 3"/>
          <p:cNvSpPr>
            <a:spLocks noGrp="1"/>
          </p:cNvSpPr>
          <p:nvPr>
            <p:ph type="body" sz="half" idx="2"/>
          </p:nvPr>
        </p:nvSpPr>
        <p:spPr>
          <a:xfrm>
            <a:off x="9133828" y="264795"/>
            <a:ext cx="2057400" cy="4956048"/>
          </a:xfrm>
        </p:spPr>
        <p:txBody>
          <a:bodyPr rot="0" spcFirstLastPara="0" vertOverflow="overflow" horzOverflow="overflow" spcCol="273925" rtlCol="0" fromWordArt="0" forceAA="0">
            <a:normAutofit/>
          </a:bodyPr>
          <a:lstStyle>
            <a:lvl1pPr marL="0" indent="0">
              <a:spcBef>
                <a:spcPts val="99"/>
              </a:spcBef>
              <a:spcAft>
                <a:spcPts val="401"/>
              </a:spcAft>
              <a:buFontTx/>
              <a:buNone/>
              <a:defRPr sz="1200"/>
            </a:lvl1pPr>
            <a:lvl2pPr>
              <a:defRPr sz="1200"/>
            </a:lvl2pPr>
            <a:lvl3pPr>
              <a:defRPr sz="900"/>
            </a:lvl3pPr>
            <a:lvl4pPr>
              <a:defRPr sz="900"/>
            </a:lvl4pPr>
            <a:lvl5pPr>
              <a:defRPr sz="900"/>
            </a:lvl5pPr>
          </a:lstStyle>
          <a:p>
            <a:pPr lvl="0"/>
            <a:r>
              <a:rPr lang="vi-VN" smtClean="0"/>
              <a:t>Bấm &amp; sửa kiểu tiêu đề</a:t>
            </a:r>
          </a:p>
        </p:txBody>
      </p:sp>
      <p:sp>
        <p:nvSpPr>
          <p:cNvPr id="12" name="Nơi giữ chỗ cho Ngày tháng 16"/>
          <p:cNvSpPr>
            <a:spLocks noGrp="1"/>
          </p:cNvSpPr>
          <p:nvPr>
            <p:ph type="dt" sz="half" idx="10"/>
          </p:nvPr>
        </p:nvSpPr>
        <p:spPr/>
        <p:txBody>
          <a:bodyPr rtlCol="0"/>
          <a:lstStyle>
            <a:lvl1pPr>
              <a:defRPr/>
            </a:lvl1pPr>
          </a:lstStyle>
          <a:p>
            <a:pPr>
              <a:defRPr/>
            </a:pPr>
            <a:endParaRPr lang="en-US"/>
          </a:p>
        </p:txBody>
      </p:sp>
      <p:sp>
        <p:nvSpPr>
          <p:cNvPr id="13" name="Nơi giữ chỗ cho Số hiệu Bản chiếu 17"/>
          <p:cNvSpPr>
            <a:spLocks noGrp="1"/>
          </p:cNvSpPr>
          <p:nvPr>
            <p:ph type="sldNum" sz="quarter" idx="11"/>
          </p:nvPr>
        </p:nvSpPr>
        <p:spPr/>
        <p:txBody>
          <a:bodyPr rtlCol="0"/>
          <a:lstStyle>
            <a:lvl1pPr>
              <a:defRPr/>
            </a:lvl1pPr>
          </a:lstStyle>
          <a:p>
            <a:pPr>
              <a:defRPr/>
            </a:pPr>
            <a:fld id="{ED8C68A9-6FB2-4ABB-A04F-AFD63A4DA9A7}" type="slidenum">
              <a:rPr lang="en-US"/>
              <a:pPr>
                <a:defRPr/>
              </a:pPr>
              <a:t>‹#›</a:t>
            </a:fld>
            <a:endParaRPr lang="en-US"/>
          </a:p>
        </p:txBody>
      </p:sp>
      <p:sp>
        <p:nvSpPr>
          <p:cNvPr id="14" name="Nơi giữ chỗ cho Chân trang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07"/>
        <p:cNvGrpSpPr/>
        <p:nvPr/>
      </p:nvGrpSpPr>
      <p:grpSpPr>
        <a:xfrm>
          <a:off x="0" y="0"/>
          <a:ext cx="0" cy="0"/>
          <a:chOff x="0" y="0"/>
          <a:chExt cx="0" cy="0"/>
        </a:xfrm>
      </p:grpSpPr>
      <p:grpSp>
        <p:nvGrpSpPr>
          <p:cNvPr id="1808" name="Google Shape;1808;p27"/>
          <p:cNvGrpSpPr/>
          <p:nvPr/>
        </p:nvGrpSpPr>
        <p:grpSpPr>
          <a:xfrm>
            <a:off x="-591501" y="-1382400"/>
            <a:ext cx="13167536" cy="9447064"/>
            <a:chOff x="-438149" y="-1036800"/>
            <a:chExt cx="9753730" cy="7085298"/>
          </a:xfrm>
        </p:grpSpPr>
        <p:sp>
          <p:nvSpPr>
            <p:cNvPr id="1809" name="Google Shape;1809;p2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0" name="Google Shape;1810;p2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1" name="Google Shape;1811;p2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2" name="Google Shape;1812;p2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3" name="Google Shape;1813;p2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4" name="Google Shape;1814;p2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5" name="Google Shape;1815;p2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6" name="Google Shape;1816;p2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7" name="Google Shape;1817;p2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8" name="Google Shape;1818;p2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19" name="Google Shape;1819;p2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0" name="Google Shape;1820;p2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1" name="Google Shape;1821;p2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2" name="Google Shape;1822;p2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3" name="Google Shape;1823;p2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4" name="Google Shape;1824;p2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5" name="Google Shape;1825;p2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6" name="Google Shape;1826;p2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7" name="Google Shape;1827;p2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8" name="Google Shape;1828;p2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29" name="Google Shape;1829;p2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0" name="Google Shape;1830;p2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1" name="Google Shape;1831;p2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2" name="Google Shape;1832;p2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833" name="Google Shape;1833;p27"/>
          <p:cNvSpPr/>
          <p:nvPr/>
        </p:nvSpPr>
        <p:spPr>
          <a:xfrm>
            <a:off x="934921" y="377935"/>
            <a:ext cx="10474560"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834" name="Google Shape;1834;p27"/>
          <p:cNvGrpSpPr/>
          <p:nvPr/>
        </p:nvGrpSpPr>
        <p:grpSpPr>
          <a:xfrm rot="-1200163">
            <a:off x="10442234" y="5552331"/>
            <a:ext cx="1140622" cy="1393268"/>
            <a:chOff x="5959271" y="3613664"/>
            <a:chExt cx="890364" cy="1101173"/>
          </a:xfrm>
        </p:grpSpPr>
        <p:sp>
          <p:nvSpPr>
            <p:cNvPr id="1835" name="Google Shape;1835;p27"/>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6" name="Google Shape;1836;p27"/>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7" name="Google Shape;1837;p27"/>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8" name="Google Shape;1838;p27"/>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39" name="Google Shape;1839;p27"/>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0" name="Google Shape;1840;p27"/>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1" name="Google Shape;1841;p27"/>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2" name="Google Shape;1842;p27"/>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3" name="Google Shape;1843;p27"/>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4" name="Google Shape;1844;p27"/>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grpSp>
        <p:nvGrpSpPr>
          <p:cNvPr id="1845" name="Google Shape;1845;p27"/>
          <p:cNvGrpSpPr/>
          <p:nvPr/>
        </p:nvGrpSpPr>
        <p:grpSpPr>
          <a:xfrm rot="899960">
            <a:off x="771393" y="506425"/>
            <a:ext cx="1106657" cy="1154144"/>
            <a:chOff x="7088286" y="1674216"/>
            <a:chExt cx="819771" cy="865634"/>
          </a:xfrm>
        </p:grpSpPr>
        <p:grpSp>
          <p:nvGrpSpPr>
            <p:cNvPr id="1846" name="Google Shape;1846;p27"/>
            <p:cNvGrpSpPr/>
            <p:nvPr/>
          </p:nvGrpSpPr>
          <p:grpSpPr>
            <a:xfrm>
              <a:off x="7331958" y="1674216"/>
              <a:ext cx="576099" cy="865634"/>
              <a:chOff x="7331958" y="1674216"/>
              <a:chExt cx="576099" cy="865634"/>
            </a:xfrm>
          </p:grpSpPr>
          <p:sp>
            <p:nvSpPr>
              <p:cNvPr id="1847" name="Google Shape;1847;p27"/>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8" name="Google Shape;1848;p27"/>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49" name="Google Shape;1849;p27"/>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0" name="Google Shape;1850;p27"/>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1" name="Google Shape;1851;p27"/>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2" name="Google Shape;1852;p27"/>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3" name="Google Shape;1853;p27"/>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4" name="Google Shape;1854;p27"/>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5" name="Google Shape;1855;p27"/>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856" name="Google Shape;1856;p27"/>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857" name="Google Shape;1857;p27"/>
          <p:cNvSpPr/>
          <p:nvPr/>
        </p:nvSpPr>
        <p:spPr>
          <a:xfrm>
            <a:off x="2152431" y="992703"/>
            <a:ext cx="88958" cy="8786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8" name="Google Shape;1858;p27"/>
          <p:cNvSpPr/>
          <p:nvPr/>
        </p:nvSpPr>
        <p:spPr>
          <a:xfrm>
            <a:off x="2564100" y="431037"/>
            <a:ext cx="58251" cy="58635"/>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59" name="Google Shape;1859;p27"/>
          <p:cNvSpPr/>
          <p:nvPr/>
        </p:nvSpPr>
        <p:spPr>
          <a:xfrm>
            <a:off x="11016894" y="1995404"/>
            <a:ext cx="98736"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60" name="Google Shape;1860;p27"/>
          <p:cNvSpPr/>
          <p:nvPr/>
        </p:nvSpPr>
        <p:spPr>
          <a:xfrm>
            <a:off x="9619360" y="1108725"/>
            <a:ext cx="148369"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nvGrpSpPr>
          <p:cNvPr id="1861" name="Google Shape;1861;p27"/>
          <p:cNvGrpSpPr/>
          <p:nvPr/>
        </p:nvGrpSpPr>
        <p:grpSpPr>
          <a:xfrm>
            <a:off x="1146124" y="5059855"/>
            <a:ext cx="969254" cy="767431"/>
            <a:chOff x="2905824" y="3732667"/>
            <a:chExt cx="538609" cy="431788"/>
          </a:xfrm>
        </p:grpSpPr>
        <p:sp>
          <p:nvSpPr>
            <p:cNvPr id="1862" name="Google Shape;1862;p27"/>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63" name="Google Shape;1863;p27"/>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grpSp>
      <p:sp>
        <p:nvSpPr>
          <p:cNvPr id="1864" name="Google Shape;1864;p27"/>
          <p:cNvSpPr/>
          <p:nvPr/>
        </p:nvSpPr>
        <p:spPr>
          <a:xfrm>
            <a:off x="1512025" y="4121647"/>
            <a:ext cx="122557"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65" name="Google Shape;1865;p27"/>
          <p:cNvSpPr/>
          <p:nvPr/>
        </p:nvSpPr>
        <p:spPr>
          <a:xfrm>
            <a:off x="11191897" y="3386063"/>
            <a:ext cx="65975"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
        <p:nvSpPr>
          <p:cNvPr id="1866" name="Google Shape;1866;p27"/>
          <p:cNvSpPr/>
          <p:nvPr/>
        </p:nvSpPr>
        <p:spPr>
          <a:xfrm>
            <a:off x="9838217" y="4584695"/>
            <a:ext cx="198743" cy="196289"/>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122775" tIns="122775" rIns="122775" bIns="122775" anchor="ctr" anchorCtr="0">
            <a:noAutofit/>
          </a:bodyPr>
          <a:lstStyle/>
          <a:p>
            <a:pPr fontAlgn="auto">
              <a:spcBef>
                <a:spcPts val="0"/>
              </a:spcBef>
              <a:spcAft>
                <a:spcPts val="0"/>
              </a:spcAft>
              <a:buClr>
                <a:srgbClr val="000000"/>
              </a:buClr>
              <a:buFont typeface="Arial"/>
              <a:buNone/>
            </a:pPr>
            <a:endParaRPr sz="1900" kern="0">
              <a:solidFill>
                <a:srgbClr val="000000"/>
              </a:solidFill>
              <a:latin typeface="Arial"/>
              <a:cs typeface="Arial"/>
              <a:sym typeface="Arial"/>
            </a:endParaRPr>
          </a:p>
        </p:txBody>
      </p:sp>
    </p:spTree>
    <p:extLst>
      <p:ext uri="{BB962C8B-B14F-4D97-AF65-F5344CB8AC3E}">
        <p14:creationId xmlns:p14="http://schemas.microsoft.com/office/powerpoint/2010/main" val="2705534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43085" y="1122401"/>
            <a:ext cx="9258475" cy="2387680"/>
          </a:xfrm>
          <a:prstGeom prst="rect">
            <a:avLst/>
          </a:prstGeom>
        </p:spPr>
        <p:txBody>
          <a:bodyPr lIns="66853" tIns="33427" rIns="66853" bIns="33427"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43085" y="3602165"/>
            <a:ext cx="9258475" cy="1655817"/>
          </a:xfrm>
          <a:prstGeom prst="rect">
            <a:avLst/>
          </a:prstGeom>
        </p:spPr>
        <p:txBody>
          <a:bodyPr lIns="66853" tIns="33427" rIns="66853" bIns="33427"/>
          <a:lstStyle>
            <a:lvl1pPr marL="0" indent="0" algn="ctr">
              <a:buNone/>
              <a:defRPr sz="2400"/>
            </a:lvl1pPr>
            <a:lvl2pPr marL="460069" indent="0" algn="ctr">
              <a:buNone/>
              <a:defRPr sz="2000"/>
            </a:lvl2pPr>
            <a:lvl3pPr marL="920136" indent="0" algn="ctr">
              <a:buNone/>
              <a:defRPr sz="1800"/>
            </a:lvl3pPr>
            <a:lvl4pPr marL="1380207" indent="0" algn="ctr">
              <a:buNone/>
              <a:defRPr sz="1600"/>
            </a:lvl4pPr>
            <a:lvl5pPr marL="1839810" indent="0" algn="ctr">
              <a:buNone/>
              <a:defRPr sz="1600"/>
            </a:lvl5pPr>
            <a:lvl6pPr marL="2299880" indent="0" algn="ctr">
              <a:buNone/>
              <a:defRPr sz="1600"/>
            </a:lvl6pPr>
            <a:lvl7pPr marL="2759947" indent="0" algn="ctr">
              <a:buNone/>
              <a:defRPr sz="1600"/>
            </a:lvl7pPr>
            <a:lvl8pPr marL="3220016" indent="0" algn="ctr">
              <a:buNone/>
              <a:defRPr sz="1600"/>
            </a:lvl8pPr>
            <a:lvl9pPr marL="3680085"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799677176"/>
      </p:ext>
    </p:extLst>
  </p:cSld>
  <p:clrMapOvr>
    <a:masterClrMapping/>
  </p:clrMapOvr>
  <p:transition advClick="0" advTm="3000">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66853" tIns="33427" rIns="66853" bIns="33427"/>
          <a:lstStyle/>
          <a:p>
            <a:r>
              <a:rPr lang="zh-CN" altLang="en-US"/>
              <a:t>单击此处编辑母版标题样式</a:t>
            </a:r>
          </a:p>
        </p:txBody>
      </p:sp>
      <p:sp>
        <p:nvSpPr>
          <p:cNvPr id="3" name="内容占位符 2"/>
          <p:cNvSpPr>
            <a:spLocks noGrp="1"/>
          </p:cNvSpPr>
          <p:nvPr>
            <p:ph idx="1"/>
          </p:nvPr>
        </p:nvSpPr>
        <p:spPr>
          <a:xfrm>
            <a:off x="336379" y="1158134"/>
            <a:ext cx="6054818" cy="3275847"/>
          </a:xfrm>
          <a:prstGeom prst="rect">
            <a:avLst/>
          </a:prstGeo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57865230"/>
      </p:ext>
    </p:extLst>
  </p:cSld>
  <p:clrMapOvr>
    <a:masterClrMapping/>
  </p:clrMapOvr>
  <p:transition advClick="0" advTm="3000">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264" y="1709802"/>
            <a:ext cx="10647246" cy="2852833"/>
          </a:xfrm>
          <a:prstGeom prst="rect">
            <a:avLst/>
          </a:prstGeom>
        </p:spPr>
        <p:txBody>
          <a:bodyPr lIns="66853" tIns="33427" rIns="66853" bIns="33427"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42264" y="4589624"/>
            <a:ext cx="10647246" cy="1500237"/>
          </a:xfrm>
          <a:prstGeom prst="rect">
            <a:avLst/>
          </a:prstGeom>
        </p:spPr>
        <p:txBody>
          <a:bodyPr lIns="66853" tIns="33427" rIns="66853" bIns="33427"/>
          <a:lstStyle>
            <a:lvl1pPr marL="0" indent="0">
              <a:buNone/>
              <a:defRPr sz="2400">
                <a:solidFill>
                  <a:schemeClr val="tx1">
                    <a:tint val="75000"/>
                  </a:schemeClr>
                </a:solidFill>
              </a:defRPr>
            </a:lvl1pPr>
            <a:lvl2pPr marL="460069" indent="0">
              <a:buNone/>
              <a:defRPr sz="2000">
                <a:solidFill>
                  <a:schemeClr val="tx1">
                    <a:tint val="75000"/>
                  </a:schemeClr>
                </a:solidFill>
              </a:defRPr>
            </a:lvl2pPr>
            <a:lvl3pPr marL="920136" indent="0">
              <a:buNone/>
              <a:defRPr sz="1800">
                <a:solidFill>
                  <a:schemeClr val="tx1">
                    <a:tint val="75000"/>
                  </a:schemeClr>
                </a:solidFill>
              </a:defRPr>
            </a:lvl3pPr>
            <a:lvl4pPr marL="1380207" indent="0">
              <a:buNone/>
              <a:defRPr sz="1600">
                <a:solidFill>
                  <a:schemeClr val="tx1">
                    <a:tint val="75000"/>
                  </a:schemeClr>
                </a:solidFill>
              </a:defRPr>
            </a:lvl4pPr>
            <a:lvl5pPr marL="1839810" indent="0">
              <a:buNone/>
              <a:defRPr sz="1600">
                <a:solidFill>
                  <a:schemeClr val="tx1">
                    <a:tint val="75000"/>
                  </a:schemeClr>
                </a:solidFill>
              </a:defRPr>
            </a:lvl5pPr>
            <a:lvl6pPr marL="2299880" indent="0">
              <a:buNone/>
              <a:defRPr sz="1600">
                <a:solidFill>
                  <a:schemeClr val="tx1">
                    <a:tint val="75000"/>
                  </a:schemeClr>
                </a:solidFill>
              </a:defRPr>
            </a:lvl6pPr>
            <a:lvl7pPr marL="2759947" indent="0">
              <a:buNone/>
              <a:defRPr sz="1600">
                <a:solidFill>
                  <a:schemeClr val="tx1">
                    <a:tint val="75000"/>
                  </a:schemeClr>
                </a:solidFill>
              </a:defRPr>
            </a:lvl7pPr>
            <a:lvl8pPr marL="3220016" indent="0">
              <a:buNone/>
              <a:defRPr sz="1600">
                <a:solidFill>
                  <a:schemeClr val="tx1">
                    <a:tint val="75000"/>
                  </a:schemeClr>
                </a:solidFill>
              </a:defRPr>
            </a:lvl8pPr>
            <a:lvl9pPr marL="3680085" indent="0">
              <a:buNone/>
              <a:defRPr sz="16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061095896"/>
      </p:ext>
    </p:extLst>
  </p:cSld>
  <p:clrMapOvr>
    <a:masterClrMapping/>
  </p:clrMapOvr>
  <p:transition advClick="0" advTm="3000">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66853" tIns="33427" rIns="66853" bIns="33427"/>
          <a:lstStyle/>
          <a:p>
            <a:r>
              <a:rPr lang="zh-CN" altLang="en-US"/>
              <a:t>单击此处编辑母版标题样式</a:t>
            </a:r>
          </a:p>
        </p:txBody>
      </p:sp>
      <p:sp>
        <p:nvSpPr>
          <p:cNvPr id="3" name="内容占位符 2"/>
          <p:cNvSpPr>
            <a:spLocks noGrp="1"/>
          </p:cNvSpPr>
          <p:nvPr>
            <p:ph sz="half" idx="1"/>
          </p:nvPr>
        </p:nvSpPr>
        <p:spPr>
          <a:xfrm>
            <a:off x="848701" y="1825686"/>
            <a:ext cx="5246469" cy="4351484"/>
          </a:xfrm>
          <a:prstGeom prst="rect">
            <a:avLst/>
          </a:prstGeo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49478" y="1825686"/>
            <a:ext cx="5246469" cy="4351484"/>
          </a:xfrm>
          <a:prstGeom prst="rect">
            <a:avLst/>
          </a:prstGeo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13922430"/>
      </p:ext>
    </p:extLst>
  </p:cSld>
  <p:clrMapOvr>
    <a:masterClrMapping/>
  </p:clrMapOvr>
  <p:transition advClick="0" advTm="3000">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50302" y="365144"/>
            <a:ext cx="10647246" cy="1325607"/>
          </a:xfrm>
          <a:prstGeom prst="rect">
            <a:avLst/>
          </a:prstGeom>
        </p:spPr>
        <p:txBody>
          <a:bodyPr lIns="66853" tIns="33427" rIns="66853" bIns="33427"/>
          <a:lstStyle/>
          <a:p>
            <a:r>
              <a:rPr lang="zh-CN" altLang="en-US"/>
              <a:t>单击此处编辑母版标题样式</a:t>
            </a:r>
          </a:p>
        </p:txBody>
      </p:sp>
      <p:sp>
        <p:nvSpPr>
          <p:cNvPr id="3" name="文本占位符 2"/>
          <p:cNvSpPr>
            <a:spLocks noGrp="1"/>
          </p:cNvSpPr>
          <p:nvPr>
            <p:ph type="body" idx="1"/>
          </p:nvPr>
        </p:nvSpPr>
        <p:spPr>
          <a:xfrm>
            <a:off x="1201638" y="1778497"/>
            <a:ext cx="4934587" cy="823940"/>
          </a:xfrm>
          <a:prstGeom prst="rect">
            <a:avLst/>
          </a:prstGeom>
        </p:spPr>
        <p:txBody>
          <a:bodyPr lIns="66853" tIns="33427" rIns="66853" bIns="33427" anchor="ctr" anchorCtr="0"/>
          <a:lstStyle>
            <a:lvl1pPr marL="0" indent="0">
              <a:buNone/>
              <a:defRPr sz="2800"/>
            </a:lvl1pPr>
            <a:lvl2pPr marL="460069" indent="0">
              <a:buNone/>
              <a:defRPr sz="2400"/>
            </a:lvl2pPr>
            <a:lvl3pPr marL="920136" indent="0">
              <a:buNone/>
              <a:defRPr sz="2000"/>
            </a:lvl3pPr>
            <a:lvl4pPr marL="1380207" indent="0">
              <a:buNone/>
              <a:defRPr sz="1800"/>
            </a:lvl4pPr>
            <a:lvl5pPr marL="1839810" indent="0">
              <a:buNone/>
              <a:defRPr sz="1800"/>
            </a:lvl5pPr>
            <a:lvl6pPr marL="2299880" indent="0">
              <a:buNone/>
              <a:defRPr sz="1800"/>
            </a:lvl6pPr>
            <a:lvl7pPr marL="2759947" indent="0">
              <a:buNone/>
              <a:defRPr sz="1800"/>
            </a:lvl7pPr>
            <a:lvl8pPr marL="3220016" indent="0">
              <a:buNone/>
              <a:defRPr sz="1800"/>
            </a:lvl8pPr>
            <a:lvl9pPr marL="368008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201638" y="2665468"/>
            <a:ext cx="4934587" cy="3524402"/>
          </a:xfrm>
          <a:prstGeom prst="rect">
            <a:avLst/>
          </a:prstGeo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335271" y="1778497"/>
            <a:ext cx="4958889" cy="823940"/>
          </a:xfrm>
          <a:prstGeom prst="rect">
            <a:avLst/>
          </a:prstGeom>
        </p:spPr>
        <p:txBody>
          <a:bodyPr lIns="66853" tIns="33427" rIns="66853" bIns="33427" anchor="ctr" anchorCtr="0"/>
          <a:lstStyle>
            <a:lvl1pPr marL="0" indent="0">
              <a:buNone/>
              <a:defRPr sz="2800"/>
            </a:lvl1pPr>
            <a:lvl2pPr marL="460069" indent="0">
              <a:buNone/>
              <a:defRPr sz="2400"/>
            </a:lvl2pPr>
            <a:lvl3pPr marL="920136" indent="0">
              <a:buNone/>
              <a:defRPr sz="2000"/>
            </a:lvl3pPr>
            <a:lvl4pPr marL="1380207" indent="0">
              <a:buNone/>
              <a:defRPr sz="1800"/>
            </a:lvl4pPr>
            <a:lvl5pPr marL="1839810" indent="0">
              <a:buNone/>
              <a:defRPr sz="1800"/>
            </a:lvl5pPr>
            <a:lvl6pPr marL="2299880" indent="0">
              <a:buNone/>
              <a:defRPr sz="1800"/>
            </a:lvl6pPr>
            <a:lvl7pPr marL="2759947" indent="0">
              <a:buNone/>
              <a:defRPr sz="1800"/>
            </a:lvl7pPr>
            <a:lvl8pPr marL="3220016" indent="0">
              <a:buNone/>
              <a:defRPr sz="1800"/>
            </a:lvl8pPr>
            <a:lvl9pPr marL="368008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335271" y="2665468"/>
            <a:ext cx="4958889" cy="3524402"/>
          </a:xfrm>
          <a:prstGeom prst="rect">
            <a:avLst/>
          </a:prstGeom>
        </p:spPr>
        <p:txBody>
          <a:bodyPr lIns="66853" tIns="33427" rIns="66853" bIns="334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05403011"/>
      </p:ext>
    </p:extLst>
  </p:cSld>
  <p:clrMapOvr>
    <a:masterClrMapping/>
  </p:clrMapOvr>
  <p:transition advClick="0" advTm="3000">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6379" y="198996"/>
            <a:ext cx="6054818" cy="827234"/>
          </a:xfrm>
          <a:prstGeom prst="rect">
            <a:avLst/>
          </a:prstGeom>
        </p:spPr>
        <p:txBody>
          <a:bodyPr lIns="66853" tIns="33427" rIns="66853" bIns="33427"/>
          <a:lstStyle/>
          <a:p>
            <a:r>
              <a:rPr lang="zh-CN" altLang="en-US"/>
              <a:t>单击此处编辑母版标题样式</a:t>
            </a:r>
          </a:p>
        </p:txBody>
      </p:sp>
    </p:spTree>
    <p:extLst>
      <p:ext uri="{BB962C8B-B14F-4D97-AF65-F5344CB8AC3E}">
        <p14:creationId xmlns:p14="http://schemas.microsoft.com/office/powerpoint/2010/main" val="3009254729"/>
      </p:ext>
    </p:extLst>
  </p:cSld>
  <p:clrMapOvr>
    <a:masterClrMapping/>
  </p:clrMapOvr>
  <p:transition advClick="0" advTm="3000">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30247"/>
      </p:ext>
    </p:extLst>
  </p:cSld>
  <p:clrMapOvr>
    <a:masterClrMapping/>
  </p:clrMapOvr>
  <p:transition advClick="0" advTm="3000">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08" y="457223"/>
            <a:ext cx="3981465" cy="1600253"/>
          </a:xfrm>
          <a:prstGeom prst="rect">
            <a:avLst/>
          </a:prstGeom>
        </p:spPr>
        <p:txBody>
          <a:bodyPr lIns="66853" tIns="33427" rIns="66853" bIns="33427"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248080" y="987458"/>
            <a:ext cx="6249471" cy="4873788"/>
          </a:xfrm>
          <a:prstGeom prst="rect">
            <a:avLst/>
          </a:prstGeom>
        </p:spPr>
        <p:txBody>
          <a:bodyPr lIns="66853" tIns="33427" rIns="66853" bIns="3342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50308" y="2057469"/>
            <a:ext cx="3981465" cy="3811716"/>
          </a:xfrm>
          <a:prstGeom prst="rect">
            <a:avLst/>
          </a:prstGeom>
        </p:spPr>
        <p:txBody>
          <a:bodyPr lIns="66853" tIns="33427" rIns="66853" bIns="33427"/>
          <a:lstStyle>
            <a:lvl1pPr marL="0" indent="0">
              <a:buNone/>
              <a:defRPr sz="1600"/>
            </a:lvl1pPr>
            <a:lvl2pPr marL="460069" indent="0">
              <a:buNone/>
              <a:defRPr sz="1400"/>
            </a:lvl2pPr>
            <a:lvl3pPr marL="920136" indent="0">
              <a:buNone/>
              <a:defRPr sz="1200"/>
            </a:lvl3pPr>
            <a:lvl4pPr marL="1380207" indent="0">
              <a:buNone/>
              <a:defRPr sz="1000"/>
            </a:lvl4pPr>
            <a:lvl5pPr marL="1839810" indent="0">
              <a:buNone/>
              <a:defRPr sz="1000"/>
            </a:lvl5pPr>
            <a:lvl6pPr marL="2299880" indent="0">
              <a:buNone/>
              <a:defRPr sz="1000"/>
            </a:lvl6pPr>
            <a:lvl7pPr marL="2759947" indent="0">
              <a:buNone/>
              <a:defRPr sz="1000"/>
            </a:lvl7pPr>
            <a:lvl8pPr marL="3220016" indent="0">
              <a:buNone/>
              <a:defRPr sz="1000"/>
            </a:lvl8pPr>
            <a:lvl9pPr marL="3680085"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609874876"/>
      </p:ext>
    </p:extLst>
  </p:cSld>
  <p:clrMapOvr>
    <a:masterClrMapping/>
  </p:clrMapOvr>
  <p:transition advClick="0" advTm="3000">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0301" y="457223"/>
            <a:ext cx="4217496" cy="1600253"/>
          </a:xfrm>
          <a:prstGeom prst="rect">
            <a:avLst/>
          </a:prstGeom>
        </p:spPr>
        <p:txBody>
          <a:bodyPr lIns="66853" tIns="33427" rIns="66853" bIns="33427"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248080" y="457222"/>
            <a:ext cx="6249471" cy="5404031"/>
          </a:xfrm>
          <a:prstGeom prst="rect">
            <a:avLst/>
          </a:prstGeom>
        </p:spPr>
        <p:txBody>
          <a:bodyPr lIns="66853" tIns="33427" rIns="66853" bIns="33427"/>
          <a:lstStyle>
            <a:lvl1pPr marL="0" indent="0">
              <a:buNone/>
              <a:defRPr sz="3200"/>
            </a:lvl1pPr>
            <a:lvl2pPr marL="460069" indent="0">
              <a:buNone/>
              <a:defRPr sz="2800"/>
            </a:lvl2pPr>
            <a:lvl3pPr marL="920136" indent="0">
              <a:buNone/>
              <a:defRPr sz="2400"/>
            </a:lvl3pPr>
            <a:lvl4pPr marL="1380207" indent="0">
              <a:buNone/>
              <a:defRPr sz="2000"/>
            </a:lvl4pPr>
            <a:lvl5pPr marL="1839810" indent="0">
              <a:buNone/>
              <a:defRPr sz="2000"/>
            </a:lvl5pPr>
            <a:lvl6pPr marL="2299880" indent="0">
              <a:buNone/>
              <a:defRPr sz="2000"/>
            </a:lvl6pPr>
            <a:lvl7pPr marL="2759947" indent="0">
              <a:buNone/>
              <a:defRPr sz="2000"/>
            </a:lvl7pPr>
            <a:lvl8pPr marL="3220016" indent="0">
              <a:buNone/>
              <a:defRPr sz="2000"/>
            </a:lvl8pPr>
            <a:lvl9pPr marL="3680085" indent="0">
              <a:buNone/>
              <a:defRPr sz="2000"/>
            </a:lvl9pPr>
          </a:lstStyle>
          <a:p>
            <a:endParaRPr lang="zh-CN" altLang="en-US"/>
          </a:p>
        </p:txBody>
      </p:sp>
      <p:sp>
        <p:nvSpPr>
          <p:cNvPr id="4" name="文本占位符 3"/>
          <p:cNvSpPr>
            <a:spLocks noGrp="1"/>
          </p:cNvSpPr>
          <p:nvPr>
            <p:ph type="body" sz="half" idx="2"/>
          </p:nvPr>
        </p:nvSpPr>
        <p:spPr>
          <a:xfrm>
            <a:off x="850301" y="2057469"/>
            <a:ext cx="4217496" cy="3811716"/>
          </a:xfrm>
          <a:prstGeom prst="rect">
            <a:avLst/>
          </a:prstGeom>
        </p:spPr>
        <p:txBody>
          <a:bodyPr lIns="66853" tIns="33427" rIns="66853" bIns="33427"/>
          <a:lstStyle>
            <a:lvl1pPr marL="0" indent="0">
              <a:buNone/>
              <a:defRPr sz="2000"/>
            </a:lvl1pPr>
            <a:lvl2pPr marL="460069" indent="0">
              <a:buNone/>
              <a:defRPr sz="1800"/>
            </a:lvl2pPr>
            <a:lvl3pPr marL="920136" indent="0">
              <a:buNone/>
              <a:defRPr sz="1600"/>
            </a:lvl3pPr>
            <a:lvl4pPr marL="1380207" indent="0">
              <a:buNone/>
              <a:defRPr sz="1400"/>
            </a:lvl4pPr>
            <a:lvl5pPr marL="1839810" indent="0">
              <a:buNone/>
              <a:defRPr sz="1400"/>
            </a:lvl5pPr>
            <a:lvl6pPr marL="2299880" indent="0">
              <a:buNone/>
              <a:defRPr sz="1400"/>
            </a:lvl6pPr>
            <a:lvl7pPr marL="2759947" indent="0">
              <a:buNone/>
              <a:defRPr sz="1400"/>
            </a:lvl7pPr>
            <a:lvl8pPr marL="3220016" indent="0">
              <a:buNone/>
              <a:defRPr sz="1400"/>
            </a:lvl8pPr>
            <a:lvl9pPr marL="3680085"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29927338"/>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0.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5.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3.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4.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5.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3.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Đường kết nối thẳng 15"/>
          <p:cNvSpPr>
            <a:spLocks noChangeShapeType="1"/>
          </p:cNvSpPr>
          <p:nvPr/>
        </p:nvSpPr>
        <p:spPr bwMode="auto">
          <a:xfrm>
            <a:off x="118300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307" tIns="45653" rIns="91307" bIns="45653"/>
          <a:lstStyle/>
          <a:p>
            <a:pPr>
              <a:defRPr/>
            </a:pPr>
            <a:endParaRPr lang="en-US" dirty="0"/>
          </a:p>
        </p:txBody>
      </p:sp>
      <p:sp>
        <p:nvSpPr>
          <p:cNvPr id="22" name="Nơi giữ chỗ cho Tiêu đề 21"/>
          <p:cNvSpPr>
            <a:spLocks noGrp="1"/>
          </p:cNvSpPr>
          <p:nvPr>
            <p:ph type="title"/>
          </p:nvPr>
        </p:nvSpPr>
        <p:spPr>
          <a:xfrm>
            <a:off x="617220" y="274639"/>
            <a:ext cx="10081260" cy="1143000"/>
          </a:xfrm>
          <a:prstGeom prst="rect">
            <a:avLst/>
          </a:prstGeom>
        </p:spPr>
        <p:txBody>
          <a:bodyPr vert="horz" lIns="91307" tIns="45653" rIns="91307" bIns="45653" anchor="b">
            <a:normAutofit/>
          </a:bodyPr>
          <a:lstStyle/>
          <a:p>
            <a:r>
              <a:rPr lang="vi-VN" smtClean="0"/>
              <a:t>Bấm &amp; sửa kiểu tiêu đề</a:t>
            </a:r>
            <a:endParaRPr lang="en-US"/>
          </a:p>
        </p:txBody>
      </p:sp>
      <p:sp>
        <p:nvSpPr>
          <p:cNvPr id="1028" name="Nơi giữ chỗ cho Văn bản 12"/>
          <p:cNvSpPr>
            <a:spLocks noGrp="1"/>
          </p:cNvSpPr>
          <p:nvPr>
            <p:ph type="body" idx="1"/>
          </p:nvPr>
        </p:nvSpPr>
        <p:spPr bwMode="auto">
          <a:xfrm>
            <a:off x="617220" y="1600220"/>
            <a:ext cx="10081260" cy="4873625"/>
          </a:xfrm>
          <a:prstGeom prst="rect">
            <a:avLst/>
          </a:prstGeom>
          <a:noFill/>
          <a:ln w="9525">
            <a:noFill/>
            <a:miter lim="800000"/>
            <a:headEnd/>
            <a:tailEnd/>
          </a:ln>
        </p:spPr>
        <p:txBody>
          <a:bodyPr vert="horz" wrap="square" lIns="91307" tIns="45653" rIns="91307" bIns="45653"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14" name="Nơi giữ chỗ cho Ngày tháng 13"/>
          <p:cNvSpPr>
            <a:spLocks noGrp="1"/>
          </p:cNvSpPr>
          <p:nvPr>
            <p:ph type="dt" sz="half" idx="2"/>
          </p:nvPr>
        </p:nvSpPr>
        <p:spPr>
          <a:xfrm rot="5400000">
            <a:off x="10597212" y="1014652"/>
            <a:ext cx="2011363" cy="518636"/>
          </a:xfrm>
          <a:prstGeom prst="rect">
            <a:avLst/>
          </a:prstGeom>
        </p:spPr>
        <p:txBody>
          <a:bodyPr vert="horz" lIns="91307" tIns="45653" rIns="91307" bIns="45653"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3" name="Nơi giữ chỗ cho Chân trang 2"/>
          <p:cNvSpPr>
            <a:spLocks noGrp="1"/>
          </p:cNvSpPr>
          <p:nvPr>
            <p:ph type="ftr" sz="quarter" idx="3"/>
          </p:nvPr>
        </p:nvSpPr>
        <p:spPr>
          <a:xfrm rot="5400000">
            <a:off x="9996250" y="3673080"/>
            <a:ext cx="3200400" cy="492919"/>
          </a:xfrm>
          <a:prstGeom prst="rect">
            <a:avLst/>
          </a:prstGeom>
        </p:spPr>
        <p:txBody>
          <a:bodyPr vert="horz" lIns="91307" tIns="45653" rIns="91307" bIns="45653" anchor="ctr" anchorCtr="0"/>
          <a:lstStyle>
            <a:lvl1pPr algn="l" eaLnBrk="1" latinLnBrk="0" hangingPunct="1">
              <a:defRPr kumimoji="0" sz="1200">
                <a:solidFill>
                  <a:schemeClr val="tx2"/>
                </a:solidFill>
                <a:latin typeface="Arial" charset="0"/>
              </a:defRPr>
            </a:lvl1pPr>
          </a:lstStyle>
          <a:p>
            <a:pPr>
              <a:defRPr/>
            </a:pPr>
            <a:endParaRPr lang="en-US"/>
          </a:p>
        </p:txBody>
      </p:sp>
      <p:sp>
        <p:nvSpPr>
          <p:cNvPr id="7" name="Đường kết nối thẳng 6"/>
          <p:cNvSpPr>
            <a:spLocks noChangeShapeType="1"/>
          </p:cNvSpPr>
          <p:nvPr/>
        </p:nvSpPr>
        <p:spPr bwMode="auto">
          <a:xfrm>
            <a:off x="10287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307" tIns="45653" rIns="91307" bIns="45653"/>
          <a:lstStyle/>
          <a:p>
            <a:pPr>
              <a:defRPr/>
            </a:pPr>
            <a:endParaRPr lang="en-US"/>
          </a:p>
        </p:txBody>
      </p:sp>
      <p:sp>
        <p:nvSpPr>
          <p:cNvPr id="9" name="Đường kết nối thẳng 8"/>
          <p:cNvSpPr>
            <a:spLocks noChangeShapeType="1"/>
          </p:cNvSpPr>
          <p:nvPr/>
        </p:nvSpPr>
        <p:spPr bwMode="auto">
          <a:xfrm>
            <a:off x="12138660" y="0"/>
            <a:ext cx="0" cy="6858000"/>
          </a:xfrm>
          <a:prstGeom prst="line">
            <a:avLst/>
          </a:prstGeom>
          <a:noFill/>
          <a:ln w="19050" cap="flat" cmpd="sng" algn="ctr">
            <a:solidFill>
              <a:schemeClr val="accent1"/>
            </a:solidFill>
            <a:prstDash val="solid"/>
            <a:round/>
            <a:headEnd type="none" w="med" len="med"/>
            <a:tailEnd type="none" w="med" len="med"/>
          </a:ln>
          <a:effectLst/>
        </p:spPr>
        <p:txBody>
          <a:bodyPr lIns="91307" tIns="45653" rIns="91307" bIns="45653"/>
          <a:lstStyle/>
          <a:p>
            <a:pPr>
              <a:defRPr/>
            </a:pPr>
            <a:endParaRPr lang="en-US"/>
          </a:p>
        </p:txBody>
      </p:sp>
      <p:sp>
        <p:nvSpPr>
          <p:cNvPr id="10" name="Hình Chữ nhật 9"/>
          <p:cNvSpPr/>
          <p:nvPr/>
        </p:nvSpPr>
        <p:spPr bwMode="auto">
          <a:xfrm>
            <a:off x="11932920" y="0"/>
            <a:ext cx="41148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a:p>
        </p:txBody>
      </p:sp>
      <p:sp>
        <p:nvSpPr>
          <p:cNvPr id="11" name="Đường kết nối thẳng 10"/>
          <p:cNvSpPr>
            <a:spLocks noChangeShapeType="1"/>
          </p:cNvSpPr>
          <p:nvPr/>
        </p:nvSpPr>
        <p:spPr bwMode="auto">
          <a:xfrm>
            <a:off x="12035790" y="0"/>
            <a:ext cx="0" cy="6858000"/>
          </a:xfrm>
          <a:prstGeom prst="line">
            <a:avLst/>
          </a:prstGeom>
          <a:noFill/>
          <a:ln w="9525" cap="flat" cmpd="sng" algn="ctr">
            <a:solidFill>
              <a:schemeClr val="accent1"/>
            </a:solidFill>
            <a:prstDash val="solid"/>
            <a:round/>
            <a:headEnd type="none" w="med" len="med"/>
            <a:tailEnd type="none" w="med" len="med"/>
          </a:ln>
          <a:effectLst/>
        </p:spPr>
        <p:txBody>
          <a:bodyPr lIns="91307" tIns="45653" rIns="91307" bIns="45653"/>
          <a:lstStyle/>
          <a:p>
            <a:pPr>
              <a:defRPr/>
            </a:pPr>
            <a:endParaRPr lang="en-US"/>
          </a:p>
        </p:txBody>
      </p:sp>
      <p:sp>
        <p:nvSpPr>
          <p:cNvPr id="12" name="Hình Bầu dục 11"/>
          <p:cNvSpPr/>
          <p:nvPr/>
        </p:nvSpPr>
        <p:spPr>
          <a:xfrm>
            <a:off x="11011382" y="5715025"/>
            <a:ext cx="741521"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307" tIns="45653" rIns="91307" bIns="45653" anchor="ctr"/>
          <a:lstStyle/>
          <a:p>
            <a:pPr algn="ctr">
              <a:defRPr/>
            </a:pPr>
            <a:endParaRPr lang="en-US" dirty="0"/>
          </a:p>
        </p:txBody>
      </p:sp>
      <p:sp>
        <p:nvSpPr>
          <p:cNvPr id="23" name="Nơi giữ chỗ cho Số hiệu Bản chiếu 22"/>
          <p:cNvSpPr>
            <a:spLocks noGrp="1"/>
          </p:cNvSpPr>
          <p:nvPr>
            <p:ph type="sldNum" sz="quarter" idx="4"/>
          </p:nvPr>
        </p:nvSpPr>
        <p:spPr>
          <a:xfrm>
            <a:off x="10974945" y="5734051"/>
            <a:ext cx="822960" cy="520700"/>
          </a:xfrm>
          <a:prstGeom prst="rect">
            <a:avLst/>
          </a:prstGeom>
        </p:spPr>
        <p:txBody>
          <a:bodyPr vert="horz" lIns="91307" tIns="45653" rIns="91307" bIns="45653" anchor="ctr"/>
          <a:lstStyle>
            <a:lvl1pPr algn="ctr" eaLnBrk="1" latinLnBrk="0" hangingPunct="1">
              <a:defRPr kumimoji="0" sz="1300" b="1">
                <a:solidFill>
                  <a:srgbClr val="FFFFFF"/>
                </a:solidFill>
                <a:latin typeface="Arial" charset="0"/>
              </a:defRPr>
            </a:lvl1pPr>
          </a:lstStyle>
          <a:p>
            <a:pPr>
              <a:defRPr/>
            </a:pPr>
            <a:fld id="{34FDB405-666D-420C-BD5E-AAEA102D54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6545" algn="l" rtl="0" fontAlgn="base">
        <a:spcBef>
          <a:spcPct val="0"/>
        </a:spcBef>
        <a:spcAft>
          <a:spcPct val="0"/>
        </a:spcAft>
        <a:defRPr sz="3000">
          <a:solidFill>
            <a:schemeClr val="tx2"/>
          </a:solidFill>
          <a:latin typeface="Century Schoolbook" pitchFamily="18" charset="0"/>
        </a:defRPr>
      </a:lvl6pPr>
      <a:lvl7pPr marL="913085" algn="l" rtl="0" fontAlgn="base">
        <a:spcBef>
          <a:spcPct val="0"/>
        </a:spcBef>
        <a:spcAft>
          <a:spcPct val="0"/>
        </a:spcAft>
        <a:defRPr sz="3000">
          <a:solidFill>
            <a:schemeClr val="tx2"/>
          </a:solidFill>
          <a:latin typeface="Century Schoolbook" pitchFamily="18" charset="0"/>
        </a:defRPr>
      </a:lvl7pPr>
      <a:lvl8pPr marL="1369624" algn="l" rtl="0" fontAlgn="base">
        <a:spcBef>
          <a:spcPct val="0"/>
        </a:spcBef>
        <a:spcAft>
          <a:spcPct val="0"/>
        </a:spcAft>
        <a:defRPr sz="3000">
          <a:solidFill>
            <a:schemeClr val="tx2"/>
          </a:solidFill>
          <a:latin typeface="Century Schoolbook" pitchFamily="18" charset="0"/>
        </a:defRPr>
      </a:lvl8pPr>
      <a:lvl9pPr marL="1826171" algn="l" rtl="0" fontAlgn="base">
        <a:spcBef>
          <a:spcPct val="0"/>
        </a:spcBef>
        <a:spcAft>
          <a:spcPct val="0"/>
        </a:spcAft>
        <a:defRPr sz="3000">
          <a:solidFill>
            <a:schemeClr val="tx2"/>
          </a:solidFill>
          <a:latin typeface="Century Schoolbook" pitchFamily="18" charset="0"/>
        </a:defRPr>
      </a:lvl9pPr>
    </p:titleStyle>
    <p:bodyStyle>
      <a:lvl1pPr marL="272655" indent="-272655" algn="l" rtl="0" eaLnBrk="0" fontAlgn="base" hangingPunct="0">
        <a:spcBef>
          <a:spcPts val="599"/>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8843" indent="-272655" algn="l" rtl="0" eaLnBrk="0" fontAlgn="base" hangingPunct="0">
        <a:spcBef>
          <a:spcPct val="20000"/>
        </a:spcBef>
        <a:spcAft>
          <a:spcPct val="0"/>
        </a:spcAft>
        <a:buClr>
          <a:schemeClr val="accent1"/>
        </a:buClr>
        <a:buSzPct val="80000"/>
        <a:buFont typeface="Wingdings 2" pitchFamily="18" charset="2"/>
        <a:buChar char=""/>
        <a:defRPr sz="2200" kern="1200">
          <a:solidFill>
            <a:schemeClr val="tx1"/>
          </a:solidFill>
          <a:latin typeface="+mn-lt"/>
          <a:ea typeface="+mn-ea"/>
          <a:cs typeface="+mn-cs"/>
        </a:defRPr>
      </a:lvl2pPr>
      <a:lvl3pPr marL="913085" indent="-182299"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5743" indent="-182299"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59983" indent="-182299"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4866" indent="-182617"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08783" indent="-182617" algn="l" rtl="0" eaLnBrk="1" latinLnBrk="0" hangingPunct="1">
        <a:spcBef>
          <a:spcPct val="20000"/>
        </a:spcBef>
        <a:buClr>
          <a:schemeClr val="accent1">
            <a:tint val="60000"/>
          </a:schemeClr>
        </a:buClr>
        <a:buSzPct val="60000"/>
        <a:buFont typeface="Wingdings"/>
        <a:buChar char=""/>
        <a:defRPr kumimoji="0" sz="1300" kern="1200" baseline="0">
          <a:solidFill>
            <a:schemeClr val="tx2"/>
          </a:solidFill>
          <a:latin typeface="+mn-lt"/>
          <a:ea typeface="+mn-ea"/>
          <a:cs typeface="+mn-cs"/>
        </a:defRPr>
      </a:lvl7pPr>
      <a:lvl8pPr marL="2282720" indent="-182617" algn="l" rtl="0" eaLnBrk="1" latinLnBrk="0" hangingPunct="1">
        <a:spcBef>
          <a:spcPct val="20000"/>
        </a:spcBef>
        <a:buClr>
          <a:schemeClr val="accent2"/>
        </a:buClr>
        <a:buChar char="•"/>
        <a:defRPr kumimoji="0" sz="1300" kern="1200" cap="small" baseline="0">
          <a:solidFill>
            <a:schemeClr val="tx2"/>
          </a:solidFill>
          <a:latin typeface="+mn-lt"/>
          <a:ea typeface="+mn-ea"/>
          <a:cs typeface="+mn-cs"/>
        </a:defRPr>
      </a:lvl8pPr>
      <a:lvl9pPr marL="2556636" indent="-182617" algn="l" rtl="0" eaLnBrk="1" latinLnBrk="0" hangingPunct="1">
        <a:spcBef>
          <a:spcPct val="20000"/>
        </a:spcBef>
        <a:buClr>
          <a:schemeClr val="accent1">
            <a:shade val="75000"/>
          </a:schemeClr>
        </a:buClr>
        <a:buChar char="•"/>
        <a:defRPr kumimoji="0" sz="13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6545" algn="l" rtl="0" eaLnBrk="1" latinLnBrk="0" hangingPunct="1">
        <a:defRPr kumimoji="0" kern="1200">
          <a:solidFill>
            <a:schemeClr val="tx1"/>
          </a:solidFill>
          <a:latin typeface="+mn-lt"/>
          <a:ea typeface="+mn-ea"/>
          <a:cs typeface="+mn-cs"/>
        </a:defRPr>
      </a:lvl2pPr>
      <a:lvl3pPr marL="913085" algn="l" rtl="0" eaLnBrk="1" latinLnBrk="0" hangingPunct="1">
        <a:defRPr kumimoji="0" kern="1200">
          <a:solidFill>
            <a:schemeClr val="tx1"/>
          </a:solidFill>
          <a:latin typeface="+mn-lt"/>
          <a:ea typeface="+mn-ea"/>
          <a:cs typeface="+mn-cs"/>
        </a:defRPr>
      </a:lvl3pPr>
      <a:lvl4pPr marL="1369624" algn="l" rtl="0" eaLnBrk="1" latinLnBrk="0" hangingPunct="1">
        <a:defRPr kumimoji="0" kern="1200">
          <a:solidFill>
            <a:schemeClr val="tx1"/>
          </a:solidFill>
          <a:latin typeface="+mn-lt"/>
          <a:ea typeface="+mn-ea"/>
          <a:cs typeface="+mn-cs"/>
        </a:defRPr>
      </a:lvl4pPr>
      <a:lvl5pPr marL="1826171" algn="l" rtl="0" eaLnBrk="1" latinLnBrk="0" hangingPunct="1">
        <a:defRPr kumimoji="0" kern="1200">
          <a:solidFill>
            <a:schemeClr val="tx1"/>
          </a:solidFill>
          <a:latin typeface="+mn-lt"/>
          <a:ea typeface="+mn-ea"/>
          <a:cs typeface="+mn-cs"/>
        </a:defRPr>
      </a:lvl5pPr>
      <a:lvl6pPr marL="2282720" algn="l" rtl="0" eaLnBrk="1" latinLnBrk="0" hangingPunct="1">
        <a:defRPr kumimoji="0" kern="1200">
          <a:solidFill>
            <a:schemeClr val="tx1"/>
          </a:solidFill>
          <a:latin typeface="+mn-lt"/>
          <a:ea typeface="+mn-ea"/>
          <a:cs typeface="+mn-cs"/>
        </a:defRPr>
      </a:lvl6pPr>
      <a:lvl7pPr marL="2739255" algn="l" rtl="0" eaLnBrk="1" latinLnBrk="0" hangingPunct="1">
        <a:defRPr kumimoji="0" kern="1200">
          <a:solidFill>
            <a:schemeClr val="tx1"/>
          </a:solidFill>
          <a:latin typeface="+mn-lt"/>
          <a:ea typeface="+mn-ea"/>
          <a:cs typeface="+mn-cs"/>
        </a:defRPr>
      </a:lvl7pPr>
      <a:lvl8pPr marL="3195797" algn="l" rtl="0" eaLnBrk="1" latinLnBrk="0" hangingPunct="1">
        <a:defRPr kumimoji="0" kern="1200">
          <a:solidFill>
            <a:schemeClr val="tx1"/>
          </a:solidFill>
          <a:latin typeface="+mn-lt"/>
          <a:ea typeface="+mn-ea"/>
          <a:cs typeface="+mn-cs"/>
        </a:defRPr>
      </a:lvl8pPr>
      <a:lvl9pPr marL="3652342"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69" y="1208"/>
            <a:ext cx="12342063" cy="6855701"/>
          </a:xfrm>
          <a:prstGeom prst="rect">
            <a:avLst/>
          </a:prstGeom>
          <a:noFill/>
          <a:ln w="9525">
            <a:noFill/>
          </a:ln>
        </p:spPr>
      </p:pic>
    </p:spTree>
    <p:extLst>
      <p:ext uri="{BB962C8B-B14F-4D97-AF65-F5344CB8AC3E}">
        <p14:creationId xmlns:p14="http://schemas.microsoft.com/office/powerpoint/2010/main" val="125967163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ransition advClick="0" advTm="3000">
    <p:random/>
  </p:transition>
  <p:hf sldNum="0" hdr="0"/>
  <p:txStyles>
    <p:titleStyle>
      <a:lvl1pPr marL="0" lvl="0" indent="0" algn="ctr" defTabSz="1085100" eaLnBrk="1" fontAlgn="base" latinLnBrk="0" hangingPunct="1">
        <a:lnSpc>
          <a:spcPct val="100000"/>
        </a:lnSpc>
        <a:spcBef>
          <a:spcPct val="0"/>
        </a:spcBef>
        <a:spcAft>
          <a:spcPct val="0"/>
        </a:spcAft>
        <a:buClr>
          <a:srgbClr val="000000"/>
        </a:buClr>
        <a:buNone/>
        <a:defRPr sz="5200" b="0" i="0" u="none" kern="1200" baseline="0">
          <a:solidFill>
            <a:schemeClr val="tx2"/>
          </a:solidFill>
          <a:latin typeface="+mj-lt"/>
          <a:ea typeface="+mj-ea"/>
          <a:cs typeface="+mj-cs"/>
        </a:defRPr>
      </a:lvl1pPr>
    </p:titleStyle>
    <p:bodyStyle>
      <a:lvl1pPr marL="406383" lvl="0" indent="-406383" algn="l" defTabSz="1085100" eaLnBrk="1" fontAlgn="base" latinLnBrk="0" hangingPunct="1">
        <a:lnSpc>
          <a:spcPct val="100000"/>
        </a:lnSpc>
        <a:spcBef>
          <a:spcPct val="20000"/>
        </a:spcBef>
        <a:spcAft>
          <a:spcPct val="0"/>
        </a:spcAft>
        <a:buChar char="•"/>
        <a:defRPr sz="3800" b="0" i="0" u="none" kern="1200" baseline="0">
          <a:solidFill>
            <a:schemeClr val="tx1"/>
          </a:solidFill>
          <a:latin typeface="+mn-lt"/>
          <a:ea typeface="+mn-ea"/>
          <a:cs typeface="+mn-cs"/>
        </a:defRPr>
      </a:lvl1pPr>
      <a:lvl2pPr marL="881661" lvl="1" indent="-339817" algn="l" defTabSz="1085100"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2pPr>
      <a:lvl3pPr marL="1356017" lvl="2" indent="-270930" algn="l" defTabSz="10851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3pPr>
      <a:lvl4pPr marL="1898797" lvl="3" indent="-271849" algn="l" defTabSz="10851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4pPr>
      <a:lvl5pPr marL="2440656" lvl="4" indent="-270930" algn="l" defTabSz="10851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5pPr>
      <a:lvl6pPr marL="1818441" lvl="5" indent="-165331" algn="l" defTabSz="10851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6pPr>
      <a:lvl7pPr marL="2149061" lvl="6" indent="-165331" algn="l" defTabSz="10851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7pPr>
      <a:lvl8pPr marL="2479690" lvl="7" indent="-165331" algn="l" defTabSz="10851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8pPr>
      <a:lvl9pPr marL="2810300" lvl="8" indent="-165331" algn="l" defTabSz="10851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9pPr>
    </p:bodyStyle>
    <p:otherStyle>
      <a:lvl1pPr marL="0" lvl="0" indent="0" algn="l" defTabSz="661242" eaLnBrk="1" fontAlgn="base" latinLnBrk="0" hangingPunct="1">
        <a:lnSpc>
          <a:spcPct val="100000"/>
        </a:lnSpc>
        <a:spcBef>
          <a:spcPct val="0"/>
        </a:spcBef>
        <a:spcAft>
          <a:spcPct val="0"/>
        </a:spcAft>
        <a:buNone/>
        <a:defRPr sz="1300" b="0" i="0" u="none" kern="1200" baseline="0">
          <a:solidFill>
            <a:schemeClr val="tx1"/>
          </a:solidFill>
          <a:latin typeface="+mn-lt"/>
          <a:ea typeface="+mn-ea"/>
          <a:cs typeface="+mn-cs"/>
        </a:defRPr>
      </a:lvl1pPr>
      <a:lvl2pPr marL="330631" lvl="1"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2pPr>
      <a:lvl3pPr marL="661242" lvl="2"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3pPr>
      <a:lvl4pPr marL="991881" lvl="3"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4pPr>
      <a:lvl5pPr marL="1322506" lvl="4"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5pPr>
      <a:lvl6pPr marL="1653117" lvl="5"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6pPr>
      <a:lvl7pPr marL="1983753" lvl="6"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7pPr>
      <a:lvl8pPr marL="2314378" lvl="7"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8pPr>
      <a:lvl9pPr marL="2644999" lvl="8" indent="0" algn="l" defTabSz="661242"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610" y="183093"/>
            <a:ext cx="5554980" cy="762000"/>
          </a:xfrm>
          <a:prstGeom prst="rect">
            <a:avLst/>
          </a:prstGeom>
        </p:spPr>
        <p:txBody>
          <a:bodyPr vert="horz" lIns="60753" tIns="30371" rIns="60753" bIns="3037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8610" y="1066858"/>
            <a:ext cx="5554980" cy="3017309"/>
          </a:xfrm>
          <a:prstGeom prst="rect">
            <a:avLst/>
          </a:prstGeom>
        </p:spPr>
        <p:txBody>
          <a:bodyPr vert="horz" lIns="60753" tIns="30371" rIns="60753" bIns="303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8610" y="4237575"/>
            <a:ext cx="1440180" cy="243417"/>
          </a:xfrm>
          <a:prstGeom prst="rect">
            <a:avLst/>
          </a:prstGeom>
        </p:spPr>
        <p:txBody>
          <a:bodyPr vert="horz" lIns="60753" tIns="30371" rIns="60753" bIns="30371" rtlCol="0" anchor="ctr"/>
          <a:lstStyle>
            <a:lvl1pPr algn="l">
              <a:defRPr sz="800">
                <a:solidFill>
                  <a:schemeClr val="tx1">
                    <a:tint val="75000"/>
                  </a:schemeClr>
                </a:solidFill>
              </a:defRPr>
            </a:lvl1pPr>
          </a:lstStyle>
          <a:p>
            <a:pPr defTabSz="607480" fontAlgn="auto">
              <a:spcBef>
                <a:spcPts val="0"/>
              </a:spcBef>
              <a:spcAft>
                <a:spcPts val="0"/>
              </a:spcAft>
            </a:pPr>
            <a:fld id="{1D8BD707-D9CF-40AE-B4C6-C98DA3205C09}" type="datetimeFigureOut">
              <a:rPr lang="en-US" smtClean="0">
                <a:solidFill>
                  <a:prstClr val="black">
                    <a:tint val="75000"/>
                  </a:prstClr>
                </a:solidFill>
                <a:latin typeface="Calibri"/>
              </a:rPr>
              <a:pPr defTabSz="607480" fontAlgn="auto">
                <a:spcBef>
                  <a:spcPts val="0"/>
                </a:spcBef>
                <a:spcAft>
                  <a:spcPts val="0"/>
                </a:spcAft>
              </a:pPr>
              <a:t>10/16/2021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108835" y="4237575"/>
            <a:ext cx="1954530" cy="243417"/>
          </a:xfrm>
          <a:prstGeom prst="rect">
            <a:avLst/>
          </a:prstGeom>
        </p:spPr>
        <p:txBody>
          <a:bodyPr vert="horz" lIns="60753" tIns="30371" rIns="60753" bIns="30371" rtlCol="0" anchor="ctr"/>
          <a:lstStyle>
            <a:lvl1pPr algn="ctr">
              <a:defRPr sz="800">
                <a:solidFill>
                  <a:schemeClr val="tx1">
                    <a:tint val="75000"/>
                  </a:schemeClr>
                </a:solidFill>
              </a:defRPr>
            </a:lvl1pPr>
          </a:lstStyle>
          <a:p>
            <a:pPr defTabSz="60748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4423410" y="4237575"/>
            <a:ext cx="1440180" cy="243417"/>
          </a:xfrm>
          <a:prstGeom prst="rect">
            <a:avLst/>
          </a:prstGeom>
        </p:spPr>
        <p:txBody>
          <a:bodyPr vert="horz" lIns="60753" tIns="30371" rIns="60753" bIns="30371" rtlCol="0" anchor="ctr"/>
          <a:lstStyle>
            <a:lvl1pPr algn="r">
              <a:defRPr sz="800">
                <a:solidFill>
                  <a:schemeClr val="tx1">
                    <a:tint val="75000"/>
                  </a:schemeClr>
                </a:solidFill>
              </a:defRPr>
            </a:lvl1pPr>
          </a:lstStyle>
          <a:p>
            <a:pPr defTabSz="607480" fontAlgn="auto">
              <a:spcBef>
                <a:spcPts val="0"/>
              </a:spcBef>
              <a:spcAft>
                <a:spcPts val="0"/>
              </a:spcAft>
            </a:pPr>
            <a:fld id="{B6F15528-21DE-4FAA-801E-634DDDAF4B2B}" type="slidenum">
              <a:rPr lang="en-US" smtClean="0">
                <a:solidFill>
                  <a:prstClr val="black">
                    <a:tint val="75000"/>
                  </a:prstClr>
                </a:solidFill>
                <a:latin typeface="Calibri"/>
              </a:rPr>
              <a:pPr defTabSz="60748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3450464"/>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607480" rtl="0" eaLnBrk="1" latinLnBrk="0" hangingPunct="1">
        <a:spcBef>
          <a:spcPct val="0"/>
        </a:spcBef>
        <a:buNone/>
        <a:defRPr sz="2900" kern="1200">
          <a:solidFill>
            <a:schemeClr val="tx1"/>
          </a:solidFill>
          <a:latin typeface="+mj-lt"/>
          <a:ea typeface="+mj-ea"/>
          <a:cs typeface="+mj-cs"/>
        </a:defRPr>
      </a:lvl1pPr>
    </p:titleStyle>
    <p:bodyStyle>
      <a:lvl1pPr marL="227819" indent="-227819" algn="l" defTabSz="60748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3584" indent="-189835" algn="l" defTabSz="607480"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59348" indent="-151862" algn="l" defTabSz="60748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3095" indent="-151862" algn="l" defTabSz="60748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66842" indent="-151862" algn="l" defTabSz="60748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0576" indent="-151862" algn="l" defTabSz="607480"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74320" indent="-151862" algn="l" defTabSz="607480"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78055" indent="-151862" algn="l" defTabSz="607480"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81798" indent="-151862" algn="l" defTabSz="607480"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7480" rtl="0" eaLnBrk="1" latinLnBrk="0" hangingPunct="1">
        <a:defRPr sz="1200" kern="1200">
          <a:solidFill>
            <a:schemeClr val="tx1"/>
          </a:solidFill>
          <a:latin typeface="+mn-lt"/>
          <a:ea typeface="+mn-ea"/>
          <a:cs typeface="+mn-cs"/>
        </a:defRPr>
      </a:lvl1pPr>
      <a:lvl2pPr marL="303730" algn="l" defTabSz="607480" rtl="0" eaLnBrk="1" latinLnBrk="0" hangingPunct="1">
        <a:defRPr sz="1200" kern="1200">
          <a:solidFill>
            <a:schemeClr val="tx1"/>
          </a:solidFill>
          <a:latin typeface="+mn-lt"/>
          <a:ea typeface="+mn-ea"/>
          <a:cs typeface="+mn-cs"/>
        </a:defRPr>
      </a:lvl2pPr>
      <a:lvl3pPr marL="607480" algn="l" defTabSz="607480" rtl="0" eaLnBrk="1" latinLnBrk="0" hangingPunct="1">
        <a:defRPr sz="1200" kern="1200">
          <a:solidFill>
            <a:schemeClr val="tx1"/>
          </a:solidFill>
          <a:latin typeface="+mn-lt"/>
          <a:ea typeface="+mn-ea"/>
          <a:cs typeface="+mn-cs"/>
        </a:defRPr>
      </a:lvl3pPr>
      <a:lvl4pPr marL="911232" algn="l" defTabSz="607480" rtl="0" eaLnBrk="1" latinLnBrk="0" hangingPunct="1">
        <a:defRPr sz="1200" kern="1200">
          <a:solidFill>
            <a:schemeClr val="tx1"/>
          </a:solidFill>
          <a:latin typeface="+mn-lt"/>
          <a:ea typeface="+mn-ea"/>
          <a:cs typeface="+mn-cs"/>
        </a:defRPr>
      </a:lvl4pPr>
      <a:lvl5pPr marL="1214963" algn="l" defTabSz="607480" rtl="0" eaLnBrk="1" latinLnBrk="0" hangingPunct="1">
        <a:defRPr sz="1200" kern="1200">
          <a:solidFill>
            <a:schemeClr val="tx1"/>
          </a:solidFill>
          <a:latin typeface="+mn-lt"/>
          <a:ea typeface="+mn-ea"/>
          <a:cs typeface="+mn-cs"/>
        </a:defRPr>
      </a:lvl5pPr>
      <a:lvl6pPr marL="1518709" algn="l" defTabSz="607480" rtl="0" eaLnBrk="1" latinLnBrk="0" hangingPunct="1">
        <a:defRPr sz="1200" kern="1200">
          <a:solidFill>
            <a:schemeClr val="tx1"/>
          </a:solidFill>
          <a:latin typeface="+mn-lt"/>
          <a:ea typeface="+mn-ea"/>
          <a:cs typeface="+mn-cs"/>
        </a:defRPr>
      </a:lvl6pPr>
      <a:lvl7pPr marL="1822447" algn="l" defTabSz="607480" rtl="0" eaLnBrk="1" latinLnBrk="0" hangingPunct="1">
        <a:defRPr sz="1200" kern="1200">
          <a:solidFill>
            <a:schemeClr val="tx1"/>
          </a:solidFill>
          <a:latin typeface="+mn-lt"/>
          <a:ea typeface="+mn-ea"/>
          <a:cs typeface="+mn-cs"/>
        </a:defRPr>
      </a:lvl7pPr>
      <a:lvl8pPr marL="2126187" algn="l" defTabSz="607480" rtl="0" eaLnBrk="1" latinLnBrk="0" hangingPunct="1">
        <a:defRPr sz="1200" kern="1200">
          <a:solidFill>
            <a:schemeClr val="tx1"/>
          </a:solidFill>
          <a:latin typeface="+mn-lt"/>
          <a:ea typeface="+mn-ea"/>
          <a:cs typeface="+mn-cs"/>
        </a:defRPr>
      </a:lvl8pPr>
      <a:lvl9pPr marL="2429935" algn="l" defTabSz="607480"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48678" y="365126"/>
            <a:ext cx="1064704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2" tIns="45408" rIns="90852" bIns="45408" numCol="1" anchor="ctr" anchorCtr="0" compatLnSpc="1">
            <a:prstTxWarp prst="textNoShape">
              <a:avLst/>
            </a:prstTxWarp>
          </a:bodyPr>
          <a:lstStyle/>
          <a:p>
            <a:pPr lvl="0"/>
            <a:r>
              <a:rPr lang="en-US" altLang="vi-VN" smtClean="0"/>
              <a:t>Click to edit Master title style</a:t>
            </a:r>
          </a:p>
        </p:txBody>
      </p:sp>
      <p:sp>
        <p:nvSpPr>
          <p:cNvPr id="2051" name="Text Placeholder 2"/>
          <p:cNvSpPr>
            <a:spLocks noGrp="1"/>
          </p:cNvSpPr>
          <p:nvPr>
            <p:ph type="body" idx="1"/>
          </p:nvPr>
        </p:nvSpPr>
        <p:spPr bwMode="auto">
          <a:xfrm>
            <a:off x="848678" y="1825625"/>
            <a:ext cx="1064704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52" tIns="45408" rIns="90852" bIns="45408"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848678" y="6356351"/>
            <a:ext cx="2777490" cy="365125"/>
          </a:xfrm>
          <a:prstGeom prst="rect">
            <a:avLst/>
          </a:prstGeom>
        </p:spPr>
        <p:txBody>
          <a:bodyPr vert="horz" lIns="90852" tIns="45408" rIns="90852" bIns="45408" rtlCol="0" anchor="ctr"/>
          <a:lstStyle>
            <a:lvl1pPr algn="l" defTabSz="454312" eaLnBrk="1" fontAlgn="auto" hangingPunct="1">
              <a:spcBef>
                <a:spcPts val="0"/>
              </a:spcBef>
              <a:spcAft>
                <a:spcPts val="0"/>
              </a:spcAft>
              <a:defRPr sz="1200">
                <a:solidFill>
                  <a:prstClr val="black">
                    <a:tint val="75000"/>
                  </a:prstClr>
                </a:solidFill>
                <a:latin typeface="Arial"/>
              </a:defRPr>
            </a:lvl1pPr>
          </a:lstStyle>
          <a:p>
            <a:pPr>
              <a:defRPr/>
            </a:pPr>
            <a:fld id="{42366F1E-61B2-4913-B85F-CAA2417FAD26}" type="datetimeFigureOut">
              <a:rPr lang="vi-VN"/>
              <a:pPr>
                <a:defRPr/>
              </a:pPr>
              <a:t>16/10/2021</a:t>
            </a:fld>
            <a:endParaRPr lang="vi-VN"/>
          </a:p>
        </p:txBody>
      </p:sp>
      <p:sp>
        <p:nvSpPr>
          <p:cNvPr id="5" name="Footer Placeholder 4"/>
          <p:cNvSpPr>
            <a:spLocks noGrp="1"/>
          </p:cNvSpPr>
          <p:nvPr>
            <p:ph type="ftr" sz="quarter" idx="3"/>
          </p:nvPr>
        </p:nvSpPr>
        <p:spPr>
          <a:xfrm>
            <a:off x="4089083" y="6356351"/>
            <a:ext cx="4166235" cy="365125"/>
          </a:xfrm>
          <a:prstGeom prst="rect">
            <a:avLst/>
          </a:prstGeom>
        </p:spPr>
        <p:txBody>
          <a:bodyPr vert="horz" lIns="90852" tIns="45408" rIns="90852" bIns="45408" rtlCol="0" anchor="ctr"/>
          <a:lstStyle>
            <a:lvl1pPr algn="ctr" defTabSz="454312" eaLnBrk="1" fontAlgn="auto" hangingPunct="1">
              <a:spcBef>
                <a:spcPts val="0"/>
              </a:spcBef>
              <a:spcAft>
                <a:spcPts val="0"/>
              </a:spcAft>
              <a:defRPr sz="1200">
                <a:solidFill>
                  <a:prstClr val="black">
                    <a:tint val="75000"/>
                  </a:prstClr>
                </a:solidFill>
                <a:latin typeface="Arial"/>
              </a:defRPr>
            </a:lvl1pPr>
          </a:lstStyle>
          <a:p>
            <a:pPr>
              <a:defRPr/>
            </a:pPr>
            <a:endParaRPr lang="vi-VN"/>
          </a:p>
        </p:txBody>
      </p:sp>
      <p:sp>
        <p:nvSpPr>
          <p:cNvPr id="6" name="Slide Number Placeholder 5"/>
          <p:cNvSpPr>
            <a:spLocks noGrp="1"/>
          </p:cNvSpPr>
          <p:nvPr>
            <p:ph type="sldNum" sz="quarter" idx="4"/>
          </p:nvPr>
        </p:nvSpPr>
        <p:spPr>
          <a:xfrm>
            <a:off x="8718233" y="6356351"/>
            <a:ext cx="2777490" cy="365125"/>
          </a:xfrm>
          <a:prstGeom prst="rect">
            <a:avLst/>
          </a:prstGeom>
        </p:spPr>
        <p:txBody>
          <a:bodyPr vert="horz" wrap="square" lIns="90852" tIns="45408" rIns="90852" bIns="45408" numCol="1" anchor="ctr" anchorCtr="0" compatLnSpc="1">
            <a:prstTxWarp prst="textNoShape">
              <a:avLst/>
            </a:prstTxWarp>
          </a:bodyPr>
          <a:lstStyle>
            <a:lvl1pPr algn="r" defTabSz="454025" eaLnBrk="1" hangingPunct="1">
              <a:defRPr sz="1200">
                <a:solidFill>
                  <a:srgbClr val="898989"/>
                </a:solidFill>
              </a:defRPr>
            </a:lvl1pPr>
          </a:lstStyle>
          <a:p>
            <a:pPr>
              <a:defRPr/>
            </a:pPr>
            <a:fld id="{73572422-B068-46F3-BD9E-22C137E51094}" type="slidenum">
              <a:rPr lang="vi-VN" altLang="vi-VN">
                <a:latin typeface="Arial" panose="020B0604020202020204" pitchFamily="34" charset="0"/>
              </a:rPr>
              <a:pPr>
                <a:defRPr/>
              </a:pPr>
              <a:t>‹#›</a:t>
            </a:fld>
            <a:endParaRPr lang="vi-VN" altLang="vi-VN">
              <a:latin typeface="Arial" panose="020B0604020202020204" pitchFamily="34" charset="0"/>
            </a:endParaRPr>
          </a:p>
        </p:txBody>
      </p:sp>
    </p:spTree>
    <p:extLst>
      <p:ext uri="{BB962C8B-B14F-4D97-AF65-F5344CB8AC3E}">
        <p14:creationId xmlns:p14="http://schemas.microsoft.com/office/powerpoint/2010/main" val="3963650473"/>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90646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06463" rtl="0" eaLnBrk="0" fontAlgn="base" hangingPunct="0">
        <a:lnSpc>
          <a:spcPct val="90000"/>
        </a:lnSpc>
        <a:spcBef>
          <a:spcPct val="0"/>
        </a:spcBef>
        <a:spcAft>
          <a:spcPct val="0"/>
        </a:spcAft>
        <a:defRPr sz="4400">
          <a:solidFill>
            <a:schemeClr val="tx1"/>
          </a:solidFill>
          <a:latin typeface="Calibri Light" pitchFamily="34" charset="0"/>
        </a:defRPr>
      </a:lvl2pPr>
      <a:lvl3pPr algn="l" defTabSz="906463" rtl="0" eaLnBrk="0" fontAlgn="base" hangingPunct="0">
        <a:lnSpc>
          <a:spcPct val="90000"/>
        </a:lnSpc>
        <a:spcBef>
          <a:spcPct val="0"/>
        </a:spcBef>
        <a:spcAft>
          <a:spcPct val="0"/>
        </a:spcAft>
        <a:defRPr sz="4400">
          <a:solidFill>
            <a:schemeClr val="tx1"/>
          </a:solidFill>
          <a:latin typeface="Calibri Light" pitchFamily="34" charset="0"/>
        </a:defRPr>
      </a:lvl3pPr>
      <a:lvl4pPr algn="l" defTabSz="906463" rtl="0" eaLnBrk="0" fontAlgn="base" hangingPunct="0">
        <a:lnSpc>
          <a:spcPct val="90000"/>
        </a:lnSpc>
        <a:spcBef>
          <a:spcPct val="0"/>
        </a:spcBef>
        <a:spcAft>
          <a:spcPct val="0"/>
        </a:spcAft>
        <a:defRPr sz="4400">
          <a:solidFill>
            <a:schemeClr val="tx1"/>
          </a:solidFill>
          <a:latin typeface="Calibri Light" pitchFamily="34" charset="0"/>
        </a:defRPr>
      </a:lvl4pPr>
      <a:lvl5pPr algn="l" defTabSz="906463" rtl="0" eaLnBrk="0" fontAlgn="base" hangingPunct="0">
        <a:lnSpc>
          <a:spcPct val="90000"/>
        </a:lnSpc>
        <a:spcBef>
          <a:spcPct val="0"/>
        </a:spcBef>
        <a:spcAft>
          <a:spcPct val="0"/>
        </a:spcAft>
        <a:defRPr sz="4400">
          <a:solidFill>
            <a:schemeClr val="tx1"/>
          </a:solidFill>
          <a:latin typeface="Calibri Light" pitchFamily="34" charset="0"/>
        </a:defRPr>
      </a:lvl5pPr>
      <a:lvl6pPr marL="455851" algn="l" defTabSz="908538" rtl="0" fontAlgn="base">
        <a:lnSpc>
          <a:spcPct val="90000"/>
        </a:lnSpc>
        <a:spcBef>
          <a:spcPct val="0"/>
        </a:spcBef>
        <a:spcAft>
          <a:spcPct val="0"/>
        </a:spcAft>
        <a:defRPr sz="4400">
          <a:solidFill>
            <a:schemeClr val="tx1"/>
          </a:solidFill>
          <a:latin typeface="Calibri Light" pitchFamily="34" charset="0"/>
        </a:defRPr>
      </a:lvl6pPr>
      <a:lvl7pPr marL="911708" algn="l" defTabSz="908538" rtl="0" fontAlgn="base">
        <a:lnSpc>
          <a:spcPct val="90000"/>
        </a:lnSpc>
        <a:spcBef>
          <a:spcPct val="0"/>
        </a:spcBef>
        <a:spcAft>
          <a:spcPct val="0"/>
        </a:spcAft>
        <a:defRPr sz="4400">
          <a:solidFill>
            <a:schemeClr val="tx1"/>
          </a:solidFill>
          <a:latin typeface="Calibri Light" pitchFamily="34" charset="0"/>
        </a:defRPr>
      </a:lvl7pPr>
      <a:lvl8pPr marL="1367574" algn="l" defTabSz="908538" rtl="0" fontAlgn="base">
        <a:lnSpc>
          <a:spcPct val="90000"/>
        </a:lnSpc>
        <a:spcBef>
          <a:spcPct val="0"/>
        </a:spcBef>
        <a:spcAft>
          <a:spcPct val="0"/>
        </a:spcAft>
        <a:defRPr sz="4400">
          <a:solidFill>
            <a:schemeClr val="tx1"/>
          </a:solidFill>
          <a:latin typeface="Calibri Light" pitchFamily="34" charset="0"/>
        </a:defRPr>
      </a:lvl8pPr>
      <a:lvl9pPr marL="1823450" algn="l" defTabSz="908538" rtl="0" fontAlgn="base">
        <a:lnSpc>
          <a:spcPct val="90000"/>
        </a:lnSpc>
        <a:spcBef>
          <a:spcPct val="0"/>
        </a:spcBef>
        <a:spcAft>
          <a:spcPct val="0"/>
        </a:spcAft>
        <a:defRPr sz="4400">
          <a:solidFill>
            <a:schemeClr val="tx1"/>
          </a:solidFill>
          <a:latin typeface="Calibri Light" pitchFamily="34" charset="0"/>
        </a:defRPr>
      </a:lvl9pPr>
    </p:titleStyle>
    <p:bodyStyle>
      <a:lvl1pPr marL="223838" indent="-223838" algn="l" defTabSz="90646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79450" indent="-223838" algn="l" defTabSz="90646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33475" indent="-223838" algn="l" defTabSz="90646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87500" indent="-223838" algn="l" defTabSz="90646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41525" indent="-223838" algn="l" defTabSz="90646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498778" indent="-227172" algn="l" defTabSz="9086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3098" indent="-227172" algn="l" defTabSz="9086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07430" indent="-227172" algn="l" defTabSz="9086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61752" indent="-227172" algn="l" defTabSz="9086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8637" rtl="0" eaLnBrk="1" latinLnBrk="0" hangingPunct="1">
        <a:defRPr sz="1800" kern="1200">
          <a:solidFill>
            <a:schemeClr val="tx1"/>
          </a:solidFill>
          <a:latin typeface="+mn-lt"/>
          <a:ea typeface="+mn-ea"/>
          <a:cs typeface="+mn-cs"/>
        </a:defRPr>
      </a:lvl1pPr>
      <a:lvl2pPr marL="454312" algn="l" defTabSz="908637" rtl="0" eaLnBrk="1" latinLnBrk="0" hangingPunct="1">
        <a:defRPr sz="1800" kern="1200">
          <a:solidFill>
            <a:schemeClr val="tx1"/>
          </a:solidFill>
          <a:latin typeface="+mn-lt"/>
          <a:ea typeface="+mn-ea"/>
          <a:cs typeface="+mn-cs"/>
        </a:defRPr>
      </a:lvl2pPr>
      <a:lvl3pPr marL="908637" algn="l" defTabSz="908637" rtl="0" eaLnBrk="1" latinLnBrk="0" hangingPunct="1">
        <a:defRPr sz="1800" kern="1200">
          <a:solidFill>
            <a:schemeClr val="tx1"/>
          </a:solidFill>
          <a:latin typeface="+mn-lt"/>
          <a:ea typeface="+mn-ea"/>
          <a:cs typeface="+mn-cs"/>
        </a:defRPr>
      </a:lvl3pPr>
      <a:lvl4pPr marL="1362985" algn="l" defTabSz="908637" rtl="0" eaLnBrk="1" latinLnBrk="0" hangingPunct="1">
        <a:defRPr sz="1800" kern="1200">
          <a:solidFill>
            <a:schemeClr val="tx1"/>
          </a:solidFill>
          <a:latin typeface="+mn-lt"/>
          <a:ea typeface="+mn-ea"/>
          <a:cs typeface="+mn-cs"/>
        </a:defRPr>
      </a:lvl4pPr>
      <a:lvl5pPr marL="1817287" algn="l" defTabSz="908637" rtl="0" eaLnBrk="1" latinLnBrk="0" hangingPunct="1">
        <a:defRPr sz="1800" kern="1200">
          <a:solidFill>
            <a:schemeClr val="tx1"/>
          </a:solidFill>
          <a:latin typeface="+mn-lt"/>
          <a:ea typeface="+mn-ea"/>
          <a:cs typeface="+mn-cs"/>
        </a:defRPr>
      </a:lvl5pPr>
      <a:lvl6pPr marL="2271621" algn="l" defTabSz="908637" rtl="0" eaLnBrk="1" latinLnBrk="0" hangingPunct="1">
        <a:defRPr sz="1800" kern="1200">
          <a:solidFill>
            <a:schemeClr val="tx1"/>
          </a:solidFill>
          <a:latin typeface="+mn-lt"/>
          <a:ea typeface="+mn-ea"/>
          <a:cs typeface="+mn-cs"/>
        </a:defRPr>
      </a:lvl6pPr>
      <a:lvl7pPr marL="2725948" algn="l" defTabSz="908637" rtl="0" eaLnBrk="1" latinLnBrk="0" hangingPunct="1">
        <a:defRPr sz="1800" kern="1200">
          <a:solidFill>
            <a:schemeClr val="tx1"/>
          </a:solidFill>
          <a:latin typeface="+mn-lt"/>
          <a:ea typeface="+mn-ea"/>
          <a:cs typeface="+mn-cs"/>
        </a:defRPr>
      </a:lvl7pPr>
      <a:lvl8pPr marL="3180269" algn="l" defTabSz="908637" rtl="0" eaLnBrk="1" latinLnBrk="0" hangingPunct="1">
        <a:defRPr sz="1800" kern="1200">
          <a:solidFill>
            <a:schemeClr val="tx1"/>
          </a:solidFill>
          <a:latin typeface="+mn-lt"/>
          <a:ea typeface="+mn-ea"/>
          <a:cs typeface="+mn-cs"/>
        </a:defRPr>
      </a:lvl8pPr>
      <a:lvl9pPr marL="3634576" algn="l" defTabSz="90863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033" descr="PPT素材-0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44" y="1589"/>
            <a:ext cx="1234011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846315"/>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transition advClick="0" advTm="3000">
    <p:random/>
  </p:transition>
  <p:hf sldNum="0" hdr="0"/>
  <p:txStyles>
    <p:titleStyle>
      <a:lvl1pPr algn="ctr" defTabSz="1079500" rtl="0" eaLnBrk="0" fontAlgn="base" hangingPunct="0">
        <a:spcBef>
          <a:spcPct val="0"/>
        </a:spcBef>
        <a:spcAft>
          <a:spcPct val="0"/>
        </a:spcAft>
        <a:buClr>
          <a:srgbClr val="000000"/>
        </a:buClr>
        <a:defRPr sz="5200" kern="1200">
          <a:solidFill>
            <a:schemeClr val="tx2"/>
          </a:solidFill>
          <a:latin typeface="+mj-lt"/>
          <a:ea typeface="+mj-ea"/>
          <a:cs typeface="+mj-cs"/>
        </a:defRPr>
      </a:lvl1pPr>
      <a:lvl2pPr algn="ctr" defTabSz="1079500" rtl="0" eaLnBrk="0" fontAlgn="base" hangingPunct="0">
        <a:spcBef>
          <a:spcPct val="0"/>
        </a:spcBef>
        <a:spcAft>
          <a:spcPct val="0"/>
        </a:spcAft>
        <a:buClr>
          <a:srgbClr val="000000"/>
        </a:buClr>
        <a:defRPr sz="5200">
          <a:solidFill>
            <a:schemeClr val="tx2"/>
          </a:solidFill>
          <a:latin typeface="Arial" charset="0"/>
          <a:ea typeface="宋体" pitchFamily="2" charset="-122"/>
        </a:defRPr>
      </a:lvl2pPr>
      <a:lvl3pPr algn="ctr" defTabSz="1079500" rtl="0" eaLnBrk="0" fontAlgn="base" hangingPunct="0">
        <a:spcBef>
          <a:spcPct val="0"/>
        </a:spcBef>
        <a:spcAft>
          <a:spcPct val="0"/>
        </a:spcAft>
        <a:buClr>
          <a:srgbClr val="000000"/>
        </a:buClr>
        <a:defRPr sz="5200">
          <a:solidFill>
            <a:schemeClr val="tx2"/>
          </a:solidFill>
          <a:latin typeface="Arial" charset="0"/>
          <a:ea typeface="宋体" pitchFamily="2" charset="-122"/>
        </a:defRPr>
      </a:lvl3pPr>
      <a:lvl4pPr algn="ctr" defTabSz="1079500" rtl="0" eaLnBrk="0" fontAlgn="base" hangingPunct="0">
        <a:spcBef>
          <a:spcPct val="0"/>
        </a:spcBef>
        <a:spcAft>
          <a:spcPct val="0"/>
        </a:spcAft>
        <a:buClr>
          <a:srgbClr val="000000"/>
        </a:buClr>
        <a:defRPr sz="5200">
          <a:solidFill>
            <a:schemeClr val="tx2"/>
          </a:solidFill>
          <a:latin typeface="Arial" charset="0"/>
          <a:ea typeface="宋体" pitchFamily="2" charset="-122"/>
        </a:defRPr>
      </a:lvl4pPr>
      <a:lvl5pPr algn="ctr" defTabSz="1079500" rtl="0" eaLnBrk="0" fontAlgn="base" hangingPunct="0">
        <a:spcBef>
          <a:spcPct val="0"/>
        </a:spcBef>
        <a:spcAft>
          <a:spcPct val="0"/>
        </a:spcAft>
        <a:buClr>
          <a:srgbClr val="000000"/>
        </a:buClr>
        <a:defRPr sz="5200">
          <a:solidFill>
            <a:schemeClr val="tx2"/>
          </a:solidFill>
          <a:latin typeface="Arial" charset="0"/>
          <a:ea typeface="宋体" pitchFamily="2" charset="-122"/>
        </a:defRPr>
      </a:lvl5pPr>
      <a:lvl6pPr marL="455851" algn="ctr" defTabSz="1081078" rtl="0" fontAlgn="base">
        <a:spcBef>
          <a:spcPct val="0"/>
        </a:spcBef>
        <a:spcAft>
          <a:spcPct val="0"/>
        </a:spcAft>
        <a:buClr>
          <a:srgbClr val="000000"/>
        </a:buClr>
        <a:defRPr sz="5200">
          <a:solidFill>
            <a:schemeClr val="tx2"/>
          </a:solidFill>
          <a:latin typeface="Arial" charset="0"/>
          <a:ea typeface="宋体" pitchFamily="2" charset="-122"/>
        </a:defRPr>
      </a:lvl6pPr>
      <a:lvl7pPr marL="911708" algn="ctr" defTabSz="1081078" rtl="0" fontAlgn="base">
        <a:spcBef>
          <a:spcPct val="0"/>
        </a:spcBef>
        <a:spcAft>
          <a:spcPct val="0"/>
        </a:spcAft>
        <a:buClr>
          <a:srgbClr val="000000"/>
        </a:buClr>
        <a:defRPr sz="5200">
          <a:solidFill>
            <a:schemeClr val="tx2"/>
          </a:solidFill>
          <a:latin typeface="Arial" charset="0"/>
          <a:ea typeface="宋体" pitchFamily="2" charset="-122"/>
        </a:defRPr>
      </a:lvl7pPr>
      <a:lvl8pPr marL="1367574" algn="ctr" defTabSz="1081078" rtl="0" fontAlgn="base">
        <a:spcBef>
          <a:spcPct val="0"/>
        </a:spcBef>
        <a:spcAft>
          <a:spcPct val="0"/>
        </a:spcAft>
        <a:buClr>
          <a:srgbClr val="000000"/>
        </a:buClr>
        <a:defRPr sz="5200">
          <a:solidFill>
            <a:schemeClr val="tx2"/>
          </a:solidFill>
          <a:latin typeface="Arial" charset="0"/>
          <a:ea typeface="宋体" pitchFamily="2" charset="-122"/>
        </a:defRPr>
      </a:lvl8pPr>
      <a:lvl9pPr marL="1823450" algn="ctr" defTabSz="1081078" rtl="0" fontAlgn="base">
        <a:spcBef>
          <a:spcPct val="0"/>
        </a:spcBef>
        <a:spcAft>
          <a:spcPct val="0"/>
        </a:spcAft>
        <a:buClr>
          <a:srgbClr val="000000"/>
        </a:buClr>
        <a:defRPr sz="5200">
          <a:solidFill>
            <a:schemeClr val="tx2"/>
          </a:solidFill>
          <a:latin typeface="Arial" charset="0"/>
          <a:ea typeface="宋体" pitchFamily="2" charset="-122"/>
        </a:defRPr>
      </a:lvl9pPr>
    </p:titleStyle>
    <p:bodyStyle>
      <a:lvl1pPr marL="403225" indent="-403225" algn="l" defTabSz="1079500" rtl="0" eaLnBrk="0" fontAlgn="base" hangingPunct="0">
        <a:spcBef>
          <a:spcPct val="20000"/>
        </a:spcBef>
        <a:spcAft>
          <a:spcPct val="0"/>
        </a:spcAft>
        <a:buChar char="•"/>
        <a:defRPr sz="3800" kern="1200">
          <a:solidFill>
            <a:schemeClr val="tx1"/>
          </a:solidFill>
          <a:latin typeface="+mn-lt"/>
          <a:ea typeface="+mn-ea"/>
          <a:cs typeface="+mn-cs"/>
        </a:defRPr>
      </a:lvl1pPr>
      <a:lvl2pPr marL="876300" lvl="1" indent="-336550" algn="l" defTabSz="1079500" rtl="0" eaLnBrk="0" fontAlgn="base" hangingPunct="0">
        <a:spcBef>
          <a:spcPct val="20000"/>
        </a:spcBef>
        <a:spcAft>
          <a:spcPct val="0"/>
        </a:spcAft>
        <a:buChar char="–"/>
        <a:defRPr sz="3300" kern="1200">
          <a:solidFill>
            <a:schemeClr val="tx1"/>
          </a:solidFill>
          <a:latin typeface="+mn-lt"/>
          <a:ea typeface="+mn-ea"/>
          <a:cs typeface="+mn-cs"/>
        </a:defRPr>
      </a:lvl2pPr>
      <a:lvl3pPr marL="1350963" lvl="2" indent="-266700" algn="l" defTabSz="1079500" rtl="0" eaLnBrk="0" fontAlgn="base" hangingPunct="0">
        <a:spcBef>
          <a:spcPct val="20000"/>
        </a:spcBef>
        <a:spcAft>
          <a:spcPct val="0"/>
        </a:spcAft>
        <a:buChar char="•"/>
        <a:defRPr sz="2800" kern="1200">
          <a:solidFill>
            <a:schemeClr val="tx1"/>
          </a:solidFill>
          <a:latin typeface="+mn-lt"/>
          <a:ea typeface="+mn-ea"/>
          <a:cs typeface="+mn-cs"/>
        </a:defRPr>
      </a:lvl3pPr>
      <a:lvl4pPr marL="1890713" lvl="3" indent="-268288" algn="l" defTabSz="1079500" rtl="0" eaLnBrk="0" fontAlgn="base" hangingPunct="0">
        <a:spcBef>
          <a:spcPct val="20000"/>
        </a:spcBef>
        <a:spcAft>
          <a:spcPct val="0"/>
        </a:spcAft>
        <a:buChar char="–"/>
        <a:defRPr sz="2400" kern="1200">
          <a:solidFill>
            <a:schemeClr val="tx1"/>
          </a:solidFill>
          <a:latin typeface="+mn-lt"/>
          <a:ea typeface="+mn-ea"/>
          <a:cs typeface="+mn-cs"/>
        </a:defRPr>
      </a:lvl4pPr>
      <a:lvl5pPr marL="2432050" lvl="4" indent="-266700" algn="l" defTabSz="1079500" rtl="0" eaLnBrk="0" fontAlgn="base" hangingPunct="0">
        <a:spcBef>
          <a:spcPct val="20000"/>
        </a:spcBef>
        <a:spcAft>
          <a:spcPct val="0"/>
        </a:spcAft>
        <a:buChar char="»"/>
        <a:defRPr sz="2400" kern="1200">
          <a:solidFill>
            <a:schemeClr val="tx1"/>
          </a:solidFill>
          <a:latin typeface="+mn-lt"/>
          <a:ea typeface="+mn-ea"/>
          <a:cs typeface="+mn-cs"/>
        </a:defRPr>
      </a:lvl5pPr>
      <a:lvl6pPr marL="1813581" lvl="5" indent="-164885" algn="l" defTabSz="1082184"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6pPr>
      <a:lvl7pPr marL="2143291" lvl="6" indent="-164885" algn="l" defTabSz="1082184"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7pPr>
      <a:lvl8pPr marL="2473057" lvl="7" indent="-164885" algn="l" defTabSz="1082184"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8pPr>
      <a:lvl9pPr marL="2802759" lvl="8" indent="-164885" algn="l" defTabSz="1082184"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9pPr>
    </p:bodyStyle>
    <p:otherStyle>
      <a:lvl1pPr marL="0" lvl="0" indent="0" algn="l" defTabSz="659466" eaLnBrk="1" fontAlgn="base" latinLnBrk="0" hangingPunct="1">
        <a:lnSpc>
          <a:spcPct val="100000"/>
        </a:lnSpc>
        <a:spcBef>
          <a:spcPct val="0"/>
        </a:spcBef>
        <a:spcAft>
          <a:spcPct val="0"/>
        </a:spcAft>
        <a:buNone/>
        <a:defRPr sz="1300" b="0" i="0" u="none" kern="1200" baseline="0">
          <a:solidFill>
            <a:schemeClr val="tx1"/>
          </a:solidFill>
          <a:latin typeface="+mn-lt"/>
          <a:ea typeface="+mn-ea"/>
          <a:cs typeface="+mn-cs"/>
        </a:defRPr>
      </a:lvl1pPr>
      <a:lvl2pPr marL="329741" lvl="1"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2pPr>
      <a:lvl3pPr marL="659466" lvl="2"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3pPr>
      <a:lvl4pPr marL="989219" lvl="3"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4pPr>
      <a:lvl5pPr marL="1318959" lvl="4"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5pPr>
      <a:lvl6pPr marL="1648707" lvl="5"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6pPr>
      <a:lvl7pPr marL="1978433" lvl="6"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7pPr>
      <a:lvl8pPr marL="2308195" lvl="7"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8pPr>
      <a:lvl9pPr marL="2637923" lvl="8" indent="0" algn="l" defTabSz="659466"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图片 1033" descr="PPT素材-0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44" y="1589"/>
            <a:ext cx="1234011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458148"/>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Lst>
  <p:transition advClick="0" advTm="3000">
    <p:random/>
  </p:transition>
  <p:hf sldNum="0" hdr="0"/>
  <p:txStyles>
    <p:titleStyle>
      <a:lvl1pPr algn="ctr" defTabSz="1081088" rtl="0" eaLnBrk="0" fontAlgn="base" hangingPunct="0">
        <a:spcBef>
          <a:spcPct val="0"/>
        </a:spcBef>
        <a:spcAft>
          <a:spcPct val="0"/>
        </a:spcAft>
        <a:buClr>
          <a:srgbClr val="000000"/>
        </a:buClr>
        <a:defRPr sz="5200" kern="1200">
          <a:solidFill>
            <a:schemeClr val="tx2"/>
          </a:solidFill>
          <a:latin typeface="+mj-lt"/>
          <a:ea typeface="+mj-ea"/>
          <a:cs typeface="+mj-cs"/>
        </a:defRPr>
      </a:lvl1pPr>
      <a:lvl2pPr algn="ctr" defTabSz="1081088" rtl="0" eaLnBrk="0" fontAlgn="base" hangingPunct="0">
        <a:spcBef>
          <a:spcPct val="0"/>
        </a:spcBef>
        <a:spcAft>
          <a:spcPct val="0"/>
        </a:spcAft>
        <a:buClr>
          <a:srgbClr val="000000"/>
        </a:buClr>
        <a:defRPr sz="5200">
          <a:solidFill>
            <a:schemeClr val="tx2"/>
          </a:solidFill>
          <a:latin typeface="Arial" charset="0"/>
          <a:ea typeface="宋体" pitchFamily="2" charset="-122"/>
        </a:defRPr>
      </a:lvl2pPr>
      <a:lvl3pPr algn="ctr" defTabSz="1081088" rtl="0" eaLnBrk="0" fontAlgn="base" hangingPunct="0">
        <a:spcBef>
          <a:spcPct val="0"/>
        </a:spcBef>
        <a:spcAft>
          <a:spcPct val="0"/>
        </a:spcAft>
        <a:buClr>
          <a:srgbClr val="000000"/>
        </a:buClr>
        <a:defRPr sz="5200">
          <a:solidFill>
            <a:schemeClr val="tx2"/>
          </a:solidFill>
          <a:latin typeface="Arial" charset="0"/>
          <a:ea typeface="宋体" pitchFamily="2" charset="-122"/>
        </a:defRPr>
      </a:lvl3pPr>
      <a:lvl4pPr algn="ctr" defTabSz="1081088" rtl="0" eaLnBrk="0" fontAlgn="base" hangingPunct="0">
        <a:spcBef>
          <a:spcPct val="0"/>
        </a:spcBef>
        <a:spcAft>
          <a:spcPct val="0"/>
        </a:spcAft>
        <a:buClr>
          <a:srgbClr val="000000"/>
        </a:buClr>
        <a:defRPr sz="5200">
          <a:solidFill>
            <a:schemeClr val="tx2"/>
          </a:solidFill>
          <a:latin typeface="Arial" charset="0"/>
          <a:ea typeface="宋体" pitchFamily="2" charset="-122"/>
        </a:defRPr>
      </a:lvl4pPr>
      <a:lvl5pPr algn="ctr" defTabSz="1081088" rtl="0" eaLnBrk="0" fontAlgn="base" hangingPunct="0">
        <a:spcBef>
          <a:spcPct val="0"/>
        </a:spcBef>
        <a:spcAft>
          <a:spcPct val="0"/>
        </a:spcAft>
        <a:buClr>
          <a:srgbClr val="000000"/>
        </a:buClr>
        <a:defRPr sz="5200">
          <a:solidFill>
            <a:schemeClr val="tx2"/>
          </a:solidFill>
          <a:latin typeface="Arial" charset="0"/>
          <a:ea typeface="宋体" pitchFamily="2" charset="-122"/>
        </a:defRPr>
      </a:lvl5pPr>
      <a:lvl6pPr marL="455851" algn="ctr" defTabSz="1082664" rtl="0" fontAlgn="base">
        <a:spcBef>
          <a:spcPct val="0"/>
        </a:spcBef>
        <a:spcAft>
          <a:spcPct val="0"/>
        </a:spcAft>
        <a:buClr>
          <a:srgbClr val="000000"/>
        </a:buClr>
        <a:defRPr sz="5200">
          <a:solidFill>
            <a:schemeClr val="tx2"/>
          </a:solidFill>
          <a:latin typeface="Arial" charset="0"/>
          <a:ea typeface="宋体" pitchFamily="2" charset="-122"/>
        </a:defRPr>
      </a:lvl6pPr>
      <a:lvl7pPr marL="911708" algn="ctr" defTabSz="1082664" rtl="0" fontAlgn="base">
        <a:spcBef>
          <a:spcPct val="0"/>
        </a:spcBef>
        <a:spcAft>
          <a:spcPct val="0"/>
        </a:spcAft>
        <a:buClr>
          <a:srgbClr val="000000"/>
        </a:buClr>
        <a:defRPr sz="5200">
          <a:solidFill>
            <a:schemeClr val="tx2"/>
          </a:solidFill>
          <a:latin typeface="Arial" charset="0"/>
          <a:ea typeface="宋体" pitchFamily="2" charset="-122"/>
        </a:defRPr>
      </a:lvl7pPr>
      <a:lvl8pPr marL="1367574" algn="ctr" defTabSz="1082664" rtl="0" fontAlgn="base">
        <a:spcBef>
          <a:spcPct val="0"/>
        </a:spcBef>
        <a:spcAft>
          <a:spcPct val="0"/>
        </a:spcAft>
        <a:buClr>
          <a:srgbClr val="000000"/>
        </a:buClr>
        <a:defRPr sz="5200">
          <a:solidFill>
            <a:schemeClr val="tx2"/>
          </a:solidFill>
          <a:latin typeface="Arial" charset="0"/>
          <a:ea typeface="宋体" pitchFamily="2" charset="-122"/>
        </a:defRPr>
      </a:lvl8pPr>
      <a:lvl9pPr marL="1823450" algn="ctr" defTabSz="1082664" rtl="0" fontAlgn="base">
        <a:spcBef>
          <a:spcPct val="0"/>
        </a:spcBef>
        <a:spcAft>
          <a:spcPct val="0"/>
        </a:spcAft>
        <a:buClr>
          <a:srgbClr val="000000"/>
        </a:buClr>
        <a:defRPr sz="5200">
          <a:solidFill>
            <a:schemeClr val="tx2"/>
          </a:solidFill>
          <a:latin typeface="Arial" charset="0"/>
          <a:ea typeface="宋体" pitchFamily="2" charset="-122"/>
        </a:defRPr>
      </a:lvl9pPr>
    </p:titleStyle>
    <p:bodyStyle>
      <a:lvl1pPr marL="403225" indent="-403225" algn="l" defTabSz="1081088" rtl="0" eaLnBrk="0" fontAlgn="base" hangingPunct="0">
        <a:spcBef>
          <a:spcPct val="20000"/>
        </a:spcBef>
        <a:spcAft>
          <a:spcPct val="0"/>
        </a:spcAft>
        <a:buChar char="•"/>
        <a:defRPr sz="3800" kern="1200">
          <a:solidFill>
            <a:schemeClr val="tx1"/>
          </a:solidFill>
          <a:latin typeface="+mn-lt"/>
          <a:ea typeface="+mn-ea"/>
          <a:cs typeface="+mn-cs"/>
        </a:defRPr>
      </a:lvl1pPr>
      <a:lvl2pPr marL="877888" lvl="1" indent="-336550" algn="l" defTabSz="1081088" rtl="0" eaLnBrk="0" fontAlgn="base" hangingPunct="0">
        <a:spcBef>
          <a:spcPct val="20000"/>
        </a:spcBef>
        <a:spcAft>
          <a:spcPct val="0"/>
        </a:spcAft>
        <a:buChar char="–"/>
        <a:defRPr sz="3300" kern="1200">
          <a:solidFill>
            <a:schemeClr val="tx1"/>
          </a:solidFill>
          <a:latin typeface="+mn-lt"/>
          <a:ea typeface="+mn-ea"/>
          <a:cs typeface="+mn-cs"/>
        </a:defRPr>
      </a:lvl2pPr>
      <a:lvl3pPr marL="1352550" lvl="2" indent="-268288" algn="l" defTabSz="1081088" rtl="0" eaLnBrk="0" fontAlgn="base" hangingPunct="0">
        <a:spcBef>
          <a:spcPct val="20000"/>
        </a:spcBef>
        <a:spcAft>
          <a:spcPct val="0"/>
        </a:spcAft>
        <a:buChar char="•"/>
        <a:defRPr sz="2800" kern="1200">
          <a:solidFill>
            <a:schemeClr val="tx1"/>
          </a:solidFill>
          <a:latin typeface="+mn-lt"/>
          <a:ea typeface="+mn-ea"/>
          <a:cs typeface="+mn-cs"/>
        </a:defRPr>
      </a:lvl3pPr>
      <a:lvl4pPr marL="1893888" lvl="3" indent="-268288" algn="l" defTabSz="1081088" rtl="0" eaLnBrk="0" fontAlgn="base" hangingPunct="0">
        <a:spcBef>
          <a:spcPct val="20000"/>
        </a:spcBef>
        <a:spcAft>
          <a:spcPct val="0"/>
        </a:spcAft>
        <a:buChar char="–"/>
        <a:defRPr sz="2400" kern="1200">
          <a:solidFill>
            <a:schemeClr val="tx1"/>
          </a:solidFill>
          <a:latin typeface="+mn-lt"/>
          <a:ea typeface="+mn-ea"/>
          <a:cs typeface="+mn-cs"/>
        </a:defRPr>
      </a:lvl4pPr>
      <a:lvl5pPr marL="2436813" lvl="4" indent="-268288" algn="l" defTabSz="1081088" rtl="0" eaLnBrk="0" fontAlgn="base" hangingPunct="0">
        <a:spcBef>
          <a:spcPct val="20000"/>
        </a:spcBef>
        <a:spcAft>
          <a:spcPct val="0"/>
        </a:spcAft>
        <a:buChar char="»"/>
        <a:defRPr sz="2400" kern="1200">
          <a:solidFill>
            <a:schemeClr val="tx1"/>
          </a:solidFill>
          <a:latin typeface="+mn-lt"/>
          <a:ea typeface="+mn-ea"/>
          <a:cs typeface="+mn-cs"/>
        </a:defRPr>
      </a:lvl5pPr>
      <a:lvl6pPr marL="1816845" lvl="5" indent="-165176" algn="l" defTabSz="108415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6pPr>
      <a:lvl7pPr marL="2147189" lvl="6" indent="-165176" algn="l" defTabSz="108415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7pPr>
      <a:lvl8pPr marL="2477519" lvl="7" indent="-165176" algn="l" defTabSz="108415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8pPr>
      <a:lvl9pPr marL="2807854" lvl="8" indent="-165176" algn="l" defTabSz="108415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9pPr>
    </p:bodyStyle>
    <p:otherStyle>
      <a:lvl1pPr marL="0" lvl="0" indent="0" algn="l" defTabSz="660667" eaLnBrk="1" fontAlgn="base" latinLnBrk="0" hangingPunct="1">
        <a:lnSpc>
          <a:spcPct val="100000"/>
        </a:lnSpc>
        <a:spcBef>
          <a:spcPct val="0"/>
        </a:spcBef>
        <a:spcAft>
          <a:spcPct val="0"/>
        </a:spcAft>
        <a:buNone/>
        <a:defRPr sz="1300" b="0" i="0" u="none" kern="1200" baseline="0">
          <a:solidFill>
            <a:schemeClr val="tx1"/>
          </a:solidFill>
          <a:latin typeface="+mn-lt"/>
          <a:ea typeface="+mn-ea"/>
          <a:cs typeface="+mn-cs"/>
        </a:defRPr>
      </a:lvl1pPr>
      <a:lvl2pPr marL="330337" lvl="1"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2pPr>
      <a:lvl3pPr marL="660667" lvl="2"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3pPr>
      <a:lvl4pPr marL="991012" lvl="3"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4pPr>
      <a:lvl5pPr marL="1321348" lvl="4"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5pPr>
      <a:lvl6pPr marL="1651682" lvl="5"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6pPr>
      <a:lvl7pPr marL="1982023" lvl="6"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7pPr>
      <a:lvl8pPr marL="2312369" lvl="7"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8pPr>
      <a:lvl9pPr marL="2642702" lvl="8" indent="0" algn="l" defTabSz="660667"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4638"/>
            <a:ext cx="111099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17220" y="1600201"/>
            <a:ext cx="111099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172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217670" y="6245225"/>
            <a:ext cx="39090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8468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08E4CA3-D1C4-4342-9B02-3028B4BC2503}" type="slidenum">
              <a:rPr lang="en-US" altLang="en-US" smtClean="0">
                <a:solidFill>
                  <a:srgbClr val="000000"/>
                </a:solidFill>
                <a:latin typeface="Arial" panose="020B0604020202020204" pitchFamily="34" charset="0"/>
              </a:rPr>
              <a:pPr/>
              <a:t>‹#›</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99625072"/>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文本框 6"/>
          <p:cNvSpPr txBox="1">
            <a:spLocks noChangeArrowheads="1"/>
          </p:cNvSpPr>
          <p:nvPr userDrawn="1"/>
        </p:nvSpPr>
        <p:spPr bwMode="auto">
          <a:xfrm>
            <a:off x="4371975" y="2971801"/>
            <a:ext cx="3600450" cy="2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5" tIns="45667" rIns="91345" bIns="45667">
            <a:spAutoFit/>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a:defRPr/>
            </a:pPr>
            <a:r>
              <a:rPr lang="zh-CN" altLang="en-US" sz="300" smtClean="0">
                <a:solidFill>
                  <a:srgbClr val="FFFFFF"/>
                </a:solidFill>
                <a:latin typeface="inpin heiti"/>
                <a:ea typeface="inpin heiti"/>
                <a:cs typeface="inpin heiti"/>
                <a:sym typeface="+mn-ea"/>
              </a:rPr>
              <a:t>感谢您下载包图网平台上提供的</a:t>
            </a:r>
            <a:r>
              <a:rPr lang="en-US" altLang="zh-CN" sz="300" smtClean="0">
                <a:solidFill>
                  <a:srgbClr val="FFFFFF"/>
                </a:solidFill>
                <a:latin typeface="inpin heiti"/>
                <a:ea typeface="inpin heiti"/>
                <a:cs typeface="inpin heiti"/>
                <a:sym typeface="+mn-ea"/>
              </a:rPr>
              <a:t>PPT</a:t>
            </a:r>
            <a:r>
              <a:rPr lang="zh-CN" altLang="en-US" sz="300" smtClean="0">
                <a:solidFill>
                  <a:srgbClr val="FFFFFF"/>
                </a:solidFill>
                <a:latin typeface="inpin heiti"/>
                <a:ea typeface="inpin heiti"/>
                <a:cs typeface="inpin heiti"/>
                <a:sym typeface="+mn-ea"/>
              </a:rPr>
              <a:t>作品，为了您和包图网以及原创作者的利益，请勿复制、传播、销售，否则将承担法律责任！包图网将对作品进行维权，按照传播下载次数进行十倍的索取赔偿！</a:t>
            </a:r>
          </a:p>
          <a:p>
            <a:pPr>
              <a:defRPr/>
            </a:pPr>
            <a:r>
              <a:rPr lang="en-US" altLang="zh-CN" sz="600" smtClean="0">
                <a:solidFill>
                  <a:srgbClr val="FFFFFF"/>
                </a:solidFill>
                <a:latin typeface="inpin heiti"/>
                <a:ea typeface="inpin heiti"/>
                <a:cs typeface="inpin heiti"/>
                <a:sym typeface="+mn-ea"/>
              </a:rPr>
              <a:t>ibaotu.com</a:t>
            </a:r>
          </a:p>
        </p:txBody>
      </p:sp>
    </p:spTree>
    <p:extLst>
      <p:ext uri="{BB962C8B-B14F-4D97-AF65-F5344CB8AC3E}">
        <p14:creationId xmlns:p14="http://schemas.microsoft.com/office/powerpoint/2010/main" val="4207302372"/>
      </p:ext>
    </p:extLst>
  </p:cSld>
  <p:clrMap bg1="lt1" tx1="dk1" bg2="lt2" tx2="dk2" accent1="accent1" accent2="accent2" accent3="accent3" accent4="accent4" accent5="accent5" accent6="accent6" hlink="hlink" folHlink="folHlink"/>
  <p:sldLayoutIdLst>
    <p:sldLayoutId id="2147484073" r:id="rId1"/>
  </p:sldLayoutIdLst>
  <p:transition spd="slow" advClick="0" advTm="4000">
    <p:fade/>
  </p:transition>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7025"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4225"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2010" indent="-228363" algn="l" defTabSz="9134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738" indent="-228363" algn="l" defTabSz="9134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466" indent="-228363" algn="l" defTabSz="9134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191" indent="-228363" algn="l" defTabSz="9134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452" rtl="0" eaLnBrk="1" latinLnBrk="0" hangingPunct="1">
        <a:defRPr sz="1800" kern="1200">
          <a:solidFill>
            <a:schemeClr val="tx1"/>
          </a:solidFill>
          <a:latin typeface="+mn-lt"/>
          <a:ea typeface="+mn-ea"/>
          <a:cs typeface="+mn-cs"/>
        </a:defRPr>
      </a:lvl1pPr>
      <a:lvl2pPr marL="456725" algn="l" defTabSz="913452" rtl="0" eaLnBrk="1" latinLnBrk="0" hangingPunct="1">
        <a:defRPr sz="1800" kern="1200">
          <a:solidFill>
            <a:schemeClr val="tx1"/>
          </a:solidFill>
          <a:latin typeface="+mn-lt"/>
          <a:ea typeface="+mn-ea"/>
          <a:cs typeface="+mn-cs"/>
        </a:defRPr>
      </a:lvl2pPr>
      <a:lvl3pPr marL="913452" algn="l" defTabSz="913452" rtl="0" eaLnBrk="1" latinLnBrk="0" hangingPunct="1">
        <a:defRPr sz="1800" kern="1200">
          <a:solidFill>
            <a:schemeClr val="tx1"/>
          </a:solidFill>
          <a:latin typeface="+mn-lt"/>
          <a:ea typeface="+mn-ea"/>
          <a:cs typeface="+mn-cs"/>
        </a:defRPr>
      </a:lvl3pPr>
      <a:lvl4pPr marL="1370183" algn="l" defTabSz="913452" rtl="0" eaLnBrk="1" latinLnBrk="0" hangingPunct="1">
        <a:defRPr sz="1800" kern="1200">
          <a:solidFill>
            <a:schemeClr val="tx1"/>
          </a:solidFill>
          <a:latin typeface="+mn-lt"/>
          <a:ea typeface="+mn-ea"/>
          <a:cs typeface="+mn-cs"/>
        </a:defRPr>
      </a:lvl4pPr>
      <a:lvl5pPr marL="1826915" algn="l" defTabSz="913452" rtl="0" eaLnBrk="1" latinLnBrk="0" hangingPunct="1">
        <a:defRPr sz="1800" kern="1200">
          <a:solidFill>
            <a:schemeClr val="tx1"/>
          </a:solidFill>
          <a:latin typeface="+mn-lt"/>
          <a:ea typeface="+mn-ea"/>
          <a:cs typeface="+mn-cs"/>
        </a:defRPr>
      </a:lvl5pPr>
      <a:lvl6pPr marL="2283644" algn="l" defTabSz="913452" rtl="0" eaLnBrk="1" latinLnBrk="0" hangingPunct="1">
        <a:defRPr sz="1800" kern="1200">
          <a:solidFill>
            <a:schemeClr val="tx1"/>
          </a:solidFill>
          <a:latin typeface="+mn-lt"/>
          <a:ea typeface="+mn-ea"/>
          <a:cs typeface="+mn-cs"/>
        </a:defRPr>
      </a:lvl6pPr>
      <a:lvl7pPr marL="2740369" algn="l" defTabSz="913452" rtl="0" eaLnBrk="1" latinLnBrk="0" hangingPunct="1">
        <a:defRPr sz="1800" kern="1200">
          <a:solidFill>
            <a:schemeClr val="tx1"/>
          </a:solidFill>
          <a:latin typeface="+mn-lt"/>
          <a:ea typeface="+mn-ea"/>
          <a:cs typeface="+mn-cs"/>
        </a:defRPr>
      </a:lvl7pPr>
      <a:lvl8pPr marL="3197096" algn="l" defTabSz="913452" rtl="0" eaLnBrk="1" latinLnBrk="0" hangingPunct="1">
        <a:defRPr sz="1800" kern="1200">
          <a:solidFill>
            <a:schemeClr val="tx1"/>
          </a:solidFill>
          <a:latin typeface="+mn-lt"/>
          <a:ea typeface="+mn-ea"/>
          <a:cs typeface="+mn-cs"/>
        </a:defRPr>
      </a:lvl8pPr>
      <a:lvl9pPr marL="3653829" algn="l" defTabSz="91345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2530" name="图片 1033" descr="PPT素材-0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44" y="1589"/>
            <a:ext cx="1234011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816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advClick="0" advTm="3000">
    <p:random/>
  </p:transition>
  <p:hf sldNum="0" hdr="0"/>
  <p:txStyles>
    <p:titleStyle>
      <a:lvl1pPr algn="ctr" defTabSz="912813" rtl="0" eaLnBrk="0" fontAlgn="base" hangingPunct="0">
        <a:spcBef>
          <a:spcPct val="0"/>
        </a:spcBef>
        <a:spcAft>
          <a:spcPct val="0"/>
        </a:spcAft>
        <a:buClr>
          <a:srgbClr val="000000"/>
        </a:buClr>
        <a:defRPr sz="4400" kern="1200">
          <a:solidFill>
            <a:schemeClr val="tx2"/>
          </a:solidFill>
          <a:latin typeface="+mj-lt"/>
          <a:ea typeface="+mj-ea"/>
          <a:cs typeface="+mj-cs"/>
        </a:defRPr>
      </a:lvl1pPr>
      <a:lvl2pPr algn="ctr" defTabSz="912813"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2pPr>
      <a:lvl3pPr algn="ctr" defTabSz="912813"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3pPr>
      <a:lvl4pPr algn="ctr" defTabSz="912813"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4pPr>
      <a:lvl5pPr algn="ctr" defTabSz="912813" rtl="0" eaLnBrk="0" fontAlgn="base" hangingPunct="0">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5pPr>
      <a:lvl6pPr marL="457200" algn="ctr" defTabSz="912813" rtl="0" fontAlgn="base">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6pPr>
      <a:lvl7pPr marL="914400" algn="ctr" defTabSz="912813" rtl="0" fontAlgn="base">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7pPr>
      <a:lvl8pPr marL="1371600" algn="ctr" defTabSz="912813" rtl="0" fontAlgn="base">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8pPr>
      <a:lvl9pPr marL="1828800" algn="ctr" defTabSz="912813" rtl="0" fontAlgn="base">
        <a:spcBef>
          <a:spcPct val="0"/>
        </a:spcBef>
        <a:spcAft>
          <a:spcPct val="0"/>
        </a:spcAft>
        <a:buClr>
          <a:srgbClr val="000000"/>
        </a:buClr>
        <a:defRPr sz="4400">
          <a:solidFill>
            <a:schemeClr val="tx2"/>
          </a:solidFill>
          <a:latin typeface="Arial" panose="020B0604020202020204" pitchFamily="34" charset="0"/>
          <a:ea typeface="宋体" panose="02010600030101010101" pitchFamily="2" charset="-122"/>
        </a:defRPr>
      </a:lvl9pPr>
    </p:titleStyle>
    <p:bodyStyle>
      <a:lvl1pPr marL="341313" indent="-341313" algn="l" defTabSz="912813" rtl="0" eaLnBrk="0" fontAlgn="base" hangingPunct="0">
        <a:spcBef>
          <a:spcPct val="20000"/>
        </a:spcBef>
        <a:spcAft>
          <a:spcPct val="0"/>
        </a:spcAft>
        <a:buChar char="•"/>
        <a:defRPr sz="3200" kern="1200">
          <a:solidFill>
            <a:schemeClr val="tx1"/>
          </a:solidFill>
          <a:latin typeface="+mn-lt"/>
          <a:ea typeface="+mn-ea"/>
          <a:cs typeface="+mn-cs"/>
        </a:defRPr>
      </a:lvl1pPr>
      <a:lvl2pPr marL="741363" lvl="1" indent="-285750" algn="l" defTabSz="912813" rtl="0" eaLnBrk="0" fontAlgn="base" hangingPunct="0">
        <a:spcBef>
          <a:spcPct val="20000"/>
        </a:spcBef>
        <a:spcAft>
          <a:spcPct val="0"/>
        </a:spcAft>
        <a:buChar char="–"/>
        <a:defRPr sz="2800" kern="1200">
          <a:solidFill>
            <a:schemeClr val="tx1"/>
          </a:solidFill>
          <a:latin typeface="+mn-lt"/>
          <a:ea typeface="+mn-ea"/>
          <a:cs typeface="+mn-cs"/>
        </a:defRPr>
      </a:lvl2pPr>
      <a:lvl3pPr marL="1141413" lvl="2" indent="-227013" algn="l" defTabSz="912813" rtl="0" eaLnBrk="0" fontAlgn="base" hangingPunct="0">
        <a:spcBef>
          <a:spcPct val="20000"/>
        </a:spcBef>
        <a:spcAft>
          <a:spcPct val="0"/>
        </a:spcAft>
        <a:buChar char="•"/>
        <a:defRPr sz="2400" kern="1200">
          <a:solidFill>
            <a:schemeClr val="tx1"/>
          </a:solidFill>
          <a:latin typeface="+mn-lt"/>
          <a:ea typeface="+mn-ea"/>
          <a:cs typeface="+mn-cs"/>
        </a:defRPr>
      </a:lvl3pPr>
      <a:lvl4pPr marL="1598613" lvl="3" indent="-228600" algn="l" defTabSz="912813" rtl="0" eaLnBrk="0" fontAlgn="base" hangingPunct="0">
        <a:spcBef>
          <a:spcPct val="20000"/>
        </a:spcBef>
        <a:spcAft>
          <a:spcPct val="0"/>
        </a:spcAft>
        <a:buChar char="–"/>
        <a:defRPr sz="2000" kern="1200">
          <a:solidFill>
            <a:schemeClr val="tx1"/>
          </a:solidFill>
          <a:latin typeface="+mn-lt"/>
          <a:ea typeface="+mn-ea"/>
          <a:cs typeface="+mn-cs"/>
        </a:defRPr>
      </a:lvl4pPr>
      <a:lvl5pPr marL="2055813" lvl="4" indent="-227013" algn="l" defTabSz="912813" rtl="0" eaLnBrk="0" fontAlgn="base" hangingPunct="0">
        <a:spcBef>
          <a:spcPct val="20000"/>
        </a:spcBef>
        <a:spcAft>
          <a:spcPct val="0"/>
        </a:spcAft>
        <a:buChar char="»"/>
        <a:defRPr sz="2000" kern="1200">
          <a:solidFill>
            <a:schemeClr val="tx1"/>
          </a:solidFill>
          <a:latin typeface="+mn-lt"/>
          <a:ea typeface="+mn-ea"/>
          <a:cs typeface="+mn-cs"/>
        </a:defRPr>
      </a:lvl5pPr>
      <a:lvl6pPr marL="1531819" lvl="5" indent="-139254" algn="l" defTabSz="91405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10328" lvl="6" indent="-139254" algn="l" defTabSz="91405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8839" lvl="7" indent="-139254" algn="l" defTabSz="91405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7358" lvl="8" indent="-139254" algn="l" defTabSz="91405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7026"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513" lvl="1"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7026" lvl="2"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537" lvl="3"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4047" lvl="4"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2561" lvl="5"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1072" lvl="6"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9584" lvl="7"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8097" lvl="8" indent="0" algn="l" defTabSz="557026"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17221" y="274639"/>
            <a:ext cx="11109960" cy="1143000"/>
          </a:xfrm>
          <a:prstGeom prst="rect">
            <a:avLst/>
          </a:prstGeom>
        </p:spPr>
        <p:txBody>
          <a:bodyPr vert="horz" lIns="122715" tIns="61359" rIns="122715" bIns="61359" rtlCol="0" anchor="ctr">
            <a:normAutofit/>
          </a:bodyPr>
          <a:lstStyle/>
          <a:p>
            <a:r>
              <a:rPr lang="zh-CN" altLang="en-US"/>
              <a:t>单击此处编辑母版标题样式</a:t>
            </a:r>
          </a:p>
        </p:txBody>
      </p:sp>
      <p:sp>
        <p:nvSpPr>
          <p:cNvPr id="3" name="文本占位符 2"/>
          <p:cNvSpPr>
            <a:spLocks noGrp="1"/>
          </p:cNvSpPr>
          <p:nvPr>
            <p:ph type="body" idx="1"/>
          </p:nvPr>
        </p:nvSpPr>
        <p:spPr>
          <a:xfrm>
            <a:off x="617221" y="1600224"/>
            <a:ext cx="11109960" cy="4525963"/>
          </a:xfrm>
          <a:prstGeom prst="rect">
            <a:avLst/>
          </a:prstGeom>
        </p:spPr>
        <p:txBody>
          <a:bodyPr vert="horz" lIns="122715" tIns="61359" rIns="122715" bIns="6135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17220" y="6356376"/>
            <a:ext cx="2880360" cy="365125"/>
          </a:xfrm>
          <a:prstGeom prst="rect">
            <a:avLst/>
          </a:prstGeom>
        </p:spPr>
        <p:txBody>
          <a:bodyPr vert="horz" lIns="122715" tIns="61359" rIns="122715" bIns="61359" rtlCol="0" anchor="ctr"/>
          <a:lstStyle>
            <a:lvl1pPr algn="l">
              <a:defRPr sz="1600">
                <a:solidFill>
                  <a:schemeClr val="tx1">
                    <a:tint val="75000"/>
                  </a:schemeClr>
                </a:solidFill>
              </a:defRPr>
            </a:lvl1pPr>
          </a:lstStyle>
          <a:p>
            <a:pPr defTabSz="1227192" fontAlgn="auto">
              <a:spcBef>
                <a:spcPts val="0"/>
              </a:spcBef>
              <a:spcAft>
                <a:spcPts val="0"/>
              </a:spcAft>
            </a:pPr>
            <a:fld id="{5B7FB242-887E-4FBD-BBF2-BE5F9D1D0288}" type="datetimeFigureOut">
              <a:rPr lang="zh-CN" altLang="en-US" smtClean="0">
                <a:solidFill>
                  <a:prstClr val="black">
                    <a:tint val="75000"/>
                  </a:prstClr>
                </a:solidFill>
                <a:latin typeface="Calibri"/>
              </a:rPr>
              <a:pPr defTabSz="1227192" fontAlgn="auto">
                <a:spcBef>
                  <a:spcPts val="0"/>
                </a:spcBef>
                <a:spcAft>
                  <a:spcPts val="0"/>
                </a:spcAft>
              </a:pPr>
              <a:t>2021/10/16</a:t>
            </a:fld>
            <a:endParaRPr lang="zh-CN" altLang="en-US">
              <a:solidFill>
                <a:prstClr val="black">
                  <a:tint val="75000"/>
                </a:prstClr>
              </a:solidFill>
              <a:latin typeface="Calibri"/>
            </a:endParaRPr>
          </a:p>
        </p:txBody>
      </p:sp>
      <p:sp>
        <p:nvSpPr>
          <p:cNvPr id="5" name="页脚占位符 4"/>
          <p:cNvSpPr>
            <a:spLocks noGrp="1"/>
          </p:cNvSpPr>
          <p:nvPr>
            <p:ph type="ftr" sz="quarter" idx="3"/>
          </p:nvPr>
        </p:nvSpPr>
        <p:spPr>
          <a:xfrm>
            <a:off x="4217671" y="6356376"/>
            <a:ext cx="3909060" cy="365125"/>
          </a:xfrm>
          <a:prstGeom prst="rect">
            <a:avLst/>
          </a:prstGeom>
        </p:spPr>
        <p:txBody>
          <a:bodyPr vert="horz" lIns="122715" tIns="61359" rIns="122715" bIns="61359" rtlCol="0" anchor="ctr"/>
          <a:lstStyle>
            <a:lvl1pPr algn="ctr">
              <a:defRPr sz="1600">
                <a:solidFill>
                  <a:schemeClr val="tx1">
                    <a:tint val="75000"/>
                  </a:schemeClr>
                </a:solidFill>
              </a:defRPr>
            </a:lvl1pPr>
          </a:lstStyle>
          <a:p>
            <a:pPr defTabSz="1227192" fontAlgn="auto">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4"/>
          </p:nvPr>
        </p:nvSpPr>
        <p:spPr>
          <a:xfrm>
            <a:off x="8846820" y="6356376"/>
            <a:ext cx="2880360" cy="365125"/>
          </a:xfrm>
          <a:prstGeom prst="rect">
            <a:avLst/>
          </a:prstGeom>
        </p:spPr>
        <p:txBody>
          <a:bodyPr vert="horz" lIns="122715" tIns="61359" rIns="122715" bIns="61359" rtlCol="0" anchor="ctr"/>
          <a:lstStyle>
            <a:lvl1pPr algn="r">
              <a:defRPr sz="1600">
                <a:solidFill>
                  <a:schemeClr val="tx1">
                    <a:tint val="75000"/>
                  </a:schemeClr>
                </a:solidFill>
              </a:defRPr>
            </a:lvl1pPr>
          </a:lstStyle>
          <a:p>
            <a:pPr defTabSz="1227192" fontAlgn="auto">
              <a:spcBef>
                <a:spcPts val="0"/>
              </a:spcBef>
              <a:spcAft>
                <a:spcPts val="0"/>
              </a:spcAft>
            </a:pPr>
            <a:fld id="{A2FDD889-5730-4C0B-93DE-013744909241}" type="slidenum">
              <a:rPr lang="zh-CN" altLang="en-US" smtClean="0">
                <a:solidFill>
                  <a:prstClr val="black">
                    <a:tint val="75000"/>
                  </a:prstClr>
                </a:solidFill>
                <a:latin typeface="Calibri"/>
              </a:rPr>
              <a:pPr defTabSz="1227192" fontAlgn="auto">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79865027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1227192" rtl="0" eaLnBrk="1" latinLnBrk="0" hangingPunct="1">
        <a:spcBef>
          <a:spcPct val="0"/>
        </a:spcBef>
        <a:buNone/>
        <a:defRPr sz="5900" b="0" i="0" u="none" kern="1200">
          <a:solidFill>
            <a:schemeClr val="tx1"/>
          </a:solidFill>
          <a:latin typeface="+mj-lt"/>
          <a:ea typeface="+mj-ea"/>
          <a:cs typeface="+mj-cs"/>
        </a:defRPr>
      </a:lvl1pPr>
    </p:titleStyle>
    <p:bodyStyle>
      <a:lvl1pPr marL="460198" indent="-460198" algn="l" defTabSz="1227192"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087" indent="-383494" algn="l" defTabSz="1227192" rtl="0" eaLnBrk="1" latinLnBrk="0" hangingPunct="1">
        <a:spcBef>
          <a:spcPct val="20000"/>
        </a:spcBef>
        <a:buFont typeface="Arial" pitchFamily="34" charset="0"/>
        <a:buChar char="–"/>
        <a:defRPr sz="3800" b="0" i="0" u="none" kern="1200">
          <a:solidFill>
            <a:schemeClr val="tx1"/>
          </a:solidFill>
          <a:latin typeface="+mn-lt"/>
          <a:ea typeface="+mn-ea"/>
          <a:cs typeface="+mn-cs"/>
        </a:defRPr>
      </a:lvl2pPr>
      <a:lvl3pPr marL="1533987" indent="-306799" algn="l" defTabSz="122719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7583" indent="-306799" algn="l" defTabSz="122719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1170" indent="-306799" algn="l" defTabSz="122719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4768" indent="-306799" algn="l" defTabSz="122719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88356" indent="-306799" algn="l" defTabSz="122719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1949" indent="-306799" algn="l" defTabSz="122719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5548" indent="-306799" algn="l" defTabSz="122719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27192" rtl="0" eaLnBrk="1" latinLnBrk="0" hangingPunct="1">
        <a:defRPr sz="2400" kern="1200">
          <a:solidFill>
            <a:schemeClr val="tx1"/>
          </a:solidFill>
          <a:latin typeface="+mn-lt"/>
          <a:ea typeface="+mn-ea"/>
          <a:cs typeface="+mn-cs"/>
        </a:defRPr>
      </a:lvl1pPr>
      <a:lvl2pPr marL="613600" algn="l" defTabSz="1227192" rtl="0" eaLnBrk="1" latinLnBrk="0" hangingPunct="1">
        <a:defRPr sz="2400" kern="1200">
          <a:solidFill>
            <a:schemeClr val="tx1"/>
          </a:solidFill>
          <a:latin typeface="+mn-lt"/>
          <a:ea typeface="+mn-ea"/>
          <a:cs typeface="+mn-cs"/>
        </a:defRPr>
      </a:lvl2pPr>
      <a:lvl3pPr marL="1227192" algn="l" defTabSz="1227192" rtl="0" eaLnBrk="1" latinLnBrk="0" hangingPunct="1">
        <a:defRPr sz="2400" kern="1200">
          <a:solidFill>
            <a:schemeClr val="tx1"/>
          </a:solidFill>
          <a:latin typeface="+mn-lt"/>
          <a:ea typeface="+mn-ea"/>
          <a:cs typeface="+mn-cs"/>
        </a:defRPr>
      </a:lvl3pPr>
      <a:lvl4pPr marL="1840779" algn="l" defTabSz="1227192" rtl="0" eaLnBrk="1" latinLnBrk="0" hangingPunct="1">
        <a:defRPr sz="2400" kern="1200">
          <a:solidFill>
            <a:schemeClr val="tx1"/>
          </a:solidFill>
          <a:latin typeface="+mn-lt"/>
          <a:ea typeface="+mn-ea"/>
          <a:cs typeface="+mn-cs"/>
        </a:defRPr>
      </a:lvl4pPr>
      <a:lvl5pPr marL="2454377" algn="l" defTabSz="1227192" rtl="0" eaLnBrk="1" latinLnBrk="0" hangingPunct="1">
        <a:defRPr sz="2400" kern="1200">
          <a:solidFill>
            <a:schemeClr val="tx1"/>
          </a:solidFill>
          <a:latin typeface="+mn-lt"/>
          <a:ea typeface="+mn-ea"/>
          <a:cs typeface="+mn-cs"/>
        </a:defRPr>
      </a:lvl5pPr>
      <a:lvl6pPr marL="3067964" algn="l" defTabSz="1227192" rtl="0" eaLnBrk="1" latinLnBrk="0" hangingPunct="1">
        <a:defRPr sz="2400" kern="1200">
          <a:solidFill>
            <a:schemeClr val="tx1"/>
          </a:solidFill>
          <a:latin typeface="+mn-lt"/>
          <a:ea typeface="+mn-ea"/>
          <a:cs typeface="+mn-cs"/>
        </a:defRPr>
      </a:lvl6pPr>
      <a:lvl7pPr marL="3681562" algn="l" defTabSz="1227192" rtl="0" eaLnBrk="1" latinLnBrk="0" hangingPunct="1">
        <a:defRPr sz="2400" kern="1200">
          <a:solidFill>
            <a:schemeClr val="tx1"/>
          </a:solidFill>
          <a:latin typeface="+mn-lt"/>
          <a:ea typeface="+mn-ea"/>
          <a:cs typeface="+mn-cs"/>
        </a:defRPr>
      </a:lvl7pPr>
      <a:lvl8pPr marL="4295158" algn="l" defTabSz="1227192" rtl="0" eaLnBrk="1" latinLnBrk="0" hangingPunct="1">
        <a:defRPr sz="2400" kern="1200">
          <a:solidFill>
            <a:schemeClr val="tx1"/>
          </a:solidFill>
          <a:latin typeface="+mn-lt"/>
          <a:ea typeface="+mn-ea"/>
          <a:cs typeface="+mn-cs"/>
        </a:defRPr>
      </a:lvl8pPr>
      <a:lvl9pPr marL="4908748" algn="l" defTabSz="122719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610" y="183093"/>
            <a:ext cx="5554980" cy="762000"/>
          </a:xfrm>
          <a:prstGeom prst="rect">
            <a:avLst/>
          </a:prstGeom>
        </p:spPr>
        <p:txBody>
          <a:bodyPr vert="horz" lIns="61359" tIns="30679" rIns="61359" bIns="306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8610" y="1066817"/>
            <a:ext cx="5554980" cy="3017309"/>
          </a:xfrm>
          <a:prstGeom prst="rect">
            <a:avLst/>
          </a:prstGeom>
        </p:spPr>
        <p:txBody>
          <a:bodyPr vert="horz" lIns="61359" tIns="30679" rIns="61359" bIns="306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8610" y="4237590"/>
            <a:ext cx="1440180" cy="243417"/>
          </a:xfrm>
          <a:prstGeom prst="rect">
            <a:avLst/>
          </a:prstGeom>
        </p:spPr>
        <p:txBody>
          <a:bodyPr vert="horz" lIns="61359" tIns="30679" rIns="61359" bIns="30679" rtlCol="0" anchor="ctr"/>
          <a:lstStyle>
            <a:lvl1pPr algn="l">
              <a:defRPr sz="800">
                <a:solidFill>
                  <a:schemeClr val="tx1">
                    <a:tint val="75000"/>
                  </a:schemeClr>
                </a:solidFill>
              </a:defRPr>
            </a:lvl1pPr>
          </a:lstStyle>
          <a:p>
            <a:pPr defTabSz="613600" fontAlgn="auto">
              <a:spcBef>
                <a:spcPts val="0"/>
              </a:spcBef>
              <a:spcAft>
                <a:spcPts val="0"/>
              </a:spcAft>
            </a:pPr>
            <a:fld id="{1D8BD707-D9CF-40AE-B4C6-C98DA3205C09}" type="datetimeFigureOut">
              <a:rPr lang="en-US" smtClean="0">
                <a:solidFill>
                  <a:prstClr val="black">
                    <a:tint val="75000"/>
                  </a:prstClr>
                </a:solidFill>
                <a:latin typeface="Calibri"/>
              </a:rPr>
              <a:pPr defTabSz="613600" fontAlgn="auto">
                <a:spcBef>
                  <a:spcPts val="0"/>
                </a:spcBef>
                <a:spcAft>
                  <a:spcPts val="0"/>
                </a:spcAft>
              </a:pPr>
              <a:t>10/16/2021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108835" y="4237590"/>
            <a:ext cx="1954530" cy="243417"/>
          </a:xfrm>
          <a:prstGeom prst="rect">
            <a:avLst/>
          </a:prstGeom>
        </p:spPr>
        <p:txBody>
          <a:bodyPr vert="horz" lIns="61359" tIns="30679" rIns="61359" bIns="30679" rtlCol="0" anchor="ctr"/>
          <a:lstStyle>
            <a:lvl1pPr algn="ctr">
              <a:defRPr sz="800">
                <a:solidFill>
                  <a:schemeClr val="tx1">
                    <a:tint val="75000"/>
                  </a:schemeClr>
                </a:solidFill>
              </a:defRPr>
            </a:lvl1pPr>
          </a:lstStyle>
          <a:p>
            <a:pPr defTabSz="6136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4423410" y="4237590"/>
            <a:ext cx="1440180" cy="243417"/>
          </a:xfrm>
          <a:prstGeom prst="rect">
            <a:avLst/>
          </a:prstGeom>
        </p:spPr>
        <p:txBody>
          <a:bodyPr vert="horz" lIns="61359" tIns="30679" rIns="61359" bIns="30679" rtlCol="0" anchor="ctr"/>
          <a:lstStyle>
            <a:lvl1pPr algn="r">
              <a:defRPr sz="800">
                <a:solidFill>
                  <a:schemeClr val="tx1">
                    <a:tint val="75000"/>
                  </a:schemeClr>
                </a:solidFill>
              </a:defRPr>
            </a:lvl1pPr>
          </a:lstStyle>
          <a:p>
            <a:pPr defTabSz="613600" fontAlgn="auto">
              <a:spcBef>
                <a:spcPts val="0"/>
              </a:spcBef>
              <a:spcAft>
                <a:spcPts val="0"/>
              </a:spcAft>
            </a:pPr>
            <a:fld id="{B6F15528-21DE-4FAA-801E-634DDDAF4B2B}" type="slidenum">
              <a:rPr lang="en-US" smtClean="0">
                <a:solidFill>
                  <a:prstClr val="black">
                    <a:tint val="75000"/>
                  </a:prstClr>
                </a:solidFill>
                <a:latin typeface="Calibri"/>
              </a:rPr>
              <a:pPr defTabSz="6136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084508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613600" rtl="0" eaLnBrk="1" latinLnBrk="0" hangingPunct="1">
        <a:spcBef>
          <a:spcPct val="0"/>
        </a:spcBef>
        <a:buNone/>
        <a:defRPr sz="3000" kern="1200">
          <a:solidFill>
            <a:schemeClr val="tx1"/>
          </a:solidFill>
          <a:latin typeface="+mj-lt"/>
          <a:ea typeface="+mj-ea"/>
          <a:cs typeface="+mj-cs"/>
        </a:defRPr>
      </a:lvl1pPr>
    </p:titleStyle>
    <p:bodyStyle>
      <a:lvl1pPr marL="230093" indent="-230093" algn="l" defTabSz="6136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8543" indent="-191749" algn="l" defTabSz="613600"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6995" indent="-153395" algn="l" defTabSz="6136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3785" indent="-153395" algn="l" defTabSz="6136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80594" indent="-153395" algn="l" defTabSz="6136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87384" indent="-153395" algn="l" defTabSz="613600"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94181" indent="-153395" algn="l" defTabSz="613600"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300975" indent="-153395" algn="l" defTabSz="613600"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607774" indent="-153395" algn="l" defTabSz="613600"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13600" rtl="0" eaLnBrk="1" latinLnBrk="0" hangingPunct="1">
        <a:defRPr sz="1200" kern="1200">
          <a:solidFill>
            <a:schemeClr val="tx1"/>
          </a:solidFill>
          <a:latin typeface="+mn-lt"/>
          <a:ea typeface="+mn-ea"/>
          <a:cs typeface="+mn-cs"/>
        </a:defRPr>
      </a:lvl1pPr>
      <a:lvl2pPr marL="306799" algn="l" defTabSz="613600" rtl="0" eaLnBrk="1" latinLnBrk="0" hangingPunct="1">
        <a:defRPr sz="1200" kern="1200">
          <a:solidFill>
            <a:schemeClr val="tx1"/>
          </a:solidFill>
          <a:latin typeface="+mn-lt"/>
          <a:ea typeface="+mn-ea"/>
          <a:cs typeface="+mn-cs"/>
        </a:defRPr>
      </a:lvl2pPr>
      <a:lvl3pPr marL="613600" algn="l" defTabSz="613600" rtl="0" eaLnBrk="1" latinLnBrk="0" hangingPunct="1">
        <a:defRPr sz="1200" kern="1200">
          <a:solidFill>
            <a:schemeClr val="tx1"/>
          </a:solidFill>
          <a:latin typeface="+mn-lt"/>
          <a:ea typeface="+mn-ea"/>
          <a:cs typeface="+mn-cs"/>
        </a:defRPr>
      </a:lvl3pPr>
      <a:lvl4pPr marL="920389" algn="l" defTabSz="613600" rtl="0" eaLnBrk="1" latinLnBrk="0" hangingPunct="1">
        <a:defRPr sz="1200" kern="1200">
          <a:solidFill>
            <a:schemeClr val="tx1"/>
          </a:solidFill>
          <a:latin typeface="+mn-lt"/>
          <a:ea typeface="+mn-ea"/>
          <a:cs typeface="+mn-cs"/>
        </a:defRPr>
      </a:lvl4pPr>
      <a:lvl5pPr marL="1227192" algn="l" defTabSz="613600" rtl="0" eaLnBrk="1" latinLnBrk="0" hangingPunct="1">
        <a:defRPr sz="1200" kern="1200">
          <a:solidFill>
            <a:schemeClr val="tx1"/>
          </a:solidFill>
          <a:latin typeface="+mn-lt"/>
          <a:ea typeface="+mn-ea"/>
          <a:cs typeface="+mn-cs"/>
        </a:defRPr>
      </a:lvl5pPr>
      <a:lvl6pPr marL="1533987" algn="l" defTabSz="613600" rtl="0" eaLnBrk="1" latinLnBrk="0" hangingPunct="1">
        <a:defRPr sz="1200" kern="1200">
          <a:solidFill>
            <a:schemeClr val="tx1"/>
          </a:solidFill>
          <a:latin typeface="+mn-lt"/>
          <a:ea typeface="+mn-ea"/>
          <a:cs typeface="+mn-cs"/>
        </a:defRPr>
      </a:lvl6pPr>
      <a:lvl7pPr marL="1840779" algn="l" defTabSz="613600" rtl="0" eaLnBrk="1" latinLnBrk="0" hangingPunct="1">
        <a:defRPr sz="1200" kern="1200">
          <a:solidFill>
            <a:schemeClr val="tx1"/>
          </a:solidFill>
          <a:latin typeface="+mn-lt"/>
          <a:ea typeface="+mn-ea"/>
          <a:cs typeface="+mn-cs"/>
        </a:defRPr>
      </a:lvl7pPr>
      <a:lvl8pPr marL="2147583" algn="l" defTabSz="613600" rtl="0" eaLnBrk="1" latinLnBrk="0" hangingPunct="1">
        <a:defRPr sz="1200" kern="1200">
          <a:solidFill>
            <a:schemeClr val="tx1"/>
          </a:solidFill>
          <a:latin typeface="+mn-lt"/>
          <a:ea typeface="+mn-ea"/>
          <a:cs typeface="+mn-cs"/>
        </a:defRPr>
      </a:lvl8pPr>
      <a:lvl9pPr marL="2454377" algn="l" defTabSz="61360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610" y="183093"/>
            <a:ext cx="5554980" cy="762000"/>
          </a:xfrm>
          <a:prstGeom prst="rect">
            <a:avLst/>
          </a:prstGeom>
        </p:spPr>
        <p:txBody>
          <a:bodyPr vert="horz" lIns="61363" tIns="30681" rIns="61363" bIns="306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8610" y="1066817"/>
            <a:ext cx="5554980" cy="3017309"/>
          </a:xfrm>
          <a:prstGeom prst="rect">
            <a:avLst/>
          </a:prstGeom>
        </p:spPr>
        <p:txBody>
          <a:bodyPr vert="horz" lIns="61363" tIns="30681" rIns="61363" bIns="306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8610" y="4237590"/>
            <a:ext cx="1440180" cy="243417"/>
          </a:xfrm>
          <a:prstGeom prst="rect">
            <a:avLst/>
          </a:prstGeom>
        </p:spPr>
        <p:txBody>
          <a:bodyPr vert="horz" lIns="61363" tIns="30681" rIns="61363" bIns="30681" rtlCol="0" anchor="ctr"/>
          <a:lstStyle>
            <a:lvl1pPr algn="l">
              <a:defRPr sz="800">
                <a:solidFill>
                  <a:schemeClr val="tx1">
                    <a:tint val="75000"/>
                  </a:schemeClr>
                </a:solidFill>
              </a:defRPr>
            </a:lvl1pPr>
          </a:lstStyle>
          <a:p>
            <a:pPr defTabSz="613639" fontAlgn="auto">
              <a:spcBef>
                <a:spcPts val="0"/>
              </a:spcBef>
              <a:spcAft>
                <a:spcPts val="0"/>
              </a:spcAft>
            </a:pPr>
            <a:fld id="{1D8BD707-D9CF-40AE-B4C6-C98DA3205C09}" type="datetimeFigureOut">
              <a:rPr lang="en-US" smtClean="0">
                <a:solidFill>
                  <a:prstClr val="black">
                    <a:tint val="75000"/>
                  </a:prstClr>
                </a:solidFill>
                <a:latin typeface="Calibri"/>
              </a:rPr>
              <a:pPr defTabSz="613639" fontAlgn="auto">
                <a:spcBef>
                  <a:spcPts val="0"/>
                </a:spcBef>
                <a:spcAft>
                  <a:spcPts val="0"/>
                </a:spcAft>
              </a:pPr>
              <a:t>10/16/2021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108835" y="4237590"/>
            <a:ext cx="1954530" cy="243417"/>
          </a:xfrm>
          <a:prstGeom prst="rect">
            <a:avLst/>
          </a:prstGeom>
        </p:spPr>
        <p:txBody>
          <a:bodyPr vert="horz" lIns="61363" tIns="30681" rIns="61363" bIns="30681" rtlCol="0" anchor="ctr"/>
          <a:lstStyle>
            <a:lvl1pPr algn="ctr">
              <a:defRPr sz="800">
                <a:solidFill>
                  <a:schemeClr val="tx1">
                    <a:tint val="75000"/>
                  </a:schemeClr>
                </a:solidFill>
              </a:defRPr>
            </a:lvl1pPr>
          </a:lstStyle>
          <a:p>
            <a:pPr defTabSz="613639"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4423410" y="4237590"/>
            <a:ext cx="1440180" cy="243417"/>
          </a:xfrm>
          <a:prstGeom prst="rect">
            <a:avLst/>
          </a:prstGeom>
        </p:spPr>
        <p:txBody>
          <a:bodyPr vert="horz" lIns="61363" tIns="30681" rIns="61363" bIns="30681" rtlCol="0" anchor="ctr"/>
          <a:lstStyle>
            <a:lvl1pPr algn="r">
              <a:defRPr sz="800">
                <a:solidFill>
                  <a:schemeClr val="tx1">
                    <a:tint val="75000"/>
                  </a:schemeClr>
                </a:solidFill>
              </a:defRPr>
            </a:lvl1pPr>
          </a:lstStyle>
          <a:p>
            <a:pPr defTabSz="613639" fontAlgn="auto">
              <a:spcBef>
                <a:spcPts val="0"/>
              </a:spcBef>
              <a:spcAft>
                <a:spcPts val="0"/>
              </a:spcAft>
            </a:pPr>
            <a:fld id="{B6F15528-21DE-4FAA-801E-634DDDAF4B2B}" type="slidenum">
              <a:rPr lang="en-US" smtClean="0">
                <a:solidFill>
                  <a:prstClr val="black">
                    <a:tint val="75000"/>
                  </a:prstClr>
                </a:solidFill>
                <a:latin typeface="Calibri"/>
              </a:rPr>
              <a:pPr defTabSz="613639"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306324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613639" rtl="0" eaLnBrk="1" latinLnBrk="0" hangingPunct="1">
        <a:spcBef>
          <a:spcPct val="0"/>
        </a:spcBef>
        <a:buNone/>
        <a:defRPr sz="3000" kern="1200">
          <a:solidFill>
            <a:schemeClr val="tx1"/>
          </a:solidFill>
          <a:latin typeface="+mj-lt"/>
          <a:ea typeface="+mj-ea"/>
          <a:cs typeface="+mj-cs"/>
        </a:defRPr>
      </a:lvl1pPr>
    </p:titleStyle>
    <p:bodyStyle>
      <a:lvl1pPr marL="230110" indent="-230110" algn="l" defTabSz="613639"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8576" indent="-191761" algn="l" defTabSz="613639"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7043" indent="-153405" algn="l" defTabSz="6136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3854" indent="-153405" algn="l" defTabSz="613639"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80681" indent="-153405" algn="l" defTabSz="613639"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87493" indent="-153405" algn="l" defTabSz="61363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94308" indent="-153405" algn="l" defTabSz="61363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301122" indent="-153405" algn="l" defTabSz="61363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607941" indent="-153405" algn="l" defTabSz="61363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13639" rtl="0" eaLnBrk="1" latinLnBrk="0" hangingPunct="1">
        <a:defRPr sz="1200" kern="1200">
          <a:solidFill>
            <a:schemeClr val="tx1"/>
          </a:solidFill>
          <a:latin typeface="+mn-lt"/>
          <a:ea typeface="+mn-ea"/>
          <a:cs typeface="+mn-cs"/>
        </a:defRPr>
      </a:lvl1pPr>
      <a:lvl2pPr marL="306818" algn="l" defTabSz="613639" rtl="0" eaLnBrk="1" latinLnBrk="0" hangingPunct="1">
        <a:defRPr sz="1200" kern="1200">
          <a:solidFill>
            <a:schemeClr val="tx1"/>
          </a:solidFill>
          <a:latin typeface="+mn-lt"/>
          <a:ea typeface="+mn-ea"/>
          <a:cs typeface="+mn-cs"/>
        </a:defRPr>
      </a:lvl2pPr>
      <a:lvl3pPr marL="613639" algn="l" defTabSz="613639" rtl="0" eaLnBrk="1" latinLnBrk="0" hangingPunct="1">
        <a:defRPr sz="1200" kern="1200">
          <a:solidFill>
            <a:schemeClr val="tx1"/>
          </a:solidFill>
          <a:latin typeface="+mn-lt"/>
          <a:ea typeface="+mn-ea"/>
          <a:cs typeface="+mn-cs"/>
        </a:defRPr>
      </a:lvl3pPr>
      <a:lvl4pPr marL="920449" algn="l" defTabSz="613639" rtl="0" eaLnBrk="1" latinLnBrk="0" hangingPunct="1">
        <a:defRPr sz="1200" kern="1200">
          <a:solidFill>
            <a:schemeClr val="tx1"/>
          </a:solidFill>
          <a:latin typeface="+mn-lt"/>
          <a:ea typeface="+mn-ea"/>
          <a:cs typeface="+mn-cs"/>
        </a:defRPr>
      </a:lvl4pPr>
      <a:lvl5pPr marL="1227268" algn="l" defTabSz="613639" rtl="0" eaLnBrk="1" latinLnBrk="0" hangingPunct="1">
        <a:defRPr sz="1200" kern="1200">
          <a:solidFill>
            <a:schemeClr val="tx1"/>
          </a:solidFill>
          <a:latin typeface="+mn-lt"/>
          <a:ea typeface="+mn-ea"/>
          <a:cs typeface="+mn-cs"/>
        </a:defRPr>
      </a:lvl5pPr>
      <a:lvl6pPr marL="1534085" algn="l" defTabSz="613639" rtl="0" eaLnBrk="1" latinLnBrk="0" hangingPunct="1">
        <a:defRPr sz="1200" kern="1200">
          <a:solidFill>
            <a:schemeClr val="tx1"/>
          </a:solidFill>
          <a:latin typeface="+mn-lt"/>
          <a:ea typeface="+mn-ea"/>
          <a:cs typeface="+mn-cs"/>
        </a:defRPr>
      </a:lvl6pPr>
      <a:lvl7pPr marL="1840897" algn="l" defTabSz="613639" rtl="0" eaLnBrk="1" latinLnBrk="0" hangingPunct="1">
        <a:defRPr sz="1200" kern="1200">
          <a:solidFill>
            <a:schemeClr val="tx1"/>
          </a:solidFill>
          <a:latin typeface="+mn-lt"/>
          <a:ea typeface="+mn-ea"/>
          <a:cs typeface="+mn-cs"/>
        </a:defRPr>
      </a:lvl7pPr>
      <a:lvl8pPr marL="2147719" algn="l" defTabSz="613639" rtl="0" eaLnBrk="1" latinLnBrk="0" hangingPunct="1">
        <a:defRPr sz="1200" kern="1200">
          <a:solidFill>
            <a:schemeClr val="tx1"/>
          </a:solidFill>
          <a:latin typeface="+mn-lt"/>
          <a:ea typeface="+mn-ea"/>
          <a:cs typeface="+mn-cs"/>
        </a:defRPr>
      </a:lvl8pPr>
      <a:lvl9pPr marL="2454534" algn="l" defTabSz="613639"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610" y="183093"/>
            <a:ext cx="5554980" cy="762000"/>
          </a:xfrm>
          <a:prstGeom prst="rect">
            <a:avLst/>
          </a:prstGeom>
        </p:spPr>
        <p:txBody>
          <a:bodyPr vert="horz" lIns="61369" tIns="30685" rIns="61369" bIns="3068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8610" y="1066817"/>
            <a:ext cx="5554980" cy="3017309"/>
          </a:xfrm>
          <a:prstGeom prst="rect">
            <a:avLst/>
          </a:prstGeom>
        </p:spPr>
        <p:txBody>
          <a:bodyPr vert="horz" lIns="61369" tIns="30685" rIns="61369" bIns="306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8610" y="4237590"/>
            <a:ext cx="1440180" cy="243417"/>
          </a:xfrm>
          <a:prstGeom prst="rect">
            <a:avLst/>
          </a:prstGeom>
        </p:spPr>
        <p:txBody>
          <a:bodyPr vert="horz" lIns="61369" tIns="30685" rIns="61369" bIns="30685" rtlCol="0" anchor="ctr"/>
          <a:lstStyle>
            <a:lvl1pPr algn="l">
              <a:defRPr sz="800">
                <a:solidFill>
                  <a:schemeClr val="tx1">
                    <a:tint val="75000"/>
                  </a:schemeClr>
                </a:solidFill>
              </a:defRPr>
            </a:lvl1pPr>
          </a:lstStyle>
          <a:p>
            <a:pPr defTabSz="613716" fontAlgn="auto">
              <a:spcBef>
                <a:spcPts val="0"/>
              </a:spcBef>
              <a:spcAft>
                <a:spcPts val="0"/>
              </a:spcAft>
            </a:pPr>
            <a:fld id="{1D8BD707-D9CF-40AE-B4C6-C98DA3205C09}" type="datetimeFigureOut">
              <a:rPr lang="en-US" smtClean="0">
                <a:solidFill>
                  <a:prstClr val="black">
                    <a:tint val="75000"/>
                  </a:prstClr>
                </a:solidFill>
                <a:latin typeface="Calibri"/>
              </a:rPr>
              <a:pPr defTabSz="613716" fontAlgn="auto">
                <a:spcBef>
                  <a:spcPts val="0"/>
                </a:spcBef>
                <a:spcAft>
                  <a:spcPts val="0"/>
                </a:spcAft>
              </a:pPr>
              <a:t>10/16/2021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108835" y="4237590"/>
            <a:ext cx="1954530" cy="243417"/>
          </a:xfrm>
          <a:prstGeom prst="rect">
            <a:avLst/>
          </a:prstGeom>
        </p:spPr>
        <p:txBody>
          <a:bodyPr vert="horz" lIns="61369" tIns="30685" rIns="61369" bIns="30685" rtlCol="0" anchor="ctr"/>
          <a:lstStyle>
            <a:lvl1pPr algn="ctr">
              <a:defRPr sz="800">
                <a:solidFill>
                  <a:schemeClr val="tx1">
                    <a:tint val="75000"/>
                  </a:schemeClr>
                </a:solidFill>
              </a:defRPr>
            </a:lvl1pPr>
          </a:lstStyle>
          <a:p>
            <a:pPr defTabSz="613716"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4423410" y="4237590"/>
            <a:ext cx="1440180" cy="243417"/>
          </a:xfrm>
          <a:prstGeom prst="rect">
            <a:avLst/>
          </a:prstGeom>
        </p:spPr>
        <p:txBody>
          <a:bodyPr vert="horz" lIns="61369" tIns="30685" rIns="61369" bIns="30685" rtlCol="0" anchor="ctr"/>
          <a:lstStyle>
            <a:lvl1pPr algn="r">
              <a:defRPr sz="800">
                <a:solidFill>
                  <a:schemeClr val="tx1">
                    <a:tint val="75000"/>
                  </a:schemeClr>
                </a:solidFill>
              </a:defRPr>
            </a:lvl1pPr>
          </a:lstStyle>
          <a:p>
            <a:pPr defTabSz="613716" fontAlgn="auto">
              <a:spcBef>
                <a:spcPts val="0"/>
              </a:spcBef>
              <a:spcAft>
                <a:spcPts val="0"/>
              </a:spcAft>
            </a:pPr>
            <a:fld id="{B6F15528-21DE-4FAA-801E-634DDDAF4B2B}" type="slidenum">
              <a:rPr lang="en-US" smtClean="0">
                <a:solidFill>
                  <a:prstClr val="black">
                    <a:tint val="75000"/>
                  </a:prstClr>
                </a:solidFill>
                <a:latin typeface="Calibri"/>
              </a:rPr>
              <a:pPr defTabSz="613716"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741488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613716" rtl="0" eaLnBrk="1" latinLnBrk="0" hangingPunct="1">
        <a:spcBef>
          <a:spcPct val="0"/>
        </a:spcBef>
        <a:buNone/>
        <a:defRPr sz="3000" kern="1200">
          <a:solidFill>
            <a:schemeClr val="tx1"/>
          </a:solidFill>
          <a:latin typeface="+mj-lt"/>
          <a:ea typeface="+mj-ea"/>
          <a:cs typeface="+mj-cs"/>
        </a:defRPr>
      </a:lvl1pPr>
    </p:titleStyle>
    <p:bodyStyle>
      <a:lvl1pPr marL="230138" indent="-230138" algn="l" defTabSz="613716"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8639" indent="-191786" algn="l" defTabSz="613716"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7142" indent="-153425" algn="l" defTabSz="613716"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3992" indent="-153425" algn="l" defTabSz="613716"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80858" indent="-153425" algn="l" defTabSz="613716"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87708" indent="-153425" algn="l" defTabSz="613716"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94562" indent="-153425" algn="l" defTabSz="613716"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301417" indent="-153425" algn="l" defTabSz="613716"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608275" indent="-153425" algn="l" defTabSz="613716"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13716" rtl="0" eaLnBrk="1" latinLnBrk="0" hangingPunct="1">
        <a:defRPr sz="1200" kern="1200">
          <a:solidFill>
            <a:schemeClr val="tx1"/>
          </a:solidFill>
          <a:latin typeface="+mn-lt"/>
          <a:ea typeface="+mn-ea"/>
          <a:cs typeface="+mn-cs"/>
        </a:defRPr>
      </a:lvl1pPr>
      <a:lvl2pPr marL="306857" algn="l" defTabSz="613716" rtl="0" eaLnBrk="1" latinLnBrk="0" hangingPunct="1">
        <a:defRPr sz="1200" kern="1200">
          <a:solidFill>
            <a:schemeClr val="tx1"/>
          </a:solidFill>
          <a:latin typeface="+mn-lt"/>
          <a:ea typeface="+mn-ea"/>
          <a:cs typeface="+mn-cs"/>
        </a:defRPr>
      </a:lvl2pPr>
      <a:lvl3pPr marL="613716" algn="l" defTabSz="613716" rtl="0" eaLnBrk="1" latinLnBrk="0" hangingPunct="1">
        <a:defRPr sz="1200" kern="1200">
          <a:solidFill>
            <a:schemeClr val="tx1"/>
          </a:solidFill>
          <a:latin typeface="+mn-lt"/>
          <a:ea typeface="+mn-ea"/>
          <a:cs typeface="+mn-cs"/>
        </a:defRPr>
      </a:lvl3pPr>
      <a:lvl4pPr marL="920566" algn="l" defTabSz="613716" rtl="0" eaLnBrk="1" latinLnBrk="0" hangingPunct="1">
        <a:defRPr sz="1200" kern="1200">
          <a:solidFill>
            <a:schemeClr val="tx1"/>
          </a:solidFill>
          <a:latin typeface="+mn-lt"/>
          <a:ea typeface="+mn-ea"/>
          <a:cs typeface="+mn-cs"/>
        </a:defRPr>
      </a:lvl4pPr>
      <a:lvl5pPr marL="1227426" algn="l" defTabSz="613716" rtl="0" eaLnBrk="1" latinLnBrk="0" hangingPunct="1">
        <a:defRPr sz="1200" kern="1200">
          <a:solidFill>
            <a:schemeClr val="tx1"/>
          </a:solidFill>
          <a:latin typeface="+mn-lt"/>
          <a:ea typeface="+mn-ea"/>
          <a:cs typeface="+mn-cs"/>
        </a:defRPr>
      </a:lvl5pPr>
      <a:lvl6pPr marL="1534282" algn="l" defTabSz="613716" rtl="0" eaLnBrk="1" latinLnBrk="0" hangingPunct="1">
        <a:defRPr sz="1200" kern="1200">
          <a:solidFill>
            <a:schemeClr val="tx1"/>
          </a:solidFill>
          <a:latin typeface="+mn-lt"/>
          <a:ea typeface="+mn-ea"/>
          <a:cs typeface="+mn-cs"/>
        </a:defRPr>
      </a:lvl6pPr>
      <a:lvl7pPr marL="1841133" algn="l" defTabSz="613716" rtl="0" eaLnBrk="1" latinLnBrk="0" hangingPunct="1">
        <a:defRPr sz="1200" kern="1200">
          <a:solidFill>
            <a:schemeClr val="tx1"/>
          </a:solidFill>
          <a:latin typeface="+mn-lt"/>
          <a:ea typeface="+mn-ea"/>
          <a:cs typeface="+mn-cs"/>
        </a:defRPr>
      </a:lvl7pPr>
      <a:lvl8pPr marL="2147993" algn="l" defTabSz="613716" rtl="0" eaLnBrk="1" latinLnBrk="0" hangingPunct="1">
        <a:defRPr sz="1200" kern="1200">
          <a:solidFill>
            <a:schemeClr val="tx1"/>
          </a:solidFill>
          <a:latin typeface="+mn-lt"/>
          <a:ea typeface="+mn-ea"/>
          <a:cs typeface="+mn-cs"/>
        </a:defRPr>
      </a:lvl8pPr>
      <a:lvl9pPr marL="2454848" algn="l" defTabSz="613716"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610" y="183093"/>
            <a:ext cx="5554980" cy="762000"/>
          </a:xfrm>
          <a:prstGeom prst="rect">
            <a:avLst/>
          </a:prstGeom>
        </p:spPr>
        <p:txBody>
          <a:bodyPr vert="horz" lIns="61382" tIns="30691" rIns="61382" bIns="306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8610" y="1066817"/>
            <a:ext cx="5554980" cy="3017309"/>
          </a:xfrm>
          <a:prstGeom prst="rect">
            <a:avLst/>
          </a:prstGeom>
        </p:spPr>
        <p:txBody>
          <a:bodyPr vert="horz" lIns="61382" tIns="30691" rIns="61382" bIns="306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8610" y="4237582"/>
            <a:ext cx="1440180" cy="243417"/>
          </a:xfrm>
          <a:prstGeom prst="rect">
            <a:avLst/>
          </a:prstGeom>
        </p:spPr>
        <p:txBody>
          <a:bodyPr vert="horz" lIns="61382" tIns="30691" rIns="61382" bIns="30691" rtlCol="0" anchor="ctr"/>
          <a:lstStyle>
            <a:lvl1pPr algn="l">
              <a:defRPr sz="800">
                <a:solidFill>
                  <a:schemeClr val="tx1">
                    <a:tint val="75000"/>
                  </a:schemeClr>
                </a:solidFill>
              </a:defRPr>
            </a:lvl1pPr>
          </a:lstStyle>
          <a:p>
            <a:pPr defTabSz="613833" fontAlgn="auto">
              <a:spcBef>
                <a:spcPts val="0"/>
              </a:spcBef>
              <a:spcAft>
                <a:spcPts val="0"/>
              </a:spcAft>
            </a:pPr>
            <a:fld id="{1D8BD707-D9CF-40AE-B4C6-C98DA3205C09}" type="datetimeFigureOut">
              <a:rPr lang="en-US" smtClean="0">
                <a:solidFill>
                  <a:prstClr val="black">
                    <a:tint val="75000"/>
                  </a:prstClr>
                </a:solidFill>
                <a:latin typeface="Calibri"/>
              </a:rPr>
              <a:pPr defTabSz="613833" fontAlgn="auto">
                <a:spcBef>
                  <a:spcPts val="0"/>
                </a:spcBef>
                <a:spcAft>
                  <a:spcPts val="0"/>
                </a:spcAft>
              </a:pPr>
              <a:t>10/16/2021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108835" y="4237582"/>
            <a:ext cx="1954530" cy="243417"/>
          </a:xfrm>
          <a:prstGeom prst="rect">
            <a:avLst/>
          </a:prstGeom>
        </p:spPr>
        <p:txBody>
          <a:bodyPr vert="horz" lIns="61382" tIns="30691" rIns="61382" bIns="30691" rtlCol="0" anchor="ctr"/>
          <a:lstStyle>
            <a:lvl1pPr algn="ctr">
              <a:defRPr sz="800">
                <a:solidFill>
                  <a:schemeClr val="tx1">
                    <a:tint val="75000"/>
                  </a:schemeClr>
                </a:solidFill>
              </a:defRPr>
            </a:lvl1pPr>
          </a:lstStyle>
          <a:p>
            <a:pPr defTabSz="613833"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4423410" y="4237582"/>
            <a:ext cx="1440180" cy="243417"/>
          </a:xfrm>
          <a:prstGeom prst="rect">
            <a:avLst/>
          </a:prstGeom>
        </p:spPr>
        <p:txBody>
          <a:bodyPr vert="horz" lIns="61382" tIns="30691" rIns="61382" bIns="30691" rtlCol="0" anchor="ctr"/>
          <a:lstStyle>
            <a:lvl1pPr algn="r">
              <a:defRPr sz="800">
                <a:solidFill>
                  <a:schemeClr val="tx1">
                    <a:tint val="75000"/>
                  </a:schemeClr>
                </a:solidFill>
              </a:defRPr>
            </a:lvl1pPr>
          </a:lstStyle>
          <a:p>
            <a:pPr defTabSz="613833" fontAlgn="auto">
              <a:spcBef>
                <a:spcPts val="0"/>
              </a:spcBef>
              <a:spcAft>
                <a:spcPts val="0"/>
              </a:spcAft>
            </a:pPr>
            <a:fld id="{B6F15528-21DE-4FAA-801E-634DDDAF4B2B}" type="slidenum">
              <a:rPr lang="en-US" smtClean="0">
                <a:solidFill>
                  <a:prstClr val="black">
                    <a:tint val="75000"/>
                  </a:prstClr>
                </a:solidFill>
                <a:latin typeface="Calibri"/>
              </a:rPr>
              <a:pPr defTabSz="613833"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363884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613833" rtl="0" eaLnBrk="1" latinLnBrk="0" hangingPunct="1">
        <a:spcBef>
          <a:spcPct val="0"/>
        </a:spcBef>
        <a:buNone/>
        <a:defRPr sz="3000" kern="1200">
          <a:solidFill>
            <a:schemeClr val="tx1"/>
          </a:solidFill>
          <a:latin typeface="+mj-lt"/>
          <a:ea typeface="+mj-ea"/>
          <a:cs typeface="+mj-cs"/>
        </a:defRPr>
      </a:lvl1pPr>
    </p:titleStyle>
    <p:bodyStyle>
      <a:lvl1pPr marL="230185" indent="-230185" algn="l" defTabSz="613833"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8735" indent="-191822" algn="l" defTabSz="613833"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7289" indent="-153456" algn="l" defTabSz="613833"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4199" indent="-153456" algn="l" defTabSz="61383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81121" indent="-153456" algn="l" defTabSz="61383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88032" indent="-153456" algn="l" defTabSz="613833"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94943" indent="-153456" algn="l" defTabSz="613833"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301860" indent="-153456" algn="l" defTabSz="613833"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608775" indent="-153456" algn="l" defTabSz="613833"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13833" rtl="0" eaLnBrk="1" latinLnBrk="0" hangingPunct="1">
        <a:defRPr sz="1200" kern="1200">
          <a:solidFill>
            <a:schemeClr val="tx1"/>
          </a:solidFill>
          <a:latin typeface="+mn-lt"/>
          <a:ea typeface="+mn-ea"/>
          <a:cs typeface="+mn-cs"/>
        </a:defRPr>
      </a:lvl1pPr>
      <a:lvl2pPr marL="306914" algn="l" defTabSz="613833" rtl="0" eaLnBrk="1" latinLnBrk="0" hangingPunct="1">
        <a:defRPr sz="1200" kern="1200">
          <a:solidFill>
            <a:schemeClr val="tx1"/>
          </a:solidFill>
          <a:latin typeface="+mn-lt"/>
          <a:ea typeface="+mn-ea"/>
          <a:cs typeface="+mn-cs"/>
        </a:defRPr>
      </a:lvl2pPr>
      <a:lvl3pPr marL="613833" algn="l" defTabSz="613833" rtl="0" eaLnBrk="1" latinLnBrk="0" hangingPunct="1">
        <a:defRPr sz="1200" kern="1200">
          <a:solidFill>
            <a:schemeClr val="tx1"/>
          </a:solidFill>
          <a:latin typeface="+mn-lt"/>
          <a:ea typeface="+mn-ea"/>
          <a:cs typeface="+mn-cs"/>
        </a:defRPr>
      </a:lvl3pPr>
      <a:lvl4pPr marL="920743" algn="l" defTabSz="613833" rtl="0" eaLnBrk="1" latinLnBrk="0" hangingPunct="1">
        <a:defRPr sz="1200" kern="1200">
          <a:solidFill>
            <a:schemeClr val="tx1"/>
          </a:solidFill>
          <a:latin typeface="+mn-lt"/>
          <a:ea typeface="+mn-ea"/>
          <a:cs typeface="+mn-cs"/>
        </a:defRPr>
      </a:lvl4pPr>
      <a:lvl5pPr marL="1227661" algn="l" defTabSz="613833" rtl="0" eaLnBrk="1" latinLnBrk="0" hangingPunct="1">
        <a:defRPr sz="1200" kern="1200">
          <a:solidFill>
            <a:schemeClr val="tx1"/>
          </a:solidFill>
          <a:latin typeface="+mn-lt"/>
          <a:ea typeface="+mn-ea"/>
          <a:cs typeface="+mn-cs"/>
        </a:defRPr>
      </a:lvl5pPr>
      <a:lvl6pPr marL="1534575" algn="l" defTabSz="613833" rtl="0" eaLnBrk="1" latinLnBrk="0" hangingPunct="1">
        <a:defRPr sz="1200" kern="1200">
          <a:solidFill>
            <a:schemeClr val="tx1"/>
          </a:solidFill>
          <a:latin typeface="+mn-lt"/>
          <a:ea typeface="+mn-ea"/>
          <a:cs typeface="+mn-cs"/>
        </a:defRPr>
      </a:lvl6pPr>
      <a:lvl7pPr marL="1841487" algn="l" defTabSz="613833" rtl="0" eaLnBrk="1" latinLnBrk="0" hangingPunct="1">
        <a:defRPr sz="1200" kern="1200">
          <a:solidFill>
            <a:schemeClr val="tx1"/>
          </a:solidFill>
          <a:latin typeface="+mn-lt"/>
          <a:ea typeface="+mn-ea"/>
          <a:cs typeface="+mn-cs"/>
        </a:defRPr>
      </a:lvl7pPr>
      <a:lvl8pPr marL="2148407" algn="l" defTabSz="613833" rtl="0" eaLnBrk="1" latinLnBrk="0" hangingPunct="1">
        <a:defRPr sz="1200" kern="1200">
          <a:solidFill>
            <a:schemeClr val="tx1"/>
          </a:solidFill>
          <a:latin typeface="+mn-lt"/>
          <a:ea typeface="+mn-ea"/>
          <a:cs typeface="+mn-cs"/>
        </a:defRPr>
      </a:lvl8pPr>
      <a:lvl9pPr marL="2455319" algn="l" defTabSz="613833"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0795" y="593367"/>
            <a:ext cx="11502810" cy="763600"/>
          </a:xfrm>
          <a:prstGeom prst="rect">
            <a:avLst/>
          </a:prstGeom>
          <a:noFill/>
          <a:ln>
            <a:noFill/>
          </a:ln>
        </p:spPr>
        <p:txBody>
          <a:bodyPr spcFirstLastPara="1" wrap="square" lIns="122775" tIns="122775" rIns="122775" bIns="122775" anchor="t" anchorCtr="0">
            <a:noAutofit/>
          </a:bodyPr>
          <a:lstStyle>
            <a:lvl1pPr lvl="0">
              <a:spcBef>
                <a:spcPts val="0"/>
              </a:spcBef>
              <a:spcAft>
                <a:spcPts val="0"/>
              </a:spcAft>
              <a:buClr>
                <a:srgbClr val="E04B5D"/>
              </a:buClr>
              <a:buSzPts val="3000"/>
              <a:buFont typeface="Amatic SC"/>
              <a:buNone/>
              <a:defRPr sz="3000" b="1">
                <a:solidFill>
                  <a:srgbClr val="E04B5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20795" y="1536633"/>
            <a:ext cx="11502810" cy="4555200"/>
          </a:xfrm>
          <a:prstGeom prst="rect">
            <a:avLst/>
          </a:prstGeom>
          <a:noFill/>
          <a:ln>
            <a:noFill/>
          </a:ln>
        </p:spPr>
        <p:txBody>
          <a:bodyPr spcFirstLastPara="1" wrap="square" lIns="122775" tIns="122775" rIns="122775" bIns="122775"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a:endParaRPr/>
          </a:p>
        </p:txBody>
      </p:sp>
    </p:spTree>
    <p:extLst>
      <p:ext uri="{BB962C8B-B14F-4D97-AF65-F5344CB8AC3E}">
        <p14:creationId xmlns:p14="http://schemas.microsoft.com/office/powerpoint/2010/main" val="3679383497"/>
      </p:ext>
    </p:extLst>
  </p:cSld>
  <p:clrMap bg1="lt1" tx1="dk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69" y="1154"/>
            <a:ext cx="12342063" cy="6855701"/>
          </a:xfrm>
          <a:prstGeom prst="rect">
            <a:avLst/>
          </a:prstGeom>
          <a:noFill/>
          <a:ln w="9525">
            <a:noFill/>
          </a:ln>
        </p:spPr>
      </p:pic>
    </p:spTree>
    <p:extLst>
      <p:ext uri="{BB962C8B-B14F-4D97-AF65-F5344CB8AC3E}">
        <p14:creationId xmlns:p14="http://schemas.microsoft.com/office/powerpoint/2010/main" val="354841160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ransition advClick="0" advTm="3000">
    <p:random/>
  </p:transition>
  <p:hf sldNum="0" hdr="0"/>
  <p:txStyles>
    <p:titleStyle>
      <a:lvl1pPr marL="0" lvl="0" indent="0" algn="ctr" defTabSz="1097016" eaLnBrk="1" fontAlgn="base" latinLnBrk="0" hangingPunct="1">
        <a:lnSpc>
          <a:spcPct val="100000"/>
        </a:lnSpc>
        <a:spcBef>
          <a:spcPct val="0"/>
        </a:spcBef>
        <a:spcAft>
          <a:spcPct val="0"/>
        </a:spcAft>
        <a:buClr>
          <a:srgbClr val="000000"/>
        </a:buClr>
        <a:buNone/>
        <a:defRPr sz="5300" b="0" i="0" u="none" kern="1200" baseline="0">
          <a:solidFill>
            <a:schemeClr val="tx2"/>
          </a:solidFill>
          <a:latin typeface="+mj-lt"/>
          <a:ea typeface="+mj-ea"/>
          <a:cs typeface="+mj-cs"/>
        </a:defRPr>
      </a:lvl1pPr>
    </p:titleStyle>
    <p:bodyStyle>
      <a:lvl1pPr marL="410860" lvl="0" indent="-410860" algn="l" defTabSz="1097016" eaLnBrk="1" fontAlgn="base" latinLnBrk="0" hangingPunct="1">
        <a:lnSpc>
          <a:spcPct val="100000"/>
        </a:lnSpc>
        <a:spcBef>
          <a:spcPct val="20000"/>
        </a:spcBef>
        <a:spcAft>
          <a:spcPct val="0"/>
        </a:spcAft>
        <a:buChar char="•"/>
        <a:defRPr sz="3800" b="0" i="0" u="none" kern="1200" baseline="0">
          <a:solidFill>
            <a:schemeClr val="tx1"/>
          </a:solidFill>
          <a:latin typeface="+mn-lt"/>
          <a:ea typeface="+mn-ea"/>
          <a:cs typeface="+mn-cs"/>
        </a:defRPr>
      </a:lvl1pPr>
      <a:lvl2pPr marL="891354" lvl="1" indent="-343543" algn="l" defTabSz="1097016" eaLnBrk="1" fontAlgn="base" latinLnBrk="0" hangingPunct="1">
        <a:lnSpc>
          <a:spcPct val="100000"/>
        </a:lnSpc>
        <a:spcBef>
          <a:spcPct val="20000"/>
        </a:spcBef>
        <a:spcAft>
          <a:spcPct val="0"/>
        </a:spcAft>
        <a:buChar char="–"/>
        <a:defRPr sz="3400" b="0" i="0" u="none" kern="1200" baseline="0">
          <a:solidFill>
            <a:schemeClr val="tx1"/>
          </a:solidFill>
          <a:latin typeface="+mn-lt"/>
          <a:ea typeface="+mn-ea"/>
          <a:cs typeface="+mn-cs"/>
        </a:defRPr>
      </a:lvl2pPr>
      <a:lvl3pPr marL="1370919" lvl="2" indent="-273905" algn="l" defTabSz="1097016" eaLnBrk="1" fontAlgn="base" latinLnBrk="0" hangingPunct="1">
        <a:lnSpc>
          <a:spcPct val="100000"/>
        </a:lnSpc>
        <a:spcBef>
          <a:spcPct val="20000"/>
        </a:spcBef>
        <a:spcAft>
          <a:spcPct val="0"/>
        </a:spcAft>
        <a:buChar char="•"/>
        <a:defRPr sz="2900" b="0" i="0" u="none" kern="1200" baseline="0">
          <a:solidFill>
            <a:schemeClr val="tx1"/>
          </a:solidFill>
          <a:latin typeface="+mn-lt"/>
          <a:ea typeface="+mn-ea"/>
          <a:cs typeface="+mn-cs"/>
        </a:defRPr>
      </a:lvl3pPr>
      <a:lvl4pPr marL="1919660" lvl="3" indent="-274835" algn="l" defTabSz="1097016"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4pPr>
      <a:lvl5pPr marL="2467472" lvl="4" indent="-273905" algn="l" defTabSz="1097016"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5pPr>
      <a:lvl6pPr marL="1838418" lvl="5" indent="-167129" algn="l" defTabSz="1097016"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6pPr>
      <a:lvl7pPr marL="2172676" lvl="6" indent="-167129" algn="l" defTabSz="1097016"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7pPr>
      <a:lvl8pPr marL="2506935" lvl="7" indent="-167129" algn="l" defTabSz="1097016"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8pPr>
      <a:lvl9pPr marL="2841190" lvl="8" indent="-167129" algn="l" defTabSz="1097016"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9pPr>
    </p:bodyStyle>
    <p:otherStyle>
      <a:lvl1pPr marL="0" lvl="0" indent="0" algn="l" defTabSz="668515" eaLnBrk="1" fontAlgn="base" latinLnBrk="0" hangingPunct="1">
        <a:lnSpc>
          <a:spcPct val="100000"/>
        </a:lnSpc>
        <a:spcBef>
          <a:spcPct val="0"/>
        </a:spcBef>
        <a:spcAft>
          <a:spcPct val="0"/>
        </a:spcAft>
        <a:buNone/>
        <a:defRPr sz="1300" b="0" i="0" u="none" kern="1200" baseline="0">
          <a:solidFill>
            <a:schemeClr val="tx1"/>
          </a:solidFill>
          <a:latin typeface="+mn-lt"/>
          <a:ea typeface="+mn-ea"/>
          <a:cs typeface="+mn-cs"/>
        </a:defRPr>
      </a:lvl1pPr>
      <a:lvl2pPr marL="334257" lvl="1"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2pPr>
      <a:lvl3pPr marL="668515" lvl="2"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3pPr>
      <a:lvl4pPr marL="1002774" lvl="3"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4pPr>
      <a:lvl5pPr marL="1337028" lvl="4"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5pPr>
      <a:lvl6pPr marL="1671288" lvl="5"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6pPr>
      <a:lvl7pPr marL="2005547" lvl="6"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7pPr>
      <a:lvl8pPr marL="2339803" lvl="7"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8pPr>
      <a:lvl9pPr marL="2674062" lvl="8" indent="0" algn="l" defTabSz="668515" eaLnBrk="1" fontAlgn="base" latinLnBrk="0" hangingPunct="1">
        <a:lnSpc>
          <a:spcPct val="100000"/>
        </a:lnSpc>
        <a:spcBef>
          <a:spcPct val="0"/>
        </a:spcBef>
        <a:spcAft>
          <a:spcPct val="0"/>
        </a:spcAft>
        <a:buNone/>
        <a:defRPr sz="22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picture containing table&#10;&#10;Description automatically generated">
            <a:extLst>
              <a:ext uri="{FF2B5EF4-FFF2-40B4-BE49-F238E27FC236}">
                <a16:creationId xmlns:a16="http://schemas.microsoft.com/office/drawing/2014/main" xmlns="" id="{971EAA84-E668-4BB4-B98C-1315B059569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5022"/>
            <a:ext cx="12344400" cy="6913022"/>
          </a:xfrm>
          <a:prstGeom prst="rect">
            <a:avLst/>
          </a:prstGeom>
        </p:spPr>
      </p:pic>
      <p:pic>
        <p:nvPicPr>
          <p:cNvPr id="12" name="Picture 11" descr="A picture containing green, sitting, sign, large&#10;&#10;Description automatically generated">
            <a:extLst>
              <a:ext uri="{FF2B5EF4-FFF2-40B4-BE49-F238E27FC236}">
                <a16:creationId xmlns:a16="http://schemas.microsoft.com/office/drawing/2014/main" xmlns="" id="{B4E6D7A9-34AA-40ED-B37D-FE7F2118753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540" t="3315" r="2540" b="3787"/>
          <a:stretch/>
        </p:blipFill>
        <p:spPr>
          <a:xfrm>
            <a:off x="367070" y="235527"/>
            <a:ext cx="11637188" cy="6414654"/>
          </a:xfrm>
          <a:prstGeom prst="rect">
            <a:avLst/>
          </a:prstGeom>
        </p:spPr>
      </p:pic>
      <p:sp>
        <p:nvSpPr>
          <p:cNvPr id="2" name="Title Placeholder 1">
            <a:extLst>
              <a:ext uri="{FF2B5EF4-FFF2-40B4-BE49-F238E27FC236}">
                <a16:creationId xmlns:a16="http://schemas.microsoft.com/office/drawing/2014/main" xmlns="" id="{DA4509E0-8D61-436B-8314-B7211364CD8D}"/>
              </a:ext>
            </a:extLst>
          </p:cNvPr>
          <p:cNvSpPr>
            <a:spLocks noGrp="1"/>
          </p:cNvSpPr>
          <p:nvPr userDrawn="1">
            <p:ph type="title"/>
          </p:nvPr>
        </p:nvSpPr>
        <p:spPr>
          <a:xfrm>
            <a:off x="848678" y="365126"/>
            <a:ext cx="106470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50BDD46-7A00-4B83-99FD-37E4D8ADD53B}"/>
              </a:ext>
            </a:extLst>
          </p:cNvPr>
          <p:cNvSpPr>
            <a:spLocks noGrp="1"/>
          </p:cNvSpPr>
          <p:nvPr userDrawn="1">
            <p:ph type="body" idx="1"/>
          </p:nvPr>
        </p:nvSpPr>
        <p:spPr>
          <a:xfrm>
            <a:off x="848678" y="1825625"/>
            <a:ext cx="106470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A4F4F3-710C-4608-B074-25DF945EE4D1}"/>
              </a:ext>
            </a:extLst>
          </p:cNvPr>
          <p:cNvSpPr>
            <a:spLocks noGrp="1"/>
          </p:cNvSpPr>
          <p:nvPr userDrawn="1">
            <p:ph type="dt" sz="half" idx="2"/>
          </p:nvPr>
        </p:nvSpPr>
        <p:spPr>
          <a:xfrm>
            <a:off x="848678" y="6356351"/>
            <a:ext cx="27774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702D9F7-82AC-4C70-B439-F67D42610371}" type="datetimeFigureOut">
              <a:rPr lang="en-US" smtClean="0">
                <a:solidFill>
                  <a:prstClr val="black">
                    <a:tint val="75000"/>
                  </a:prstClr>
                </a:solidFill>
                <a:latin typeface="Cambria Math"/>
              </a:rPr>
              <a:pPr fontAlgn="auto">
                <a:spcBef>
                  <a:spcPts val="0"/>
                </a:spcBef>
                <a:spcAft>
                  <a:spcPts val="0"/>
                </a:spcAft>
              </a:pPr>
              <a:t>10/16/2021</a:t>
            </a:fld>
            <a:endParaRPr lang="en-US">
              <a:solidFill>
                <a:prstClr val="black">
                  <a:tint val="75000"/>
                </a:prstClr>
              </a:solidFill>
              <a:latin typeface="Cambria Math"/>
            </a:endParaRPr>
          </a:p>
        </p:txBody>
      </p:sp>
      <p:sp>
        <p:nvSpPr>
          <p:cNvPr id="5" name="Footer Placeholder 4">
            <a:extLst>
              <a:ext uri="{FF2B5EF4-FFF2-40B4-BE49-F238E27FC236}">
                <a16:creationId xmlns:a16="http://schemas.microsoft.com/office/drawing/2014/main" xmlns="" id="{4D7EE471-5190-4C7B-A0B3-6C55BE861862}"/>
              </a:ext>
            </a:extLst>
          </p:cNvPr>
          <p:cNvSpPr>
            <a:spLocks noGrp="1"/>
          </p:cNvSpPr>
          <p:nvPr userDrawn="1">
            <p:ph type="ftr" sz="quarter" idx="3"/>
          </p:nvPr>
        </p:nvSpPr>
        <p:spPr>
          <a:xfrm>
            <a:off x="4089083" y="6356351"/>
            <a:ext cx="416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mbria Math"/>
            </a:endParaRPr>
          </a:p>
        </p:txBody>
      </p:sp>
      <p:sp>
        <p:nvSpPr>
          <p:cNvPr id="6" name="Slide Number Placeholder 5">
            <a:extLst>
              <a:ext uri="{FF2B5EF4-FFF2-40B4-BE49-F238E27FC236}">
                <a16:creationId xmlns:a16="http://schemas.microsoft.com/office/drawing/2014/main" xmlns="" id="{C111D7D7-6F07-4626-A979-94C70687C569}"/>
              </a:ext>
            </a:extLst>
          </p:cNvPr>
          <p:cNvSpPr>
            <a:spLocks noGrp="1"/>
          </p:cNvSpPr>
          <p:nvPr userDrawn="1">
            <p:ph type="sldNum" sz="quarter" idx="4"/>
          </p:nvPr>
        </p:nvSpPr>
        <p:spPr>
          <a:xfrm>
            <a:off x="8718233" y="6356351"/>
            <a:ext cx="2777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572AEBB-A98D-413A-9C13-2F8B36392C17}" type="slidenum">
              <a:rPr lang="en-US" smtClean="0">
                <a:solidFill>
                  <a:prstClr val="black">
                    <a:tint val="75000"/>
                  </a:prstClr>
                </a:solidFill>
                <a:latin typeface="Cambria Math"/>
              </a:rPr>
              <a:pPr fontAlgn="auto">
                <a:spcBef>
                  <a:spcPts val="0"/>
                </a:spcBef>
                <a:spcAft>
                  <a:spcPts val="0"/>
                </a:spcAft>
              </a:pPr>
              <a:t>‹#›</a:t>
            </a:fld>
            <a:endParaRPr lang="en-US">
              <a:solidFill>
                <a:prstClr val="black">
                  <a:tint val="75000"/>
                </a:prstClr>
              </a:solidFill>
              <a:latin typeface="Cambria Math"/>
            </a:endParaRPr>
          </a:p>
        </p:txBody>
      </p:sp>
    </p:spTree>
    <p:extLst>
      <p:ext uri="{BB962C8B-B14F-4D97-AF65-F5344CB8AC3E}">
        <p14:creationId xmlns:p14="http://schemas.microsoft.com/office/powerpoint/2010/main" val="305200103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15" Type="http://schemas.openxmlformats.org/officeDocument/2006/relationships/image" Target="../media/image48.sv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9.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132.xml"/><Relationship Id="rId6" Type="http://schemas.openxmlformats.org/officeDocument/2006/relationships/image" Target="../media/image12.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19" Type="http://schemas.openxmlformats.org/officeDocument/2006/relationships/image" Target="../media/image32.svg"/></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84.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5" Type="http://schemas.openxmlformats.org/officeDocument/2006/relationships/image" Target="../media/image68.sv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8.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86.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15" Type="http://schemas.openxmlformats.org/officeDocument/2006/relationships/image" Target="../media/image48.sv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15" Type="http://schemas.openxmlformats.org/officeDocument/2006/relationships/image" Target="../media/image48.sv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9.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9.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50.png"/><Relationship Id="rId1" Type="http://schemas.openxmlformats.org/officeDocument/2006/relationships/slideLayout" Target="../slideLayouts/slideLayout29.xml"/><Relationship Id="rId6" Type="http://schemas.openxmlformats.org/officeDocument/2006/relationships/image" Target="../media/image51.png"/><Relationship Id="rId5" Type="http://schemas.openxmlformats.org/officeDocument/2006/relationships/image" Target="../media/image26.sv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0.png"/><Relationship Id="rId1" Type="http://schemas.openxmlformats.org/officeDocument/2006/relationships/slideLayout" Target="../slideLayouts/slideLayout40.xml"/><Relationship Id="rId6" Type="http://schemas.openxmlformats.org/officeDocument/2006/relationships/image" Target="../media/image52.png"/><Relationship Id="rId5" Type="http://schemas.openxmlformats.org/officeDocument/2006/relationships/image" Target="../media/image4.sv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51.xml"/><Relationship Id="rId6" Type="http://schemas.openxmlformats.org/officeDocument/2006/relationships/image" Target="../media/image51.png"/><Relationship Id="rId5" Type="http://schemas.openxmlformats.org/officeDocument/2006/relationships/image" Target="../media/image48.sv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0.svg"/><Relationship Id="rId2" Type="http://schemas.openxmlformats.org/officeDocument/2006/relationships/image" Target="../media/image10.png"/><Relationship Id="rId1" Type="http://schemas.openxmlformats.org/officeDocument/2006/relationships/slideLayout" Target="../slideLayouts/slideLayout62.xml"/><Relationship Id="rId6" Type="http://schemas.openxmlformats.org/officeDocument/2006/relationships/image" Target="../media/image54.png"/><Relationship Id="rId5" Type="http://schemas.openxmlformats.org/officeDocument/2006/relationships/image" Target="../media/image34.sv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84.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5" Type="http://schemas.openxmlformats.org/officeDocument/2006/relationships/image" Target="../media/image68.sv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86.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92.xml"/><Relationship Id="rId4" Type="http://schemas.openxmlformats.org/officeDocument/2006/relationships/image" Target="../media/image56.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8.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85443" y="4611"/>
            <a:ext cx="12172389" cy="6847659"/>
          </a:xfrm>
          <a:prstGeom prst="rect">
            <a:avLst/>
          </a:prstGeom>
          <a:noFill/>
          <a:ln w="9525">
            <a:noFill/>
          </a:ln>
        </p:spPr>
      </p:pic>
      <p:pic>
        <p:nvPicPr>
          <p:cNvPr id="2084" name="图片 2083" descr="3"/>
          <p:cNvPicPr>
            <a:picLocks noChangeAspect="1"/>
          </p:cNvPicPr>
          <p:nvPr/>
        </p:nvPicPr>
        <p:blipFill>
          <a:blip r:embed="rId4"/>
          <a:stretch>
            <a:fillRect/>
          </a:stretch>
        </p:blipFill>
        <p:spPr>
          <a:xfrm>
            <a:off x="416502" y="814612"/>
            <a:ext cx="11616372" cy="11526127"/>
          </a:xfrm>
          <a:prstGeom prst="rect">
            <a:avLst/>
          </a:prstGeom>
          <a:noFill/>
          <a:ln w="9525">
            <a:noFill/>
          </a:ln>
        </p:spPr>
      </p:pic>
      <p:sp>
        <p:nvSpPr>
          <p:cNvPr id="2055" name="文本框 2054"/>
          <p:cNvSpPr txBox="1"/>
          <p:nvPr/>
        </p:nvSpPr>
        <p:spPr>
          <a:xfrm>
            <a:off x="3124200" y="4986547"/>
            <a:ext cx="7074912" cy="866997"/>
          </a:xfrm>
          <a:prstGeom prst="rect">
            <a:avLst/>
          </a:prstGeom>
          <a:noFill/>
          <a:ln w="9525">
            <a:noFill/>
          </a:ln>
        </p:spPr>
        <p:txBody>
          <a:bodyPr wrap="square" lIns="66132" tIns="33066" rIns="66132" bIns="33066">
            <a:spAutoFit/>
          </a:bodyPr>
          <a:lstStyle/>
          <a:p>
            <a:pPr algn="ctr" defTabSz="1085044">
              <a:spcBef>
                <a:spcPct val="50000"/>
              </a:spcBef>
            </a:pPr>
            <a:r>
              <a:rPr lang="vi-VN" altLang="zh-CN" sz="5200" smtClean="0">
                <a:gradFill>
                  <a:gsLst>
                    <a:gs pos="0">
                      <a:srgbClr val="7B32B2"/>
                    </a:gs>
                    <a:gs pos="100000">
                      <a:srgbClr val="401A5D"/>
                    </a:gs>
                  </a:gsLst>
                  <a:lin scaled="0"/>
                </a:gradFill>
                <a:latin typeface="Times New Roman" panose="02020603050405020304" pitchFamily="18" charset="0"/>
                <a:ea typeface="黑体" panose="02010609060101010101" pitchFamily="2" charset="-122"/>
                <a:cs typeface="Times New Roman" panose="02020603050405020304" pitchFamily="18" charset="0"/>
              </a:rPr>
              <a:t>Ở Vương quốc Tương </a:t>
            </a:r>
            <a:r>
              <a:rPr lang="vi-VN" altLang="zh-CN" sz="5200">
                <a:gradFill>
                  <a:gsLst>
                    <a:gs pos="0">
                      <a:srgbClr val="7B32B2"/>
                    </a:gs>
                    <a:gs pos="100000">
                      <a:srgbClr val="401A5D"/>
                    </a:gs>
                  </a:gsLst>
                  <a:lin scaled="0"/>
                </a:gradFill>
                <a:latin typeface="Times New Roman" panose="02020603050405020304" pitchFamily="18" charset="0"/>
                <a:ea typeface="黑体" panose="02010609060101010101" pitchFamily="2" charset="-122"/>
                <a:cs typeface="Times New Roman" panose="02020603050405020304" pitchFamily="18" charset="0"/>
              </a:rPr>
              <a:t>L</a:t>
            </a:r>
            <a:r>
              <a:rPr lang="vi-VN" altLang="zh-CN" sz="5200" smtClean="0">
                <a:gradFill>
                  <a:gsLst>
                    <a:gs pos="0">
                      <a:srgbClr val="7B32B2"/>
                    </a:gs>
                    <a:gs pos="100000">
                      <a:srgbClr val="401A5D"/>
                    </a:gs>
                  </a:gsLst>
                  <a:lin scaled="0"/>
                </a:gradFill>
                <a:latin typeface="Times New Roman" panose="02020603050405020304" pitchFamily="18" charset="0"/>
                <a:ea typeface="黑体" panose="02010609060101010101" pitchFamily="2" charset="-122"/>
                <a:cs typeface="Times New Roman" panose="02020603050405020304" pitchFamily="18" charset="0"/>
              </a:rPr>
              <a:t>ai</a:t>
            </a:r>
            <a:endParaRPr lang="en-US" altLang="zh-CN" sz="5200" dirty="0">
              <a:gradFill>
                <a:gsLst>
                  <a:gs pos="0">
                    <a:srgbClr val="7B32B2"/>
                  </a:gs>
                  <a:gs pos="100000">
                    <a:srgbClr val="401A5D"/>
                  </a:gs>
                </a:gsLst>
                <a:lin scaled="0"/>
              </a:gra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2056" name="文本框 2055"/>
          <p:cNvSpPr txBox="1"/>
          <p:nvPr/>
        </p:nvSpPr>
        <p:spPr>
          <a:xfrm>
            <a:off x="3529560" y="3742368"/>
            <a:ext cx="5807955" cy="867677"/>
          </a:xfrm>
          <a:prstGeom prst="rect">
            <a:avLst/>
          </a:prstGeom>
          <a:noFill/>
          <a:ln w="9525">
            <a:noFill/>
          </a:ln>
        </p:spPr>
        <p:txBody>
          <a:bodyPr wrap="square" lIns="66132" tIns="33066" rIns="66132" bIns="33066">
            <a:spAutoFit/>
          </a:bodyPr>
          <a:lstStyle/>
          <a:p>
            <a:pPr algn="ctr" defTabSz="1085044">
              <a:spcBef>
                <a:spcPct val="50000"/>
              </a:spcBef>
            </a:pPr>
            <a:r>
              <a:rPr lang="vi-VN" altLang="zh-CN" sz="52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TẬP ĐỌC 4</a:t>
            </a:r>
            <a:endParaRPr lang="en-US" altLang="zh-CN" sz="52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pic>
        <p:nvPicPr>
          <p:cNvPr id="2078" name="图片 2077" descr="2"/>
          <p:cNvPicPr>
            <a:picLocks noChangeAspect="1"/>
          </p:cNvPicPr>
          <p:nvPr/>
        </p:nvPicPr>
        <p:blipFill>
          <a:blip r:embed="rId5"/>
          <a:stretch>
            <a:fillRect/>
          </a:stretch>
        </p:blipFill>
        <p:spPr>
          <a:xfrm>
            <a:off x="678371" y="353873"/>
            <a:ext cx="2242525" cy="746808"/>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468518" y="302230"/>
            <a:ext cx="2512459" cy="1165021"/>
          </a:xfrm>
          <a:prstGeom prst="rect">
            <a:avLst/>
          </a:prstGeom>
          <a:noFill/>
          <a:ln w="9525">
            <a:noFill/>
          </a:ln>
        </p:spPr>
      </p:pic>
    </p:spTree>
    <p:extLst>
      <p:ext uri="{BB962C8B-B14F-4D97-AF65-F5344CB8AC3E}">
        <p14:creationId xmlns:p14="http://schemas.microsoft.com/office/powerpoint/2010/main" val="13754220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175"/>
            <a:ext cx="132588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1"/>
          <p:cNvSpPr txBox="1">
            <a:spLocks noChangeArrowheads="1"/>
          </p:cNvSpPr>
          <p:nvPr/>
        </p:nvSpPr>
        <p:spPr bwMode="auto">
          <a:xfrm rot="-2511977">
            <a:off x="2246313" y="1271589"/>
            <a:ext cx="240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5" tIns="45503" rIns="91045" bIns="45503">
            <a:spAutoFit/>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vi-VN" sz="4000" b="1">
              <a:solidFill>
                <a:srgbClr val="FF0000"/>
              </a:solidFill>
              <a:latin typeface="Times New Roman" panose="02020603050405020304" pitchFamily="18" charset="0"/>
              <a:cs typeface="Times New Roman" panose="02020603050405020304" pitchFamily="18" charset="0"/>
            </a:endParaRPr>
          </a:p>
        </p:txBody>
      </p:sp>
      <p:sp>
        <p:nvSpPr>
          <p:cNvPr id="4" name="文本框 4102"/>
          <p:cNvSpPr txBox="1">
            <a:spLocks noChangeArrowheads="1"/>
          </p:cNvSpPr>
          <p:nvPr/>
        </p:nvSpPr>
        <p:spPr bwMode="auto">
          <a:xfrm>
            <a:off x="3116264" y="1371600"/>
            <a:ext cx="6111875" cy="437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052" tIns="33012" rIns="66052" bIns="33012">
            <a:spAutoFit/>
          </a:bodyPr>
          <a:lstStyle>
            <a:lvl1pPr defTabSz="1085850">
              <a:defRPr>
                <a:solidFill>
                  <a:schemeClr val="tx1"/>
                </a:solidFill>
                <a:latin typeface="Arial" panose="020B0604020202020204" pitchFamily="34" charset="0"/>
              </a:defRPr>
            </a:lvl1pPr>
            <a:lvl2pPr marL="742950" indent="-285750" defTabSz="1085850">
              <a:defRPr>
                <a:solidFill>
                  <a:schemeClr val="tx1"/>
                </a:solidFill>
                <a:latin typeface="Arial" panose="020B0604020202020204" pitchFamily="34" charset="0"/>
              </a:defRPr>
            </a:lvl2pPr>
            <a:lvl3pPr marL="1143000" indent="-228600" defTabSz="1085850">
              <a:defRPr>
                <a:solidFill>
                  <a:schemeClr val="tx1"/>
                </a:solidFill>
                <a:latin typeface="Arial" panose="020B0604020202020204" pitchFamily="34" charset="0"/>
              </a:defRPr>
            </a:lvl3pPr>
            <a:lvl4pPr marL="1600200" indent="-228600" defTabSz="1085850">
              <a:defRPr>
                <a:solidFill>
                  <a:schemeClr val="tx1"/>
                </a:solidFill>
                <a:latin typeface="Arial" panose="020B0604020202020204" pitchFamily="34" charset="0"/>
              </a:defRPr>
            </a:lvl4pPr>
            <a:lvl5pPr marL="2057400" indent="-228600" defTabSz="1085850">
              <a:defRPr>
                <a:solidFill>
                  <a:schemeClr val="tx1"/>
                </a:solidFill>
                <a:latin typeface="Arial" panose="020B0604020202020204" pitchFamily="34" charset="0"/>
              </a:defRPr>
            </a:lvl5pPr>
            <a:lvl6pPr marL="2514600" indent="-228600" defTabSz="1085850" eaLnBrk="0" fontAlgn="base" hangingPunct="0">
              <a:spcBef>
                <a:spcPct val="0"/>
              </a:spcBef>
              <a:spcAft>
                <a:spcPct val="0"/>
              </a:spcAft>
              <a:defRPr>
                <a:solidFill>
                  <a:schemeClr val="tx1"/>
                </a:solidFill>
                <a:latin typeface="Arial" panose="020B0604020202020204" pitchFamily="34" charset="0"/>
              </a:defRPr>
            </a:lvl6pPr>
            <a:lvl7pPr marL="2971800" indent="-228600" defTabSz="1085850" eaLnBrk="0" fontAlgn="base" hangingPunct="0">
              <a:spcBef>
                <a:spcPct val="0"/>
              </a:spcBef>
              <a:spcAft>
                <a:spcPct val="0"/>
              </a:spcAft>
              <a:defRPr>
                <a:solidFill>
                  <a:schemeClr val="tx1"/>
                </a:solidFill>
                <a:latin typeface="Arial" panose="020B0604020202020204" pitchFamily="34" charset="0"/>
              </a:defRPr>
            </a:lvl7pPr>
            <a:lvl8pPr marL="3429000" indent="-228600" defTabSz="1085850" eaLnBrk="0" fontAlgn="base" hangingPunct="0">
              <a:spcBef>
                <a:spcPct val="0"/>
              </a:spcBef>
              <a:spcAft>
                <a:spcPct val="0"/>
              </a:spcAft>
              <a:defRPr>
                <a:solidFill>
                  <a:schemeClr val="tx1"/>
                </a:solidFill>
                <a:latin typeface="Arial" panose="020B0604020202020204" pitchFamily="34" charset="0"/>
              </a:defRPr>
            </a:lvl8pPr>
            <a:lvl9pPr marL="3886200" indent="-228600" defTabSz="108585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a:p>
            <a:pPr algn="ctr"/>
            <a:r>
              <a:rPr lang="en-US" altLang="vi-VN" sz="4000" smtClean="0">
                <a:solidFill>
                  <a:srgbClr val="FF0000"/>
                </a:solidFill>
                <a:latin typeface="Times New Roman" panose="02020603050405020304" pitchFamily="18" charset="0"/>
              </a:rPr>
              <a:t>Đọc thầm 4 dòng mở đầu vở kịch và trả lời câu hỏi: </a:t>
            </a:r>
          </a:p>
          <a:p>
            <a:pPr algn="ctr"/>
            <a:r>
              <a:rPr lang="en-US" altLang="vi-VN" sz="4000" smtClean="0">
                <a:solidFill>
                  <a:srgbClr val="FF0000"/>
                </a:solidFill>
                <a:latin typeface="Times New Roman" panose="02020603050405020304" pitchFamily="18" charset="0"/>
              </a:rPr>
              <a:t>Nội dung của vở kịch là gì ?</a:t>
            </a:r>
            <a:endParaRPr lang="en-US" altLang="vi-VN" sz="4000">
              <a:solidFill>
                <a:srgbClr val="FF0000"/>
              </a:solidFill>
              <a:latin typeface=".VnTime" pitchFamily="34" charset="0"/>
            </a:endParaRPr>
          </a:p>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p:txBody>
      </p:sp>
      <p:sp>
        <p:nvSpPr>
          <p:cNvPr id="5" name="文本框 4102"/>
          <p:cNvSpPr txBox="1">
            <a:spLocks noChangeArrowheads="1"/>
          </p:cNvSpPr>
          <p:nvPr/>
        </p:nvSpPr>
        <p:spPr bwMode="auto">
          <a:xfrm>
            <a:off x="2133600" y="1357256"/>
            <a:ext cx="8915400" cy="468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052" tIns="33012" rIns="66052" bIns="33012">
            <a:spAutoFit/>
          </a:bodyPr>
          <a:lstStyle>
            <a:lvl1pPr defTabSz="1085850">
              <a:defRPr>
                <a:solidFill>
                  <a:schemeClr val="tx1"/>
                </a:solidFill>
                <a:latin typeface="Arial" panose="020B0604020202020204" pitchFamily="34" charset="0"/>
              </a:defRPr>
            </a:lvl1pPr>
            <a:lvl2pPr marL="742950" indent="-285750" defTabSz="1085850">
              <a:defRPr>
                <a:solidFill>
                  <a:schemeClr val="tx1"/>
                </a:solidFill>
                <a:latin typeface="Arial" panose="020B0604020202020204" pitchFamily="34" charset="0"/>
              </a:defRPr>
            </a:lvl2pPr>
            <a:lvl3pPr marL="1143000" indent="-228600" defTabSz="1085850">
              <a:defRPr>
                <a:solidFill>
                  <a:schemeClr val="tx1"/>
                </a:solidFill>
                <a:latin typeface="Arial" panose="020B0604020202020204" pitchFamily="34" charset="0"/>
              </a:defRPr>
            </a:lvl3pPr>
            <a:lvl4pPr marL="1600200" indent="-228600" defTabSz="1085850">
              <a:defRPr>
                <a:solidFill>
                  <a:schemeClr val="tx1"/>
                </a:solidFill>
                <a:latin typeface="Arial" panose="020B0604020202020204" pitchFamily="34" charset="0"/>
              </a:defRPr>
            </a:lvl4pPr>
            <a:lvl5pPr marL="2057400" indent="-228600" defTabSz="1085850">
              <a:defRPr>
                <a:solidFill>
                  <a:schemeClr val="tx1"/>
                </a:solidFill>
                <a:latin typeface="Arial" panose="020B0604020202020204" pitchFamily="34" charset="0"/>
              </a:defRPr>
            </a:lvl5pPr>
            <a:lvl6pPr marL="2514600" indent="-228600" defTabSz="1085850" eaLnBrk="0" fontAlgn="base" hangingPunct="0">
              <a:spcBef>
                <a:spcPct val="0"/>
              </a:spcBef>
              <a:spcAft>
                <a:spcPct val="0"/>
              </a:spcAft>
              <a:defRPr>
                <a:solidFill>
                  <a:schemeClr val="tx1"/>
                </a:solidFill>
                <a:latin typeface="Arial" panose="020B0604020202020204" pitchFamily="34" charset="0"/>
              </a:defRPr>
            </a:lvl6pPr>
            <a:lvl7pPr marL="2971800" indent="-228600" defTabSz="1085850" eaLnBrk="0" fontAlgn="base" hangingPunct="0">
              <a:spcBef>
                <a:spcPct val="0"/>
              </a:spcBef>
              <a:spcAft>
                <a:spcPct val="0"/>
              </a:spcAft>
              <a:defRPr>
                <a:solidFill>
                  <a:schemeClr val="tx1"/>
                </a:solidFill>
                <a:latin typeface="Arial" panose="020B0604020202020204" pitchFamily="34" charset="0"/>
              </a:defRPr>
            </a:lvl7pPr>
            <a:lvl8pPr marL="3429000" indent="-228600" defTabSz="1085850" eaLnBrk="0" fontAlgn="base" hangingPunct="0">
              <a:spcBef>
                <a:spcPct val="0"/>
              </a:spcBef>
              <a:spcAft>
                <a:spcPct val="0"/>
              </a:spcAft>
              <a:defRPr>
                <a:solidFill>
                  <a:schemeClr val="tx1"/>
                </a:solidFill>
                <a:latin typeface="Arial" panose="020B0604020202020204" pitchFamily="34" charset="0"/>
              </a:defRPr>
            </a:lvl8pPr>
            <a:lvl9pPr marL="3886200" indent="-228600" defTabSz="108585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a:p>
            <a:pPr algn="ctr"/>
            <a:r>
              <a:rPr lang="en-US" altLang="vi-VN" sz="4000" smtClean="0">
                <a:solidFill>
                  <a:srgbClr val="00B050"/>
                </a:solidFill>
                <a:latin typeface="Times New Roman" panose="02020603050405020304" pitchFamily="18" charset="0"/>
              </a:rPr>
              <a:t>Vở kịch kể về hai bạn nhỏ Tin-tin và </a:t>
            </a:r>
          </a:p>
          <a:p>
            <a:pPr algn="ctr"/>
            <a:r>
              <a:rPr lang="en-US" altLang="vi-VN" sz="4000" smtClean="0">
                <a:solidFill>
                  <a:srgbClr val="00B050"/>
                </a:solidFill>
                <a:latin typeface="Times New Roman" panose="02020603050405020304" pitchFamily="18" charset="0"/>
              </a:rPr>
              <a:t>Mi-tin đã được bà tiên giúp đỡ, vượt qua nhiều thử thách, đến nhiều nơi để tìm con chim xanh về chữa bệnh cho bạn hàng xóm.</a:t>
            </a:r>
            <a:endParaRPr lang="en-US" altLang="zh-CN" sz="4000">
              <a:solidFill>
                <a:srgbClr val="00B050"/>
              </a:solidFill>
              <a:latin typeface="Times New Roman" panose="02020603050405020304" pitchFamily="18" charset="0"/>
              <a:cs typeface="Times New Roman" panose="02020603050405020304" pitchFamily="18" charset="0"/>
            </a:endParaRPr>
          </a:p>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7214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12344400" cy="6858000"/>
          </a:xfrm>
        </p:spPr>
        <p:txBody>
          <a:bodyPr/>
          <a:lstStyle/>
          <a:p>
            <a:pPr marL="0" indent="0" algn="ctr">
              <a:buNone/>
            </a:pPr>
            <a:r>
              <a:rPr lang="vi-VN" sz="3200"/>
              <a:t>TRONG CÔNG XƯỞNG XANH</a:t>
            </a:r>
          </a:p>
          <a:p>
            <a:pPr marL="0" indent="0">
              <a:buNone/>
            </a:pPr>
            <a:r>
              <a:rPr lang="vi-VN" sz="3200"/>
              <a:t>Tin-tin:                - Cậu đang làm gì với đôi cánh xanh ấy?</a:t>
            </a:r>
          </a:p>
          <a:p>
            <a:pPr marL="0" indent="0">
              <a:buNone/>
            </a:pPr>
            <a:r>
              <a:rPr lang="vi-VN" sz="3200"/>
              <a:t>Em bé thứ nhất: - Mình sẽ dùng nó vào việc sáng chế trên trái đất.</a:t>
            </a:r>
          </a:p>
          <a:p>
            <a:pPr marL="0" indent="0">
              <a:buNone/>
            </a:pPr>
            <a:r>
              <a:rPr lang="vi-VN" sz="3200"/>
              <a:t>Tin-tin:                - Cậu sáng chế cái gì?</a:t>
            </a:r>
          </a:p>
          <a:p>
            <a:pPr marL="0" indent="0">
              <a:buNone/>
            </a:pPr>
            <a:r>
              <a:rPr lang="vi-VN" sz="3200"/>
              <a:t>Em bé thứ nhất: - Khi nào ra đời, mình sẽ chế ra một vật làm cho con người hạnh phúc.</a:t>
            </a:r>
          </a:p>
          <a:p>
            <a:pPr marL="0" indent="0">
              <a:buNone/>
            </a:pPr>
            <a:r>
              <a:rPr lang="vi-VN" sz="3200"/>
              <a:t>Mi-tin:                 - Vật đó ăn ngon chứ? Nó có ồn ào không?</a:t>
            </a:r>
          </a:p>
          <a:p>
            <a:pPr marL="0" indent="0">
              <a:buNone/>
            </a:pPr>
            <a:r>
              <a:rPr lang="vi-VN" sz="3200"/>
              <a:t>Em bé thứ nhất: - Không đâu, chẳng ồn ào gì cả. Mình chế sắp xong rồi, cậu có muốn xem không?</a:t>
            </a:r>
          </a:p>
          <a:p>
            <a:pPr marL="0" indent="0">
              <a:buNone/>
            </a:pPr>
            <a:r>
              <a:rPr lang="vi-VN" sz="3200"/>
              <a:t>Tin-tin:                - Có chứ! Nó đâu?</a:t>
            </a:r>
          </a:p>
          <a:p>
            <a:pPr marL="0" indent="0">
              <a:buNone/>
            </a:pPr>
            <a:r>
              <a:rPr lang="vi-VN" sz="3200"/>
              <a:t>Em bé thứ hai:   - Cậu có muốn xem vật mình sáng chế không?</a:t>
            </a:r>
          </a:p>
          <a:p>
            <a:pPr marL="0" indent="0">
              <a:buNone/>
            </a:pPr>
            <a:r>
              <a:rPr lang="vi-VN" sz="3200"/>
              <a:t>Tin-tin:                - Có chứ, cái gì đấy?</a:t>
            </a:r>
          </a:p>
          <a:p>
            <a:pPr marL="0" indent="0">
              <a:buNone/>
            </a:pPr>
            <a:r>
              <a:rPr lang="vi-VN" sz="3200"/>
              <a:t/>
            </a:r>
            <a:br>
              <a:rPr lang="vi-VN" sz="3200"/>
            </a:br>
            <a:r>
              <a:rPr lang="vi-VN" sz="3200"/>
              <a:t/>
            </a:r>
            <a:br>
              <a:rPr lang="vi-VN" sz="3200"/>
            </a:br>
            <a:endParaRPr lang="vi-VN"/>
          </a:p>
        </p:txBody>
      </p:sp>
    </p:spTree>
    <p:extLst>
      <p:ext uri="{BB962C8B-B14F-4D97-AF65-F5344CB8AC3E}">
        <p14:creationId xmlns:p14="http://schemas.microsoft.com/office/powerpoint/2010/main" val="3682440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4048"/>
            <a:ext cx="12344400" cy="6473952"/>
          </a:xfrm>
        </p:spPr>
        <p:txBody>
          <a:bodyPr/>
          <a:lstStyle/>
          <a:p>
            <a:pPr marL="0" indent="0">
              <a:buNone/>
            </a:pPr>
            <a:r>
              <a:rPr lang="vi-VN" sz="3200"/>
              <a:t>Em bé thứ hai:   - Có ba mươi vị thuốc trường sinh kia, trong những chiếc lọ xanh.</a:t>
            </a:r>
          </a:p>
          <a:p>
            <a:pPr marL="0" indent="0">
              <a:buNone/>
            </a:pPr>
            <a:r>
              <a:rPr lang="vi-VN" sz="3200"/>
              <a:t>Em bé thứ ba:    - (Từ trong đám đông đi ra) Mình mang đến một thứ ánh sáng mà chưa ai biết </a:t>
            </a:r>
            <a:r>
              <a:rPr lang="vi-VN" sz="3200" smtClean="0"/>
              <a:t>cả</a:t>
            </a:r>
            <a:r>
              <a:rPr lang="vi-VN" sz="3200"/>
              <a:t> </a:t>
            </a:r>
            <a:r>
              <a:rPr lang="vi-VN" sz="3200" smtClean="0"/>
              <a:t>(Em </a:t>
            </a:r>
            <a:r>
              <a:rPr lang="vi-VN" sz="3200"/>
              <a:t>bé tỏa ra một thứ ánh sáng lạ thường). Thật là kì lạ phải không?</a:t>
            </a:r>
          </a:p>
          <a:p>
            <a:pPr marL="0" indent="0">
              <a:buNone/>
            </a:pPr>
            <a:r>
              <a:rPr lang="vi-VN" sz="3200"/>
              <a:t>Em bé thứ tư:    - (Kéo tay Tin-tin) Cậu lại đây xem cái máy của mình, nó biết bay trên không như một con chim.</a:t>
            </a:r>
          </a:p>
          <a:p>
            <a:pPr marL="0" indent="0">
              <a:buNone/>
            </a:pPr>
            <a:r>
              <a:rPr lang="vi-VN" sz="3200"/>
              <a:t>Em bé thứ năm: - Hãy lại xem cái máy của mình đã. Nó biết dò tìm những kho báu còn giấu kín trên mặt trăng.</a:t>
            </a:r>
          </a:p>
          <a:p>
            <a:pPr marL="0" indent="0">
              <a:buNone/>
            </a:pPr>
            <a:endParaRPr lang="vi-VN"/>
          </a:p>
        </p:txBody>
      </p:sp>
    </p:spTree>
    <p:extLst>
      <p:ext uri="{BB962C8B-B14F-4D97-AF65-F5344CB8AC3E}">
        <p14:creationId xmlns:p14="http://schemas.microsoft.com/office/powerpoint/2010/main" val="2891532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391427" y="1252207"/>
            <a:ext cx="11932920" cy="4616513"/>
          </a:xfrm>
          <a:prstGeom prst="rect">
            <a:avLst/>
          </a:prstGeom>
          <a:noFill/>
          <a:ln w="9525">
            <a:noFill/>
            <a:miter lim="800000"/>
            <a:headEnd/>
            <a:tailEnd/>
          </a:ln>
        </p:spPr>
        <p:txBody>
          <a:bodyPr wrap="square" lIns="91307" tIns="45653" rIns="91307" bIns="45653">
            <a:spAutoFit/>
          </a:bodyPr>
          <a:lstStyle/>
          <a:p>
            <a:pPr>
              <a:spcBef>
                <a:spcPts val="1200"/>
              </a:spcBef>
            </a:pPr>
            <a:r>
              <a:rPr lang="en-US" sz="5400">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Màn </a:t>
            </a:r>
            <a:r>
              <a:rPr lang="en-US" sz="4000" b="1" dirty="0" err="1">
                <a:solidFill>
                  <a:srgbClr val="FF0000"/>
                </a:solidFill>
                <a:latin typeface="Times New Roman" pitchFamily="18" charset="0"/>
                <a:cs typeface="Times New Roman" pitchFamily="18" charset="0"/>
              </a:rPr>
              <a:t>này</a:t>
            </a:r>
            <a:r>
              <a:rPr lang="en-US" sz="4000" b="1" dirty="0">
                <a:solidFill>
                  <a:srgbClr val="FF0000"/>
                </a:solidFill>
                <a:latin typeface="Times New Roman" pitchFamily="18" charset="0"/>
                <a:cs typeface="Times New Roman" pitchFamily="18" charset="0"/>
              </a:rPr>
              <a:t> chia </a:t>
            </a:r>
            <a:r>
              <a:rPr lang="en-US" sz="4000" b="1" err="1">
                <a:solidFill>
                  <a:srgbClr val="FF0000"/>
                </a:solidFill>
                <a:latin typeface="Times New Roman" pitchFamily="18" charset="0"/>
                <a:cs typeface="Times New Roman" pitchFamily="18" charset="0"/>
              </a:rPr>
              <a:t>thành</a:t>
            </a:r>
            <a:r>
              <a:rPr lang="en-US" sz="4000" b="1">
                <a:solidFill>
                  <a:srgbClr val="FF0000"/>
                </a:solidFill>
                <a:latin typeface="Times New Roman" pitchFamily="18" charset="0"/>
                <a:cs typeface="Times New Roman" pitchFamily="18" charset="0"/>
              </a:rPr>
              <a:t> 3</a:t>
            </a:r>
            <a:r>
              <a:rPr lang="en-US" sz="4000" b="1"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đoạn</a:t>
            </a:r>
            <a:r>
              <a:rPr lang="en-US" sz="4000" b="1" dirty="0">
                <a:solidFill>
                  <a:srgbClr val="FF0000"/>
                </a:solidFill>
                <a:latin typeface="Times New Roman" pitchFamily="18" charset="0"/>
                <a:cs typeface="Times New Roman" pitchFamily="18" charset="0"/>
              </a:rPr>
              <a:t>:</a:t>
            </a:r>
          </a:p>
          <a:p>
            <a:pPr>
              <a:spcBef>
                <a:spcPts val="1200"/>
              </a:spcBef>
              <a:buFontTx/>
              <a:buChar char="-"/>
            </a:pP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Đoạn</a:t>
            </a:r>
            <a:r>
              <a:rPr lang="en-US" sz="4000" b="1" dirty="0">
                <a:latin typeface="Times New Roman" pitchFamily="18" charset="0"/>
                <a:cs typeface="Times New Roman" pitchFamily="18" charset="0"/>
              </a:rPr>
              <a:t> 1</a:t>
            </a:r>
            <a:r>
              <a:rPr lang="en-US" sz="4000" b="1">
                <a:latin typeface="Times New Roman" pitchFamily="18" charset="0"/>
                <a:cs typeface="Times New Roman" pitchFamily="18" charset="0"/>
              </a:rPr>
              <a:t>: </a:t>
            </a:r>
            <a:r>
              <a:rPr lang="en-US" sz="4000" b="1" smtClean="0">
                <a:latin typeface="Times New Roman" pitchFamily="18" charset="0"/>
                <a:cs typeface="Times New Roman" pitchFamily="18" charset="0"/>
              </a:rPr>
              <a:t>Lời thoại của Tin-tin với em bé thứ nhất.</a:t>
            </a:r>
            <a:endParaRPr lang="en-US" sz="4000" b="1" dirty="0">
              <a:latin typeface="Times New Roman" pitchFamily="18" charset="0"/>
              <a:cs typeface="Times New Roman" pitchFamily="18" charset="0"/>
            </a:endParaRPr>
          </a:p>
          <a:p>
            <a:pPr>
              <a:spcBef>
                <a:spcPts val="1200"/>
              </a:spcBef>
              <a:buFontTx/>
              <a:buChar char="-"/>
            </a:pPr>
            <a:r>
              <a:rPr lang="en-US" sz="4000" b="1" dirty="0" err="1">
                <a:latin typeface="Times New Roman" pitchFamily="18" charset="0"/>
                <a:cs typeface="Times New Roman" pitchFamily="18" charset="0"/>
              </a:rPr>
              <a:t>Đoạn</a:t>
            </a:r>
            <a:r>
              <a:rPr lang="en-US" sz="4000" b="1" dirty="0">
                <a:latin typeface="Times New Roman" pitchFamily="18" charset="0"/>
                <a:cs typeface="Times New Roman" pitchFamily="18" charset="0"/>
              </a:rPr>
              <a:t> 2</a:t>
            </a:r>
            <a:r>
              <a:rPr lang="en-US" sz="4000" b="1">
                <a:latin typeface="Times New Roman" pitchFamily="18" charset="0"/>
                <a:cs typeface="Times New Roman" pitchFamily="18" charset="0"/>
              </a:rPr>
              <a:t>: </a:t>
            </a:r>
            <a:r>
              <a:rPr lang="en-US" sz="4000" b="1" smtClean="0">
                <a:latin typeface="Times New Roman" pitchFamily="18" charset="0"/>
                <a:cs typeface="Times New Roman" pitchFamily="18" charset="0"/>
              </a:rPr>
              <a:t>Lời thoại của Mi-tin và Tin-tin với em bé thứ nhất và em bé thứ hai.</a:t>
            </a:r>
          </a:p>
          <a:p>
            <a:pPr>
              <a:spcBef>
                <a:spcPts val="1200"/>
              </a:spcBef>
            </a:pPr>
            <a:r>
              <a:rPr lang="en-US" sz="4000" b="1" smtClean="0">
                <a:latin typeface="Times New Roman" pitchFamily="18" charset="0"/>
                <a:cs typeface="Times New Roman" pitchFamily="18" charset="0"/>
              </a:rPr>
              <a:t>-Đoạn 3: Lời thoại của em bé thứ ba, em bé thứ tư và em bé thứ năm.</a:t>
            </a:r>
            <a:endParaRPr lang="en-US" sz="4000" b="1" dirty="0">
              <a:latin typeface="Times New Roman" pitchFamily="18" charset="0"/>
              <a:cs typeface="Times New Roman" pitchFamily="18" charset="0"/>
            </a:endParaRPr>
          </a:p>
        </p:txBody>
      </p:sp>
      <p:sp>
        <p:nvSpPr>
          <p:cNvPr id="24579" name="Hộp_Văn_Bản 4"/>
          <p:cNvSpPr txBox="1">
            <a:spLocks noChangeArrowheads="1"/>
          </p:cNvSpPr>
          <p:nvPr/>
        </p:nvSpPr>
        <p:spPr bwMode="auto">
          <a:xfrm>
            <a:off x="411480" y="304813"/>
            <a:ext cx="11932920" cy="923331"/>
          </a:xfrm>
          <a:prstGeom prst="rect">
            <a:avLst/>
          </a:prstGeom>
          <a:noFill/>
          <a:ln w="9525">
            <a:noFill/>
            <a:miter lim="800000"/>
            <a:headEnd/>
            <a:tailEnd/>
          </a:ln>
        </p:spPr>
        <p:txBody>
          <a:bodyPr lIns="91307" tIns="45653" rIns="91307" bIns="45653">
            <a:spAutoFit/>
          </a:bodyPr>
          <a:lstStyle/>
          <a:p>
            <a:r>
              <a:rPr lang="en-US" sz="5400" b="1" smtClean="0">
                <a:solidFill>
                  <a:srgbClr val="FF0000"/>
                </a:solidFill>
                <a:latin typeface="Times New Roman" pitchFamily="18" charset="0"/>
                <a:cs typeface="Times New Roman" pitchFamily="18" charset="0"/>
              </a:rPr>
              <a:t>Màn 1 </a:t>
            </a:r>
            <a:r>
              <a:rPr lang="en-US" sz="5400" b="1" dirty="0" err="1">
                <a:solidFill>
                  <a:srgbClr val="FF0000"/>
                </a:solidFill>
                <a:latin typeface="Times New Roman" pitchFamily="18" charset="0"/>
                <a:cs typeface="Times New Roman" pitchFamily="18" charset="0"/>
              </a:rPr>
              <a:t>có</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thể</a:t>
            </a:r>
            <a:r>
              <a:rPr lang="en-US" sz="5400" b="1" dirty="0">
                <a:solidFill>
                  <a:srgbClr val="FF0000"/>
                </a:solidFill>
                <a:latin typeface="Times New Roman" pitchFamily="18" charset="0"/>
                <a:cs typeface="Times New Roman" pitchFamily="18" charset="0"/>
              </a:rPr>
              <a:t> chia </a:t>
            </a:r>
            <a:r>
              <a:rPr lang="en-US" sz="5400" b="1" dirty="0" err="1">
                <a:solidFill>
                  <a:srgbClr val="FF0000"/>
                </a:solidFill>
                <a:latin typeface="Times New Roman" pitchFamily="18" charset="0"/>
                <a:cs typeface="Times New Roman" pitchFamily="18" charset="0"/>
              </a:rPr>
              <a:t>làm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mấy</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đoạn</a:t>
            </a:r>
            <a:r>
              <a:rPr lang="en-US" sz="5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4579"/>
                                        </p:tgtEl>
                                        <p:attrNameLst>
                                          <p:attrName>ppt_x</p:attrName>
                                        </p:attrNameLst>
                                      </p:cBhvr>
                                      <p:tavLst>
                                        <p:tav tm="0">
                                          <p:val>
                                            <p:strVal val="ppt_x"/>
                                          </p:val>
                                        </p:tav>
                                        <p:tav tm="100000">
                                          <p:val>
                                            <p:strVal val="ppt_x"/>
                                          </p:val>
                                        </p:tav>
                                      </p:tavLst>
                                    </p:anim>
                                    <p:anim calcmode="lin" valueType="num">
                                      <p:cBhvr additive="base">
                                        <p:cTn id="11" dur="500"/>
                                        <p:tgtEl>
                                          <p:spTgt spid="24579"/>
                                        </p:tgtEl>
                                        <p:attrNameLst>
                                          <p:attrName>ppt_y</p:attrName>
                                        </p:attrNameLst>
                                      </p:cBhvr>
                                      <p:tavLst>
                                        <p:tav tm="0">
                                          <p:val>
                                            <p:strVal val="ppt_y"/>
                                          </p:val>
                                        </p:tav>
                                        <p:tav tm="100000">
                                          <p:val>
                                            <p:strVal val="1+ppt_h/2"/>
                                          </p:val>
                                        </p:tav>
                                      </p:tavLst>
                                    </p:anim>
                                    <p:set>
                                      <p:cBhvr>
                                        <p:cTn id="12" dur="1" fill="hold">
                                          <p:stCondLst>
                                            <p:cond delay="499"/>
                                          </p:stCondLst>
                                        </p:cTn>
                                        <p:tgtEl>
                                          <p:spTgt spid="2457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4579" grpId="0"/>
      <p:bldP spid="2457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363" name="Hình Chữ nhật 12"/>
          <p:cNvSpPr>
            <a:spLocks noChangeArrowheads="1"/>
          </p:cNvSpPr>
          <p:nvPr/>
        </p:nvSpPr>
        <p:spPr bwMode="auto">
          <a:xfrm>
            <a:off x="2527938" y="1295400"/>
            <a:ext cx="6974718" cy="1754191"/>
          </a:xfrm>
          <a:prstGeom prst="rect">
            <a:avLst/>
          </a:prstGeom>
          <a:noFill/>
          <a:ln w="9525">
            <a:noFill/>
            <a:miter lim="800000"/>
            <a:headEnd/>
            <a:tailEnd/>
          </a:ln>
        </p:spPr>
        <p:txBody>
          <a:bodyPr wrap="none" lIns="91307" tIns="45653" rIns="91307" bIns="45653">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Đọc nối tiếp đoạn lần 1</a:t>
            </a:r>
          </a:p>
          <a:p>
            <a:pPr algn="ctr"/>
            <a:r>
              <a:rPr lang="en-US" sz="5400" b="1" smtClean="0">
                <a:solidFill>
                  <a:srgbClr val="FF0000"/>
                </a:solidFill>
                <a:latin typeface="Times New Roman" panose="02020603050405020304" pitchFamily="18" charset="0"/>
                <a:cs typeface="Times New Roman" panose="02020603050405020304" pitchFamily="18" charset="0"/>
              </a:rPr>
              <a:t>( 3 HS đọc)</a:t>
            </a:r>
            <a:endParaRPr lang="en-US" sz="5400" b="1">
              <a:solidFill>
                <a:srgbClr val="FF0000"/>
              </a:solidFill>
              <a:latin typeface="Times New Roman" panose="02020603050405020304" pitchFamily="18" charset="0"/>
              <a:cs typeface="Times New Roman" panose="02020603050405020304" pitchFamily="18" charset="0"/>
            </a:endParaRPr>
          </a:p>
        </p:txBody>
      </p:sp>
      <p:pic>
        <p:nvPicPr>
          <p:cNvPr id="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39413" y="351926"/>
            <a:ext cx="1723297" cy="16292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Hộp_Văn_Bản 14"/>
          <p:cNvSpPr txBox="1">
            <a:spLocks noChangeArrowheads="1"/>
          </p:cNvSpPr>
          <p:nvPr/>
        </p:nvSpPr>
        <p:spPr bwMode="auto">
          <a:xfrm>
            <a:off x="514350" y="381014"/>
            <a:ext cx="3676650" cy="923331"/>
          </a:xfrm>
          <a:prstGeom prst="rect">
            <a:avLst/>
          </a:prstGeom>
          <a:noFill/>
          <a:ln w="9525">
            <a:noFill/>
            <a:miter lim="800000"/>
            <a:headEnd/>
            <a:tailEnd/>
          </a:ln>
        </p:spPr>
        <p:txBody>
          <a:bodyPr wrap="square" lIns="91307" tIns="45653" rIns="91307" bIns="45653">
            <a:spAutoFit/>
          </a:bodyPr>
          <a:lstStyle/>
          <a:p>
            <a:r>
              <a:rPr lang="en-US" sz="5400" b="1" err="1">
                <a:solidFill>
                  <a:srgbClr val="FF0000"/>
                </a:solidFill>
                <a:latin typeface="Times New Roman" panose="02020603050405020304" pitchFamily="18" charset="0"/>
                <a:cs typeface="Times New Roman" panose="02020603050405020304" pitchFamily="18" charset="0"/>
              </a:rPr>
              <a:t>Luyện</a:t>
            </a:r>
            <a:r>
              <a:rPr lang="en-US" sz="5400" b="1">
                <a:solidFill>
                  <a:srgbClr val="FF0000"/>
                </a:solidFill>
                <a:latin typeface="Times New Roman" panose="02020603050405020304" pitchFamily="18" charset="0"/>
                <a:cs typeface="Times New Roman" panose="02020603050405020304" pitchFamily="18" charset="0"/>
              </a:rPr>
              <a:t> </a:t>
            </a:r>
            <a:r>
              <a:rPr lang="vi-VN" sz="5400" b="1" smtClean="0">
                <a:solidFill>
                  <a:srgbClr val="FF0000"/>
                </a:solidFill>
                <a:latin typeface="Times New Roman" panose="02020603050405020304" pitchFamily="18" charset="0"/>
                <a:cs typeface="Times New Roman" panose="02020603050405020304" pitchFamily="18" charset="0"/>
              </a:rPr>
              <a:t>đọc</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4" name="图片 4">
            <a:extLst>
              <a:ext uri="{FF2B5EF4-FFF2-40B4-BE49-F238E27FC236}">
                <a16:creationId xmlns="" xmlns:a16="http://schemas.microsoft.com/office/drawing/2014/main" id="{25846A56-FF18-9142-8951-7D9B46497C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4800" y="3505215"/>
            <a:ext cx="4712406" cy="3396279"/>
          </a:xfrm>
          <a:prstGeom prst="rect">
            <a:avLst/>
          </a:prstGeom>
        </p:spPr>
      </p:pic>
      <p:sp>
        <p:nvSpPr>
          <p:cNvPr id="5" name="Text Box 4"/>
          <p:cNvSpPr txBox="1">
            <a:spLocks noChangeArrowheads="1"/>
          </p:cNvSpPr>
          <p:nvPr/>
        </p:nvSpPr>
        <p:spPr bwMode="auto">
          <a:xfrm>
            <a:off x="685800" y="2145223"/>
            <a:ext cx="11658600" cy="646331"/>
          </a:xfrm>
          <a:prstGeom prst="rect">
            <a:avLst/>
          </a:prstGeom>
          <a:noFill/>
          <a:ln>
            <a:noFill/>
          </a:ln>
          <a:effectLst>
            <a:prstShdw prst="shdw17" dist="17961" dir="2700000">
              <a:schemeClr val="accent1">
                <a:gamma/>
                <a:shade val="60000"/>
                <a:invGamma/>
              </a:schemeClr>
            </a:prstShdw>
          </a:effectLst>
        </p:spPr>
        <p:txBody>
          <a:bodyPr wrap="square">
            <a:spAutoFit/>
          </a:bodyPr>
          <a:lstStyle/>
          <a:p>
            <a:pPr>
              <a:spcBef>
                <a:spcPct val="50000"/>
              </a:spcBef>
              <a:defRPr/>
            </a:pPr>
            <a:r>
              <a:rPr lang="en-US" altLang="en-US" sz="3600" b="1" smtClean="0">
                <a:latin typeface="Times New Roman" panose="02020603050405020304" pitchFamily="18" charset="0"/>
                <a:cs typeface="Times New Roman" panose="02020603050405020304" pitchFamily="18" charset="0"/>
              </a:rPr>
              <a:t>Từ khó: </a:t>
            </a:r>
            <a:r>
              <a:rPr lang="en-US" altLang="en-US" sz="3600" b="1" smtClean="0">
                <a:solidFill>
                  <a:srgbClr val="0000FF"/>
                </a:solidFill>
                <a:latin typeface="Times New Roman" panose="02020603050405020304" pitchFamily="18" charset="0"/>
                <a:cs typeface="Times New Roman" panose="02020603050405020304" pitchFamily="18" charset="0"/>
              </a:rPr>
              <a:t>Sáng </a:t>
            </a:r>
            <a:r>
              <a:rPr lang="en-US" altLang="en-US" sz="3600" b="1">
                <a:solidFill>
                  <a:srgbClr val="0000FF"/>
                </a:solidFill>
                <a:latin typeface="Times New Roman" panose="02020603050405020304" pitchFamily="18" charset="0"/>
                <a:cs typeface="Times New Roman" panose="02020603050405020304" pitchFamily="18" charset="0"/>
              </a:rPr>
              <a:t>chế, trường sinh, toả ra, Tin- tin, Mi- tin …</a:t>
            </a:r>
          </a:p>
        </p:txBody>
      </p:sp>
      <p:sp>
        <p:nvSpPr>
          <p:cNvPr id="6" name="Text Box 7"/>
          <p:cNvSpPr txBox="1">
            <a:spLocks noChangeArrowheads="1"/>
          </p:cNvSpPr>
          <p:nvPr/>
        </p:nvSpPr>
        <p:spPr bwMode="auto">
          <a:xfrm>
            <a:off x="514350" y="3806103"/>
            <a:ext cx="118300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Tin – tin </a:t>
            </a:r>
            <a:r>
              <a:rPr lang="en-US" altLang="en-US" sz="3600" b="1">
                <a:solidFill>
                  <a:srgbClr val="FF0000"/>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 Cậu đang làm gì với đôi cánh xanh ấy?                              Em bé thứ nhất </a:t>
            </a:r>
            <a:r>
              <a:rPr lang="en-US" altLang="en-US" sz="3600" b="1">
                <a:solidFill>
                  <a:srgbClr val="FF0000"/>
                </a:solidFill>
                <a:latin typeface="Times New Roman" panose="02020603050405020304" pitchFamily="18" charset="0"/>
                <a:cs typeface="Times New Roman" panose="02020603050405020304" pitchFamily="18" charset="0"/>
              </a:rPr>
              <a:t>//</a:t>
            </a:r>
            <a:r>
              <a:rPr lang="en-US" altLang="en-US" sz="3600" b="1">
                <a:solidFill>
                  <a:srgbClr val="0000FF"/>
                </a:solidFill>
                <a:latin typeface="Times New Roman" panose="02020603050405020304" pitchFamily="18" charset="0"/>
                <a:cs typeface="Times New Roman" panose="02020603050405020304" pitchFamily="18" charset="0"/>
              </a:rPr>
              <a:t> - Mình sẽ dùng nó vào việc sáng chế trên trái đất.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27000"/>
          </a:schemeClr>
        </a:solidFill>
        <a:effectLst/>
      </p:bgPr>
    </p:bg>
    <p:spTree>
      <p:nvGrpSpPr>
        <p:cNvPr id="1" name=""/>
        <p:cNvGrpSpPr/>
        <p:nvPr/>
      </p:nvGrpSpPr>
      <p:grpSpPr>
        <a:xfrm>
          <a:off x="0" y="0"/>
          <a:ext cx="0" cy="0"/>
          <a:chOff x="0" y="0"/>
          <a:chExt cx="0" cy="0"/>
        </a:xfrm>
      </p:grpSpPr>
      <p:pic>
        <p:nvPicPr>
          <p:cNvPr id="4" name="4"/>
          <p:cNvPicPr>
            <a:picLocks noChangeAspect="1"/>
          </p:cNvPicPr>
          <p:nvPr/>
        </p:nvPicPr>
        <p:blipFill rotWithShape="1">
          <a:blip r:embed="rId2">
            <a:extLst>
              <a:ext uri="{28A0092B-C50C-407E-A947-70E740481C1C}">
                <a14:useLocalDpi xmlns:a14="http://schemas.microsoft.com/office/drawing/2010/main" val="0"/>
              </a:ext>
            </a:extLst>
          </a:blip>
          <a:srcRect l="68112" t="2133" r="10000" b="53305"/>
          <a:stretch/>
        </p:blipFill>
        <p:spPr>
          <a:xfrm>
            <a:off x="10342987" y="0"/>
            <a:ext cx="2001416" cy="2292096"/>
          </a:xfrm>
          <a:prstGeom prst="rect">
            <a:avLst/>
          </a:prstGeom>
        </p:spPr>
      </p:pic>
      <p:pic>
        <p:nvPicPr>
          <p:cNvPr id="5" name="图片 48135" descr="16"/>
          <p:cNvPicPr>
            <a:picLocks noChangeAspect="1"/>
          </p:cNvPicPr>
          <p:nvPr/>
        </p:nvPicPr>
        <p:blipFill>
          <a:blip r:embed="rId3"/>
          <a:stretch>
            <a:fillRect/>
          </a:stretch>
        </p:blipFill>
        <p:spPr>
          <a:xfrm rot="20893517">
            <a:off x="-28076" y="248458"/>
            <a:ext cx="3348037" cy="1484312"/>
          </a:xfrm>
          <a:prstGeom prst="rect">
            <a:avLst/>
          </a:prstGeom>
          <a:noFill/>
          <a:ln w="9525">
            <a:noFill/>
          </a:ln>
        </p:spPr>
      </p:pic>
      <p:sp>
        <p:nvSpPr>
          <p:cNvPr id="6" name="Hình Chữ nhật 12"/>
          <p:cNvSpPr>
            <a:spLocks noChangeArrowheads="1"/>
          </p:cNvSpPr>
          <p:nvPr/>
        </p:nvSpPr>
        <p:spPr bwMode="auto">
          <a:xfrm>
            <a:off x="2527938" y="1295400"/>
            <a:ext cx="6974718" cy="1754191"/>
          </a:xfrm>
          <a:prstGeom prst="rect">
            <a:avLst/>
          </a:prstGeom>
          <a:noFill/>
          <a:ln w="9525">
            <a:noFill/>
            <a:miter lim="800000"/>
            <a:headEnd/>
            <a:tailEnd/>
          </a:ln>
        </p:spPr>
        <p:txBody>
          <a:bodyPr wrap="none" lIns="91307" tIns="45653" rIns="91307" bIns="45653">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Đọc nối tiếp đoạn lần 2</a:t>
            </a:r>
          </a:p>
          <a:p>
            <a:pPr algn="ctr"/>
            <a:r>
              <a:rPr lang="en-US" sz="5400" b="1" smtClean="0">
                <a:solidFill>
                  <a:srgbClr val="FF0000"/>
                </a:solidFill>
                <a:latin typeface="Times New Roman" panose="02020603050405020304" pitchFamily="18" charset="0"/>
                <a:cs typeface="Times New Roman" panose="02020603050405020304" pitchFamily="18" charset="0"/>
              </a:rPr>
              <a:t>( 3 HS đọc)</a:t>
            </a:r>
            <a:endParaRPr lang="en-US" sz="5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par>
                                <p:cTn id="10" presetID="1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0000"/>
          </a:schemeClr>
        </a:solidFill>
        <a:effectLst/>
      </p:bgPr>
    </p:bg>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457200" y="838200"/>
            <a:ext cx="4343400" cy="707886"/>
          </a:xfrm>
          <a:prstGeom prst="rect">
            <a:avLst/>
          </a:prstGeom>
          <a:noFill/>
          <a:ln>
            <a:noFill/>
          </a:ln>
          <a:effectLst>
            <a:prstShdw prst="shdw17" dist="17961" dir="2700000">
              <a:schemeClr val="accent1">
                <a:gamma/>
                <a:shade val="60000"/>
                <a:invGamma/>
              </a:schemeClr>
            </a:prstShdw>
          </a:effectLst>
        </p:spPr>
        <p:txBody>
          <a:bodyPr wrap="square">
            <a:spAutoFit/>
          </a:bodyPr>
          <a:lstStyle/>
          <a:p>
            <a:pPr>
              <a:spcBef>
                <a:spcPct val="50000"/>
              </a:spcBef>
              <a:defRPr/>
            </a:pPr>
            <a:r>
              <a:rPr lang="en-US" altLang="en-US" sz="4000" b="1">
                <a:solidFill>
                  <a:srgbClr val="FF0000"/>
                </a:solidFill>
                <a:latin typeface="Times New Roman" panose="02020603050405020304" pitchFamily="18" charset="0"/>
                <a:cs typeface="Times New Roman" panose="02020603050405020304" pitchFamily="18" charset="0"/>
              </a:rPr>
              <a:t>* Giải nghĩa từ: </a:t>
            </a:r>
          </a:p>
        </p:txBody>
      </p:sp>
      <p:sp>
        <p:nvSpPr>
          <p:cNvPr id="15" name="Text Box 6"/>
          <p:cNvSpPr txBox="1">
            <a:spLocks noChangeArrowheads="1"/>
          </p:cNvSpPr>
          <p:nvPr/>
        </p:nvSpPr>
        <p:spPr bwMode="auto">
          <a:xfrm>
            <a:off x="152400" y="2362200"/>
            <a:ext cx="12039600" cy="707886"/>
          </a:xfrm>
          <a:prstGeom prst="rect">
            <a:avLst/>
          </a:prstGeom>
          <a:noFill/>
          <a:ln>
            <a:noFill/>
          </a:ln>
          <a:effectLst>
            <a:prstShdw prst="shdw17" dist="17961" dir="2700000">
              <a:schemeClr val="accent1">
                <a:gamma/>
                <a:shade val="60000"/>
                <a:invGamma/>
              </a:schemeClr>
            </a:prstShdw>
          </a:effectLst>
        </p:spPr>
        <p:txBody>
          <a:bodyPr wrap="square">
            <a:spAutoFit/>
          </a:bodyPr>
          <a:lstStyle/>
          <a:p>
            <a:pPr>
              <a:spcBef>
                <a:spcPct val="50000"/>
              </a:spcBef>
              <a:buFontTx/>
              <a:buNone/>
            </a:pPr>
            <a:r>
              <a:rPr lang="en-US" altLang="en-US" sz="4000" b="1">
                <a:solidFill>
                  <a:srgbClr val="0000FF"/>
                </a:solidFill>
                <a:latin typeface="Times New Roman" panose="02020603050405020304" pitchFamily="18" charset="0"/>
                <a:cs typeface="Times New Roman" panose="02020603050405020304" pitchFamily="18" charset="0"/>
              </a:rPr>
              <a:t>- Thuốc trường sinh</a:t>
            </a:r>
            <a:r>
              <a:rPr lang="en-US" altLang="en-US" sz="4000" b="1" smtClean="0">
                <a:solidFill>
                  <a:srgbClr val="0000FF"/>
                </a:solidFill>
                <a:latin typeface="Times New Roman" panose="02020603050405020304" pitchFamily="18" charset="0"/>
                <a:cs typeface="Times New Roman" panose="02020603050405020304" pitchFamily="18" charset="0"/>
              </a:rPr>
              <a:t>: loại thuốc uống vào sẽ sống lâu. </a:t>
            </a:r>
            <a:endParaRPr lang="en-US" altLang="en-US" sz="40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图片 44037" descr="1-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874964"/>
            <a:ext cx="28321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图片 44038" descr="1-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3119">
            <a:off x="8277226" y="7938"/>
            <a:ext cx="2112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图片 44040" descr="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1088" y="363538"/>
            <a:ext cx="495935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886201" y="2560639"/>
            <a:ext cx="3673475" cy="64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76" tIns="45422" rIns="90876" bIns="45422">
            <a:spAutoFit/>
          </a:bodyPr>
          <a:lstStyle>
            <a:lvl1pPr defTabSz="452438">
              <a:defRPr>
                <a:solidFill>
                  <a:schemeClr val="tx1"/>
                </a:solidFill>
                <a:latin typeface="Arial" panose="020B0604020202020204" pitchFamily="34" charset="0"/>
              </a:defRPr>
            </a:lvl1pPr>
            <a:lvl2pPr marL="742950" indent="-285750" defTabSz="452438">
              <a:defRPr>
                <a:solidFill>
                  <a:schemeClr val="tx1"/>
                </a:solidFill>
                <a:latin typeface="Arial" panose="020B0604020202020204" pitchFamily="34" charset="0"/>
              </a:defRPr>
            </a:lvl2pPr>
            <a:lvl3pPr marL="1143000" indent="-228600" defTabSz="452438">
              <a:defRPr>
                <a:solidFill>
                  <a:schemeClr val="tx1"/>
                </a:solidFill>
                <a:latin typeface="Arial" panose="020B0604020202020204" pitchFamily="34" charset="0"/>
              </a:defRPr>
            </a:lvl3pPr>
            <a:lvl4pPr marL="1600200" indent="-228600" defTabSz="452438">
              <a:defRPr>
                <a:solidFill>
                  <a:schemeClr val="tx1"/>
                </a:solidFill>
                <a:latin typeface="Arial" panose="020B0604020202020204" pitchFamily="34" charset="0"/>
              </a:defRPr>
            </a:lvl4pPr>
            <a:lvl5pPr marL="2057400" indent="-228600" defTabSz="452438">
              <a:defRPr>
                <a:solidFill>
                  <a:schemeClr val="tx1"/>
                </a:solidFill>
                <a:latin typeface="Arial" panose="020B0604020202020204" pitchFamily="34" charset="0"/>
              </a:defRPr>
            </a:lvl5pPr>
            <a:lvl6pPr marL="2514600" indent="-228600" defTabSz="452438" eaLnBrk="0" fontAlgn="base" hangingPunct="0">
              <a:spcBef>
                <a:spcPct val="0"/>
              </a:spcBef>
              <a:spcAft>
                <a:spcPct val="0"/>
              </a:spcAft>
              <a:defRPr>
                <a:solidFill>
                  <a:schemeClr val="tx1"/>
                </a:solidFill>
                <a:latin typeface="Arial" panose="020B0604020202020204" pitchFamily="34" charset="0"/>
              </a:defRPr>
            </a:lvl6pPr>
            <a:lvl7pPr marL="2971800" indent="-228600" defTabSz="452438" eaLnBrk="0" fontAlgn="base" hangingPunct="0">
              <a:spcBef>
                <a:spcPct val="0"/>
              </a:spcBef>
              <a:spcAft>
                <a:spcPct val="0"/>
              </a:spcAft>
              <a:defRPr>
                <a:solidFill>
                  <a:schemeClr val="tx1"/>
                </a:solidFill>
                <a:latin typeface="Arial" panose="020B0604020202020204" pitchFamily="34" charset="0"/>
              </a:defRPr>
            </a:lvl7pPr>
            <a:lvl8pPr marL="3429000" indent="-228600" defTabSz="452438" eaLnBrk="0" fontAlgn="base" hangingPunct="0">
              <a:spcBef>
                <a:spcPct val="0"/>
              </a:spcBef>
              <a:spcAft>
                <a:spcPct val="0"/>
              </a:spcAft>
              <a:defRPr>
                <a:solidFill>
                  <a:schemeClr val="tx1"/>
                </a:solidFill>
                <a:latin typeface="Arial" panose="020B0604020202020204" pitchFamily="34" charset="0"/>
              </a:defRPr>
            </a:lvl8pPr>
            <a:lvl9pPr marL="3886200" indent="-228600" defTabSz="452438"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vi-VN" sz="3600" b="1" smtClean="0">
                <a:solidFill>
                  <a:srgbClr val="1E4649"/>
                </a:solidFill>
                <a:latin typeface="Times New Roman" panose="02020603050405020304" pitchFamily="18" charset="0"/>
                <a:cs typeface="Times New Roman" panose="02020603050405020304" pitchFamily="18" charset="0"/>
              </a:rPr>
              <a:t>GV đọc mẫu</a:t>
            </a:r>
            <a:endParaRPr lang="vi-VN" altLang="vi-VN" sz="3600" b="1">
              <a:solidFill>
                <a:srgbClr val="1E464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8089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0722" name="Hộp_Văn_Bản 6"/>
          <p:cNvSpPr txBox="1">
            <a:spLocks noChangeArrowheads="1"/>
          </p:cNvSpPr>
          <p:nvPr/>
        </p:nvSpPr>
        <p:spPr bwMode="auto">
          <a:xfrm>
            <a:off x="381000" y="800148"/>
            <a:ext cx="11963400" cy="1569525"/>
          </a:xfrm>
          <a:prstGeom prst="rect">
            <a:avLst/>
          </a:prstGeom>
          <a:noFill/>
          <a:ln w="9525">
            <a:noFill/>
            <a:miter lim="800000"/>
            <a:headEnd/>
            <a:tailEnd/>
          </a:ln>
        </p:spPr>
        <p:txBody>
          <a:bodyPr wrap="square" lIns="91307" tIns="45653" rIns="91307" bIns="45653">
            <a:spAutoFit/>
          </a:bodyPr>
          <a:lstStyle/>
          <a:p>
            <a:pPr algn="ctr"/>
            <a:r>
              <a:rPr lang="en-US" sz="4800" b="1" smtClean="0">
                <a:solidFill>
                  <a:srgbClr val="FF0000"/>
                </a:solidFill>
                <a:latin typeface="Times New Roman" panose="02020603050405020304" pitchFamily="18" charset="0"/>
                <a:cs typeface="Times New Roman" panose="02020603050405020304" pitchFamily="18" charset="0"/>
              </a:rPr>
              <a:t>Lưu ý đọc bài</a:t>
            </a:r>
          </a:p>
          <a:p>
            <a:endParaRPr lang="en-US" sz="4800" b="1" i="1" dirty="0">
              <a:cs typeface="Arial" charset="0"/>
            </a:endParaRPr>
          </a:p>
        </p:txBody>
      </p:sp>
      <p:sp>
        <p:nvSpPr>
          <p:cNvPr id="3" name="29"/>
          <p:cNvSpPr/>
          <p:nvPr/>
        </p:nvSpPr>
        <p:spPr>
          <a:xfrm rot="20750437">
            <a:off x="10839944" y="1162563"/>
            <a:ext cx="893747" cy="893747"/>
          </a:xfrm>
          <a:prstGeom prst="sun">
            <a:avLst>
              <a:gd name="adj" fmla="val 21368"/>
            </a:avLst>
          </a:prstGeom>
          <a:solidFill>
            <a:srgbClr val="00B0F0"/>
          </a:solidFill>
          <a:ln w="25400" cap="flat" cmpd="sng" algn="ctr">
            <a:noFill/>
            <a:prstDash val="solid"/>
          </a:ln>
          <a:effectLst/>
        </p:spPr>
        <p:txBody>
          <a:bodyPr lIns="91307" tIns="45653" rIns="91307" bIns="45653" rtlCol="0" anchor="ctr"/>
          <a:lstStyle/>
          <a:p>
            <a:pPr algn="ctr" defTabSz="913085" fontAlgn="auto">
              <a:spcBef>
                <a:spcPts val="0"/>
              </a:spcBef>
              <a:spcAft>
                <a:spcPts val="0"/>
              </a:spcAft>
            </a:pPr>
            <a:endParaRPr lang="zh-CN" altLang="en-US" kern="0">
              <a:solidFill>
                <a:sysClr val="window" lastClr="FFFFFF"/>
              </a:solidFill>
              <a:latin typeface="Calibri"/>
              <a:ea typeface="宋体"/>
            </a:endParaRPr>
          </a:p>
        </p:txBody>
      </p:sp>
      <p:pic>
        <p:nvPicPr>
          <p:cNvPr id="4" name="图片 4108" descr="7"/>
          <p:cNvPicPr>
            <a:picLocks noChangeAspect="1"/>
          </p:cNvPicPr>
          <p:nvPr/>
        </p:nvPicPr>
        <p:blipFill>
          <a:blip r:embed="rId2"/>
          <a:stretch>
            <a:fillRect/>
          </a:stretch>
        </p:blipFill>
        <p:spPr>
          <a:xfrm>
            <a:off x="9382924" y="5218797"/>
            <a:ext cx="2722563" cy="1379537"/>
          </a:xfrm>
          <a:prstGeom prst="rect">
            <a:avLst/>
          </a:prstGeom>
          <a:noFill/>
          <a:ln w="9525">
            <a:noFill/>
          </a:ln>
        </p:spPr>
      </p:pic>
      <p:sp>
        <p:nvSpPr>
          <p:cNvPr id="5" name="Hộp_Văn_Bản 6"/>
          <p:cNvSpPr txBox="1">
            <a:spLocks noChangeArrowheads="1"/>
          </p:cNvSpPr>
          <p:nvPr/>
        </p:nvSpPr>
        <p:spPr bwMode="auto">
          <a:xfrm>
            <a:off x="381000" y="2102996"/>
            <a:ext cx="11963400" cy="3785516"/>
          </a:xfrm>
          <a:prstGeom prst="rect">
            <a:avLst/>
          </a:prstGeom>
          <a:noFill/>
          <a:ln w="9525">
            <a:noFill/>
            <a:miter lim="800000"/>
            <a:headEnd/>
            <a:tailEnd/>
          </a:ln>
        </p:spPr>
        <p:txBody>
          <a:bodyPr wrap="square" lIns="91307" tIns="45653" rIns="91307" bIns="45653">
            <a:spAutoFit/>
          </a:bodyPr>
          <a:lstStyle/>
          <a:p>
            <a:r>
              <a:rPr lang="en-US" sz="4800" b="1" smtClean="0">
                <a:latin typeface="Times New Roman" panose="02020603050405020304" pitchFamily="18" charset="0"/>
                <a:cs typeface="Times New Roman" panose="02020603050405020304" pitchFamily="18" charset="0"/>
              </a:rPr>
              <a:t>Toàn đoạn đọc với giọng hồn nhiên, thể hiện tâm trạng háo hức của Tin-tin và Mi-tin.</a:t>
            </a:r>
          </a:p>
          <a:p>
            <a:pPr marL="685800" indent="-685800">
              <a:buFontTx/>
              <a:buChar char="-"/>
            </a:pPr>
            <a:r>
              <a:rPr lang="en-US" sz="4800" b="1" smtClean="0">
                <a:latin typeface="Times New Roman" panose="02020603050405020304" pitchFamily="18" charset="0"/>
                <a:cs typeface="Times New Roman" panose="02020603050405020304" pitchFamily="18" charset="0"/>
              </a:rPr>
              <a:t>Lời của các em bé tự tin, tự hào.</a:t>
            </a:r>
          </a:p>
          <a:p>
            <a:pPr marL="685800" indent="-685800">
              <a:buFontTx/>
              <a:buChar char="-"/>
            </a:pPr>
            <a:r>
              <a:rPr lang="en-US" sz="4800" b="1" smtClean="0">
                <a:latin typeface="Times New Roman" panose="02020603050405020304" pitchFamily="18" charset="0"/>
                <a:cs typeface="Times New Roman" panose="02020603050405020304" pitchFamily="18" charset="0"/>
              </a:rPr>
              <a:t>Thay giọng của từng nhân vật.</a:t>
            </a:r>
          </a:p>
          <a:p>
            <a:endParaRPr lang="en-US" sz="4800" b="1" i="1"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8" presetClass="emph" presetSubtype="0" fill="hold" grpId="1" nodeType="withEffect">
                                  <p:stCondLst>
                                    <p:cond delay="500"/>
                                  </p:stCondLst>
                                  <p:childTnLst>
                                    <p:animRot by="10800000">
                                      <p:cBhvr>
                                        <p:cTn id="9" dur="1500" fill="hold"/>
                                        <p:tgtEl>
                                          <p:spTgt spid="3"/>
                                        </p:tgtEl>
                                        <p:attrNameLst>
                                          <p:attrName>r</p:attrName>
                                        </p:attrNameLst>
                                      </p:cBhvr>
                                    </p:animRot>
                                  </p:childTnLst>
                                </p:cTn>
                              </p:par>
                              <p:par>
                                <p:cTn id="10" presetID="26"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90">
                                          <p:stCondLst>
                                            <p:cond delay="0"/>
                                          </p:stCondLst>
                                        </p:cTn>
                                        <p:tgtEl>
                                          <p:spTgt spid="4"/>
                                        </p:tgtEl>
                                      </p:cBhvr>
                                    </p:animEffect>
                                    <p:anim calcmode="lin" valueType="num">
                                      <p:cBhvr>
                                        <p:cTn id="1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8" dur="13">
                                          <p:stCondLst>
                                            <p:cond delay="325"/>
                                          </p:stCondLst>
                                        </p:cTn>
                                        <p:tgtEl>
                                          <p:spTgt spid="4"/>
                                        </p:tgtEl>
                                      </p:cBhvr>
                                      <p:to x="100000" y="60000"/>
                                    </p:animScale>
                                    <p:animScale>
                                      <p:cBhvr>
                                        <p:cTn id="19" dur="83" decel="50000">
                                          <p:stCondLst>
                                            <p:cond delay="338"/>
                                          </p:stCondLst>
                                        </p:cTn>
                                        <p:tgtEl>
                                          <p:spTgt spid="4"/>
                                        </p:tgtEl>
                                      </p:cBhvr>
                                      <p:to x="100000" y="100000"/>
                                    </p:animScale>
                                    <p:animScale>
                                      <p:cBhvr>
                                        <p:cTn id="20" dur="13">
                                          <p:stCondLst>
                                            <p:cond delay="656"/>
                                          </p:stCondLst>
                                        </p:cTn>
                                        <p:tgtEl>
                                          <p:spTgt spid="4"/>
                                        </p:tgtEl>
                                      </p:cBhvr>
                                      <p:to x="100000" y="80000"/>
                                    </p:animScale>
                                    <p:animScale>
                                      <p:cBhvr>
                                        <p:cTn id="21" dur="83" decel="50000">
                                          <p:stCondLst>
                                            <p:cond delay="669"/>
                                          </p:stCondLst>
                                        </p:cTn>
                                        <p:tgtEl>
                                          <p:spTgt spid="4"/>
                                        </p:tgtEl>
                                      </p:cBhvr>
                                      <p:to x="100000" y="100000"/>
                                    </p:animScale>
                                    <p:animScale>
                                      <p:cBhvr>
                                        <p:cTn id="22" dur="13">
                                          <p:stCondLst>
                                            <p:cond delay="821"/>
                                          </p:stCondLst>
                                        </p:cTn>
                                        <p:tgtEl>
                                          <p:spTgt spid="4"/>
                                        </p:tgtEl>
                                      </p:cBhvr>
                                      <p:to x="100000" y="90000"/>
                                    </p:animScale>
                                    <p:animScale>
                                      <p:cBhvr>
                                        <p:cTn id="23" dur="83" decel="50000">
                                          <p:stCondLst>
                                            <p:cond delay="834"/>
                                          </p:stCondLst>
                                        </p:cTn>
                                        <p:tgtEl>
                                          <p:spTgt spid="4"/>
                                        </p:tgtEl>
                                      </p:cBhvr>
                                      <p:to x="100000" y="100000"/>
                                    </p:animScale>
                                    <p:animScale>
                                      <p:cBhvr>
                                        <p:cTn id="24" dur="13">
                                          <p:stCondLst>
                                            <p:cond delay="904"/>
                                          </p:stCondLst>
                                        </p:cTn>
                                        <p:tgtEl>
                                          <p:spTgt spid="4"/>
                                        </p:tgtEl>
                                      </p:cBhvr>
                                      <p:to x="100000" y="95000"/>
                                    </p:animScale>
                                    <p:animScale>
                                      <p:cBhvr>
                                        <p:cTn id="25"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32032" y="643162"/>
            <a:ext cx="10080338" cy="55716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96324">
            <a:off x="-168105" y="5174011"/>
            <a:ext cx="2600277" cy="869911"/>
          </a:xfrm>
          <a:prstGeom prst="rect">
            <a:avLst/>
          </a:prstGeom>
        </p:spPr>
      </p:pic>
      <p:sp>
        <p:nvSpPr>
          <p:cNvPr id="5" name="TextBox 5"/>
          <p:cNvSpPr txBox="1"/>
          <p:nvPr/>
        </p:nvSpPr>
        <p:spPr>
          <a:xfrm>
            <a:off x="2555613" y="2819199"/>
            <a:ext cx="7233175" cy="1064394"/>
          </a:xfrm>
          <a:prstGeom prst="rect">
            <a:avLst/>
          </a:prstGeom>
        </p:spPr>
        <p:txBody>
          <a:bodyPr lIns="0" tIns="0" rIns="0" bIns="0" rtlCol="0" anchor="t">
            <a:spAutoFit/>
          </a:bodyPr>
          <a:lstStyle/>
          <a:p>
            <a:pPr algn="ctr" defTabSz="607418" fontAlgn="auto">
              <a:lnSpc>
                <a:spcPts val="8333"/>
              </a:lnSpc>
              <a:spcBef>
                <a:spcPts val="0"/>
              </a:spcBef>
              <a:spcAft>
                <a:spcPts val="0"/>
              </a:spcAft>
            </a:pPr>
            <a:r>
              <a:rPr lang="vi-VN" sz="8300" b="1" smtClean="0">
                <a:solidFill>
                  <a:srgbClr val="FFA800"/>
                </a:solidFill>
                <a:latin typeface="Lazydog"/>
              </a:rPr>
              <a:t>KHỞI ĐỘNG</a:t>
            </a:r>
            <a:endParaRPr lang="vi-VN" sz="8300" b="1" dirty="0">
              <a:solidFill>
                <a:srgbClr val="FFA800"/>
              </a:solidFill>
              <a:latin typeface="Lazydog"/>
            </a:endParaRP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68877" y="3239106"/>
            <a:ext cx="2305671" cy="217990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16855">
            <a:off x="9469851" y="1124176"/>
            <a:ext cx="2134019" cy="67900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13460" y="2529014"/>
            <a:ext cx="1875094" cy="1800091"/>
          </a:xfrm>
          <a:prstGeom prst="rect">
            <a:avLst/>
          </a:prstGeom>
        </p:spPr>
      </p:pic>
    </p:spTree>
    <p:extLst>
      <p:ext uri="{BB962C8B-B14F-4D97-AF65-F5344CB8AC3E}">
        <p14:creationId xmlns:p14="http://schemas.microsoft.com/office/powerpoint/2010/main" val="1575304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42344" y="13235"/>
            <a:ext cx="7669987" cy="6453632"/>
          </a:xfrm>
          <a:prstGeom prst="rect">
            <a:avLst/>
          </a:prstGeom>
        </p:spPr>
      </p:pic>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755467" y="3762717"/>
            <a:ext cx="5382158"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131958" y="2978368"/>
            <a:ext cx="2699309"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398138" y="2978368"/>
            <a:ext cx="2386584" cy="3348736"/>
          </a:xfrm>
          <a:prstGeom prst="rect">
            <a:avLst/>
          </a:prstGeom>
        </p:spPr>
      </p:pic>
      <p:sp>
        <p:nvSpPr>
          <p:cNvPr id="9" name="Hộp_Văn_Bản 7"/>
          <p:cNvSpPr txBox="1">
            <a:spLocks noChangeArrowheads="1"/>
          </p:cNvSpPr>
          <p:nvPr/>
        </p:nvSpPr>
        <p:spPr bwMode="auto">
          <a:xfrm>
            <a:off x="990601" y="2421877"/>
            <a:ext cx="6502538" cy="2338967"/>
          </a:xfrm>
          <a:prstGeom prst="rect">
            <a:avLst/>
          </a:prstGeom>
          <a:noFill/>
          <a:ln w="9525">
            <a:noFill/>
            <a:miter lim="800000"/>
            <a:headEnd/>
            <a:tailEnd/>
          </a:ln>
        </p:spPr>
        <p:txBody>
          <a:bodyPr wrap="square" lIns="91307" tIns="45653" rIns="91307" bIns="45653">
            <a:spAutoFit/>
          </a:bodyPr>
          <a:lstStyle/>
          <a:p>
            <a:pPr algn="ctr"/>
            <a:r>
              <a:rPr lang="en-US" sz="7300" b="1" dirty="0">
                <a:solidFill>
                  <a:schemeClr val="accent3">
                    <a:lumMod val="75000"/>
                  </a:schemeClr>
                </a:solidFill>
                <a:cs typeface="Arial" charset="0"/>
              </a:rPr>
              <a:t>2. </a:t>
            </a:r>
            <a:r>
              <a:rPr lang="en-US" sz="7300" b="1" dirty="0" err="1">
                <a:solidFill>
                  <a:schemeClr val="accent3">
                    <a:lumMod val="75000"/>
                  </a:schemeClr>
                </a:solidFill>
                <a:cs typeface="Arial" charset="0"/>
              </a:rPr>
              <a:t>Tìm</a:t>
            </a:r>
            <a:r>
              <a:rPr lang="en-US" sz="7300" b="1" dirty="0">
                <a:solidFill>
                  <a:schemeClr val="accent3">
                    <a:lumMod val="75000"/>
                  </a:schemeClr>
                </a:solidFill>
                <a:cs typeface="Arial" charset="0"/>
              </a:rPr>
              <a:t> </a:t>
            </a:r>
            <a:r>
              <a:rPr lang="en-US" sz="7300" b="1" err="1">
                <a:solidFill>
                  <a:schemeClr val="accent3">
                    <a:lumMod val="75000"/>
                  </a:schemeClr>
                </a:solidFill>
                <a:cs typeface="Arial" charset="0"/>
              </a:rPr>
              <a:t>hiểu</a:t>
            </a:r>
            <a:r>
              <a:rPr lang="en-US" sz="7300" b="1">
                <a:solidFill>
                  <a:schemeClr val="accent3">
                    <a:lumMod val="75000"/>
                  </a:schemeClr>
                </a:solidFill>
                <a:cs typeface="Arial" charset="0"/>
              </a:rPr>
              <a:t> </a:t>
            </a:r>
            <a:r>
              <a:rPr lang="en-US" sz="7300" b="1" smtClean="0">
                <a:solidFill>
                  <a:schemeClr val="accent3">
                    <a:lumMod val="75000"/>
                  </a:schemeClr>
                </a:solidFill>
                <a:cs typeface="Arial" charset="0"/>
              </a:rPr>
              <a:t>màn 1:</a:t>
            </a:r>
            <a:endParaRPr lang="en-US" sz="7300" b="1" dirty="0">
              <a:solidFill>
                <a:schemeClr val="accent3">
                  <a:lumMod val="75000"/>
                </a:schemeClr>
              </a:solidFill>
              <a:cs typeface="Arial" charset="0"/>
            </a:endParaRPr>
          </a:p>
        </p:txBody>
      </p:sp>
    </p:spTree>
    <p:extLst>
      <p:ext uri="{BB962C8B-B14F-4D97-AF65-F5344CB8AC3E}">
        <p14:creationId xmlns:p14="http://schemas.microsoft.com/office/powerpoint/2010/main" val="36004066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l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7" y="20053"/>
            <a:ext cx="1112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5867400"/>
            <a:ext cx="11655755" cy="646331"/>
          </a:xfrm>
          <a:prstGeom prst="rect">
            <a:avLst/>
          </a:prstGeom>
          <a:noFill/>
        </p:spPr>
        <p:txBody>
          <a:bodyPr wrap="non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Quan sát hình và giới thiệu từng nhân vật có mặt trong màn 1.</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rot="1599819">
            <a:off x="439884" y="489898"/>
            <a:ext cx="2743200" cy="464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p:nvPr/>
        </p:nvCxnSpPr>
        <p:spPr>
          <a:xfrm>
            <a:off x="1466580" y="4185598"/>
            <a:ext cx="57420" cy="13208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798577" y="5363761"/>
            <a:ext cx="1450846" cy="646331"/>
          </a:xfrm>
          <a:prstGeom prst="rect">
            <a:avLst/>
          </a:prstGeom>
          <a:noFill/>
        </p:spPr>
        <p:txBody>
          <a:bodyPr wrap="non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Tin-tin</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16" name="Oval 15"/>
          <p:cNvSpPr/>
          <p:nvPr/>
        </p:nvSpPr>
        <p:spPr>
          <a:xfrm>
            <a:off x="9620080" y="-12032"/>
            <a:ext cx="2743200" cy="464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10799165" y="5363760"/>
            <a:ext cx="1792223"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Mi-tin</a:t>
            </a:r>
            <a:endParaRPr lang="vi-VN" sz="3600">
              <a:solidFill>
                <a:srgbClr val="FF0000"/>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11430000" y="2735562"/>
            <a:ext cx="76200" cy="27945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Oval 19"/>
          <p:cNvSpPr/>
          <p:nvPr/>
        </p:nvSpPr>
        <p:spPr>
          <a:xfrm>
            <a:off x="5139432" y="2144240"/>
            <a:ext cx="1566168" cy="3153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1" name="Straight Arrow Connector 20"/>
          <p:cNvCxnSpPr/>
          <p:nvPr/>
        </p:nvCxnSpPr>
        <p:spPr>
          <a:xfrm>
            <a:off x="5922757" y="4337998"/>
            <a:ext cx="57420" cy="13208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254754" y="5516161"/>
            <a:ext cx="3012363" cy="646331"/>
          </a:xfrm>
          <a:prstGeom prst="rect">
            <a:avLst/>
          </a:prstGeom>
          <a:noFill/>
        </p:spPr>
        <p:txBody>
          <a:bodyPr wrap="non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Em bé thứ nhất</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23" name="Oval 22"/>
          <p:cNvSpPr/>
          <p:nvPr/>
        </p:nvSpPr>
        <p:spPr>
          <a:xfrm>
            <a:off x="2745890" y="1110575"/>
            <a:ext cx="1566168" cy="3153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Arrow Connector 23"/>
          <p:cNvCxnSpPr/>
          <p:nvPr/>
        </p:nvCxnSpPr>
        <p:spPr>
          <a:xfrm flipH="1">
            <a:off x="3528974" y="3304333"/>
            <a:ext cx="241" cy="29113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2249423" y="6215680"/>
            <a:ext cx="2781531" cy="646331"/>
          </a:xfrm>
          <a:prstGeom prst="rect">
            <a:avLst/>
          </a:prstGeom>
          <a:noFill/>
        </p:spPr>
        <p:txBody>
          <a:bodyPr wrap="non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Em bé thứ hai</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27" name="Oval 26"/>
          <p:cNvSpPr/>
          <p:nvPr/>
        </p:nvSpPr>
        <p:spPr>
          <a:xfrm>
            <a:off x="6706536" y="1262975"/>
            <a:ext cx="1566168" cy="3153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8" name="Straight Arrow Connector 27"/>
          <p:cNvCxnSpPr/>
          <p:nvPr/>
        </p:nvCxnSpPr>
        <p:spPr>
          <a:xfrm flipH="1">
            <a:off x="7489620" y="3456733"/>
            <a:ext cx="241" cy="29113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6210069" y="6248400"/>
            <a:ext cx="2653290" cy="646331"/>
          </a:xfrm>
          <a:prstGeom prst="rect">
            <a:avLst/>
          </a:prstGeom>
          <a:noFill/>
        </p:spPr>
        <p:txBody>
          <a:bodyPr wrap="non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Em bé thứ ba</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30" name="Oval 29"/>
          <p:cNvSpPr/>
          <p:nvPr/>
        </p:nvSpPr>
        <p:spPr>
          <a:xfrm>
            <a:off x="9958977" y="1639964"/>
            <a:ext cx="1566168" cy="3153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1" name="Straight Arrow Connector 30"/>
          <p:cNvCxnSpPr/>
          <p:nvPr/>
        </p:nvCxnSpPr>
        <p:spPr>
          <a:xfrm>
            <a:off x="10742303" y="3833722"/>
            <a:ext cx="56862" cy="21763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9467887" y="6256079"/>
            <a:ext cx="2595582" cy="646331"/>
          </a:xfrm>
          <a:prstGeom prst="rect">
            <a:avLst/>
          </a:prstGeom>
          <a:noFill/>
        </p:spPr>
        <p:txBody>
          <a:bodyPr wrap="non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Em bé thứ tư</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34" name="Oval 33"/>
          <p:cNvSpPr/>
          <p:nvPr/>
        </p:nvSpPr>
        <p:spPr>
          <a:xfrm>
            <a:off x="8607115" y="381000"/>
            <a:ext cx="1566168" cy="3153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5" name="Straight Arrow Connector 34"/>
          <p:cNvCxnSpPr/>
          <p:nvPr/>
        </p:nvCxnSpPr>
        <p:spPr>
          <a:xfrm>
            <a:off x="9390440" y="2574758"/>
            <a:ext cx="85560" cy="34946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6" name="TextBox 35"/>
          <p:cNvSpPr txBox="1"/>
          <p:nvPr/>
        </p:nvSpPr>
        <p:spPr>
          <a:xfrm>
            <a:off x="7829022" y="5910879"/>
            <a:ext cx="3012363" cy="646331"/>
          </a:xfrm>
          <a:prstGeom prst="rect">
            <a:avLst/>
          </a:prstGeom>
          <a:noFill/>
        </p:spPr>
        <p:txBody>
          <a:bodyPr wrap="non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Em bé thứ năm</a:t>
            </a:r>
            <a:endParaRPr lang="vi-VN"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83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1000"/>
                                        <p:tgtEl>
                                          <p:spTgt spid="34"/>
                                        </p:tgtEl>
                                      </p:cBhvr>
                                    </p:animEffect>
                                    <p:anim calcmode="lin" valueType="num">
                                      <p:cBhvr>
                                        <p:cTn id="105" dur="1000" fill="hold"/>
                                        <p:tgtEl>
                                          <p:spTgt spid="34"/>
                                        </p:tgtEl>
                                        <p:attrNameLst>
                                          <p:attrName>ppt_x</p:attrName>
                                        </p:attrNameLst>
                                      </p:cBhvr>
                                      <p:tavLst>
                                        <p:tav tm="0">
                                          <p:val>
                                            <p:strVal val="#ppt_x"/>
                                          </p:val>
                                        </p:tav>
                                        <p:tav tm="100000">
                                          <p:val>
                                            <p:strVal val="#ppt_x"/>
                                          </p:val>
                                        </p:tav>
                                      </p:tavLst>
                                    </p:anim>
                                    <p:anim calcmode="lin" valueType="num">
                                      <p:cBhvr>
                                        <p:cTn id="106" dur="1000" fill="hold"/>
                                        <p:tgtEl>
                                          <p:spTgt spid="34"/>
                                        </p:tgtEl>
                                        <p:attrNameLst>
                                          <p:attrName>ppt_y</p:attrName>
                                        </p:attrNameLst>
                                      </p:cBhvr>
                                      <p:tavLst>
                                        <p:tav tm="0">
                                          <p:val>
                                            <p:strVal val="#ppt_y+.1"/>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15" grpId="0"/>
      <p:bldP spid="16" grpId="0" animBg="1"/>
      <p:bldP spid="17" grpId="0"/>
      <p:bldP spid="20" grpId="0" animBg="1"/>
      <p:bldP spid="22" grpId="0"/>
      <p:bldP spid="23" grpId="0" animBg="1"/>
      <p:bldP spid="25" grpId="0"/>
      <p:bldP spid="27" grpId="0" animBg="1"/>
      <p:bldP spid="29" grpId="0"/>
      <p:bldP spid="30" grpId="0" animBg="1"/>
      <p:bldP spid="32" grpId="0"/>
      <p:bldP spid="34"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748" name="Hộp_Văn_Bản 9"/>
          <p:cNvSpPr txBox="1">
            <a:spLocks noChangeArrowheads="1"/>
          </p:cNvSpPr>
          <p:nvPr/>
        </p:nvSpPr>
        <p:spPr bwMode="auto">
          <a:xfrm>
            <a:off x="457211" y="1219225"/>
            <a:ext cx="11582401" cy="923194"/>
          </a:xfrm>
          <a:prstGeom prst="rect">
            <a:avLst/>
          </a:prstGeom>
          <a:noFill/>
          <a:ln w="9525">
            <a:noFill/>
            <a:miter lim="800000"/>
            <a:headEnd/>
            <a:tailEnd/>
          </a:ln>
        </p:spPr>
        <p:txBody>
          <a:bodyPr wrap="square" lIns="91307" tIns="45653" rIns="91307" bIns="45653">
            <a:spAutoFit/>
          </a:bodyPr>
          <a:lstStyle/>
          <a:p>
            <a:r>
              <a:rPr lang="vi-VN" sz="5400" b="1" i="1" smtClean="0">
                <a:solidFill>
                  <a:srgbClr val="FF0000"/>
                </a:solidFill>
                <a:latin typeface="Times New Roman" pitchFamily="18" charset="0"/>
                <a:cs typeface="Times New Roman" pitchFamily="18" charset="0"/>
              </a:rPr>
              <a:t> </a:t>
            </a:r>
            <a:r>
              <a:rPr lang="en-US" sz="5400" b="1" i="1" smtClean="0">
                <a:solidFill>
                  <a:srgbClr val="FF0000"/>
                </a:solidFill>
                <a:latin typeface="Times New Roman" pitchFamily="18" charset="0"/>
                <a:cs typeface="Times New Roman" pitchFamily="18" charset="0"/>
              </a:rPr>
              <a:t>Câu chuyện diễn ra ở đâu?</a:t>
            </a:r>
            <a:endParaRPr lang="en-US" sz="5400" b="1" i="1" dirty="0">
              <a:solidFill>
                <a:srgbClr val="FF0000"/>
              </a:solidFill>
              <a:latin typeface="Times New Roman" pitchFamily="18" charset="0"/>
              <a:cs typeface="Times New Roman" pitchFamily="18" charset="0"/>
            </a:endParaRPr>
          </a:p>
        </p:txBody>
      </p:sp>
      <p:sp>
        <p:nvSpPr>
          <p:cNvPr id="5" name="Hộp_Văn_Bản 8"/>
          <p:cNvSpPr txBox="1">
            <a:spLocks noChangeArrowheads="1"/>
          </p:cNvSpPr>
          <p:nvPr/>
        </p:nvSpPr>
        <p:spPr bwMode="auto">
          <a:xfrm>
            <a:off x="457211" y="2590800"/>
            <a:ext cx="11007090" cy="1754191"/>
          </a:xfrm>
          <a:prstGeom prst="rect">
            <a:avLst/>
          </a:prstGeom>
          <a:noFill/>
          <a:ln w="9525">
            <a:noFill/>
            <a:miter lim="800000"/>
            <a:headEnd/>
            <a:tailEnd/>
          </a:ln>
        </p:spPr>
        <p:txBody>
          <a:bodyPr lIns="91307" tIns="45653" rIns="91307" bIns="45653">
            <a:spAutoFit/>
          </a:bodyPr>
          <a:lstStyle/>
          <a:p>
            <a:pPr algn="ctr"/>
            <a:r>
              <a:rPr lang="en-US" sz="5400" b="1" i="1" dirty="0" err="1">
                <a:solidFill>
                  <a:srgbClr val="00B050"/>
                </a:solidFill>
                <a:latin typeface="Times New Roman" pitchFamily="18" charset="0"/>
                <a:cs typeface="Times New Roman" pitchFamily="18" charset="0"/>
              </a:rPr>
              <a:t>Câu</a:t>
            </a:r>
            <a:r>
              <a:rPr lang="en-US" sz="5400" b="1" i="1" dirty="0">
                <a:solidFill>
                  <a:srgbClr val="00B050"/>
                </a:solidFill>
                <a:latin typeface="Times New Roman" pitchFamily="18" charset="0"/>
                <a:cs typeface="Times New Roman" pitchFamily="18" charset="0"/>
              </a:rPr>
              <a:t> </a:t>
            </a:r>
            <a:r>
              <a:rPr lang="en-US" sz="5400" b="1" i="1" err="1">
                <a:solidFill>
                  <a:srgbClr val="00B050"/>
                </a:solidFill>
                <a:latin typeface="Times New Roman" pitchFamily="18" charset="0"/>
                <a:cs typeface="Times New Roman" pitchFamily="18" charset="0"/>
              </a:rPr>
              <a:t>chuyện</a:t>
            </a:r>
            <a:r>
              <a:rPr lang="en-US" sz="5400" b="1" i="1">
                <a:solidFill>
                  <a:srgbClr val="00B050"/>
                </a:solidFill>
                <a:latin typeface="Times New Roman" pitchFamily="18" charset="0"/>
                <a:cs typeface="Times New Roman" pitchFamily="18" charset="0"/>
              </a:rPr>
              <a:t> </a:t>
            </a:r>
            <a:r>
              <a:rPr lang="en-US" sz="5400" b="1" i="1" smtClean="0">
                <a:solidFill>
                  <a:srgbClr val="00B050"/>
                </a:solidFill>
                <a:latin typeface="Times New Roman" pitchFamily="18" charset="0"/>
                <a:cs typeface="Times New Roman" pitchFamily="18" charset="0"/>
              </a:rPr>
              <a:t>diễn ra ở trong công xưởng xanh.</a:t>
            </a:r>
            <a:endParaRPr lang="en-US" sz="5400" b="1" dirty="0">
              <a:solidFill>
                <a:srgbClr val="00B05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17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8"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770" name="Hộp_Văn_Bản 11"/>
          <p:cNvSpPr txBox="1">
            <a:spLocks noChangeArrowheads="1"/>
          </p:cNvSpPr>
          <p:nvPr/>
        </p:nvSpPr>
        <p:spPr bwMode="auto">
          <a:xfrm>
            <a:off x="617221" y="457208"/>
            <a:ext cx="11109960" cy="1754191"/>
          </a:xfrm>
          <a:prstGeom prst="rect">
            <a:avLst/>
          </a:prstGeom>
          <a:noFill/>
          <a:ln w="9525">
            <a:noFill/>
            <a:miter lim="800000"/>
            <a:headEnd/>
            <a:tailEnd/>
          </a:ln>
        </p:spPr>
        <p:txBody>
          <a:bodyPr lIns="91307" tIns="45653" rIns="91307" bIns="45653">
            <a:spAutoFit/>
          </a:bodyPr>
          <a:lstStyle/>
          <a:p>
            <a:r>
              <a:rPr lang="en-US" sz="5400" b="1" i="1">
                <a:solidFill>
                  <a:schemeClr val="accent3">
                    <a:lumMod val="50000"/>
                  </a:schemeClr>
                </a:solidFill>
                <a:latin typeface="Times New Roman" pitchFamily="18" charset="0"/>
                <a:cs typeface="Times New Roman" pitchFamily="18" charset="0"/>
              </a:rPr>
              <a:t> </a:t>
            </a:r>
            <a:r>
              <a:rPr lang="vi-VN" sz="5400" b="1" i="1" smtClean="0">
                <a:solidFill>
                  <a:srgbClr val="FF0000"/>
                </a:solidFill>
                <a:latin typeface="Times New Roman" pitchFamily="18" charset="0"/>
                <a:cs typeface="Times New Roman" pitchFamily="18" charset="0"/>
              </a:rPr>
              <a:t> </a:t>
            </a:r>
            <a:r>
              <a:rPr lang="en-US" sz="5400" b="1" i="1" smtClean="0">
                <a:solidFill>
                  <a:srgbClr val="FF0000"/>
                </a:solidFill>
                <a:latin typeface="Times New Roman" pitchFamily="18" charset="0"/>
                <a:cs typeface="Times New Roman" pitchFamily="18" charset="0"/>
              </a:rPr>
              <a:t>Tin-tin và Mi-tin đến đâu và gặp những ai?</a:t>
            </a:r>
            <a:endParaRPr lang="en-US" sz="5400" b="1" i="1" dirty="0">
              <a:solidFill>
                <a:srgbClr val="FF0000"/>
              </a:solidFill>
              <a:latin typeface="Times New Roman" pitchFamily="18" charset="0"/>
              <a:cs typeface="Times New Roman" pitchFamily="18" charset="0"/>
            </a:endParaRPr>
          </a:p>
        </p:txBody>
      </p:sp>
      <p:sp>
        <p:nvSpPr>
          <p:cNvPr id="6" name="Hộp_Văn_Bản 5"/>
          <p:cNvSpPr txBox="1">
            <a:spLocks noChangeArrowheads="1"/>
          </p:cNvSpPr>
          <p:nvPr/>
        </p:nvSpPr>
        <p:spPr bwMode="auto">
          <a:xfrm>
            <a:off x="617221" y="2211399"/>
            <a:ext cx="10801350" cy="2862187"/>
          </a:xfrm>
          <a:prstGeom prst="rect">
            <a:avLst/>
          </a:prstGeom>
          <a:noFill/>
          <a:ln w="9525">
            <a:noFill/>
            <a:miter lim="800000"/>
            <a:headEnd/>
            <a:tailEnd/>
          </a:ln>
        </p:spPr>
        <p:txBody>
          <a:bodyPr wrap="square" lIns="91307" tIns="45653" rIns="91307" bIns="45653">
            <a:spAutoFit/>
          </a:bodyPr>
          <a:lstStyle/>
          <a:p>
            <a:pPr algn="ctr"/>
            <a:r>
              <a:rPr lang="en-US" sz="6000" b="1" i="1" smtClean="0">
                <a:solidFill>
                  <a:srgbClr val="00B050"/>
                </a:solidFill>
                <a:latin typeface="Times New Roman" pitchFamily="18" charset="0"/>
                <a:cs typeface="Times New Roman" pitchFamily="18" charset="0"/>
              </a:rPr>
              <a:t>Hai bạn đến Vương quốc Tương Lai và trò chuyện với những bạn nhỏ sắp ra đời.</a:t>
            </a:r>
            <a:endParaRPr lang="en-US" sz="60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circle(in)">
                                      <p:cBhvr>
                                        <p:cTn id="7" dur="2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770">
                                            <p:txEl>
                                              <p:pRg st="0" end="0"/>
                                            </p:txEl>
                                          </p:spTgt>
                                        </p:tgtEl>
                                      </p:cBhvr>
                                    </p:animEffect>
                                    <p:set>
                                      <p:cBhvr>
                                        <p:cTn id="12" dur="1" fill="hold">
                                          <p:stCondLst>
                                            <p:cond delay="499"/>
                                          </p:stCondLst>
                                        </p:cTn>
                                        <p:tgtEl>
                                          <p:spTgt spid="32770">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allAtOnce"/>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794" name="Hộp_Văn_Bản 12"/>
          <p:cNvSpPr txBox="1">
            <a:spLocks noChangeArrowheads="1"/>
          </p:cNvSpPr>
          <p:nvPr/>
        </p:nvSpPr>
        <p:spPr bwMode="auto">
          <a:xfrm>
            <a:off x="457200" y="609615"/>
            <a:ext cx="11007090" cy="1754191"/>
          </a:xfrm>
          <a:prstGeom prst="rect">
            <a:avLst/>
          </a:prstGeom>
          <a:noFill/>
          <a:ln w="9525">
            <a:noFill/>
            <a:miter lim="800000"/>
            <a:headEnd/>
            <a:tailEnd/>
          </a:ln>
        </p:spPr>
        <p:txBody>
          <a:bodyPr lIns="91307" tIns="45653" rIns="91307" bIns="45653">
            <a:spAutoFit/>
          </a:bodyPr>
          <a:lstStyle/>
          <a:p>
            <a:pPr algn="ctr"/>
            <a:r>
              <a:rPr lang="vi-VN" sz="5400" b="1" i="1" smtClean="0">
                <a:solidFill>
                  <a:srgbClr val="FF0000"/>
                </a:solidFill>
                <a:latin typeface="Times New Roman" pitchFamily="18" charset="0"/>
                <a:cs typeface="Times New Roman" pitchFamily="18" charset="0"/>
              </a:rPr>
              <a:t> </a:t>
            </a:r>
            <a:r>
              <a:rPr lang="en-US" sz="5400" b="1" i="1" smtClean="0">
                <a:solidFill>
                  <a:srgbClr val="FF0000"/>
                </a:solidFill>
                <a:latin typeface="Times New Roman" pitchFamily="18" charset="0"/>
                <a:cs typeface="Times New Roman" pitchFamily="18" charset="0"/>
              </a:rPr>
              <a:t>Vì sao nơi đó có tên là Vương quốc Tương Lai?</a:t>
            </a:r>
            <a:endParaRPr lang="en-US" sz="5400" b="1" i="1" dirty="0">
              <a:solidFill>
                <a:srgbClr val="FF0000"/>
              </a:solidFill>
              <a:latin typeface="Times New Roman" pitchFamily="18" charset="0"/>
              <a:cs typeface="Times New Roman" pitchFamily="18" charset="0"/>
            </a:endParaRPr>
          </a:p>
        </p:txBody>
      </p:sp>
      <p:sp>
        <p:nvSpPr>
          <p:cNvPr id="5" name="Hình Chữ nhật 4"/>
          <p:cNvSpPr>
            <a:spLocks noChangeArrowheads="1"/>
          </p:cNvSpPr>
          <p:nvPr/>
        </p:nvSpPr>
        <p:spPr bwMode="auto">
          <a:xfrm>
            <a:off x="685800" y="457200"/>
            <a:ext cx="11212830" cy="6740171"/>
          </a:xfrm>
          <a:prstGeom prst="rect">
            <a:avLst/>
          </a:prstGeom>
          <a:noFill/>
          <a:ln w="9525">
            <a:noFill/>
            <a:miter lim="800000"/>
            <a:headEnd/>
            <a:tailEnd/>
          </a:ln>
        </p:spPr>
        <p:txBody>
          <a:bodyPr lIns="91307" tIns="45653" rIns="91307" bIns="45653">
            <a:spAutoFit/>
          </a:bodyPr>
          <a:lstStyle/>
          <a:p>
            <a:pPr marL="685800" indent="-685800" algn="just">
              <a:buFontTx/>
              <a:buChar char="-"/>
            </a:pPr>
            <a:r>
              <a:rPr lang="en-US" sz="5400" b="1" smtClean="0">
                <a:solidFill>
                  <a:srgbClr val="006600"/>
                </a:solidFill>
                <a:latin typeface="Times New Roman" pitchFamily="18" charset="0"/>
                <a:cs typeface="Times New Roman" pitchFamily="18" charset="0"/>
              </a:rPr>
              <a:t>Vì những bạn nhỏ sống ở đây hiện nay chưa ra đời, các bạn chưa sống ở thế giới hiện tại.</a:t>
            </a:r>
          </a:p>
          <a:p>
            <a:pPr marL="685800" indent="-685800" algn="just">
              <a:buFontTx/>
              <a:buChar char="-"/>
            </a:pPr>
            <a:r>
              <a:rPr lang="en-US" altLang="en-US" sz="5400" b="1" smtClean="0">
                <a:solidFill>
                  <a:srgbClr val="006600"/>
                </a:solidFill>
                <a:latin typeface="Times New Roman" panose="02020603050405020304" pitchFamily="18" charset="0"/>
                <a:cs typeface="Times New Roman" panose="02020603050405020304" pitchFamily="18" charset="0"/>
              </a:rPr>
              <a:t>Vì </a:t>
            </a:r>
            <a:r>
              <a:rPr lang="en-US" altLang="en-US" sz="5400" b="1">
                <a:solidFill>
                  <a:srgbClr val="006600"/>
                </a:solidFill>
                <a:latin typeface="Times New Roman" panose="02020603050405020304" pitchFamily="18" charset="0"/>
                <a:cs typeface="Times New Roman" panose="02020603050405020304" pitchFamily="18" charset="0"/>
              </a:rPr>
              <a:t>các bạn nhỏ chưa ra đời, ôm hoài bão , ước mơ khi nào ra đời, các bạn sẽ làm nhiều điều kì lạ chưa từng thấy trên trái đất.</a:t>
            </a:r>
          </a:p>
          <a:p>
            <a:pPr marL="685800" indent="-685800">
              <a:buFontTx/>
              <a:buChar char="-"/>
            </a:pP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inVertic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3794"/>
                                        </p:tgtEl>
                                      </p:cBhvr>
                                    </p:animEffect>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818" name="Hình Chữ nhật 3"/>
          <p:cNvSpPr>
            <a:spLocks noChangeArrowheads="1"/>
          </p:cNvSpPr>
          <p:nvPr/>
        </p:nvSpPr>
        <p:spPr bwMode="auto">
          <a:xfrm>
            <a:off x="925830" y="838204"/>
            <a:ext cx="11570970" cy="2585188"/>
          </a:xfrm>
          <a:prstGeom prst="rect">
            <a:avLst/>
          </a:prstGeom>
          <a:noFill/>
          <a:ln w="9525">
            <a:noFill/>
            <a:miter lim="800000"/>
            <a:headEnd/>
            <a:tailEnd/>
          </a:ln>
        </p:spPr>
        <p:txBody>
          <a:bodyPr wrap="square" lIns="91307" tIns="45653" rIns="91307" bIns="45653">
            <a:spAutoFit/>
          </a:bodyPr>
          <a:lstStyle/>
          <a:p>
            <a:r>
              <a:rPr lang="vi-VN" sz="5400" b="1" smtClean="0">
                <a:solidFill>
                  <a:srgbClr val="FF0000"/>
                </a:solidFill>
                <a:latin typeface="Times New Roman" pitchFamily="18" charset="0"/>
                <a:cs typeface="Times New Roman" pitchFamily="18" charset="0"/>
              </a:rPr>
              <a:t> </a:t>
            </a:r>
            <a:r>
              <a:rPr lang="en-US" altLang="en-US" sz="5400" b="1" smtClean="0">
                <a:solidFill>
                  <a:srgbClr val="FF0000"/>
                </a:solidFill>
                <a:latin typeface="Times New Roman" panose="02020603050405020304" pitchFamily="18" charset="0"/>
                <a:cs typeface="Times New Roman" panose="02020603050405020304" pitchFamily="18" charset="0"/>
              </a:rPr>
              <a:t>Các </a:t>
            </a:r>
            <a:r>
              <a:rPr lang="en-US" altLang="en-US" sz="5400" b="1">
                <a:solidFill>
                  <a:srgbClr val="FF0000"/>
                </a:solidFill>
                <a:latin typeface="Times New Roman" panose="02020603050405020304" pitchFamily="18" charset="0"/>
                <a:cs typeface="Times New Roman" panose="02020603050405020304" pitchFamily="18" charset="0"/>
              </a:rPr>
              <a:t>bạn trong công xưởng xanh chế ra những gì?</a:t>
            </a:r>
          </a:p>
          <a:p>
            <a:endParaRPr lang="en-US" sz="5400" b="1" dirty="0">
              <a:solidFill>
                <a:srgbClr val="FF0000"/>
              </a:solidFill>
              <a:latin typeface="Times New Roman" pitchFamily="18" charset="0"/>
              <a:cs typeface="Times New Roman" pitchFamily="18" charset="0"/>
            </a:endParaRPr>
          </a:p>
        </p:txBody>
      </p:sp>
      <p:sp>
        <p:nvSpPr>
          <p:cNvPr id="5" name="Hình Chữ nhật 4"/>
          <p:cNvSpPr>
            <a:spLocks noChangeArrowheads="1"/>
          </p:cNvSpPr>
          <p:nvPr/>
        </p:nvSpPr>
        <p:spPr bwMode="auto">
          <a:xfrm>
            <a:off x="1061977" y="685800"/>
            <a:ext cx="11212830" cy="5262844"/>
          </a:xfrm>
          <a:prstGeom prst="rect">
            <a:avLst/>
          </a:prstGeom>
          <a:noFill/>
          <a:ln w="9525">
            <a:noFill/>
            <a:miter lim="800000"/>
            <a:headEnd/>
            <a:tailEnd/>
          </a:ln>
        </p:spPr>
        <p:txBody>
          <a:bodyPr lIns="91307" tIns="45653" rIns="91307" bIns="45653">
            <a:spAutoFit/>
          </a:bodyPr>
          <a:lstStyle/>
          <a:p>
            <a:r>
              <a:rPr lang="en-US" altLang="en-US" sz="4800" b="1">
                <a:solidFill>
                  <a:srgbClr val="00B050"/>
                </a:solidFill>
                <a:latin typeface="Times New Roman" panose="02020603050405020304" pitchFamily="18" charset="0"/>
                <a:cs typeface="Times New Roman" panose="02020603050405020304" pitchFamily="18" charset="0"/>
              </a:rPr>
              <a:t>+ </a:t>
            </a:r>
            <a:r>
              <a:rPr lang="en-US" altLang="en-US" sz="4800" b="1" smtClean="0">
                <a:solidFill>
                  <a:srgbClr val="00B050"/>
                </a:solidFill>
                <a:latin typeface="Times New Roman" panose="02020603050405020304" pitchFamily="18" charset="0"/>
                <a:cs typeface="Times New Roman" panose="02020603050405020304" pitchFamily="18" charset="0"/>
              </a:rPr>
              <a:t>Vật </a:t>
            </a:r>
            <a:r>
              <a:rPr lang="en-US" altLang="en-US" sz="4800" b="1">
                <a:solidFill>
                  <a:srgbClr val="00B050"/>
                </a:solidFill>
                <a:latin typeface="Times New Roman" panose="02020603050405020304" pitchFamily="18" charset="0"/>
                <a:cs typeface="Times New Roman" panose="02020603050405020304" pitchFamily="18" charset="0"/>
              </a:rPr>
              <a:t>làm cho con người hạnh phúc.</a:t>
            </a:r>
          </a:p>
          <a:p>
            <a:r>
              <a:rPr lang="en-US" altLang="en-US" sz="4800" b="1">
                <a:solidFill>
                  <a:srgbClr val="00B050"/>
                </a:solidFill>
                <a:latin typeface="Times New Roman" panose="02020603050405020304" pitchFamily="18" charset="0"/>
                <a:cs typeface="Times New Roman" panose="02020603050405020304" pitchFamily="18" charset="0"/>
              </a:rPr>
              <a:t>+ Ba mươi vị thuốc trường sinh.</a:t>
            </a:r>
          </a:p>
          <a:p>
            <a:r>
              <a:rPr lang="en-US" altLang="en-US" sz="4800" b="1">
                <a:solidFill>
                  <a:srgbClr val="00B050"/>
                </a:solidFill>
                <a:latin typeface="Times New Roman" panose="02020603050405020304" pitchFamily="18" charset="0"/>
                <a:cs typeface="Times New Roman" panose="02020603050405020304" pitchFamily="18" charset="0"/>
              </a:rPr>
              <a:t>+ Một loại ánh sáng kì lạ.</a:t>
            </a:r>
          </a:p>
          <a:p>
            <a:r>
              <a:rPr lang="en-US" altLang="en-US" sz="4800" b="1">
                <a:solidFill>
                  <a:srgbClr val="00B050"/>
                </a:solidFill>
                <a:latin typeface="Times New Roman" panose="02020603050405020304" pitchFamily="18" charset="0"/>
                <a:cs typeface="Times New Roman" panose="02020603050405020304" pitchFamily="18" charset="0"/>
              </a:rPr>
              <a:t>+ Một cái máy biết bay trên không trung như một con chim.</a:t>
            </a:r>
          </a:p>
          <a:p>
            <a:r>
              <a:rPr lang="en-US" altLang="en-US" sz="4800" b="1">
                <a:solidFill>
                  <a:srgbClr val="00B050"/>
                </a:solidFill>
                <a:latin typeface="Times New Roman" panose="02020603050405020304" pitchFamily="18" charset="0"/>
                <a:cs typeface="Times New Roman" panose="02020603050405020304" pitchFamily="18" charset="0"/>
              </a:rPr>
              <a:t>+ Một cái máy biết dò tìm những kho báu còn dấu kín trên mặt trăng.</a:t>
            </a:r>
            <a:endParaRPr lang="en-US" altLang="en-US" sz="480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48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8" grpId="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Hộp_Văn_Bản 13"/>
          <p:cNvSpPr txBox="1">
            <a:spLocks noChangeArrowheads="1"/>
          </p:cNvSpPr>
          <p:nvPr/>
        </p:nvSpPr>
        <p:spPr bwMode="auto">
          <a:xfrm>
            <a:off x="692016" y="1994834"/>
            <a:ext cx="11212830" cy="2585188"/>
          </a:xfrm>
          <a:prstGeom prst="rect">
            <a:avLst/>
          </a:prstGeom>
          <a:noFill/>
          <a:ln w="9525">
            <a:noFill/>
            <a:miter lim="800000"/>
            <a:headEnd/>
            <a:tailEnd/>
          </a:ln>
        </p:spPr>
        <p:txBody>
          <a:bodyPr lIns="91307" tIns="45653" rIns="91307" bIns="45653">
            <a:spAutoFit/>
          </a:bodyPr>
          <a:lstStyle/>
          <a:p>
            <a:pPr eaLnBrk="1" hangingPunct="1">
              <a:spcBef>
                <a:spcPct val="50000"/>
              </a:spcBef>
              <a:buFontTx/>
              <a:buNone/>
            </a:pPr>
            <a:r>
              <a:rPr lang="en-US" altLang="en-US" sz="5400" b="1">
                <a:solidFill>
                  <a:srgbClr val="00B050"/>
                </a:solidFill>
                <a:latin typeface="Times New Roman" panose="02020603050405020304" pitchFamily="18" charset="0"/>
                <a:cs typeface="Times New Roman" panose="02020603050405020304" pitchFamily="18" charset="0"/>
              </a:rPr>
              <a:t>+ Ước mơ được sống hạnh phúc, sống lâu, sống trong môi trường đầy ánh sáng và chinh phục được mặt trăng.</a:t>
            </a:r>
          </a:p>
        </p:txBody>
      </p:sp>
      <p:sp>
        <p:nvSpPr>
          <p:cNvPr id="35843" name="Hộp_Văn_Bản 14"/>
          <p:cNvSpPr txBox="1">
            <a:spLocks noChangeArrowheads="1"/>
          </p:cNvSpPr>
          <p:nvPr/>
        </p:nvSpPr>
        <p:spPr bwMode="auto">
          <a:xfrm>
            <a:off x="640080" y="833750"/>
            <a:ext cx="11292840" cy="1754191"/>
          </a:xfrm>
          <a:prstGeom prst="rect">
            <a:avLst/>
          </a:prstGeom>
          <a:noFill/>
          <a:ln w="9525">
            <a:noFill/>
            <a:miter lim="800000"/>
            <a:headEnd/>
            <a:tailEnd/>
          </a:ln>
        </p:spPr>
        <p:txBody>
          <a:bodyPr wrap="square" lIns="91307" tIns="45653" rIns="91307" bIns="45653">
            <a:spAutoFit/>
          </a:bodyPr>
          <a:lstStyle/>
          <a:p>
            <a:pPr algn="ctr"/>
            <a:r>
              <a:rPr lang="en-US" sz="5400" b="1" smtClean="0">
                <a:solidFill>
                  <a:srgbClr val="FF0000"/>
                </a:solidFill>
                <a:latin typeface="+mj-lt"/>
                <a:cs typeface="Arial" charset="0"/>
              </a:rPr>
              <a:t> </a:t>
            </a:r>
            <a:r>
              <a:rPr lang="en-US" altLang="en-US" sz="5400" b="1">
                <a:solidFill>
                  <a:srgbClr val="FF0000"/>
                </a:solidFill>
                <a:latin typeface="Times New Roman" panose="02020603050405020304" pitchFamily="18" charset="0"/>
                <a:cs typeface="Times New Roman" panose="02020603050405020304" pitchFamily="18" charset="0"/>
              </a:rPr>
              <a:t>Các phát minh ấy thể hiện ước mơ gì của con người? </a:t>
            </a:r>
            <a:endParaRPr lang="en-US" sz="5400" b="1" dirty="0">
              <a:solidFill>
                <a:srgbClr val="FF0000"/>
              </a:solidFill>
              <a:latin typeface="+mj-lt"/>
              <a:cs typeface="Arial" charset="0"/>
            </a:endParaRPr>
          </a:p>
        </p:txBody>
      </p:sp>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14411" y="4572001"/>
            <a:ext cx="1723297" cy="16543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5843">
                                            <p:txEl>
                                              <p:pRg st="0" end="0"/>
                                            </p:txEl>
                                          </p:spTgt>
                                        </p:tgtEl>
                                      </p:cBhvr>
                                    </p:animEffect>
                                    <p:set>
                                      <p:cBhvr>
                                        <p:cTn id="14" dur="1" fill="hold">
                                          <p:stCondLst>
                                            <p:cond delay="499"/>
                                          </p:stCondLst>
                                        </p:cTn>
                                        <p:tgtEl>
                                          <p:spTgt spid="3584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84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867" name="Hộp_Văn_Bản 9"/>
          <p:cNvSpPr txBox="1">
            <a:spLocks noChangeArrowheads="1"/>
          </p:cNvSpPr>
          <p:nvPr/>
        </p:nvSpPr>
        <p:spPr bwMode="auto">
          <a:xfrm>
            <a:off x="411480" y="609615"/>
            <a:ext cx="11007090" cy="923194"/>
          </a:xfrm>
          <a:prstGeom prst="rect">
            <a:avLst/>
          </a:prstGeom>
          <a:noFill/>
          <a:ln w="9525">
            <a:noFill/>
            <a:miter lim="800000"/>
            <a:headEnd/>
            <a:tailEnd/>
          </a:ln>
        </p:spPr>
        <p:txBody>
          <a:bodyPr lIns="91307" tIns="45653" rIns="91307" bIns="45653">
            <a:spAutoFit/>
          </a:bodyPr>
          <a:lstStyle/>
          <a:p>
            <a:r>
              <a:rPr lang="vi-VN" sz="5400" b="1" i="1" smtClean="0">
                <a:solidFill>
                  <a:srgbClr val="FF0000"/>
                </a:solidFill>
                <a:latin typeface="Times New Roman" pitchFamily="18" charset="0"/>
                <a:cs typeface="Times New Roman" pitchFamily="18" charset="0"/>
              </a:rPr>
              <a:t>M</a:t>
            </a:r>
            <a:r>
              <a:rPr lang="en-US" sz="5400" b="1" i="1" smtClean="0">
                <a:solidFill>
                  <a:srgbClr val="FF0000"/>
                </a:solidFill>
                <a:latin typeface="Times New Roman" pitchFamily="18" charset="0"/>
                <a:cs typeface="Times New Roman" pitchFamily="18" charset="0"/>
              </a:rPr>
              <a:t>àn 1 nói lên điều gì?</a:t>
            </a:r>
            <a:endParaRPr lang="en-US" sz="5400" b="1" i="1" dirty="0">
              <a:solidFill>
                <a:srgbClr val="FF0000"/>
              </a:solidFill>
              <a:latin typeface="Times New Roman" pitchFamily="18" charset="0"/>
              <a:cs typeface="Times New Roman" pitchFamily="18" charset="0"/>
            </a:endParaRPr>
          </a:p>
        </p:txBody>
      </p:sp>
      <p:sp>
        <p:nvSpPr>
          <p:cNvPr id="8" name="Hình Chữ nhật 7"/>
          <p:cNvSpPr>
            <a:spLocks noChangeArrowheads="1"/>
          </p:cNvSpPr>
          <p:nvPr/>
        </p:nvSpPr>
        <p:spPr bwMode="auto">
          <a:xfrm>
            <a:off x="609600" y="2514600"/>
            <a:ext cx="11734800" cy="1754191"/>
          </a:xfrm>
          <a:prstGeom prst="rect">
            <a:avLst/>
          </a:prstGeom>
          <a:noFill/>
          <a:ln w="9525">
            <a:noFill/>
            <a:miter lim="800000"/>
            <a:headEnd/>
            <a:tailEnd/>
          </a:ln>
        </p:spPr>
        <p:txBody>
          <a:bodyPr wrap="square" lIns="91307" tIns="45653" rIns="91307" bIns="45653">
            <a:spAutoFit/>
          </a:bodyPr>
          <a:lstStyle/>
          <a:p>
            <a:r>
              <a:rPr lang="en-US" sz="5400" b="1" smtClean="0">
                <a:solidFill>
                  <a:srgbClr val="00B050"/>
                </a:solidFill>
                <a:latin typeface="Times New Roman" pitchFamily="18" charset="0"/>
                <a:cs typeface="Times New Roman" pitchFamily="18" charset="0"/>
              </a:rPr>
              <a:t>Những phát minh của các bạn thể hiện ước mơ của con người.</a:t>
            </a:r>
            <a:endParaRPr lang="en-US" sz="5400"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ircle(in)">
                                      <p:cBhvr>
                                        <p:cTn id="7" dur="20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6867"/>
                                        </p:tgtEl>
                                        <p:attrNameLst>
                                          <p:attrName>ppt_x</p:attrName>
                                        </p:attrNameLst>
                                      </p:cBhvr>
                                      <p:tavLst>
                                        <p:tav tm="0">
                                          <p:val>
                                            <p:strVal val="ppt_x"/>
                                          </p:val>
                                        </p:tav>
                                        <p:tav tm="100000">
                                          <p:val>
                                            <p:strVal val="ppt_x"/>
                                          </p:val>
                                        </p:tav>
                                      </p:tavLst>
                                    </p:anim>
                                    <p:anim calcmode="lin" valueType="num">
                                      <p:cBhvr additive="base">
                                        <p:cTn id="12" dur="500"/>
                                        <p:tgtEl>
                                          <p:spTgt spid="36867"/>
                                        </p:tgtEl>
                                        <p:attrNameLst>
                                          <p:attrName>ppt_y</p:attrName>
                                        </p:attrNameLst>
                                      </p:cBhvr>
                                      <p:tavLst>
                                        <p:tav tm="0">
                                          <p:val>
                                            <p:strVal val="ppt_y"/>
                                          </p:val>
                                        </p:tav>
                                        <p:tav tm="100000">
                                          <p:val>
                                            <p:strVal val="1+ppt_h/2"/>
                                          </p:val>
                                        </p:tav>
                                      </p:tavLst>
                                    </p:anim>
                                    <p:set>
                                      <p:cBhvr>
                                        <p:cTn id="13" dur="1" fill="hold">
                                          <p:stCondLst>
                                            <p:cond delay="499"/>
                                          </p:stCondLst>
                                        </p:cTn>
                                        <p:tgtEl>
                                          <p:spTgt spid="3686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7" grpId="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组合 1"/>
          <p:cNvGrpSpPr>
            <a:grpSpLocks/>
          </p:cNvGrpSpPr>
          <p:nvPr/>
        </p:nvGrpSpPr>
        <p:grpSpPr bwMode="auto">
          <a:xfrm>
            <a:off x="1600200" y="0"/>
            <a:ext cx="9144000" cy="6858000"/>
            <a:chOff x="0" y="0"/>
            <a:chExt cx="12191999" cy="6858000"/>
          </a:xfrm>
        </p:grpSpPr>
        <p:pic>
          <p:nvPicPr>
            <p:cNvPr id="16691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857" y="0"/>
              <a:ext cx="97971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25" fontAlgn="auto">
                <a:spcBef>
                  <a:spcPts val="0"/>
                </a:spcBef>
                <a:spcAft>
                  <a:spcPts val="0"/>
                </a:spcAft>
                <a:defRPr/>
              </a:pPr>
              <a:endParaRPr lang="zh-CN" altLang="en-US" dirty="0">
                <a:solidFill>
                  <a:prstClr val="white"/>
                </a:solidFill>
                <a:latin typeface="inpin heiti" charset="-122"/>
                <a:ea typeface="inpin heiti" charset="-122"/>
              </a:endParaRPr>
            </a:p>
          </p:txBody>
        </p:sp>
      </p:grpSp>
      <p:pic>
        <p:nvPicPr>
          <p:cNvPr id="166915"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1828800"/>
            <a:ext cx="37973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9814" y="658813"/>
            <a:ext cx="570547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extLst>
          </p:cNvPr>
          <p:cNvSpPr txBox="1"/>
          <p:nvPr/>
        </p:nvSpPr>
        <p:spPr>
          <a:xfrm rot="255622">
            <a:off x="5910264" y="854075"/>
            <a:ext cx="3381375" cy="4248150"/>
          </a:xfrm>
          <a:prstGeom prst="rect">
            <a:avLst/>
          </a:prstGeom>
          <a:noFill/>
        </p:spPr>
        <p:txBody>
          <a:bodyPr lIns="91345" tIns="45667" rIns="91345" bIns="45667">
            <a:spAutoFit/>
          </a:bodyPr>
          <a:lstStyle/>
          <a:p>
            <a:pPr algn="ctr" defTabSz="456725" fontAlgn="auto">
              <a:lnSpc>
                <a:spcPct val="150000"/>
              </a:lnSpc>
              <a:spcBef>
                <a:spcPts val="0"/>
              </a:spcBef>
              <a:spcAft>
                <a:spcPts val="0"/>
              </a:spcAft>
              <a:defRPr/>
            </a:pPr>
            <a:r>
              <a:rPr lang="vi-VN" altLang="zh-CN" sz="6000" b="1" dirty="0">
                <a:solidFill>
                  <a:srgbClr val="00B0F0"/>
                </a:solidFill>
                <a:latin typeface="Times New Roman" panose="02020603050405020304" pitchFamily="18" charset="0"/>
                <a:ea typeface="inpin heiti" charset="-122"/>
              </a:rPr>
              <a:t>Luyện đọc diễn cảm</a:t>
            </a:r>
            <a:endParaRPr lang="zh-CN" altLang="en-US" sz="6000" b="1" dirty="0">
              <a:solidFill>
                <a:srgbClr val="00B0F0"/>
              </a:solidFill>
              <a:latin typeface="Calibri Light"/>
              <a:ea typeface="inpin heiti" charset="-122"/>
            </a:endParaRPr>
          </a:p>
        </p:txBody>
      </p:sp>
    </p:spTree>
    <p:extLst>
      <p:ext uri="{BB962C8B-B14F-4D97-AF65-F5344CB8AC3E}">
        <p14:creationId xmlns:p14="http://schemas.microsoft.com/office/powerpoint/2010/main" val="7807956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890" name="Hộp_Văn_Bản 10"/>
          <p:cNvSpPr txBox="1">
            <a:spLocks noChangeArrowheads="1"/>
          </p:cNvSpPr>
          <p:nvPr/>
        </p:nvSpPr>
        <p:spPr bwMode="auto">
          <a:xfrm>
            <a:off x="457200" y="304814"/>
            <a:ext cx="11109960" cy="923194"/>
          </a:xfrm>
          <a:prstGeom prst="rect">
            <a:avLst/>
          </a:prstGeom>
          <a:noFill/>
          <a:ln w="9525">
            <a:noFill/>
            <a:miter lim="800000"/>
            <a:headEnd/>
            <a:tailEnd/>
          </a:ln>
        </p:spPr>
        <p:txBody>
          <a:bodyPr lIns="91307" tIns="45653" rIns="91307" bIns="45653">
            <a:spAutoFit/>
          </a:bodyPr>
          <a:lstStyle/>
          <a:p>
            <a:r>
              <a:rPr lang="en-US" sz="5400" b="1" smtClean="0">
                <a:solidFill>
                  <a:srgbClr val="FF0000"/>
                </a:solidFill>
                <a:latin typeface="Times New Roman" pitchFamily="18" charset="0"/>
                <a:cs typeface="Times New Roman" pitchFamily="18" charset="0"/>
              </a:rPr>
              <a:t>Màn 1 gồm có tất cả mấy nhân vật?</a:t>
            </a:r>
            <a:endParaRPr lang="en-US" sz="5400" b="1" i="1" dirty="0">
              <a:solidFill>
                <a:srgbClr val="FF0000"/>
              </a:solidFill>
              <a:latin typeface="Times New Roman" pitchFamily="18" charset="0"/>
              <a:cs typeface="Times New Roman" pitchFamily="18" charset="0"/>
            </a:endParaRPr>
          </a:p>
        </p:txBody>
      </p:sp>
      <p:sp>
        <p:nvSpPr>
          <p:cNvPr id="15" name="Hộp_Văn_Bản 14"/>
          <p:cNvSpPr txBox="1">
            <a:spLocks noChangeArrowheads="1"/>
          </p:cNvSpPr>
          <p:nvPr/>
        </p:nvSpPr>
        <p:spPr bwMode="auto">
          <a:xfrm>
            <a:off x="381000" y="1761432"/>
            <a:ext cx="11007090" cy="3416185"/>
          </a:xfrm>
          <a:prstGeom prst="rect">
            <a:avLst/>
          </a:prstGeom>
          <a:noFill/>
          <a:ln w="9525">
            <a:noFill/>
            <a:miter lim="800000"/>
            <a:headEnd/>
            <a:tailEnd/>
          </a:ln>
        </p:spPr>
        <p:txBody>
          <a:bodyPr lIns="91307" tIns="45653" rIns="91307" bIns="45653">
            <a:spAutoFit/>
          </a:bodyPr>
          <a:lstStyle/>
          <a:p>
            <a:pPr marL="685800" indent="-685800">
              <a:buFontTx/>
              <a:buChar char="-"/>
            </a:pPr>
            <a:r>
              <a:rPr lang="en-US" sz="5400" b="1" smtClean="0">
                <a:latin typeface="Times New Roman" pitchFamily="18" charset="0"/>
                <a:cs typeface="Times New Roman" pitchFamily="18" charset="0"/>
              </a:rPr>
              <a:t>Tin-tin</a:t>
            </a:r>
          </a:p>
          <a:p>
            <a:pPr marL="685800" indent="-685800">
              <a:buFontTx/>
              <a:buChar char="-"/>
            </a:pPr>
            <a:r>
              <a:rPr lang="en-US" sz="5400" b="1" smtClean="0">
                <a:latin typeface="Times New Roman" pitchFamily="18" charset="0"/>
                <a:cs typeface="Times New Roman" pitchFamily="18" charset="0"/>
              </a:rPr>
              <a:t>Mi-tin</a:t>
            </a:r>
          </a:p>
          <a:p>
            <a:pPr marL="685800" indent="-685800">
              <a:buFontTx/>
              <a:buChar char="-"/>
            </a:pPr>
            <a:r>
              <a:rPr lang="en-US" sz="5400" b="1" smtClean="0">
                <a:latin typeface="Times New Roman" pitchFamily="18" charset="0"/>
                <a:cs typeface="Times New Roman" pitchFamily="18" charset="0"/>
              </a:rPr>
              <a:t>5 em bé</a:t>
            </a:r>
          </a:p>
          <a:p>
            <a:pPr marL="685800" indent="-685800">
              <a:buFontTx/>
              <a:buChar char="-"/>
            </a:pPr>
            <a:r>
              <a:rPr lang="en-US" sz="5400" b="1" smtClean="0">
                <a:latin typeface="Times New Roman" pitchFamily="18" charset="0"/>
                <a:cs typeface="Times New Roman" pitchFamily="18" charset="0"/>
              </a:rPr>
              <a:t>Người dẫn truyện.</a:t>
            </a:r>
            <a:endParaRPr lang="en-US" sz="5400" b="1" dirty="0">
              <a:latin typeface="Times New Roman" pitchFamily="18" charset="0"/>
              <a:cs typeface="Times New Roman" pitchFamily="18" charset="0"/>
            </a:endParaRPr>
          </a:p>
        </p:txBody>
      </p:sp>
      <p:pic>
        <p:nvPicPr>
          <p:cNvPr id="4"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1012891" y="5079555"/>
            <a:ext cx="1350563" cy="1654364"/>
          </a:xfrm>
          <a:prstGeom prst="rect">
            <a:avLst/>
          </a:prstGeom>
        </p:spPr>
      </p:pic>
      <p:sp>
        <p:nvSpPr>
          <p:cNvPr id="5" name="Hộp_Văn_Bản 10"/>
          <p:cNvSpPr txBox="1">
            <a:spLocks noChangeArrowheads="1"/>
          </p:cNvSpPr>
          <p:nvPr/>
        </p:nvSpPr>
        <p:spPr bwMode="auto">
          <a:xfrm>
            <a:off x="457200" y="206617"/>
            <a:ext cx="11109960" cy="923194"/>
          </a:xfrm>
          <a:prstGeom prst="rect">
            <a:avLst/>
          </a:prstGeom>
          <a:noFill/>
          <a:ln w="9525">
            <a:noFill/>
            <a:miter lim="800000"/>
            <a:headEnd/>
            <a:tailEnd/>
          </a:ln>
        </p:spPr>
        <p:txBody>
          <a:bodyPr lIns="91307" tIns="45653" rIns="91307" bIns="45653">
            <a:spAutoFit/>
          </a:bodyPr>
          <a:lstStyle/>
          <a:p>
            <a:r>
              <a:rPr lang="en-US" sz="5400" b="1" smtClean="0">
                <a:solidFill>
                  <a:srgbClr val="FF0000"/>
                </a:solidFill>
                <a:latin typeface="Times New Roman" pitchFamily="18" charset="0"/>
                <a:cs typeface="Times New Roman" pitchFamily="18" charset="0"/>
              </a:rPr>
              <a:t>Màn 1 gồm có tất cả 8 nhân vật.</a:t>
            </a:r>
            <a:endParaRPr lang="en-US" sz="5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7890"/>
                                        </p:tgtEl>
                                        <p:attrNameLst>
                                          <p:attrName>ppt_x</p:attrName>
                                        </p:attrNameLst>
                                      </p:cBhvr>
                                      <p:tavLst>
                                        <p:tav tm="0">
                                          <p:val>
                                            <p:strVal val="ppt_x"/>
                                          </p:val>
                                        </p:tav>
                                        <p:tav tm="100000">
                                          <p:val>
                                            <p:strVal val="ppt_x"/>
                                          </p:val>
                                        </p:tav>
                                      </p:tavLst>
                                    </p:anim>
                                    <p:anim calcmode="lin" valueType="num">
                                      <p:cBhvr additive="base">
                                        <p:cTn id="14" dur="500"/>
                                        <p:tgtEl>
                                          <p:spTgt spid="37890"/>
                                        </p:tgtEl>
                                        <p:attrNameLst>
                                          <p:attrName>ppt_y</p:attrName>
                                        </p:attrNameLst>
                                      </p:cBhvr>
                                      <p:tavLst>
                                        <p:tav tm="0">
                                          <p:val>
                                            <p:strVal val="ppt_y"/>
                                          </p:val>
                                        </p:tav>
                                        <p:tav tm="100000">
                                          <p:val>
                                            <p:strVal val="1+ppt_h/2"/>
                                          </p:val>
                                        </p:tav>
                                      </p:tavLst>
                                    </p:anim>
                                    <p:set>
                                      <p:cBhvr>
                                        <p:cTn id="15" dur="1" fill="hold">
                                          <p:stCondLst>
                                            <p:cond delay="499"/>
                                          </p:stCondLst>
                                        </p:cTn>
                                        <p:tgtEl>
                                          <p:spTgt spid="3789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0" grpId="1"/>
      <p:bldP spid="15"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12941"/>
          </a:srgbClr>
        </a:solidFill>
        <a:effectLst/>
      </p:bgPr>
    </p:bg>
    <p:spTree>
      <p:nvGrpSpPr>
        <p:cNvPr id="1" name=""/>
        <p:cNvGrpSpPr/>
        <p:nvPr/>
      </p:nvGrpSpPr>
      <p:grpSpPr>
        <a:xfrm>
          <a:off x="0" y="0"/>
          <a:ext cx="0" cy="0"/>
          <a:chOff x="0" y="0"/>
          <a:chExt cx="0" cy="0"/>
        </a:xfrm>
      </p:grpSpPr>
      <p:pic>
        <p:nvPicPr>
          <p:cNvPr id="102402" name="PA_库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227263" y="168275"/>
            <a:ext cx="6005512"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grpSp>
        <p:nvGrpSpPr>
          <p:cNvPr id="102403" name="组合 7"/>
          <p:cNvGrpSpPr>
            <a:grpSpLocks/>
          </p:cNvGrpSpPr>
          <p:nvPr/>
        </p:nvGrpSpPr>
        <p:grpSpPr bwMode="auto">
          <a:xfrm>
            <a:off x="1600200" y="4352926"/>
            <a:ext cx="9144000" cy="2505075"/>
            <a:chOff x="-175847" y="4352544"/>
            <a:chExt cx="12367847" cy="2505456"/>
          </a:xfrm>
        </p:grpSpPr>
        <p:pic>
          <p:nvPicPr>
            <p:cNvPr id="102407" name="图片 8"/>
            <p:cNvPicPr>
              <a:picLocks noChangeAspect="1"/>
            </p:cNvPicPr>
            <p:nvPr/>
          </p:nvPicPr>
          <p:blipFill>
            <a:blip r:embed="rId4">
              <a:extLst>
                <a:ext uri="{28A0092B-C50C-407E-A947-70E740481C1C}">
                  <a14:useLocalDpi xmlns:a14="http://schemas.microsoft.com/office/drawing/2010/main" val="0"/>
                </a:ext>
              </a:extLst>
            </a:blip>
            <a:srcRect t="45599" r="48883"/>
            <a:stretch>
              <a:fillRect/>
            </a:stretch>
          </p:blipFill>
          <p:spPr bwMode="auto">
            <a:xfrm flipH="1">
              <a:off x="-175847" y="4352544"/>
              <a:ext cx="4185322" cy="250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9"/>
            <p:cNvPicPr>
              <a:picLocks noChangeAspect="1"/>
            </p:cNvPicPr>
            <p:nvPr/>
          </p:nvPicPr>
          <p:blipFill>
            <a:blip r:embed="rId4">
              <a:extLst>
                <a:ext uri="{28A0092B-C50C-407E-A947-70E740481C1C}">
                  <a14:useLocalDpi xmlns:a14="http://schemas.microsoft.com/office/drawing/2010/main" val="0"/>
                </a:ext>
              </a:extLst>
            </a:blip>
            <a:srcRect t="49968"/>
            <a:stretch>
              <a:fillRect/>
            </a:stretch>
          </p:blipFill>
          <p:spPr bwMode="auto">
            <a:xfrm>
              <a:off x="4004236" y="4553712"/>
              <a:ext cx="8187764" cy="230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04"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6764" y="2746375"/>
            <a:ext cx="2357437"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133075" y="917160"/>
            <a:ext cx="3690937" cy="316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68" tIns="45413" rIns="90868" bIns="45413">
            <a:spAutoFit/>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4000" b="1">
                <a:solidFill>
                  <a:srgbClr val="0000FF"/>
                </a:solidFill>
                <a:latin typeface="Times New Roman" panose="02020603050405020304" pitchFamily="18" charset="0"/>
                <a:cs typeface="Arial" panose="020B0604020202020204" pitchFamily="34" charset="0"/>
              </a:rPr>
              <a:t>Anh chiến sĩ nghĩ tới trung thu và các em nhỏ vào thời điểm nào</a:t>
            </a:r>
            <a:r>
              <a:rPr lang="en-US" altLang="vi-VN" sz="3600" b="1">
                <a:solidFill>
                  <a:srgbClr val="0000FF"/>
                </a:solidFill>
                <a:latin typeface="Times New Roman" panose="02020603050405020304" pitchFamily="18" charset="0"/>
                <a:cs typeface="Arial" panose="020B0604020202020204" pitchFamily="34" charset="0"/>
              </a:rPr>
              <a:t> ?</a:t>
            </a:r>
          </a:p>
        </p:txBody>
      </p:sp>
      <p:sp>
        <p:nvSpPr>
          <p:cNvPr id="10" name="TextBox 9"/>
          <p:cNvSpPr txBox="1">
            <a:spLocks noChangeArrowheads="1"/>
          </p:cNvSpPr>
          <p:nvPr/>
        </p:nvSpPr>
        <p:spPr bwMode="auto">
          <a:xfrm>
            <a:off x="3135968" y="944786"/>
            <a:ext cx="3690938" cy="286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68" tIns="45413" rIns="90868" bIns="45413">
            <a:spAutoFit/>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a:solidFill>
                  <a:srgbClr val="009900"/>
                </a:solidFill>
                <a:latin typeface="Times New Roman" panose="02020603050405020304" pitchFamily="18" charset="0"/>
                <a:cs typeface="Arial" panose="020B0604020202020204" pitchFamily="34" charset="0"/>
              </a:rPr>
              <a:t>Vào thời điểm anh đứng gác ở trại trong đêm trăng trung thu độc lập đầu tiên.</a:t>
            </a:r>
            <a:endParaRPr lang="en-US" altLang="vi-VN" sz="3200" b="1">
              <a:solidFill>
                <a:srgbClr val="0099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154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图片 6148" descr="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76" y="1"/>
            <a:ext cx="5846763"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6153" descr="封面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0425" y="4211639"/>
            <a:ext cx="27051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029200" y="1600200"/>
            <a:ext cx="5105400" cy="83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0" tIns="45569" rIns="91170" bIns="4556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r>
              <a:rPr lang="en-US" altLang="vi-VN" sz="4800" b="1" smtClean="0">
                <a:solidFill>
                  <a:srgbClr val="0000FF"/>
                </a:solidFill>
                <a:latin typeface="Times New Roman" panose="02020603050405020304" pitchFamily="18" charset="0"/>
                <a:cs typeface="Times New Roman" panose="02020603050405020304" pitchFamily="18" charset="0"/>
              </a:rPr>
              <a:t>Thi đọc diễn cảm.</a:t>
            </a:r>
            <a:endParaRPr lang="en-US" altLang="vi-VN" sz="4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6306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12344400" cy="6858000"/>
          </a:xfrm>
        </p:spPr>
        <p:txBody>
          <a:bodyPr/>
          <a:lstStyle/>
          <a:p>
            <a:pPr marL="0" indent="0" algn="ctr">
              <a:buNone/>
            </a:pPr>
            <a:endParaRPr lang="vi-VN" sz="3200" smtClean="0"/>
          </a:p>
          <a:p>
            <a:pPr marL="0" indent="0" algn="ctr">
              <a:buNone/>
            </a:pPr>
            <a:r>
              <a:rPr lang="vi-VN" sz="3200" smtClean="0"/>
              <a:t>TRONG KHU VƯỜN KÌ DIỆU</a:t>
            </a:r>
            <a:endParaRPr lang="vi-VN" sz="3200"/>
          </a:p>
          <a:p>
            <a:pPr marL="0" indent="0">
              <a:buNone/>
            </a:pPr>
            <a:r>
              <a:rPr lang="vi-VN" sz="3200"/>
              <a:t>Em bé cầm nho: - (Mang một chùm quả trên một đầu gậy đi tới) Cậu thấy chùm quả của mình thế nào?</a:t>
            </a:r>
          </a:p>
          <a:p>
            <a:pPr marL="0" indent="0">
              <a:buNone/>
            </a:pPr>
            <a:r>
              <a:rPr lang="vi-VN" sz="3200"/>
              <a:t>Tin-tin:                - Chùm lê đẹp quá!</a:t>
            </a:r>
          </a:p>
          <a:p>
            <a:pPr marL="0" indent="0">
              <a:buNone/>
            </a:pPr>
            <a:r>
              <a:rPr lang="vi-VN" sz="3200"/>
              <a:t>Em bé cầm nho: - Không phải lê đâu, nho đấy! Đến lúc mình 30 tuổi, mọi quả nho đều sẽ như thế này. Mình đã tìm ra cách trồng và chăm bón chúng.</a:t>
            </a:r>
          </a:p>
          <a:p>
            <a:pPr marL="0" indent="0">
              <a:buNone/>
            </a:pPr>
            <a:r>
              <a:rPr lang="vi-VN" sz="3200"/>
              <a:t>Em bé cầm táo:  - (Bê một sọt quả to như quả dưa) Hãy xem những trái cây mình trồng này!</a:t>
            </a:r>
          </a:p>
          <a:p>
            <a:pPr marL="0" indent="0">
              <a:buNone/>
            </a:pPr>
            <a:r>
              <a:rPr lang="vi-VN" sz="3200"/>
              <a:t/>
            </a:r>
            <a:br>
              <a:rPr lang="vi-VN" sz="3200"/>
            </a:br>
            <a:r>
              <a:rPr lang="vi-VN" sz="3200"/>
              <a:t/>
            </a:r>
            <a:br>
              <a:rPr lang="vi-VN" sz="3200"/>
            </a:br>
            <a:r>
              <a:rPr lang="vi-VN" sz="3200"/>
              <a:t/>
            </a:r>
            <a:br>
              <a:rPr lang="vi-VN" sz="3200"/>
            </a:br>
            <a:endParaRPr lang="vi-VN"/>
          </a:p>
        </p:txBody>
      </p:sp>
    </p:spTree>
    <p:extLst>
      <p:ext uri="{BB962C8B-B14F-4D97-AF65-F5344CB8AC3E}">
        <p14:creationId xmlns:p14="http://schemas.microsoft.com/office/powerpoint/2010/main" val="2648953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12344400" cy="6858000"/>
          </a:xfrm>
        </p:spPr>
        <p:txBody>
          <a:bodyPr/>
          <a:lstStyle/>
          <a:p>
            <a:pPr marL="0" indent="0">
              <a:buNone/>
            </a:pPr>
            <a:endParaRPr lang="vi-VN" sz="3200" smtClean="0"/>
          </a:p>
          <a:p>
            <a:pPr marL="0" indent="0">
              <a:buNone/>
            </a:pPr>
            <a:r>
              <a:rPr lang="vi-VN" sz="3200" smtClean="0"/>
              <a:t>Mi-tin</a:t>
            </a:r>
            <a:r>
              <a:rPr lang="vi-VN" sz="3200"/>
              <a:t>: </a:t>
            </a:r>
            <a:r>
              <a:rPr lang="vi-VN" sz="3200" smtClean="0"/>
              <a:t>               - </a:t>
            </a:r>
            <a:r>
              <a:rPr lang="vi-VN" sz="3200"/>
              <a:t>Dưa đỏ, phải không cậu?</a:t>
            </a:r>
          </a:p>
          <a:p>
            <a:pPr marL="0" indent="0">
              <a:buNone/>
            </a:pPr>
            <a:r>
              <a:rPr lang="vi-VN" sz="3200"/>
              <a:t>Em bé cầm táo:  - Không! Táo đấy! Chưa phải là loại to nhất đâu! Khi mình ra đời, mình sẽ giúp mọi người trồng những loại táo to thế này.</a:t>
            </a:r>
          </a:p>
          <a:p>
            <a:pPr marL="0" indent="0">
              <a:buNone/>
            </a:pPr>
            <a:r>
              <a:rPr lang="vi-VN" sz="3200"/>
              <a:t>Em bé có dưa:    - (Đẩy một xe đầy dưa to như những quả bí đỏ) Đây là sản phẩm của mình.</a:t>
            </a:r>
          </a:p>
          <a:p>
            <a:pPr marL="0" indent="0">
              <a:buNone/>
            </a:pPr>
            <a:r>
              <a:rPr lang="vi-VN" sz="3200"/>
              <a:t>Tin-tin: </a:t>
            </a:r>
            <a:r>
              <a:rPr lang="vi-VN" sz="3200" smtClean="0"/>
              <a:t>              - </a:t>
            </a:r>
            <a:r>
              <a:rPr lang="vi-VN" sz="3200"/>
              <a:t>Mình chưa bao giờ thấy những quả bí đỏ lại thế này.</a:t>
            </a:r>
          </a:p>
          <a:p>
            <a:pPr marL="0" indent="0">
              <a:buNone/>
            </a:pPr>
            <a:r>
              <a:rPr lang="vi-VN" sz="3200"/>
              <a:t>Em bé có dưa:    - Không! Đó là những quả dưa. Khi ra đời, mình sẽ trồng những quả dưa to như thế này.</a:t>
            </a:r>
          </a:p>
          <a:p>
            <a:pPr marL="0" indent="0" algn="r">
              <a:buNone/>
            </a:pPr>
            <a:r>
              <a:rPr lang="vi-VN" sz="3200" i="1"/>
              <a:t>Theo </a:t>
            </a:r>
            <a:r>
              <a:rPr lang="vi-VN" sz="3200" b="1"/>
              <a:t>MÁT-TÉC-LÍCH</a:t>
            </a:r>
            <a:endParaRPr lang="vi-VN" sz="3200"/>
          </a:p>
          <a:p>
            <a:pPr marL="0" indent="0">
              <a:buNone/>
            </a:pPr>
            <a:r>
              <a:rPr lang="vi-VN"/>
              <a:t/>
            </a:r>
            <a:br>
              <a:rPr lang="vi-VN"/>
            </a:br>
            <a:endParaRPr lang="vi-VN"/>
          </a:p>
        </p:txBody>
      </p:sp>
    </p:spTree>
    <p:extLst>
      <p:ext uri="{BB962C8B-B14F-4D97-AF65-F5344CB8AC3E}">
        <p14:creationId xmlns:p14="http://schemas.microsoft.com/office/powerpoint/2010/main" val="1923372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391427" y="1252207"/>
            <a:ext cx="11932920" cy="3231519"/>
          </a:xfrm>
          <a:prstGeom prst="rect">
            <a:avLst/>
          </a:prstGeom>
          <a:noFill/>
          <a:ln w="9525">
            <a:noFill/>
            <a:miter lim="800000"/>
            <a:headEnd/>
            <a:tailEnd/>
          </a:ln>
        </p:spPr>
        <p:txBody>
          <a:bodyPr wrap="square" lIns="91307" tIns="45653" rIns="91307" bIns="45653">
            <a:spAutoFit/>
          </a:bodyPr>
          <a:lstStyle/>
          <a:p>
            <a:pPr>
              <a:spcBef>
                <a:spcPts val="1200"/>
              </a:spcBef>
            </a:pPr>
            <a:r>
              <a:rPr lang="en-US" sz="5400">
                <a:solidFill>
                  <a:srgbClr val="FF0000"/>
                </a:solidFill>
                <a:latin typeface="Times New Roman" pitchFamily="18" charset="0"/>
                <a:cs typeface="Times New Roman" pitchFamily="18" charset="0"/>
              </a:rPr>
              <a:t> </a:t>
            </a:r>
            <a:r>
              <a:rPr lang="en-US" sz="4000" b="1" smtClean="0">
                <a:solidFill>
                  <a:srgbClr val="FF3300"/>
                </a:solidFill>
                <a:latin typeface="Times New Roman" pitchFamily="18" charset="0"/>
                <a:cs typeface="Times New Roman" pitchFamily="18" charset="0"/>
              </a:rPr>
              <a:t>Màn </a:t>
            </a:r>
            <a:r>
              <a:rPr lang="en-US" sz="4000" b="1" dirty="0" err="1">
                <a:solidFill>
                  <a:srgbClr val="FF3300"/>
                </a:solidFill>
                <a:latin typeface="Times New Roman" pitchFamily="18" charset="0"/>
                <a:cs typeface="Times New Roman" pitchFamily="18" charset="0"/>
              </a:rPr>
              <a:t>này</a:t>
            </a:r>
            <a:r>
              <a:rPr lang="en-US" sz="4000" b="1" dirty="0">
                <a:solidFill>
                  <a:srgbClr val="FF3300"/>
                </a:solidFill>
                <a:latin typeface="Times New Roman" pitchFamily="18" charset="0"/>
                <a:cs typeface="Times New Roman" pitchFamily="18" charset="0"/>
              </a:rPr>
              <a:t> chia </a:t>
            </a:r>
            <a:r>
              <a:rPr lang="en-US" sz="4000" b="1" err="1">
                <a:solidFill>
                  <a:srgbClr val="FF3300"/>
                </a:solidFill>
                <a:latin typeface="Times New Roman" pitchFamily="18" charset="0"/>
                <a:cs typeface="Times New Roman" pitchFamily="18" charset="0"/>
              </a:rPr>
              <a:t>thành</a:t>
            </a:r>
            <a:r>
              <a:rPr lang="en-US" sz="4000" b="1">
                <a:solidFill>
                  <a:srgbClr val="FF3300"/>
                </a:solidFill>
                <a:latin typeface="Times New Roman" pitchFamily="18" charset="0"/>
                <a:cs typeface="Times New Roman" pitchFamily="18" charset="0"/>
              </a:rPr>
              <a:t> 3</a:t>
            </a:r>
            <a:r>
              <a:rPr lang="en-US" sz="4000" b="1" smtClean="0">
                <a:solidFill>
                  <a:srgbClr val="FF3300"/>
                </a:solidFill>
                <a:latin typeface="Times New Roman" pitchFamily="18" charset="0"/>
                <a:cs typeface="Times New Roman" pitchFamily="18" charset="0"/>
              </a:rPr>
              <a:t> </a:t>
            </a:r>
            <a:r>
              <a:rPr lang="en-US" sz="4000" b="1" dirty="0" err="1">
                <a:solidFill>
                  <a:srgbClr val="FF3300"/>
                </a:solidFill>
                <a:latin typeface="Times New Roman" pitchFamily="18" charset="0"/>
                <a:cs typeface="Times New Roman" pitchFamily="18" charset="0"/>
              </a:rPr>
              <a:t>đoạn</a:t>
            </a:r>
            <a:r>
              <a:rPr lang="en-US" sz="4000" b="1" dirty="0">
                <a:solidFill>
                  <a:srgbClr val="FF3300"/>
                </a:solidFill>
                <a:latin typeface="Times New Roman" pitchFamily="18" charset="0"/>
                <a:cs typeface="Times New Roman" pitchFamily="18" charset="0"/>
              </a:rPr>
              <a:t>:</a:t>
            </a:r>
          </a:p>
          <a:p>
            <a:pPr>
              <a:spcBef>
                <a:spcPts val="1200"/>
              </a:spcBef>
              <a:buFontTx/>
              <a:buChar char="-"/>
            </a:pP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Đoạn</a:t>
            </a:r>
            <a:r>
              <a:rPr lang="en-US" sz="4000" b="1" dirty="0">
                <a:solidFill>
                  <a:prstClr val="black"/>
                </a:solidFill>
                <a:latin typeface="Times New Roman" pitchFamily="18" charset="0"/>
                <a:cs typeface="Times New Roman" pitchFamily="18" charset="0"/>
              </a:rPr>
              <a:t> 1</a:t>
            </a:r>
            <a:r>
              <a:rPr lang="en-US" sz="4000" b="1">
                <a:solidFill>
                  <a:prstClr val="black"/>
                </a:solidFill>
                <a:latin typeface="Times New Roman" pitchFamily="18" charset="0"/>
                <a:cs typeface="Times New Roman" pitchFamily="18" charset="0"/>
              </a:rPr>
              <a:t>: </a:t>
            </a:r>
            <a:r>
              <a:rPr lang="en-US" sz="4000" b="1" smtClean="0">
                <a:solidFill>
                  <a:prstClr val="black"/>
                </a:solidFill>
                <a:latin typeface="Times New Roman" pitchFamily="18" charset="0"/>
                <a:cs typeface="Times New Roman" pitchFamily="18" charset="0"/>
              </a:rPr>
              <a:t>Lời thoại của Tin-tin với em bé cầm nho.</a:t>
            </a:r>
            <a:endParaRPr lang="en-US" sz="4000" b="1" dirty="0">
              <a:solidFill>
                <a:prstClr val="black"/>
              </a:solidFill>
              <a:latin typeface="Times New Roman" pitchFamily="18" charset="0"/>
              <a:cs typeface="Times New Roman" pitchFamily="18" charset="0"/>
            </a:endParaRPr>
          </a:p>
          <a:p>
            <a:pPr>
              <a:spcBef>
                <a:spcPts val="1200"/>
              </a:spcBef>
              <a:buFontTx/>
              <a:buChar char="-"/>
            </a:pPr>
            <a:r>
              <a:rPr lang="en-US" sz="4000" b="1" dirty="0" err="1">
                <a:solidFill>
                  <a:prstClr val="black"/>
                </a:solidFill>
                <a:latin typeface="Times New Roman" pitchFamily="18" charset="0"/>
                <a:cs typeface="Times New Roman" pitchFamily="18" charset="0"/>
              </a:rPr>
              <a:t>Đoạn</a:t>
            </a:r>
            <a:r>
              <a:rPr lang="en-US" sz="4000" b="1" dirty="0">
                <a:solidFill>
                  <a:prstClr val="black"/>
                </a:solidFill>
                <a:latin typeface="Times New Roman" pitchFamily="18" charset="0"/>
                <a:cs typeface="Times New Roman" pitchFamily="18" charset="0"/>
              </a:rPr>
              <a:t> 2</a:t>
            </a:r>
            <a:r>
              <a:rPr lang="en-US" sz="4000" b="1">
                <a:solidFill>
                  <a:prstClr val="black"/>
                </a:solidFill>
                <a:latin typeface="Times New Roman" pitchFamily="18" charset="0"/>
                <a:cs typeface="Times New Roman" pitchFamily="18" charset="0"/>
              </a:rPr>
              <a:t>: </a:t>
            </a:r>
            <a:r>
              <a:rPr lang="en-US" sz="4000" b="1" smtClean="0">
                <a:solidFill>
                  <a:prstClr val="black"/>
                </a:solidFill>
                <a:latin typeface="Times New Roman" pitchFamily="18" charset="0"/>
                <a:cs typeface="Times New Roman" pitchFamily="18" charset="0"/>
              </a:rPr>
              <a:t>Lời thoại của Mi-tin với em bé cầm táo.</a:t>
            </a:r>
          </a:p>
          <a:p>
            <a:pPr>
              <a:spcBef>
                <a:spcPts val="1200"/>
              </a:spcBef>
            </a:pPr>
            <a:r>
              <a:rPr lang="en-US" sz="4000" b="1" smtClean="0">
                <a:solidFill>
                  <a:prstClr val="black"/>
                </a:solidFill>
                <a:latin typeface="Times New Roman" pitchFamily="18" charset="0"/>
                <a:cs typeface="Times New Roman" pitchFamily="18" charset="0"/>
              </a:rPr>
              <a:t>-Đoạn 3: Lời thoại của Tin-tin với em bé có dưa.</a:t>
            </a:r>
            <a:endParaRPr lang="en-US" sz="4000" b="1" dirty="0">
              <a:solidFill>
                <a:prstClr val="black"/>
              </a:solidFill>
              <a:latin typeface="Times New Roman" pitchFamily="18" charset="0"/>
              <a:cs typeface="Times New Roman" pitchFamily="18" charset="0"/>
            </a:endParaRPr>
          </a:p>
        </p:txBody>
      </p:sp>
      <p:sp>
        <p:nvSpPr>
          <p:cNvPr id="24579" name="Hộp_Văn_Bản 4"/>
          <p:cNvSpPr txBox="1">
            <a:spLocks noChangeArrowheads="1"/>
          </p:cNvSpPr>
          <p:nvPr/>
        </p:nvSpPr>
        <p:spPr bwMode="auto">
          <a:xfrm>
            <a:off x="411480" y="304813"/>
            <a:ext cx="11932920" cy="923331"/>
          </a:xfrm>
          <a:prstGeom prst="rect">
            <a:avLst/>
          </a:prstGeom>
          <a:noFill/>
          <a:ln w="9525">
            <a:noFill/>
            <a:miter lim="800000"/>
            <a:headEnd/>
            <a:tailEnd/>
          </a:ln>
        </p:spPr>
        <p:txBody>
          <a:bodyPr lIns="91307" tIns="45653" rIns="91307" bIns="45653">
            <a:spAutoFit/>
          </a:bodyPr>
          <a:lstStyle/>
          <a:p>
            <a:r>
              <a:rPr lang="en-US" sz="5400" b="1" smtClean="0">
                <a:solidFill>
                  <a:srgbClr val="FF0000"/>
                </a:solidFill>
                <a:latin typeface="Times New Roman" pitchFamily="18" charset="0"/>
                <a:cs typeface="Times New Roman" pitchFamily="18" charset="0"/>
              </a:rPr>
              <a:t>Màn 2 </a:t>
            </a:r>
            <a:r>
              <a:rPr lang="en-US" sz="5400" b="1" dirty="0" err="1">
                <a:solidFill>
                  <a:srgbClr val="FF0000"/>
                </a:solidFill>
                <a:latin typeface="Times New Roman" pitchFamily="18" charset="0"/>
                <a:cs typeface="Times New Roman" pitchFamily="18" charset="0"/>
              </a:rPr>
              <a:t>có</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thể</a:t>
            </a:r>
            <a:r>
              <a:rPr lang="en-US" sz="5400" b="1" dirty="0">
                <a:solidFill>
                  <a:srgbClr val="FF0000"/>
                </a:solidFill>
                <a:latin typeface="Times New Roman" pitchFamily="18" charset="0"/>
                <a:cs typeface="Times New Roman" pitchFamily="18" charset="0"/>
              </a:rPr>
              <a:t> chia </a:t>
            </a:r>
            <a:r>
              <a:rPr lang="en-US" sz="5400" b="1" dirty="0" err="1">
                <a:solidFill>
                  <a:srgbClr val="FF0000"/>
                </a:solidFill>
                <a:latin typeface="Times New Roman" pitchFamily="18" charset="0"/>
                <a:cs typeface="Times New Roman" pitchFamily="18" charset="0"/>
              </a:rPr>
              <a:t>làm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mấy</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đoạn</a:t>
            </a:r>
            <a:r>
              <a:rPr lang="en-US" sz="5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4112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4579"/>
                                        </p:tgtEl>
                                        <p:attrNameLst>
                                          <p:attrName>ppt_x</p:attrName>
                                        </p:attrNameLst>
                                      </p:cBhvr>
                                      <p:tavLst>
                                        <p:tav tm="0">
                                          <p:val>
                                            <p:strVal val="ppt_x"/>
                                          </p:val>
                                        </p:tav>
                                        <p:tav tm="100000">
                                          <p:val>
                                            <p:strVal val="ppt_x"/>
                                          </p:val>
                                        </p:tav>
                                      </p:tavLst>
                                    </p:anim>
                                    <p:anim calcmode="lin" valueType="num">
                                      <p:cBhvr additive="base">
                                        <p:cTn id="11" dur="500"/>
                                        <p:tgtEl>
                                          <p:spTgt spid="24579"/>
                                        </p:tgtEl>
                                        <p:attrNameLst>
                                          <p:attrName>ppt_y</p:attrName>
                                        </p:attrNameLst>
                                      </p:cBhvr>
                                      <p:tavLst>
                                        <p:tav tm="0">
                                          <p:val>
                                            <p:strVal val="ppt_y"/>
                                          </p:val>
                                        </p:tav>
                                        <p:tav tm="100000">
                                          <p:val>
                                            <p:strVal val="1+ppt_h/2"/>
                                          </p:val>
                                        </p:tav>
                                      </p:tavLst>
                                    </p:anim>
                                    <p:set>
                                      <p:cBhvr>
                                        <p:cTn id="12" dur="1" fill="hold">
                                          <p:stCondLst>
                                            <p:cond delay="499"/>
                                          </p:stCondLst>
                                        </p:cTn>
                                        <p:tgtEl>
                                          <p:spTgt spid="2457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4579" grpId="0"/>
      <p:bldP spid="24579"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363" name="Hình Chữ nhật 12"/>
          <p:cNvSpPr>
            <a:spLocks noChangeArrowheads="1"/>
          </p:cNvSpPr>
          <p:nvPr/>
        </p:nvSpPr>
        <p:spPr bwMode="auto">
          <a:xfrm>
            <a:off x="2527938" y="1295400"/>
            <a:ext cx="6974718" cy="1754191"/>
          </a:xfrm>
          <a:prstGeom prst="rect">
            <a:avLst/>
          </a:prstGeom>
          <a:noFill/>
          <a:ln w="9525">
            <a:noFill/>
            <a:miter lim="800000"/>
            <a:headEnd/>
            <a:tailEnd/>
          </a:ln>
        </p:spPr>
        <p:txBody>
          <a:bodyPr wrap="none" lIns="91307" tIns="45653" rIns="91307" bIns="45653">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Đọc nối tiếp đoạn lần 1</a:t>
            </a:r>
          </a:p>
          <a:p>
            <a:pPr algn="ctr"/>
            <a:r>
              <a:rPr lang="en-US" sz="5400" b="1" smtClean="0">
                <a:solidFill>
                  <a:srgbClr val="FF0000"/>
                </a:solidFill>
                <a:latin typeface="Times New Roman" panose="02020603050405020304" pitchFamily="18" charset="0"/>
                <a:cs typeface="Times New Roman" panose="02020603050405020304" pitchFamily="18" charset="0"/>
              </a:rPr>
              <a:t>( 3 HS đọc)</a:t>
            </a:r>
            <a:endParaRPr lang="en-US" sz="5400" b="1">
              <a:solidFill>
                <a:srgbClr val="FF0000"/>
              </a:solidFill>
              <a:latin typeface="Times New Roman" panose="02020603050405020304" pitchFamily="18" charset="0"/>
              <a:cs typeface="Times New Roman" panose="02020603050405020304" pitchFamily="18" charset="0"/>
            </a:endParaRPr>
          </a:p>
        </p:txBody>
      </p:sp>
      <p:pic>
        <p:nvPicPr>
          <p:cNvPr id="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39413" y="351926"/>
            <a:ext cx="1723297" cy="1629299"/>
          </a:xfrm>
          <a:prstGeom prst="rect">
            <a:avLst/>
          </a:prstGeom>
        </p:spPr>
      </p:pic>
    </p:spTree>
    <p:extLst>
      <p:ext uri="{BB962C8B-B14F-4D97-AF65-F5344CB8AC3E}">
        <p14:creationId xmlns:p14="http://schemas.microsoft.com/office/powerpoint/2010/main" val="3720743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363" name="Hình Chữ nhật 12"/>
          <p:cNvSpPr>
            <a:spLocks noChangeArrowheads="1"/>
          </p:cNvSpPr>
          <p:nvPr/>
        </p:nvSpPr>
        <p:spPr bwMode="auto">
          <a:xfrm>
            <a:off x="2527938" y="1295400"/>
            <a:ext cx="6974718" cy="1754191"/>
          </a:xfrm>
          <a:prstGeom prst="rect">
            <a:avLst/>
          </a:prstGeom>
          <a:noFill/>
          <a:ln w="9525">
            <a:noFill/>
            <a:miter lim="800000"/>
            <a:headEnd/>
            <a:tailEnd/>
          </a:ln>
        </p:spPr>
        <p:txBody>
          <a:bodyPr wrap="none" lIns="91307" tIns="45653" rIns="91307" bIns="45653">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Đọc nối tiếp đoạn lần 2</a:t>
            </a:r>
          </a:p>
          <a:p>
            <a:pPr algn="ctr"/>
            <a:r>
              <a:rPr lang="en-US" sz="5400" b="1" smtClean="0">
                <a:solidFill>
                  <a:srgbClr val="FF0000"/>
                </a:solidFill>
                <a:latin typeface="Times New Roman" panose="02020603050405020304" pitchFamily="18" charset="0"/>
                <a:cs typeface="Times New Roman" panose="02020603050405020304" pitchFamily="18" charset="0"/>
              </a:rPr>
              <a:t>( 3 HS đọc)</a:t>
            </a:r>
            <a:endParaRPr lang="en-US" sz="5400" b="1">
              <a:solidFill>
                <a:srgbClr val="FF0000"/>
              </a:solidFill>
              <a:latin typeface="Times New Roman" panose="02020603050405020304" pitchFamily="18" charset="0"/>
              <a:cs typeface="Times New Roman" panose="02020603050405020304" pitchFamily="18" charset="0"/>
            </a:endParaRPr>
          </a:p>
        </p:txBody>
      </p:sp>
      <p:pic>
        <p:nvPicPr>
          <p:cNvPr id="4"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39413" y="351926"/>
            <a:ext cx="1723297" cy="1629299"/>
          </a:xfrm>
          <a:prstGeom prst="rect">
            <a:avLst/>
          </a:prstGeom>
        </p:spPr>
      </p:pic>
    </p:spTree>
    <p:extLst>
      <p:ext uri="{BB962C8B-B14F-4D97-AF65-F5344CB8AC3E}">
        <p14:creationId xmlns:p14="http://schemas.microsoft.com/office/powerpoint/2010/main" val="882720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图片 44037" descr="1-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874964"/>
            <a:ext cx="28321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图片 44038" descr="1-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3119">
            <a:off x="8277226" y="7938"/>
            <a:ext cx="2112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图片 44040" descr="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1088" y="363538"/>
            <a:ext cx="495935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886201" y="2560639"/>
            <a:ext cx="3673475" cy="64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76" tIns="45422" rIns="90876" bIns="45422">
            <a:spAutoFit/>
          </a:bodyPr>
          <a:lstStyle>
            <a:lvl1pPr defTabSz="452438">
              <a:defRPr>
                <a:solidFill>
                  <a:schemeClr val="tx1"/>
                </a:solidFill>
                <a:latin typeface="Arial" panose="020B0604020202020204" pitchFamily="34" charset="0"/>
              </a:defRPr>
            </a:lvl1pPr>
            <a:lvl2pPr marL="742950" indent="-285750" defTabSz="452438">
              <a:defRPr>
                <a:solidFill>
                  <a:schemeClr val="tx1"/>
                </a:solidFill>
                <a:latin typeface="Arial" panose="020B0604020202020204" pitchFamily="34" charset="0"/>
              </a:defRPr>
            </a:lvl2pPr>
            <a:lvl3pPr marL="1143000" indent="-228600" defTabSz="452438">
              <a:defRPr>
                <a:solidFill>
                  <a:schemeClr val="tx1"/>
                </a:solidFill>
                <a:latin typeface="Arial" panose="020B0604020202020204" pitchFamily="34" charset="0"/>
              </a:defRPr>
            </a:lvl3pPr>
            <a:lvl4pPr marL="1600200" indent="-228600" defTabSz="452438">
              <a:defRPr>
                <a:solidFill>
                  <a:schemeClr val="tx1"/>
                </a:solidFill>
                <a:latin typeface="Arial" panose="020B0604020202020204" pitchFamily="34" charset="0"/>
              </a:defRPr>
            </a:lvl4pPr>
            <a:lvl5pPr marL="2057400" indent="-228600" defTabSz="452438">
              <a:defRPr>
                <a:solidFill>
                  <a:schemeClr val="tx1"/>
                </a:solidFill>
                <a:latin typeface="Arial" panose="020B0604020202020204" pitchFamily="34" charset="0"/>
              </a:defRPr>
            </a:lvl5pPr>
            <a:lvl6pPr marL="2514600" indent="-228600" defTabSz="452438" eaLnBrk="0" fontAlgn="base" hangingPunct="0">
              <a:spcBef>
                <a:spcPct val="0"/>
              </a:spcBef>
              <a:spcAft>
                <a:spcPct val="0"/>
              </a:spcAft>
              <a:defRPr>
                <a:solidFill>
                  <a:schemeClr val="tx1"/>
                </a:solidFill>
                <a:latin typeface="Arial" panose="020B0604020202020204" pitchFamily="34" charset="0"/>
              </a:defRPr>
            </a:lvl6pPr>
            <a:lvl7pPr marL="2971800" indent="-228600" defTabSz="452438" eaLnBrk="0" fontAlgn="base" hangingPunct="0">
              <a:spcBef>
                <a:spcPct val="0"/>
              </a:spcBef>
              <a:spcAft>
                <a:spcPct val="0"/>
              </a:spcAft>
              <a:defRPr>
                <a:solidFill>
                  <a:schemeClr val="tx1"/>
                </a:solidFill>
                <a:latin typeface="Arial" panose="020B0604020202020204" pitchFamily="34" charset="0"/>
              </a:defRPr>
            </a:lvl7pPr>
            <a:lvl8pPr marL="3429000" indent="-228600" defTabSz="452438" eaLnBrk="0" fontAlgn="base" hangingPunct="0">
              <a:spcBef>
                <a:spcPct val="0"/>
              </a:spcBef>
              <a:spcAft>
                <a:spcPct val="0"/>
              </a:spcAft>
              <a:defRPr>
                <a:solidFill>
                  <a:schemeClr val="tx1"/>
                </a:solidFill>
                <a:latin typeface="Arial" panose="020B0604020202020204" pitchFamily="34" charset="0"/>
              </a:defRPr>
            </a:lvl8pPr>
            <a:lvl9pPr marL="3886200" indent="-228600" defTabSz="452438"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vi-VN" sz="3600" b="1" smtClean="0">
                <a:solidFill>
                  <a:srgbClr val="1E4649"/>
                </a:solidFill>
                <a:latin typeface="Times New Roman" panose="02020603050405020304" pitchFamily="18" charset="0"/>
                <a:cs typeface="Times New Roman" panose="02020603050405020304" pitchFamily="18" charset="0"/>
              </a:rPr>
              <a:t>GV đọc mẫu</a:t>
            </a:r>
            <a:endParaRPr lang="vi-VN" altLang="vi-VN" sz="3600" b="1">
              <a:solidFill>
                <a:srgbClr val="1E464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638188"/>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0722" name="Hộp_Văn_Bản 6"/>
          <p:cNvSpPr txBox="1">
            <a:spLocks noChangeArrowheads="1"/>
          </p:cNvSpPr>
          <p:nvPr/>
        </p:nvSpPr>
        <p:spPr bwMode="auto">
          <a:xfrm>
            <a:off x="381000" y="800148"/>
            <a:ext cx="11963400" cy="1569525"/>
          </a:xfrm>
          <a:prstGeom prst="rect">
            <a:avLst/>
          </a:prstGeom>
          <a:noFill/>
          <a:ln w="9525">
            <a:noFill/>
            <a:miter lim="800000"/>
            <a:headEnd/>
            <a:tailEnd/>
          </a:ln>
        </p:spPr>
        <p:txBody>
          <a:bodyPr wrap="square" lIns="91307" tIns="45653" rIns="91307" bIns="45653">
            <a:spAutoFit/>
          </a:bodyPr>
          <a:lstStyle/>
          <a:p>
            <a:pPr algn="ctr"/>
            <a:r>
              <a:rPr lang="en-US" sz="4800" b="1" smtClean="0">
                <a:solidFill>
                  <a:srgbClr val="FF0000"/>
                </a:solidFill>
                <a:latin typeface="Times New Roman" panose="02020603050405020304" pitchFamily="18" charset="0"/>
                <a:cs typeface="Times New Roman" panose="02020603050405020304" pitchFamily="18" charset="0"/>
              </a:rPr>
              <a:t>Lưu ý đọc bài</a:t>
            </a:r>
          </a:p>
          <a:p>
            <a:endParaRPr lang="en-US" sz="4800" b="1" i="1" dirty="0">
              <a:solidFill>
                <a:prstClr val="black"/>
              </a:solidFill>
              <a:cs typeface="Arial" charset="0"/>
            </a:endParaRPr>
          </a:p>
        </p:txBody>
      </p:sp>
      <p:sp>
        <p:nvSpPr>
          <p:cNvPr id="3" name="29"/>
          <p:cNvSpPr/>
          <p:nvPr/>
        </p:nvSpPr>
        <p:spPr>
          <a:xfrm rot="20750437">
            <a:off x="10839944" y="1162563"/>
            <a:ext cx="893747" cy="893747"/>
          </a:xfrm>
          <a:prstGeom prst="sun">
            <a:avLst>
              <a:gd name="adj" fmla="val 21368"/>
            </a:avLst>
          </a:prstGeom>
          <a:solidFill>
            <a:srgbClr val="00B0F0"/>
          </a:solidFill>
          <a:ln w="25400" cap="flat" cmpd="sng" algn="ctr">
            <a:noFill/>
            <a:prstDash val="solid"/>
          </a:ln>
          <a:effectLst/>
        </p:spPr>
        <p:txBody>
          <a:bodyPr lIns="91307" tIns="45653" rIns="91307" bIns="45653" rtlCol="0" anchor="ctr"/>
          <a:lstStyle/>
          <a:p>
            <a:pPr algn="ctr" defTabSz="913085" fontAlgn="auto">
              <a:spcBef>
                <a:spcPts val="0"/>
              </a:spcBef>
              <a:spcAft>
                <a:spcPts val="0"/>
              </a:spcAft>
            </a:pPr>
            <a:endParaRPr lang="zh-CN" altLang="en-US" kern="0">
              <a:solidFill>
                <a:sysClr val="window" lastClr="FFFFFF"/>
              </a:solidFill>
              <a:latin typeface="Calibri"/>
            </a:endParaRPr>
          </a:p>
        </p:txBody>
      </p:sp>
      <p:pic>
        <p:nvPicPr>
          <p:cNvPr id="4" name="图片 4108" descr="7"/>
          <p:cNvPicPr>
            <a:picLocks noChangeAspect="1"/>
          </p:cNvPicPr>
          <p:nvPr/>
        </p:nvPicPr>
        <p:blipFill>
          <a:blip r:embed="rId2"/>
          <a:stretch>
            <a:fillRect/>
          </a:stretch>
        </p:blipFill>
        <p:spPr>
          <a:xfrm>
            <a:off x="9382924" y="5218797"/>
            <a:ext cx="2722563" cy="1379537"/>
          </a:xfrm>
          <a:prstGeom prst="rect">
            <a:avLst/>
          </a:prstGeom>
          <a:noFill/>
          <a:ln w="9525">
            <a:noFill/>
          </a:ln>
        </p:spPr>
      </p:pic>
      <p:sp>
        <p:nvSpPr>
          <p:cNvPr id="5" name="Hộp_Văn_Bản 6"/>
          <p:cNvSpPr txBox="1">
            <a:spLocks noChangeArrowheads="1"/>
          </p:cNvSpPr>
          <p:nvPr/>
        </p:nvSpPr>
        <p:spPr bwMode="auto">
          <a:xfrm>
            <a:off x="381000" y="2102996"/>
            <a:ext cx="11963400" cy="3785516"/>
          </a:xfrm>
          <a:prstGeom prst="rect">
            <a:avLst/>
          </a:prstGeom>
          <a:noFill/>
          <a:ln w="9525">
            <a:noFill/>
            <a:miter lim="800000"/>
            <a:headEnd/>
            <a:tailEnd/>
          </a:ln>
        </p:spPr>
        <p:txBody>
          <a:bodyPr wrap="square" lIns="91307" tIns="45653" rIns="91307" bIns="45653">
            <a:spAutoFit/>
          </a:bodyPr>
          <a:lstStyle/>
          <a:p>
            <a:r>
              <a:rPr lang="en-US" sz="4800" b="1" smtClean="0">
                <a:solidFill>
                  <a:prstClr val="black"/>
                </a:solidFill>
                <a:latin typeface="Times New Roman" panose="02020603050405020304" pitchFamily="18" charset="0"/>
                <a:cs typeface="Times New Roman" panose="02020603050405020304" pitchFamily="18" charset="0"/>
              </a:rPr>
              <a:t>Toàn đoạn đọc với giọng hồn nhiên, thể hiện tâm trạng háo hức của Tin-tin và Mi-tin.</a:t>
            </a:r>
          </a:p>
          <a:p>
            <a:pPr marL="685800" indent="-685800">
              <a:buFontTx/>
              <a:buChar char="-"/>
            </a:pPr>
            <a:r>
              <a:rPr lang="en-US" sz="4800" b="1" smtClean="0">
                <a:solidFill>
                  <a:prstClr val="black"/>
                </a:solidFill>
                <a:latin typeface="Times New Roman" panose="02020603050405020304" pitchFamily="18" charset="0"/>
                <a:cs typeface="Times New Roman" panose="02020603050405020304" pitchFamily="18" charset="0"/>
              </a:rPr>
              <a:t>Lời của các em bé tự tin, tự hào.</a:t>
            </a:r>
          </a:p>
          <a:p>
            <a:pPr marL="685800" indent="-685800">
              <a:buFontTx/>
              <a:buChar char="-"/>
            </a:pPr>
            <a:r>
              <a:rPr lang="en-US" sz="4800" b="1" smtClean="0">
                <a:solidFill>
                  <a:prstClr val="black"/>
                </a:solidFill>
                <a:latin typeface="Times New Roman" panose="02020603050405020304" pitchFamily="18" charset="0"/>
                <a:cs typeface="Times New Roman" panose="02020603050405020304" pitchFamily="18" charset="0"/>
              </a:rPr>
              <a:t>Thay giọng của từng nhân vật.</a:t>
            </a:r>
          </a:p>
          <a:p>
            <a:endParaRPr lang="en-US" sz="4800" b="1" i="1" dirty="0">
              <a:solidFill>
                <a:prstClr val="black"/>
              </a:solidFill>
              <a:cs typeface="Arial" charset="0"/>
            </a:endParaRPr>
          </a:p>
        </p:txBody>
      </p:sp>
    </p:spTree>
    <p:extLst>
      <p:ext uri="{BB962C8B-B14F-4D97-AF65-F5344CB8AC3E}">
        <p14:creationId xmlns:p14="http://schemas.microsoft.com/office/powerpoint/2010/main" val="11684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8" presetClass="emph" presetSubtype="0" fill="hold" grpId="1" nodeType="withEffect">
                                  <p:stCondLst>
                                    <p:cond delay="500"/>
                                  </p:stCondLst>
                                  <p:childTnLst>
                                    <p:animRot by="10800000">
                                      <p:cBhvr>
                                        <p:cTn id="9" dur="1500" fill="hold"/>
                                        <p:tgtEl>
                                          <p:spTgt spid="3"/>
                                        </p:tgtEl>
                                        <p:attrNameLst>
                                          <p:attrName>r</p:attrName>
                                        </p:attrNameLst>
                                      </p:cBhvr>
                                    </p:animRot>
                                  </p:childTnLst>
                                </p:cTn>
                              </p:par>
                              <p:par>
                                <p:cTn id="10" presetID="26"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90">
                                          <p:stCondLst>
                                            <p:cond delay="0"/>
                                          </p:stCondLst>
                                        </p:cTn>
                                        <p:tgtEl>
                                          <p:spTgt spid="4"/>
                                        </p:tgtEl>
                                      </p:cBhvr>
                                    </p:animEffect>
                                    <p:anim calcmode="lin" valueType="num">
                                      <p:cBhvr>
                                        <p:cTn id="1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8" dur="13">
                                          <p:stCondLst>
                                            <p:cond delay="325"/>
                                          </p:stCondLst>
                                        </p:cTn>
                                        <p:tgtEl>
                                          <p:spTgt spid="4"/>
                                        </p:tgtEl>
                                      </p:cBhvr>
                                      <p:to x="100000" y="60000"/>
                                    </p:animScale>
                                    <p:animScale>
                                      <p:cBhvr>
                                        <p:cTn id="19" dur="83" decel="50000">
                                          <p:stCondLst>
                                            <p:cond delay="338"/>
                                          </p:stCondLst>
                                        </p:cTn>
                                        <p:tgtEl>
                                          <p:spTgt spid="4"/>
                                        </p:tgtEl>
                                      </p:cBhvr>
                                      <p:to x="100000" y="100000"/>
                                    </p:animScale>
                                    <p:animScale>
                                      <p:cBhvr>
                                        <p:cTn id="20" dur="13">
                                          <p:stCondLst>
                                            <p:cond delay="656"/>
                                          </p:stCondLst>
                                        </p:cTn>
                                        <p:tgtEl>
                                          <p:spTgt spid="4"/>
                                        </p:tgtEl>
                                      </p:cBhvr>
                                      <p:to x="100000" y="80000"/>
                                    </p:animScale>
                                    <p:animScale>
                                      <p:cBhvr>
                                        <p:cTn id="21" dur="83" decel="50000">
                                          <p:stCondLst>
                                            <p:cond delay="669"/>
                                          </p:stCondLst>
                                        </p:cTn>
                                        <p:tgtEl>
                                          <p:spTgt spid="4"/>
                                        </p:tgtEl>
                                      </p:cBhvr>
                                      <p:to x="100000" y="100000"/>
                                    </p:animScale>
                                    <p:animScale>
                                      <p:cBhvr>
                                        <p:cTn id="22" dur="13">
                                          <p:stCondLst>
                                            <p:cond delay="821"/>
                                          </p:stCondLst>
                                        </p:cTn>
                                        <p:tgtEl>
                                          <p:spTgt spid="4"/>
                                        </p:tgtEl>
                                      </p:cBhvr>
                                      <p:to x="100000" y="90000"/>
                                    </p:animScale>
                                    <p:animScale>
                                      <p:cBhvr>
                                        <p:cTn id="23" dur="83" decel="50000">
                                          <p:stCondLst>
                                            <p:cond delay="834"/>
                                          </p:stCondLst>
                                        </p:cTn>
                                        <p:tgtEl>
                                          <p:spTgt spid="4"/>
                                        </p:tgtEl>
                                      </p:cBhvr>
                                      <p:to x="100000" y="100000"/>
                                    </p:animScale>
                                    <p:animScale>
                                      <p:cBhvr>
                                        <p:cTn id="24" dur="13">
                                          <p:stCondLst>
                                            <p:cond delay="904"/>
                                          </p:stCondLst>
                                        </p:cTn>
                                        <p:tgtEl>
                                          <p:spTgt spid="4"/>
                                        </p:tgtEl>
                                      </p:cBhvr>
                                      <p:to x="100000" y="95000"/>
                                    </p:animScale>
                                    <p:animScale>
                                      <p:cBhvr>
                                        <p:cTn id="25"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42344" y="13235"/>
            <a:ext cx="7669987" cy="6453632"/>
          </a:xfrm>
          <a:prstGeom prst="rect">
            <a:avLst/>
          </a:prstGeom>
        </p:spPr>
      </p:pic>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755467" y="3762717"/>
            <a:ext cx="5382158"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131958" y="2978368"/>
            <a:ext cx="2699309"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398138" y="2978368"/>
            <a:ext cx="2386584" cy="3348736"/>
          </a:xfrm>
          <a:prstGeom prst="rect">
            <a:avLst/>
          </a:prstGeom>
        </p:spPr>
      </p:pic>
      <p:sp>
        <p:nvSpPr>
          <p:cNvPr id="9" name="Hộp_Văn_Bản 7"/>
          <p:cNvSpPr txBox="1">
            <a:spLocks noChangeArrowheads="1"/>
          </p:cNvSpPr>
          <p:nvPr/>
        </p:nvSpPr>
        <p:spPr bwMode="auto">
          <a:xfrm>
            <a:off x="990601" y="2421877"/>
            <a:ext cx="6502538" cy="2338967"/>
          </a:xfrm>
          <a:prstGeom prst="rect">
            <a:avLst/>
          </a:prstGeom>
          <a:noFill/>
          <a:ln w="9525">
            <a:noFill/>
            <a:miter lim="800000"/>
            <a:headEnd/>
            <a:tailEnd/>
          </a:ln>
        </p:spPr>
        <p:txBody>
          <a:bodyPr wrap="square" lIns="91307" tIns="45653" rIns="91307" bIns="45653">
            <a:spAutoFit/>
          </a:bodyPr>
          <a:lstStyle/>
          <a:p>
            <a:pPr algn="ctr"/>
            <a:r>
              <a:rPr lang="en-US" sz="7300" b="1" dirty="0">
                <a:solidFill>
                  <a:srgbClr val="9BBB59">
                    <a:lumMod val="75000"/>
                  </a:srgbClr>
                </a:solidFill>
                <a:cs typeface="Arial" charset="0"/>
              </a:rPr>
              <a:t>2. </a:t>
            </a:r>
            <a:r>
              <a:rPr lang="en-US" sz="7300" b="1" dirty="0" err="1">
                <a:solidFill>
                  <a:srgbClr val="9BBB59">
                    <a:lumMod val="75000"/>
                  </a:srgbClr>
                </a:solidFill>
                <a:cs typeface="Arial" charset="0"/>
              </a:rPr>
              <a:t>Tìm</a:t>
            </a:r>
            <a:r>
              <a:rPr lang="en-US" sz="7300" b="1" dirty="0">
                <a:solidFill>
                  <a:srgbClr val="9BBB59">
                    <a:lumMod val="75000"/>
                  </a:srgbClr>
                </a:solidFill>
                <a:cs typeface="Arial" charset="0"/>
              </a:rPr>
              <a:t> </a:t>
            </a:r>
            <a:r>
              <a:rPr lang="en-US" sz="7300" b="1" err="1">
                <a:solidFill>
                  <a:srgbClr val="9BBB59">
                    <a:lumMod val="75000"/>
                  </a:srgbClr>
                </a:solidFill>
                <a:cs typeface="Arial" charset="0"/>
              </a:rPr>
              <a:t>hiểu</a:t>
            </a:r>
            <a:r>
              <a:rPr lang="en-US" sz="7300" b="1">
                <a:solidFill>
                  <a:srgbClr val="9BBB59">
                    <a:lumMod val="75000"/>
                  </a:srgbClr>
                </a:solidFill>
                <a:cs typeface="Arial" charset="0"/>
              </a:rPr>
              <a:t> </a:t>
            </a:r>
            <a:r>
              <a:rPr lang="en-US" sz="7300" b="1" smtClean="0">
                <a:solidFill>
                  <a:srgbClr val="9BBB59">
                    <a:lumMod val="75000"/>
                  </a:srgbClr>
                </a:solidFill>
                <a:cs typeface="Arial" charset="0"/>
              </a:rPr>
              <a:t>màn 2:</a:t>
            </a:r>
            <a:endParaRPr lang="en-US" sz="7300" b="1" dirty="0">
              <a:solidFill>
                <a:srgbClr val="9BBB59">
                  <a:lumMod val="75000"/>
                </a:srgbClr>
              </a:solidFill>
              <a:cs typeface="Arial" charset="0"/>
            </a:endParaRPr>
          </a:p>
        </p:txBody>
      </p:sp>
    </p:spTree>
    <p:extLst>
      <p:ext uri="{BB962C8B-B14F-4D97-AF65-F5344CB8AC3E}">
        <p14:creationId xmlns:p14="http://schemas.microsoft.com/office/powerpoint/2010/main" val="111923021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O vuong quoc Tuong L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483"/>
            <a:ext cx="9982200" cy="59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0" y="6096000"/>
            <a:ext cx="6858000"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Quan sát tranh và chỉ rõ từng nhân vật.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rot="20011281">
            <a:off x="6614373" y="-203884"/>
            <a:ext cx="25908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 name="Straight Arrow Connector 5"/>
          <p:cNvCxnSpPr/>
          <p:nvPr/>
        </p:nvCxnSpPr>
        <p:spPr>
          <a:xfrm>
            <a:off x="8382000" y="2133600"/>
            <a:ext cx="2209800" cy="411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363200" y="6095529"/>
            <a:ext cx="1828800"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Tin-tin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8" name="Oval 7"/>
          <p:cNvSpPr/>
          <p:nvPr/>
        </p:nvSpPr>
        <p:spPr>
          <a:xfrm rot="1205311">
            <a:off x="207806" y="-236263"/>
            <a:ext cx="25908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p:nvPr/>
        </p:nvCxnSpPr>
        <p:spPr>
          <a:xfrm>
            <a:off x="1503206" y="2133600"/>
            <a:ext cx="0" cy="411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6104021"/>
            <a:ext cx="1828800"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Mi-tin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5" name="Oval 14"/>
          <p:cNvSpPr/>
          <p:nvPr/>
        </p:nvSpPr>
        <p:spPr>
          <a:xfrm rot="1001727">
            <a:off x="4979702" y="726264"/>
            <a:ext cx="25908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6" name="Straight Arrow Connector 15"/>
          <p:cNvCxnSpPr/>
          <p:nvPr/>
        </p:nvCxnSpPr>
        <p:spPr>
          <a:xfrm flipH="1">
            <a:off x="6441949" y="3124200"/>
            <a:ext cx="1" cy="2971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67153" y="6104021"/>
            <a:ext cx="2819400"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Em bé cầm nho</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4" name="Oval 23"/>
          <p:cNvSpPr/>
          <p:nvPr/>
        </p:nvSpPr>
        <p:spPr>
          <a:xfrm rot="1001727">
            <a:off x="8804149" y="684087"/>
            <a:ext cx="25908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5" name="Straight Arrow Connector 24"/>
          <p:cNvCxnSpPr/>
          <p:nvPr/>
        </p:nvCxnSpPr>
        <p:spPr>
          <a:xfrm>
            <a:off x="10266398" y="3082023"/>
            <a:ext cx="88453" cy="1896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791700" y="4849784"/>
            <a:ext cx="2819400"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Em bé cầm táo</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28" name="Oval 27"/>
          <p:cNvSpPr/>
          <p:nvPr/>
        </p:nvSpPr>
        <p:spPr>
          <a:xfrm rot="1001727">
            <a:off x="1800761" y="812606"/>
            <a:ext cx="3050681"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Arrow Connector 28"/>
          <p:cNvCxnSpPr/>
          <p:nvPr/>
        </p:nvCxnSpPr>
        <p:spPr>
          <a:xfrm flipH="1">
            <a:off x="3713197" y="3276600"/>
            <a:ext cx="1" cy="2971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13888" y="6104021"/>
            <a:ext cx="3319859"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Em bé có dưa</a:t>
            </a:r>
            <a:endParaRPr lang="vi-VN"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4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anim calcmode="lin" valueType="num">
                                      <p:cBhvr>
                                        <p:cTn id="89" dur="1000" fill="hold"/>
                                        <p:tgtEl>
                                          <p:spTgt spid="28"/>
                                        </p:tgtEl>
                                        <p:attrNameLst>
                                          <p:attrName>ppt_x</p:attrName>
                                        </p:attrNameLst>
                                      </p:cBhvr>
                                      <p:tavLst>
                                        <p:tav tm="0">
                                          <p:val>
                                            <p:strVal val="#ppt_x"/>
                                          </p:val>
                                        </p:tav>
                                        <p:tav tm="100000">
                                          <p:val>
                                            <p:strVal val="#ppt_x"/>
                                          </p:val>
                                        </p:tav>
                                      </p:tavLst>
                                    </p:anim>
                                    <p:anim calcmode="lin" valueType="num">
                                      <p:cBhvr>
                                        <p:cTn id="90" dur="1000" fill="hold"/>
                                        <p:tgtEl>
                                          <p:spTgt spid="2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7" grpId="0"/>
      <p:bldP spid="8" grpId="0" animBg="1"/>
      <p:bldP spid="10" grpId="0"/>
      <p:bldP spid="15" grpId="0" animBg="1"/>
      <p:bldP spid="17" grpId="0"/>
      <p:bldP spid="24" grpId="0" animBg="1"/>
      <p:bldP spid="26" grpId="0"/>
      <p:bldP spid="28"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图片 44037" descr="1-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874964"/>
            <a:ext cx="28321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图片 44038" descr="1-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3119">
            <a:off x="8277226" y="7938"/>
            <a:ext cx="2112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图片 44040" descr="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1088" y="363538"/>
            <a:ext cx="495935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886201" y="2560639"/>
            <a:ext cx="3673475" cy="175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76" tIns="45422" rIns="90876" bIns="45422">
            <a:spAutoFit/>
          </a:bodyPr>
          <a:lstStyle>
            <a:lvl1pPr defTabSz="452438">
              <a:defRPr>
                <a:solidFill>
                  <a:schemeClr val="tx1"/>
                </a:solidFill>
                <a:latin typeface="Arial" panose="020B0604020202020204" pitchFamily="34" charset="0"/>
              </a:defRPr>
            </a:lvl1pPr>
            <a:lvl2pPr marL="742950" indent="-285750" defTabSz="452438">
              <a:defRPr>
                <a:solidFill>
                  <a:schemeClr val="tx1"/>
                </a:solidFill>
                <a:latin typeface="Arial" panose="020B0604020202020204" pitchFamily="34" charset="0"/>
              </a:defRPr>
            </a:lvl2pPr>
            <a:lvl3pPr marL="1143000" indent="-228600" defTabSz="452438">
              <a:defRPr>
                <a:solidFill>
                  <a:schemeClr val="tx1"/>
                </a:solidFill>
                <a:latin typeface="Arial" panose="020B0604020202020204" pitchFamily="34" charset="0"/>
              </a:defRPr>
            </a:lvl3pPr>
            <a:lvl4pPr marL="1600200" indent="-228600" defTabSz="452438">
              <a:defRPr>
                <a:solidFill>
                  <a:schemeClr val="tx1"/>
                </a:solidFill>
                <a:latin typeface="Arial" panose="020B0604020202020204" pitchFamily="34" charset="0"/>
              </a:defRPr>
            </a:lvl4pPr>
            <a:lvl5pPr marL="2057400" indent="-228600" defTabSz="452438">
              <a:defRPr>
                <a:solidFill>
                  <a:schemeClr val="tx1"/>
                </a:solidFill>
                <a:latin typeface="Arial" panose="020B0604020202020204" pitchFamily="34" charset="0"/>
              </a:defRPr>
            </a:lvl5pPr>
            <a:lvl6pPr marL="2514600" indent="-228600" defTabSz="452438" eaLnBrk="0" fontAlgn="base" hangingPunct="0">
              <a:spcBef>
                <a:spcPct val="0"/>
              </a:spcBef>
              <a:spcAft>
                <a:spcPct val="0"/>
              </a:spcAft>
              <a:defRPr>
                <a:solidFill>
                  <a:schemeClr val="tx1"/>
                </a:solidFill>
                <a:latin typeface="Arial" panose="020B0604020202020204" pitchFamily="34" charset="0"/>
              </a:defRPr>
            </a:lvl6pPr>
            <a:lvl7pPr marL="2971800" indent="-228600" defTabSz="452438" eaLnBrk="0" fontAlgn="base" hangingPunct="0">
              <a:spcBef>
                <a:spcPct val="0"/>
              </a:spcBef>
              <a:spcAft>
                <a:spcPct val="0"/>
              </a:spcAft>
              <a:defRPr>
                <a:solidFill>
                  <a:schemeClr val="tx1"/>
                </a:solidFill>
                <a:latin typeface="Arial" panose="020B0604020202020204" pitchFamily="34" charset="0"/>
              </a:defRPr>
            </a:lvl7pPr>
            <a:lvl8pPr marL="3429000" indent="-228600" defTabSz="452438" eaLnBrk="0" fontAlgn="base" hangingPunct="0">
              <a:spcBef>
                <a:spcPct val="0"/>
              </a:spcBef>
              <a:spcAft>
                <a:spcPct val="0"/>
              </a:spcAft>
              <a:defRPr>
                <a:solidFill>
                  <a:schemeClr val="tx1"/>
                </a:solidFill>
                <a:latin typeface="Arial" panose="020B0604020202020204" pitchFamily="34" charset="0"/>
              </a:defRPr>
            </a:lvl8pPr>
            <a:lvl9pPr marL="3886200" indent="-228600" defTabSz="452438"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vi-VN" sz="3600" b="1" smtClean="0">
                <a:solidFill>
                  <a:srgbClr val="1E4649"/>
                </a:solidFill>
                <a:latin typeface="Times New Roman" panose="02020603050405020304" pitchFamily="18" charset="0"/>
                <a:cs typeface="Times New Roman" panose="02020603050405020304" pitchFamily="18" charset="0"/>
              </a:rPr>
              <a:t>Nội dung của bài Trung thu độc lập </a:t>
            </a:r>
            <a:r>
              <a:rPr lang="vi-VN" altLang="vi-VN" sz="3600" b="1">
                <a:solidFill>
                  <a:srgbClr val="1E4649"/>
                </a:solidFill>
                <a:latin typeface="Times New Roman" panose="02020603050405020304" pitchFamily="18" charset="0"/>
                <a:cs typeface="Times New Roman" panose="02020603050405020304" pitchFamily="18" charset="0"/>
              </a:rPr>
              <a:t>là gì?</a:t>
            </a:r>
          </a:p>
        </p:txBody>
      </p:sp>
    </p:spTree>
    <p:extLst>
      <p:ext uri="{BB962C8B-B14F-4D97-AF65-F5344CB8AC3E}">
        <p14:creationId xmlns:p14="http://schemas.microsoft.com/office/powerpoint/2010/main" val="37601541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4646">
            <a:off x="-1333619" y="1323433"/>
            <a:ext cx="3388048" cy="108295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34679">
            <a:off x="10243765" y="1014191"/>
            <a:ext cx="2140371" cy="1306803"/>
          </a:xfrm>
          <a:prstGeom prst="rect">
            <a:avLst/>
          </a:prstGeom>
        </p:spPr>
      </p:pic>
      <p:sp>
        <p:nvSpPr>
          <p:cNvPr id="6" name="Hộp_Văn_Bản 13"/>
          <p:cNvSpPr txBox="1">
            <a:spLocks noChangeArrowheads="1"/>
          </p:cNvSpPr>
          <p:nvPr/>
        </p:nvSpPr>
        <p:spPr bwMode="auto">
          <a:xfrm>
            <a:off x="1085850" y="532319"/>
            <a:ext cx="10698480" cy="1754191"/>
          </a:xfrm>
          <a:prstGeom prst="rect">
            <a:avLst/>
          </a:prstGeom>
          <a:noFill/>
          <a:ln w="9525">
            <a:noFill/>
            <a:miter lim="800000"/>
            <a:headEnd/>
            <a:tailEnd/>
          </a:ln>
        </p:spPr>
        <p:txBody>
          <a:bodyPr lIns="91307" tIns="45653" rIns="91307" bIns="45653">
            <a:spAutoFit/>
          </a:bodyPr>
          <a:lstStyle/>
          <a:p>
            <a:pPr algn="ctr"/>
            <a:r>
              <a:rPr lang="en-US" sz="5400" b="1" smtClean="0">
                <a:solidFill>
                  <a:srgbClr val="FF0000"/>
                </a:solidFill>
                <a:latin typeface="Times New Roman" pitchFamily="18" charset="0"/>
                <a:cs typeface="Times New Roman" pitchFamily="18" charset="0"/>
              </a:rPr>
              <a:t>Đọc thầm màn 2 và trả lời các câu hỏi:</a:t>
            </a:r>
            <a:endParaRPr lang="en-US" sz="5400" b="1" i="1" dirty="0">
              <a:solidFill>
                <a:srgbClr val="FF0000"/>
              </a:solidFill>
              <a:latin typeface="Times New Roman" pitchFamily="18" charset="0"/>
              <a:cs typeface="Times New Roman" pitchFamily="18" charset="0"/>
            </a:endParaRPr>
          </a:p>
        </p:txBody>
      </p:sp>
      <p:sp>
        <p:nvSpPr>
          <p:cNvPr id="7" name="Hộp_Văn_Bản 14"/>
          <p:cNvSpPr txBox="1">
            <a:spLocks noChangeArrowheads="1"/>
          </p:cNvSpPr>
          <p:nvPr/>
        </p:nvSpPr>
        <p:spPr bwMode="auto">
          <a:xfrm>
            <a:off x="838200" y="2514600"/>
            <a:ext cx="11193780" cy="1754191"/>
          </a:xfrm>
          <a:prstGeom prst="rect">
            <a:avLst/>
          </a:prstGeom>
          <a:noFill/>
          <a:ln w="9525">
            <a:noFill/>
            <a:miter lim="800000"/>
            <a:headEnd/>
            <a:tailEnd/>
          </a:ln>
        </p:spPr>
        <p:txBody>
          <a:bodyPr wrap="square" lIns="91307" tIns="45653" rIns="91307" bIns="45653">
            <a:spAutoFit/>
          </a:bodyPr>
          <a:lstStyle/>
          <a:p>
            <a:r>
              <a:rPr lang="en-US" sz="5400" b="1" smtClean="0">
                <a:solidFill>
                  <a:srgbClr val="00B050"/>
                </a:solidFill>
                <a:latin typeface="Times New Roman" pitchFamily="18" charset="0"/>
                <a:cs typeface="Times New Roman" pitchFamily="18" charset="0"/>
              </a:rPr>
              <a:t>Câu chuyện diễn ra trong một khu vườn kì diệu.</a:t>
            </a:r>
            <a:endParaRPr lang="en-US" sz="5400" b="1" dirty="0">
              <a:solidFill>
                <a:srgbClr val="00B050"/>
              </a:solidFill>
              <a:latin typeface="Times New Roman" pitchFamily="18" charset="0"/>
              <a:cs typeface="Times New Roman" pitchFamily="18" charset="0"/>
            </a:endParaRPr>
          </a:p>
        </p:txBody>
      </p:sp>
      <p:sp>
        <p:nvSpPr>
          <p:cNvPr id="8" name="Hộp_Văn_Bản 13"/>
          <p:cNvSpPr txBox="1">
            <a:spLocks noChangeArrowheads="1"/>
          </p:cNvSpPr>
          <p:nvPr/>
        </p:nvSpPr>
        <p:spPr bwMode="auto">
          <a:xfrm>
            <a:off x="226958" y="556382"/>
            <a:ext cx="10698480" cy="923194"/>
          </a:xfrm>
          <a:prstGeom prst="rect">
            <a:avLst/>
          </a:prstGeom>
          <a:noFill/>
          <a:ln w="9525">
            <a:noFill/>
            <a:miter lim="800000"/>
            <a:headEnd/>
            <a:tailEnd/>
          </a:ln>
        </p:spPr>
        <p:txBody>
          <a:bodyPr lIns="91307" tIns="45653" rIns="91307" bIns="45653">
            <a:spAutoFit/>
          </a:bodyPr>
          <a:lstStyle/>
          <a:p>
            <a:pPr algn="ctr"/>
            <a:r>
              <a:rPr lang="en-US" sz="5400" b="1" smtClean="0">
                <a:solidFill>
                  <a:srgbClr val="FF0000"/>
                </a:solidFill>
                <a:latin typeface="Times New Roman" pitchFamily="18" charset="0"/>
                <a:cs typeface="Times New Roman" pitchFamily="18" charset="0"/>
              </a:rPr>
              <a:t>Câu chuyện diễn ra ở đâu ?</a:t>
            </a:r>
            <a:endParaRPr lang="en-US" sz="5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071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8"/>
                                        </p:tgtEl>
                                        <p:attrNameLst>
                                          <p:attrName>ppt_x</p:attrName>
                                        </p:attrNameLst>
                                      </p:cBhvr>
                                      <p:tavLst>
                                        <p:tav tm="0">
                                          <p:val>
                                            <p:strVal val="ppt_x"/>
                                          </p:val>
                                        </p:tav>
                                        <p:tav tm="100000">
                                          <p:val>
                                            <p:strVal val="ppt_x"/>
                                          </p:val>
                                        </p:tav>
                                      </p:tavLst>
                                    </p:anim>
                                    <p:anim calcmode="lin" valueType="num">
                                      <p:cBhvr additive="base">
                                        <p:cTn id="22" dur="500"/>
                                        <p:tgtEl>
                                          <p:spTgt spid="8"/>
                                        </p:tgtEl>
                                        <p:attrNameLst>
                                          <p:attrName>ppt_y</p:attrName>
                                        </p:attrNameLst>
                                      </p:cBhvr>
                                      <p:tavLst>
                                        <p:tav tm="0">
                                          <p:val>
                                            <p:strVal val="ppt_y"/>
                                          </p:val>
                                        </p:tav>
                                        <p:tav tm="100000">
                                          <p:val>
                                            <p:strVal val="1+ppt_h/2"/>
                                          </p:val>
                                        </p:tav>
                                      </p:tavLst>
                                    </p:anim>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36975" y="461893"/>
            <a:ext cx="9626247" cy="59342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36615">
            <a:off x="449196" y="5391412"/>
            <a:ext cx="2199506" cy="72675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54659" y="1247614"/>
            <a:ext cx="1805391" cy="1711779"/>
          </a:xfrm>
          <a:prstGeom prst="rect">
            <a:avLst/>
          </a:prstGeom>
        </p:spPr>
      </p:pic>
      <p:sp>
        <p:nvSpPr>
          <p:cNvPr id="6" name="Hộp_Văn_Bản 13"/>
          <p:cNvSpPr txBox="1">
            <a:spLocks noChangeArrowheads="1"/>
          </p:cNvSpPr>
          <p:nvPr/>
        </p:nvSpPr>
        <p:spPr bwMode="auto">
          <a:xfrm>
            <a:off x="1540928" y="923125"/>
            <a:ext cx="8641080" cy="2585188"/>
          </a:xfrm>
          <a:prstGeom prst="rect">
            <a:avLst/>
          </a:prstGeom>
          <a:noFill/>
          <a:ln w="9525">
            <a:noFill/>
            <a:miter lim="800000"/>
            <a:headEnd/>
            <a:tailEnd/>
          </a:ln>
        </p:spPr>
        <p:txBody>
          <a:bodyPr lIns="91307" tIns="45653" rIns="91307" bIns="45653">
            <a:spAutoFit/>
          </a:bodyPr>
          <a:lstStyle/>
          <a:p>
            <a:r>
              <a:rPr lang="en-US" sz="5400" b="1" i="1" smtClean="0">
                <a:solidFill>
                  <a:srgbClr val="FF0000"/>
                </a:solidFill>
                <a:latin typeface="Times New Roman" pitchFamily="18" charset="0"/>
                <a:cs typeface="Times New Roman" pitchFamily="18" charset="0"/>
              </a:rPr>
              <a:t>Những trái cây mà Mi-tin và Tin-tin thấy trong khu vườn kì diệu có gì khác thường ?</a:t>
            </a:r>
            <a:endParaRPr lang="en-US" sz="5400" b="1" i="1" dirty="0">
              <a:solidFill>
                <a:srgbClr val="FF0000"/>
              </a:solidFill>
              <a:latin typeface="Times New Roman" pitchFamily="18" charset="0"/>
              <a:cs typeface="Times New Roman" pitchFamily="18" charset="0"/>
            </a:endParaRPr>
          </a:p>
        </p:txBody>
      </p:sp>
      <p:sp>
        <p:nvSpPr>
          <p:cNvPr id="7" name="Hộp_Văn_Bản 15"/>
          <p:cNvSpPr txBox="1">
            <a:spLocks noChangeArrowheads="1"/>
          </p:cNvSpPr>
          <p:nvPr/>
        </p:nvSpPr>
        <p:spPr bwMode="auto">
          <a:xfrm>
            <a:off x="974597" y="2689551"/>
            <a:ext cx="9392636" cy="923194"/>
          </a:xfrm>
          <a:prstGeom prst="rect">
            <a:avLst/>
          </a:prstGeom>
          <a:noFill/>
          <a:ln w="9525">
            <a:noFill/>
            <a:miter lim="800000"/>
            <a:headEnd/>
            <a:tailEnd/>
          </a:ln>
        </p:spPr>
        <p:txBody>
          <a:bodyPr wrap="square" lIns="91307" tIns="45653" rIns="91307" bIns="45653">
            <a:spAutoFit/>
          </a:bodyPr>
          <a:lstStyle/>
          <a:p>
            <a:pPr algn="ctr"/>
            <a:r>
              <a:rPr lang="en-US" sz="5400" b="1" smtClean="0">
                <a:solidFill>
                  <a:srgbClr val="00B050"/>
                </a:solidFill>
                <a:latin typeface="Times New Roman" pitchFamily="18" charset="0"/>
                <a:cs typeface="Times New Roman" pitchFamily="18" charset="0"/>
              </a:rPr>
              <a:t>Những trái cây đó to và rất lạ.</a:t>
            </a:r>
            <a:endParaRPr lang="en-US" sz="54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0512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36953" y="461893"/>
            <a:ext cx="10870496" cy="59342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824602" y="4495897"/>
            <a:ext cx="2034975" cy="1900224"/>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121" y="129710"/>
            <a:ext cx="1946485" cy="1188427"/>
          </a:xfrm>
          <a:prstGeom prst="rect">
            <a:avLst/>
          </a:prstGeom>
        </p:spPr>
      </p:pic>
      <p:sp>
        <p:nvSpPr>
          <p:cNvPr id="6" name="Hộp_Văn_Bản 9"/>
          <p:cNvSpPr txBox="1">
            <a:spLocks noChangeArrowheads="1"/>
          </p:cNvSpPr>
          <p:nvPr/>
        </p:nvSpPr>
        <p:spPr bwMode="auto">
          <a:xfrm>
            <a:off x="929640" y="2514600"/>
            <a:ext cx="10485121" cy="1569525"/>
          </a:xfrm>
          <a:prstGeom prst="rect">
            <a:avLst/>
          </a:prstGeom>
          <a:noFill/>
          <a:ln w="9525">
            <a:noFill/>
            <a:miter lim="800000"/>
            <a:headEnd/>
            <a:tailEnd/>
          </a:ln>
        </p:spPr>
        <p:txBody>
          <a:bodyPr wrap="square" lIns="91307" tIns="45653" rIns="91307" bIns="45653">
            <a:spAutoFit/>
          </a:bodyPr>
          <a:lstStyle/>
          <a:p>
            <a:pPr algn="ctr"/>
            <a:r>
              <a:rPr lang="en-US" sz="4800" b="1" smtClean="0">
                <a:solidFill>
                  <a:srgbClr val="FF0000"/>
                </a:solidFill>
                <a:latin typeface="Times New Roman" pitchFamily="18" charset="0"/>
                <a:cs typeface="Times New Roman" pitchFamily="18" charset="0"/>
              </a:rPr>
              <a:t>Em thích gì ở Vương quốc Tương Lai ? Vì sao ?</a:t>
            </a:r>
            <a:endParaRPr lang="en-US" sz="4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954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535" y="321010"/>
            <a:ext cx="10870496" cy="59342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52848">
            <a:off x="419135" y="5397288"/>
            <a:ext cx="2406185" cy="75615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150414" y="877386"/>
            <a:ext cx="2499617" cy="1826881"/>
          </a:xfrm>
          <a:prstGeom prst="rect">
            <a:avLst/>
          </a:prstGeom>
        </p:spPr>
      </p:pic>
      <p:sp>
        <p:nvSpPr>
          <p:cNvPr id="6" name="Hộp_Văn_Bản 14"/>
          <p:cNvSpPr txBox="1">
            <a:spLocks noChangeArrowheads="1"/>
          </p:cNvSpPr>
          <p:nvPr/>
        </p:nvSpPr>
        <p:spPr bwMode="auto">
          <a:xfrm>
            <a:off x="990600" y="2364938"/>
            <a:ext cx="9674695" cy="923194"/>
          </a:xfrm>
          <a:prstGeom prst="rect">
            <a:avLst/>
          </a:prstGeom>
          <a:noFill/>
          <a:ln w="9525">
            <a:noFill/>
            <a:miter lim="800000"/>
            <a:headEnd/>
            <a:tailEnd/>
          </a:ln>
        </p:spPr>
        <p:txBody>
          <a:bodyPr wrap="square" lIns="91307" tIns="45653" rIns="91307" bIns="45653">
            <a:spAutoFit/>
          </a:bodyPr>
          <a:lstStyle/>
          <a:p>
            <a:pPr algn="ctr"/>
            <a:r>
              <a:rPr lang="en-US" sz="5400" b="1" i="1" smtClean="0">
                <a:solidFill>
                  <a:srgbClr val="FF0000"/>
                </a:solidFill>
                <a:latin typeface="Times New Roman" pitchFamily="18" charset="0"/>
                <a:cs typeface="Times New Roman" pitchFamily="18" charset="0"/>
              </a:rPr>
              <a:t>Màn 2 cho em biết điều gì ?</a:t>
            </a:r>
            <a:endParaRPr lang="en-US" sz="5400" b="1" i="1" dirty="0">
              <a:solidFill>
                <a:srgbClr val="FF0000"/>
              </a:solidFill>
              <a:latin typeface="Times New Roman" pitchFamily="18" charset="0"/>
              <a:cs typeface="Times New Roman" pitchFamily="18" charset="0"/>
            </a:endParaRPr>
          </a:p>
        </p:txBody>
      </p:sp>
      <p:sp>
        <p:nvSpPr>
          <p:cNvPr id="7" name="Hộp_Văn_Bản 15"/>
          <p:cNvSpPr txBox="1">
            <a:spLocks noChangeArrowheads="1"/>
          </p:cNvSpPr>
          <p:nvPr/>
        </p:nvSpPr>
        <p:spPr bwMode="auto">
          <a:xfrm>
            <a:off x="779535" y="2979135"/>
            <a:ext cx="10693049" cy="1754191"/>
          </a:xfrm>
          <a:prstGeom prst="rect">
            <a:avLst/>
          </a:prstGeom>
          <a:noFill/>
          <a:ln w="9525">
            <a:noFill/>
            <a:miter lim="800000"/>
            <a:headEnd/>
            <a:tailEnd/>
          </a:ln>
        </p:spPr>
        <p:txBody>
          <a:bodyPr wrap="square" lIns="91307" tIns="45653" rIns="91307" bIns="45653">
            <a:spAutoFit/>
          </a:bodyPr>
          <a:lstStyle/>
          <a:p>
            <a:pPr algn="ctr"/>
            <a:r>
              <a:rPr lang="en-US" sz="5400" b="1" smtClean="0">
                <a:solidFill>
                  <a:schemeClr val="accent3">
                    <a:lumMod val="50000"/>
                  </a:schemeClr>
                </a:solidFill>
                <a:latin typeface="Times New Roman" pitchFamily="18" charset="0"/>
                <a:cs typeface="Times New Roman" pitchFamily="18" charset="0"/>
              </a:rPr>
              <a:t>Màn 2 giới thiệu những trái cây kì lạ ở Vương quốc Tương Lai.</a:t>
            </a:r>
            <a:endParaRPr lang="en-US" sz="5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682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1FDE5"/>
        </a:solidFill>
        <a:effectLst/>
      </p:bgPr>
    </p:bg>
    <p:spTree>
      <p:nvGrpSpPr>
        <p:cNvPr id="1" name="Shape 1874"/>
        <p:cNvGrpSpPr/>
        <p:nvPr/>
      </p:nvGrpSpPr>
      <p:grpSpPr>
        <a:xfrm>
          <a:off x="0" y="0"/>
          <a:ext cx="0" cy="0"/>
          <a:chOff x="0" y="0"/>
          <a:chExt cx="0" cy="0"/>
        </a:xfrm>
      </p:grpSpPr>
      <p:sp>
        <p:nvSpPr>
          <p:cNvPr id="1876" name="Google Shape;1876;p30"/>
          <p:cNvSpPr txBox="1">
            <a:spLocks noGrp="1"/>
          </p:cNvSpPr>
          <p:nvPr>
            <p:ph type="subTitle" idx="1"/>
          </p:nvPr>
        </p:nvSpPr>
        <p:spPr>
          <a:xfrm>
            <a:off x="766300" y="5545141"/>
            <a:ext cx="3021189" cy="713600"/>
          </a:xfrm>
          <a:prstGeom prst="rect">
            <a:avLst/>
          </a:prstGeom>
        </p:spPr>
        <p:txBody>
          <a:bodyPr spcFirstLastPara="1" wrap="square" lIns="122768" tIns="122768" rIns="122768" bIns="122768" anchor="t" anchorCtr="0">
            <a:noAutofit/>
          </a:bodyPr>
          <a:lstStyle/>
          <a:p>
            <a:pPr marL="0" indent="0"/>
            <a:r>
              <a:rPr lang="en" dirty="0" smtClean="0">
                <a:solidFill>
                  <a:schemeClr val="bg1">
                    <a:lumMod val="75000"/>
                  </a:schemeClr>
                </a:solidFill>
              </a:rPr>
              <a:t>Le Phuong Uyen</a:t>
            </a:r>
            <a:endParaRPr dirty="0">
              <a:solidFill>
                <a:schemeClr val="bg1">
                  <a:lumMod val="75000"/>
                </a:schemeClr>
              </a:solidFill>
            </a:endParaRPr>
          </a:p>
        </p:txBody>
      </p:sp>
      <p:sp>
        <p:nvSpPr>
          <p:cNvPr id="6" name="Hộp_Văn_Bản 14"/>
          <p:cNvSpPr txBox="1">
            <a:spLocks noGrp="1" noChangeArrowheads="1"/>
          </p:cNvSpPr>
          <p:nvPr>
            <p:ph type="ctrTitle"/>
          </p:nvPr>
        </p:nvSpPr>
        <p:spPr bwMode="auto">
          <a:xfrm>
            <a:off x="1524011" y="990600"/>
            <a:ext cx="9448800" cy="1754191"/>
          </a:xfrm>
          <a:prstGeom prst="rect">
            <a:avLst/>
          </a:prstGeom>
          <a:noFill/>
          <a:ln w="9525">
            <a:noFill/>
            <a:miter lim="800000"/>
            <a:headEnd/>
            <a:tailEnd/>
          </a:ln>
        </p:spPr>
        <p:txBody>
          <a:bodyPr wrap="square" lIns="91307" tIns="45653" rIns="91307" bIns="45653">
            <a:spAutoFit/>
          </a:bodyPr>
          <a:lstStyle/>
          <a:p>
            <a:pPr algn="ctr"/>
            <a:r>
              <a:rPr lang="en-US" sz="5400" smtClean="0">
                <a:solidFill>
                  <a:srgbClr val="FF0000"/>
                </a:solidFill>
                <a:latin typeface="Times New Roman" pitchFamily="18" charset="0"/>
                <a:cs typeface="Times New Roman" pitchFamily="18" charset="0"/>
              </a:rPr>
              <a:t>Nội dung của cả 2 đoạn kịch là gì ?</a:t>
            </a:r>
            <a:endParaRPr lang="en-US" sz="5400" i="1" dirty="0">
              <a:solidFill>
                <a:srgbClr val="FF0000"/>
              </a:solidFill>
              <a:latin typeface="Times New Roman" pitchFamily="18" charset="0"/>
              <a:cs typeface="Times New Roman" pitchFamily="18" charset="0"/>
            </a:endParaRPr>
          </a:p>
        </p:txBody>
      </p:sp>
      <p:sp>
        <p:nvSpPr>
          <p:cNvPr id="7" name="Hộp_Văn_Bản 15"/>
          <p:cNvSpPr txBox="1">
            <a:spLocks noChangeArrowheads="1"/>
          </p:cNvSpPr>
          <p:nvPr/>
        </p:nvSpPr>
        <p:spPr bwMode="auto">
          <a:xfrm>
            <a:off x="1485911" y="2133600"/>
            <a:ext cx="9525001" cy="2585188"/>
          </a:xfrm>
          <a:prstGeom prst="rect">
            <a:avLst/>
          </a:prstGeom>
          <a:noFill/>
          <a:ln w="9525">
            <a:noFill/>
            <a:miter lim="800000"/>
            <a:headEnd/>
            <a:tailEnd/>
          </a:ln>
        </p:spPr>
        <p:txBody>
          <a:bodyPr wrap="square" lIns="91307" tIns="45653" rIns="91307" bIns="45653">
            <a:spAutoFit/>
          </a:bodyPr>
          <a:lstStyle/>
          <a:p>
            <a:pPr algn="ctr"/>
            <a:r>
              <a:rPr lang="en-US" sz="5400" b="1" smtClean="0">
                <a:solidFill>
                  <a:schemeClr val="accent3">
                    <a:lumMod val="50000"/>
                  </a:schemeClr>
                </a:solidFill>
                <a:latin typeface="Times New Roman" pitchFamily="18" charset="0"/>
                <a:cs typeface="Times New Roman" pitchFamily="18" charset="0"/>
              </a:rPr>
              <a:t>Đoạn trích nói lên những mong muốn tốt đẹp của các bạn nhỏ ở Vương quốc Tương Lai.</a:t>
            </a:r>
            <a:endParaRPr lang="en-US" sz="5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338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04800"/>
            <a:ext cx="8229600" cy="646331"/>
          </a:xfrm>
          <a:prstGeom prst="rect">
            <a:avLst/>
          </a:prstGeom>
          <a:noFill/>
        </p:spPr>
        <p:txBody>
          <a:bodyPr wrap="square" rtlCol="0">
            <a:spAutoFit/>
          </a:bodyPr>
          <a:lstStyle/>
          <a:p>
            <a:r>
              <a:rPr lang="en-US" sz="3600" b="1" smtClean="0">
                <a:solidFill>
                  <a:prstClr val="white"/>
                </a:solidFill>
                <a:latin typeface="HP001 5 hàng" panose="020B0603050302020204" pitchFamily="34" charset="-93"/>
              </a:rPr>
              <a:t>Thứ tư, ngày 20 tháng 10 năm 2021</a:t>
            </a:r>
            <a:endParaRPr lang="vi-VN" sz="3600" b="1">
              <a:solidFill>
                <a:prstClr val="white"/>
              </a:solidFill>
              <a:latin typeface="HP001 5 hàng" panose="020B0603050302020204" pitchFamily="34" charset="-93"/>
            </a:endParaRPr>
          </a:p>
        </p:txBody>
      </p:sp>
      <p:cxnSp>
        <p:nvCxnSpPr>
          <p:cNvPr id="5" name="Straight Connector 4"/>
          <p:cNvCxnSpPr/>
          <p:nvPr/>
        </p:nvCxnSpPr>
        <p:spPr>
          <a:xfrm>
            <a:off x="1981200" y="304800"/>
            <a:ext cx="0" cy="5486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76800" y="838200"/>
            <a:ext cx="1905000" cy="646331"/>
          </a:xfrm>
          <a:prstGeom prst="rect">
            <a:avLst/>
          </a:prstGeom>
          <a:noFill/>
        </p:spPr>
        <p:txBody>
          <a:bodyPr wrap="square" rtlCol="0">
            <a:spAutoFit/>
          </a:bodyPr>
          <a:lstStyle/>
          <a:p>
            <a:r>
              <a:rPr lang="en-US" sz="3600" b="1" smtClean="0">
                <a:solidFill>
                  <a:prstClr val="white"/>
                </a:solidFill>
                <a:latin typeface="HP001 5 hàng" panose="020B0603050302020204" pitchFamily="34" charset="-93"/>
              </a:rPr>
              <a:t>Tập đọc</a:t>
            </a:r>
            <a:endParaRPr lang="vi-VN" sz="3600" b="1">
              <a:solidFill>
                <a:prstClr val="white"/>
              </a:solidFill>
              <a:latin typeface="HP001 5 hàng" panose="020B0603050302020204" pitchFamily="34" charset="-93"/>
            </a:endParaRPr>
          </a:p>
        </p:txBody>
      </p:sp>
      <p:sp>
        <p:nvSpPr>
          <p:cNvPr id="8" name="TextBox 7"/>
          <p:cNvSpPr txBox="1"/>
          <p:nvPr/>
        </p:nvSpPr>
        <p:spPr>
          <a:xfrm>
            <a:off x="1981200" y="2512874"/>
            <a:ext cx="10172700" cy="2308324"/>
          </a:xfrm>
          <a:prstGeom prst="rect">
            <a:avLst/>
          </a:prstGeom>
          <a:noFill/>
        </p:spPr>
        <p:txBody>
          <a:bodyPr wrap="square" rtlCol="0">
            <a:spAutoFit/>
          </a:bodyPr>
          <a:lstStyle/>
          <a:p>
            <a:pPr algn="just"/>
            <a:r>
              <a:rPr lang="en-US" sz="3600" b="1" smtClean="0">
                <a:solidFill>
                  <a:schemeClr val="bg1"/>
                </a:solidFill>
                <a:latin typeface="HP001 5 hàng" panose="020B0603050302020204" pitchFamily="34" charset="-93"/>
                <a:cs typeface="Times New Roman" pitchFamily="18" charset="0"/>
              </a:rPr>
              <a:t>   Nội dung: </a:t>
            </a:r>
            <a:r>
              <a:rPr lang="en-US" sz="3600" b="1">
                <a:solidFill>
                  <a:schemeClr val="bg1"/>
                </a:solidFill>
                <a:latin typeface="HP001 4 hàng" panose="020B0603050302020204" pitchFamily="34" charset="-93"/>
                <a:cs typeface="Times New Roman" pitchFamily="18" charset="0"/>
              </a:rPr>
              <a:t>Đoạn trích nói lên những mong muốn tốt đẹp của các bạn nhỏ ở Vương quốc Tương Lai.</a:t>
            </a:r>
          </a:p>
          <a:p>
            <a:endParaRPr lang="en-US" sz="3600" b="1" dirty="0">
              <a:solidFill>
                <a:schemeClr val="bg1"/>
              </a:solidFill>
              <a:latin typeface="HP001 4 hàng" panose="020B0603050302020204" pitchFamily="34" charset="-93"/>
              <a:cs typeface="Times New Roman" pitchFamily="18" charset="0"/>
            </a:endParaRPr>
          </a:p>
        </p:txBody>
      </p:sp>
      <p:sp>
        <p:nvSpPr>
          <p:cNvPr id="9" name="TextBox 8"/>
          <p:cNvSpPr txBox="1"/>
          <p:nvPr/>
        </p:nvSpPr>
        <p:spPr>
          <a:xfrm>
            <a:off x="3810000" y="1371600"/>
            <a:ext cx="6781800" cy="646331"/>
          </a:xfrm>
          <a:prstGeom prst="rect">
            <a:avLst/>
          </a:prstGeom>
          <a:noFill/>
        </p:spPr>
        <p:txBody>
          <a:bodyPr wrap="square" rtlCol="0">
            <a:spAutoFit/>
          </a:bodyPr>
          <a:lstStyle/>
          <a:p>
            <a:r>
              <a:rPr lang="en-US" sz="3600" b="1" smtClean="0">
                <a:solidFill>
                  <a:srgbClr val="FFFF00"/>
                </a:solidFill>
                <a:latin typeface="HP001 5 hàng" panose="020B0603050302020204" pitchFamily="34" charset="-93"/>
              </a:rPr>
              <a:t>Ở vương quốc tương lai</a:t>
            </a:r>
            <a:endParaRPr lang="vi-VN" sz="3600" b="1">
              <a:solidFill>
                <a:srgbClr val="FFFF00"/>
              </a:solidFill>
              <a:latin typeface="HP001 5 hàng" panose="020B0603050302020204" pitchFamily="34" charset="-93"/>
            </a:endParaRPr>
          </a:p>
        </p:txBody>
      </p:sp>
      <p:sp>
        <p:nvSpPr>
          <p:cNvPr id="10" name="TextBox 9"/>
          <p:cNvSpPr txBox="1"/>
          <p:nvPr/>
        </p:nvSpPr>
        <p:spPr>
          <a:xfrm>
            <a:off x="5486400" y="1909482"/>
            <a:ext cx="3657600" cy="646331"/>
          </a:xfrm>
          <a:prstGeom prst="rect">
            <a:avLst/>
          </a:prstGeom>
          <a:noFill/>
        </p:spPr>
        <p:txBody>
          <a:bodyPr wrap="square" rtlCol="0">
            <a:spAutoFit/>
          </a:bodyPr>
          <a:lstStyle/>
          <a:p>
            <a:r>
              <a:rPr lang="en-US" sz="3600" b="1" smtClean="0">
                <a:solidFill>
                  <a:schemeClr val="bg1"/>
                </a:solidFill>
                <a:latin typeface="HP001 5 hàng" panose="020B0603050302020204" pitchFamily="34" charset="-93"/>
              </a:rPr>
              <a:t>Mát-téc-lích</a:t>
            </a:r>
            <a:endParaRPr lang="vi-VN" sz="3600" b="1">
              <a:solidFill>
                <a:schemeClr val="bg1"/>
              </a:solidFill>
              <a:latin typeface="HP001 5 hàng" panose="020B0603050302020204" pitchFamily="34" charset="-93"/>
            </a:endParaRPr>
          </a:p>
        </p:txBody>
      </p:sp>
    </p:spTree>
    <p:extLst>
      <p:ext uri="{BB962C8B-B14F-4D97-AF65-F5344CB8AC3E}">
        <p14:creationId xmlns:p14="http://schemas.microsoft.com/office/powerpoint/2010/main" val="1836331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组合 1"/>
          <p:cNvGrpSpPr>
            <a:grpSpLocks/>
          </p:cNvGrpSpPr>
          <p:nvPr/>
        </p:nvGrpSpPr>
        <p:grpSpPr bwMode="auto">
          <a:xfrm>
            <a:off x="1600200" y="0"/>
            <a:ext cx="9144000" cy="6858000"/>
            <a:chOff x="0" y="0"/>
            <a:chExt cx="12191999" cy="6858000"/>
          </a:xfrm>
        </p:grpSpPr>
        <p:pic>
          <p:nvPicPr>
            <p:cNvPr id="16691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857" y="0"/>
              <a:ext cx="97971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725" fontAlgn="auto">
                <a:spcBef>
                  <a:spcPts val="0"/>
                </a:spcBef>
                <a:spcAft>
                  <a:spcPts val="0"/>
                </a:spcAft>
                <a:defRPr/>
              </a:pPr>
              <a:endParaRPr lang="zh-CN" altLang="en-US" dirty="0">
                <a:solidFill>
                  <a:prstClr val="white"/>
                </a:solidFill>
                <a:latin typeface="inpin heiti" charset="-122"/>
                <a:ea typeface="inpin heiti" charset="-122"/>
              </a:endParaRPr>
            </a:p>
          </p:txBody>
        </p:sp>
      </p:grpSp>
      <p:pic>
        <p:nvPicPr>
          <p:cNvPr id="166915"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1828800"/>
            <a:ext cx="37973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9814" y="658813"/>
            <a:ext cx="570547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a:extLst>
              <a:ext uri="{FF2B5EF4-FFF2-40B4-BE49-F238E27FC236}"/>
            </a:extLst>
          </p:cNvPr>
          <p:cNvSpPr txBox="1"/>
          <p:nvPr/>
        </p:nvSpPr>
        <p:spPr>
          <a:xfrm rot="255622">
            <a:off x="5910264" y="854075"/>
            <a:ext cx="3381375" cy="4248150"/>
          </a:xfrm>
          <a:prstGeom prst="rect">
            <a:avLst/>
          </a:prstGeom>
          <a:noFill/>
        </p:spPr>
        <p:txBody>
          <a:bodyPr lIns="91345" tIns="45667" rIns="91345" bIns="45667">
            <a:spAutoFit/>
          </a:bodyPr>
          <a:lstStyle/>
          <a:p>
            <a:pPr algn="ctr" defTabSz="456725" fontAlgn="auto">
              <a:lnSpc>
                <a:spcPct val="150000"/>
              </a:lnSpc>
              <a:spcBef>
                <a:spcPts val="0"/>
              </a:spcBef>
              <a:spcAft>
                <a:spcPts val="0"/>
              </a:spcAft>
              <a:defRPr/>
            </a:pPr>
            <a:r>
              <a:rPr lang="vi-VN" altLang="zh-CN" sz="6000" b="1" dirty="0">
                <a:solidFill>
                  <a:srgbClr val="00B0F0"/>
                </a:solidFill>
                <a:latin typeface="Times New Roman" panose="02020603050405020304" pitchFamily="18" charset="0"/>
                <a:ea typeface="inpin heiti" charset="-122"/>
              </a:rPr>
              <a:t>Luyện đọc diễn cảm</a:t>
            </a:r>
            <a:endParaRPr lang="zh-CN" altLang="en-US" sz="6000" b="1" dirty="0">
              <a:solidFill>
                <a:srgbClr val="00B0F0"/>
              </a:solidFill>
              <a:latin typeface="Calibri Light"/>
              <a:ea typeface="inpin heiti" charset="-122"/>
            </a:endParaRPr>
          </a:p>
        </p:txBody>
      </p:sp>
    </p:spTree>
    <p:extLst>
      <p:ext uri="{BB962C8B-B14F-4D97-AF65-F5344CB8AC3E}">
        <p14:creationId xmlns:p14="http://schemas.microsoft.com/office/powerpoint/2010/main" val="332338598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890" name="Hộp_Văn_Bản 10"/>
          <p:cNvSpPr txBox="1">
            <a:spLocks noChangeArrowheads="1"/>
          </p:cNvSpPr>
          <p:nvPr/>
        </p:nvSpPr>
        <p:spPr bwMode="auto">
          <a:xfrm>
            <a:off x="457200" y="304814"/>
            <a:ext cx="11109960" cy="923194"/>
          </a:xfrm>
          <a:prstGeom prst="rect">
            <a:avLst/>
          </a:prstGeom>
          <a:noFill/>
          <a:ln w="9525">
            <a:noFill/>
            <a:miter lim="800000"/>
            <a:headEnd/>
            <a:tailEnd/>
          </a:ln>
        </p:spPr>
        <p:txBody>
          <a:bodyPr lIns="91307" tIns="45653" rIns="91307" bIns="45653">
            <a:spAutoFit/>
          </a:bodyPr>
          <a:lstStyle/>
          <a:p>
            <a:r>
              <a:rPr lang="en-US" sz="5400" b="1" smtClean="0">
                <a:solidFill>
                  <a:srgbClr val="FF0000"/>
                </a:solidFill>
                <a:latin typeface="Times New Roman" pitchFamily="18" charset="0"/>
                <a:cs typeface="Times New Roman" pitchFamily="18" charset="0"/>
              </a:rPr>
              <a:t>Màn 2 gồm có tất cả mấy nhân vật?</a:t>
            </a:r>
            <a:endParaRPr lang="en-US" sz="5400" b="1" i="1" dirty="0">
              <a:solidFill>
                <a:srgbClr val="FF0000"/>
              </a:solidFill>
              <a:latin typeface="Times New Roman" pitchFamily="18" charset="0"/>
              <a:cs typeface="Times New Roman" pitchFamily="18" charset="0"/>
            </a:endParaRPr>
          </a:p>
        </p:txBody>
      </p:sp>
      <p:sp>
        <p:nvSpPr>
          <p:cNvPr id="15" name="Hộp_Văn_Bản 14"/>
          <p:cNvSpPr txBox="1">
            <a:spLocks noChangeArrowheads="1"/>
          </p:cNvSpPr>
          <p:nvPr/>
        </p:nvSpPr>
        <p:spPr bwMode="auto">
          <a:xfrm>
            <a:off x="425116" y="1248061"/>
            <a:ext cx="11007090" cy="5078178"/>
          </a:xfrm>
          <a:prstGeom prst="rect">
            <a:avLst/>
          </a:prstGeom>
          <a:noFill/>
          <a:ln w="9525">
            <a:noFill/>
            <a:miter lim="800000"/>
            <a:headEnd/>
            <a:tailEnd/>
          </a:ln>
        </p:spPr>
        <p:txBody>
          <a:bodyPr lIns="91307" tIns="45653" rIns="91307" bIns="45653">
            <a:spAutoFit/>
          </a:bodyPr>
          <a:lstStyle/>
          <a:p>
            <a:pPr marL="685800" indent="-685800">
              <a:buFontTx/>
              <a:buChar char="-"/>
            </a:pPr>
            <a:r>
              <a:rPr lang="en-US" sz="5400" b="1" smtClean="0">
                <a:solidFill>
                  <a:prstClr val="black"/>
                </a:solidFill>
                <a:latin typeface="Times New Roman" pitchFamily="18" charset="0"/>
                <a:cs typeface="Times New Roman" pitchFamily="18" charset="0"/>
              </a:rPr>
              <a:t>Tin-tin</a:t>
            </a:r>
          </a:p>
          <a:p>
            <a:pPr marL="685800" indent="-685800">
              <a:buFontTx/>
              <a:buChar char="-"/>
            </a:pPr>
            <a:r>
              <a:rPr lang="en-US" sz="5400" b="1" smtClean="0">
                <a:solidFill>
                  <a:prstClr val="black"/>
                </a:solidFill>
                <a:latin typeface="Times New Roman" pitchFamily="18" charset="0"/>
                <a:cs typeface="Times New Roman" pitchFamily="18" charset="0"/>
              </a:rPr>
              <a:t>Em bé cầm nho</a:t>
            </a:r>
          </a:p>
          <a:p>
            <a:pPr marL="685800" indent="-685800">
              <a:buFontTx/>
              <a:buChar char="-"/>
            </a:pPr>
            <a:r>
              <a:rPr lang="en-US" sz="5400" b="1" smtClean="0">
                <a:solidFill>
                  <a:prstClr val="black"/>
                </a:solidFill>
                <a:latin typeface="Times New Roman" pitchFamily="18" charset="0"/>
                <a:cs typeface="Times New Roman" pitchFamily="18" charset="0"/>
              </a:rPr>
              <a:t>Mi-tin</a:t>
            </a:r>
          </a:p>
          <a:p>
            <a:pPr marL="685800" indent="-685800">
              <a:buFontTx/>
              <a:buChar char="-"/>
            </a:pPr>
            <a:r>
              <a:rPr lang="en-US" sz="5400" b="1" smtClean="0">
                <a:solidFill>
                  <a:prstClr val="black"/>
                </a:solidFill>
                <a:latin typeface="Times New Roman" pitchFamily="18" charset="0"/>
                <a:cs typeface="Times New Roman" pitchFamily="18" charset="0"/>
              </a:rPr>
              <a:t>Em bé cầm táo</a:t>
            </a:r>
          </a:p>
          <a:p>
            <a:pPr marL="685800" indent="-685800">
              <a:buFontTx/>
              <a:buChar char="-"/>
            </a:pPr>
            <a:r>
              <a:rPr lang="en-US" sz="5400" b="1" smtClean="0">
                <a:solidFill>
                  <a:prstClr val="black"/>
                </a:solidFill>
                <a:latin typeface="Times New Roman" pitchFamily="18" charset="0"/>
                <a:cs typeface="Times New Roman" pitchFamily="18" charset="0"/>
              </a:rPr>
              <a:t>Em bé có dưa</a:t>
            </a:r>
          </a:p>
          <a:p>
            <a:pPr marL="685800" indent="-685800">
              <a:buFontTx/>
              <a:buChar char="-"/>
            </a:pPr>
            <a:r>
              <a:rPr lang="en-US" sz="5400" b="1" smtClean="0">
                <a:solidFill>
                  <a:prstClr val="black"/>
                </a:solidFill>
                <a:latin typeface="Times New Roman" pitchFamily="18" charset="0"/>
                <a:cs typeface="Times New Roman" pitchFamily="18" charset="0"/>
              </a:rPr>
              <a:t>Người dẫn truyện.</a:t>
            </a:r>
            <a:endParaRPr lang="en-US" sz="5400" b="1" dirty="0">
              <a:solidFill>
                <a:prstClr val="black"/>
              </a:solidFill>
              <a:latin typeface="Times New Roman" pitchFamily="18" charset="0"/>
              <a:cs typeface="Times New Roman" pitchFamily="18" charset="0"/>
            </a:endParaRPr>
          </a:p>
        </p:txBody>
      </p:sp>
      <p:pic>
        <p:nvPicPr>
          <p:cNvPr id="4"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1012891" y="5079555"/>
            <a:ext cx="1350563" cy="1654364"/>
          </a:xfrm>
          <a:prstGeom prst="rect">
            <a:avLst/>
          </a:prstGeom>
        </p:spPr>
      </p:pic>
      <p:sp>
        <p:nvSpPr>
          <p:cNvPr id="5" name="Hộp_Văn_Bản 10"/>
          <p:cNvSpPr txBox="1">
            <a:spLocks noChangeArrowheads="1"/>
          </p:cNvSpPr>
          <p:nvPr/>
        </p:nvSpPr>
        <p:spPr bwMode="auto">
          <a:xfrm>
            <a:off x="838200" y="304814"/>
            <a:ext cx="11109960" cy="923194"/>
          </a:xfrm>
          <a:prstGeom prst="rect">
            <a:avLst/>
          </a:prstGeom>
          <a:noFill/>
          <a:ln w="9525">
            <a:noFill/>
            <a:miter lim="800000"/>
            <a:headEnd/>
            <a:tailEnd/>
          </a:ln>
        </p:spPr>
        <p:txBody>
          <a:bodyPr lIns="91307" tIns="45653" rIns="91307" bIns="45653">
            <a:spAutoFit/>
          </a:bodyPr>
          <a:lstStyle/>
          <a:p>
            <a:r>
              <a:rPr lang="en-US" sz="5400" b="1" smtClean="0">
                <a:solidFill>
                  <a:srgbClr val="FF0000"/>
                </a:solidFill>
                <a:latin typeface="Times New Roman" pitchFamily="18" charset="0"/>
                <a:cs typeface="Times New Roman" pitchFamily="18" charset="0"/>
              </a:rPr>
              <a:t>Màn 2 gồm có tất cả </a:t>
            </a:r>
            <a:r>
              <a:rPr lang="en-US" sz="5400" b="1">
                <a:solidFill>
                  <a:srgbClr val="FF0000"/>
                </a:solidFill>
                <a:latin typeface="Times New Roman" pitchFamily="18" charset="0"/>
                <a:cs typeface="Times New Roman" pitchFamily="18" charset="0"/>
              </a:rPr>
              <a:t>6</a:t>
            </a:r>
            <a:r>
              <a:rPr lang="en-US" sz="5400" b="1" smtClean="0">
                <a:solidFill>
                  <a:srgbClr val="FF0000"/>
                </a:solidFill>
                <a:latin typeface="Times New Roman" pitchFamily="18" charset="0"/>
                <a:cs typeface="Times New Roman" pitchFamily="18" charset="0"/>
              </a:rPr>
              <a:t> nhân vật.</a:t>
            </a:r>
            <a:endParaRPr lang="en-US" sz="5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78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7890"/>
                                        </p:tgtEl>
                                        <p:attrNameLst>
                                          <p:attrName>ppt_x</p:attrName>
                                        </p:attrNameLst>
                                      </p:cBhvr>
                                      <p:tavLst>
                                        <p:tav tm="0">
                                          <p:val>
                                            <p:strVal val="ppt_x"/>
                                          </p:val>
                                        </p:tav>
                                        <p:tav tm="100000">
                                          <p:val>
                                            <p:strVal val="ppt_x"/>
                                          </p:val>
                                        </p:tav>
                                      </p:tavLst>
                                    </p:anim>
                                    <p:anim calcmode="lin" valueType="num">
                                      <p:cBhvr additive="base">
                                        <p:cTn id="14" dur="500"/>
                                        <p:tgtEl>
                                          <p:spTgt spid="37890"/>
                                        </p:tgtEl>
                                        <p:attrNameLst>
                                          <p:attrName>ppt_y</p:attrName>
                                        </p:attrNameLst>
                                      </p:cBhvr>
                                      <p:tavLst>
                                        <p:tav tm="0">
                                          <p:val>
                                            <p:strVal val="ppt_y"/>
                                          </p:val>
                                        </p:tav>
                                        <p:tav tm="100000">
                                          <p:val>
                                            <p:strVal val="1+ppt_h/2"/>
                                          </p:val>
                                        </p:tav>
                                      </p:tavLst>
                                    </p:anim>
                                    <p:set>
                                      <p:cBhvr>
                                        <p:cTn id="15" dur="1" fill="hold">
                                          <p:stCondLst>
                                            <p:cond delay="499"/>
                                          </p:stCondLst>
                                        </p:cTn>
                                        <p:tgtEl>
                                          <p:spTgt spid="3789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0" grpId="1"/>
      <p:bldP spid="15"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图片 6148" descr="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76" y="1"/>
            <a:ext cx="5846763"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6153" descr="封面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0425" y="4211639"/>
            <a:ext cx="27051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029200" y="1600200"/>
            <a:ext cx="5105400" cy="83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0" tIns="45569" rIns="91170" bIns="4556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r>
              <a:rPr lang="en-US" altLang="vi-VN" sz="4800" b="1" smtClean="0">
                <a:solidFill>
                  <a:srgbClr val="0000FF"/>
                </a:solidFill>
                <a:latin typeface="Times New Roman" panose="02020603050405020304" pitchFamily="18" charset="0"/>
                <a:cs typeface="Times New Roman" panose="02020603050405020304" pitchFamily="18" charset="0"/>
              </a:rPr>
              <a:t>Thi đọc diễn cảm.</a:t>
            </a:r>
            <a:endParaRPr lang="en-US" altLang="vi-VN" sz="4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5118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477963"/>
            <a:ext cx="12344400" cy="6380043"/>
          </a:xfrm>
          <a:prstGeom prst="rect">
            <a:avLst/>
          </a:prstGeom>
          <a:noFill/>
          <a:ln w="9525">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144" y="2133606"/>
            <a:ext cx="5522306" cy="2636901"/>
          </a:xfrm>
          <a:prstGeom prst="rect">
            <a:avLst/>
          </a:prstGeom>
        </p:spPr>
      </p:pic>
    </p:spTree>
    <p:extLst>
      <p:ext uri="{BB962C8B-B14F-4D97-AF65-F5344CB8AC3E}">
        <p14:creationId xmlns:p14="http://schemas.microsoft.com/office/powerpoint/2010/main" val="17418934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1789" y="3175"/>
            <a:ext cx="9140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1"/>
          <p:cNvSpPr txBox="1">
            <a:spLocks noChangeArrowheads="1"/>
          </p:cNvSpPr>
          <p:nvPr/>
        </p:nvSpPr>
        <p:spPr bwMode="auto">
          <a:xfrm rot="-2511977">
            <a:off x="2246313" y="1271589"/>
            <a:ext cx="240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5" tIns="45503" rIns="91045" bIns="45503">
            <a:spAutoFit/>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vi-VN" sz="4000" b="1">
                <a:solidFill>
                  <a:srgbClr val="FF0000"/>
                </a:solidFill>
                <a:latin typeface="Times New Roman" panose="02020603050405020304" pitchFamily="18" charset="0"/>
                <a:cs typeface="Times New Roman" panose="02020603050405020304" pitchFamily="18" charset="0"/>
              </a:rPr>
              <a:t>Nội dung</a:t>
            </a:r>
            <a:endParaRPr lang="en-US" altLang="vi-VN" sz="4000" b="1">
              <a:solidFill>
                <a:srgbClr val="FF0000"/>
              </a:solidFill>
              <a:latin typeface="Times New Roman" panose="02020603050405020304" pitchFamily="18" charset="0"/>
              <a:cs typeface="Times New Roman" panose="02020603050405020304" pitchFamily="18" charset="0"/>
            </a:endParaRPr>
          </a:p>
        </p:txBody>
      </p:sp>
      <p:sp>
        <p:nvSpPr>
          <p:cNvPr id="4" name="文本框 4102"/>
          <p:cNvSpPr txBox="1">
            <a:spLocks noChangeArrowheads="1"/>
          </p:cNvSpPr>
          <p:nvPr/>
        </p:nvSpPr>
        <p:spPr bwMode="auto">
          <a:xfrm>
            <a:off x="3116264" y="1371600"/>
            <a:ext cx="6111875" cy="622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052" tIns="33012" rIns="66052" bIns="33012">
            <a:spAutoFit/>
          </a:bodyPr>
          <a:lstStyle>
            <a:lvl1pPr defTabSz="1085850">
              <a:defRPr>
                <a:solidFill>
                  <a:schemeClr val="tx1"/>
                </a:solidFill>
                <a:latin typeface="Arial" panose="020B0604020202020204" pitchFamily="34" charset="0"/>
              </a:defRPr>
            </a:lvl1pPr>
            <a:lvl2pPr marL="742950" indent="-285750" defTabSz="1085850">
              <a:defRPr>
                <a:solidFill>
                  <a:schemeClr val="tx1"/>
                </a:solidFill>
                <a:latin typeface="Arial" panose="020B0604020202020204" pitchFamily="34" charset="0"/>
              </a:defRPr>
            </a:lvl2pPr>
            <a:lvl3pPr marL="1143000" indent="-228600" defTabSz="1085850">
              <a:defRPr>
                <a:solidFill>
                  <a:schemeClr val="tx1"/>
                </a:solidFill>
                <a:latin typeface="Arial" panose="020B0604020202020204" pitchFamily="34" charset="0"/>
              </a:defRPr>
            </a:lvl3pPr>
            <a:lvl4pPr marL="1600200" indent="-228600" defTabSz="1085850">
              <a:defRPr>
                <a:solidFill>
                  <a:schemeClr val="tx1"/>
                </a:solidFill>
                <a:latin typeface="Arial" panose="020B0604020202020204" pitchFamily="34" charset="0"/>
              </a:defRPr>
            </a:lvl4pPr>
            <a:lvl5pPr marL="2057400" indent="-228600" defTabSz="1085850">
              <a:defRPr>
                <a:solidFill>
                  <a:schemeClr val="tx1"/>
                </a:solidFill>
                <a:latin typeface="Arial" panose="020B0604020202020204" pitchFamily="34" charset="0"/>
              </a:defRPr>
            </a:lvl5pPr>
            <a:lvl6pPr marL="2514600" indent="-228600" defTabSz="1085850" eaLnBrk="0" fontAlgn="base" hangingPunct="0">
              <a:spcBef>
                <a:spcPct val="0"/>
              </a:spcBef>
              <a:spcAft>
                <a:spcPct val="0"/>
              </a:spcAft>
              <a:defRPr>
                <a:solidFill>
                  <a:schemeClr val="tx1"/>
                </a:solidFill>
                <a:latin typeface="Arial" panose="020B0604020202020204" pitchFamily="34" charset="0"/>
              </a:defRPr>
            </a:lvl6pPr>
            <a:lvl7pPr marL="2971800" indent="-228600" defTabSz="1085850" eaLnBrk="0" fontAlgn="base" hangingPunct="0">
              <a:spcBef>
                <a:spcPct val="0"/>
              </a:spcBef>
              <a:spcAft>
                <a:spcPct val="0"/>
              </a:spcAft>
              <a:defRPr>
                <a:solidFill>
                  <a:schemeClr val="tx1"/>
                </a:solidFill>
                <a:latin typeface="Arial" panose="020B0604020202020204" pitchFamily="34" charset="0"/>
              </a:defRPr>
            </a:lvl7pPr>
            <a:lvl8pPr marL="3429000" indent="-228600" defTabSz="1085850" eaLnBrk="0" fontAlgn="base" hangingPunct="0">
              <a:spcBef>
                <a:spcPct val="0"/>
              </a:spcBef>
              <a:spcAft>
                <a:spcPct val="0"/>
              </a:spcAft>
              <a:defRPr>
                <a:solidFill>
                  <a:schemeClr val="tx1"/>
                </a:solidFill>
                <a:latin typeface="Arial" panose="020B0604020202020204" pitchFamily="34" charset="0"/>
              </a:defRPr>
            </a:lvl8pPr>
            <a:lvl9pPr marL="3886200" indent="-228600" defTabSz="108585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a:p>
            <a:pPr algn="ctr" eaLnBrk="1" hangingPunct="1"/>
            <a:r>
              <a:rPr lang="en-US" altLang="vi-VN" sz="4000">
                <a:solidFill>
                  <a:srgbClr val="000000"/>
                </a:solidFill>
                <a:latin typeface="Times New Roman" panose="02020603050405020304" pitchFamily="18" charset="0"/>
              </a:rPr>
              <a:t>Bài văn nói lên tình yêu th</a:t>
            </a:r>
            <a:r>
              <a:rPr lang="vi-VN" altLang="vi-VN" sz="4000">
                <a:solidFill>
                  <a:srgbClr val="000000"/>
                </a:solidFill>
                <a:latin typeface="Times New Roman" panose="02020603050405020304" pitchFamily="18" charset="0"/>
              </a:rPr>
              <a:t>ươ</a:t>
            </a:r>
            <a:r>
              <a:rPr lang="en-US" altLang="vi-VN" sz="4000">
                <a:solidFill>
                  <a:srgbClr val="000000"/>
                </a:solidFill>
                <a:latin typeface="Times New Roman" panose="02020603050405020304" pitchFamily="18" charset="0"/>
              </a:rPr>
              <a:t>ng các em nhỏ của anh chiến sĩ, m</a:t>
            </a:r>
            <a:r>
              <a:rPr lang="vi-VN" altLang="vi-VN" sz="4000">
                <a:solidFill>
                  <a:srgbClr val="000000"/>
                </a:solidFill>
                <a:latin typeface="Times New Roman" panose="02020603050405020304" pitchFamily="18" charset="0"/>
              </a:rPr>
              <a:t>ơ</a:t>
            </a:r>
            <a:r>
              <a:rPr lang="en-US" altLang="vi-VN" sz="4000">
                <a:solidFill>
                  <a:srgbClr val="000000"/>
                </a:solidFill>
                <a:latin typeface="Times New Roman" panose="02020603050405020304" pitchFamily="18" charset="0"/>
              </a:rPr>
              <a:t> </a:t>
            </a:r>
            <a:r>
              <a:rPr lang="vi-VN" altLang="vi-VN" sz="4000">
                <a:solidFill>
                  <a:srgbClr val="000000"/>
                </a:solidFill>
                <a:latin typeface="Times New Roman" panose="02020603050405020304" pitchFamily="18" charset="0"/>
              </a:rPr>
              <a:t>ước</a:t>
            </a:r>
            <a:r>
              <a:rPr lang="en-US" altLang="vi-VN" sz="4000">
                <a:solidFill>
                  <a:srgbClr val="000000"/>
                </a:solidFill>
                <a:latin typeface="Times New Roman" panose="02020603050405020304" pitchFamily="18" charset="0"/>
              </a:rPr>
              <a:t> của anh về t</a:t>
            </a:r>
            <a:r>
              <a:rPr lang="vi-VN" altLang="vi-VN" sz="4000">
                <a:solidFill>
                  <a:srgbClr val="000000"/>
                </a:solidFill>
                <a:latin typeface="Times New Roman" panose="02020603050405020304" pitchFamily="18" charset="0"/>
              </a:rPr>
              <a:t>ươ</a:t>
            </a:r>
            <a:r>
              <a:rPr lang="en-US" altLang="vi-VN" sz="4000">
                <a:solidFill>
                  <a:srgbClr val="000000"/>
                </a:solidFill>
                <a:latin typeface="Times New Roman" panose="02020603050405020304" pitchFamily="18" charset="0"/>
              </a:rPr>
              <a:t>ng lai của các em trong </a:t>
            </a:r>
            <a:r>
              <a:rPr lang="vi-VN" altLang="vi-VN" sz="4000">
                <a:solidFill>
                  <a:srgbClr val="000000"/>
                </a:solidFill>
                <a:latin typeface="Times New Roman" panose="02020603050405020304" pitchFamily="18" charset="0"/>
              </a:rPr>
              <a:t>đê</a:t>
            </a:r>
            <a:r>
              <a:rPr lang="en-US" altLang="vi-VN" sz="4000">
                <a:solidFill>
                  <a:srgbClr val="000000"/>
                </a:solidFill>
                <a:latin typeface="Times New Roman" panose="02020603050405020304" pitchFamily="18" charset="0"/>
              </a:rPr>
              <a:t>m trung thu </a:t>
            </a:r>
            <a:r>
              <a:rPr lang="vi-VN" altLang="vi-VN" sz="4000">
                <a:solidFill>
                  <a:srgbClr val="000000"/>
                </a:solidFill>
                <a:latin typeface="Times New Roman" panose="02020603050405020304" pitchFamily="18" charset="0"/>
              </a:rPr>
              <a:t>độc</a:t>
            </a:r>
            <a:r>
              <a:rPr lang="en-US" altLang="vi-VN" sz="4000">
                <a:solidFill>
                  <a:srgbClr val="000000"/>
                </a:solidFill>
                <a:latin typeface="Times New Roman" panose="02020603050405020304" pitchFamily="18" charset="0"/>
              </a:rPr>
              <a:t> lập đầu tiên của </a:t>
            </a:r>
            <a:r>
              <a:rPr lang="vi-VN" altLang="vi-VN" sz="4000">
                <a:solidFill>
                  <a:srgbClr val="000000"/>
                </a:solidFill>
                <a:latin typeface="Times New Roman" panose="02020603050405020304" pitchFamily="18" charset="0"/>
              </a:rPr>
              <a:t>đất</a:t>
            </a:r>
            <a:r>
              <a:rPr lang="en-US" altLang="vi-VN" sz="4000">
                <a:solidFill>
                  <a:srgbClr val="000000"/>
                </a:solidFill>
                <a:latin typeface="Times New Roman" panose="02020603050405020304" pitchFamily="18" charset="0"/>
              </a:rPr>
              <a:t> n</a:t>
            </a:r>
            <a:r>
              <a:rPr lang="vi-VN" altLang="vi-VN" sz="4000">
                <a:solidFill>
                  <a:srgbClr val="000000"/>
                </a:solidFill>
                <a:latin typeface="Times New Roman" panose="02020603050405020304" pitchFamily="18" charset="0"/>
              </a:rPr>
              <a:t>ước</a:t>
            </a:r>
            <a:r>
              <a:rPr lang="en-US" altLang="vi-VN" sz="4000">
                <a:solidFill>
                  <a:srgbClr val="000000"/>
                </a:solidFill>
                <a:latin typeface="Times New Roman" panose="02020603050405020304" pitchFamily="18" charset="0"/>
              </a:rPr>
              <a:t>.</a:t>
            </a:r>
            <a:endParaRPr lang="en-US" altLang="vi-VN" sz="4000">
              <a:solidFill>
                <a:srgbClr val="000000"/>
              </a:solidFill>
              <a:latin typeface=".VnTime" pitchFamily="34" charset="0"/>
            </a:endParaRPr>
          </a:p>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a:p>
            <a:pPr algn="ctr">
              <a:spcBef>
                <a:spcPct val="50000"/>
              </a:spcBef>
            </a:pPr>
            <a:endParaRPr lang="en-US" altLang="zh-CN" sz="40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87474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6" name="Picture 4" descr="tl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112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ộp_Văn_Bản 1"/>
          <p:cNvSpPr txBox="1">
            <a:spLocks noChangeArrowheads="1"/>
          </p:cNvSpPr>
          <p:nvPr/>
        </p:nvSpPr>
        <p:spPr bwMode="auto">
          <a:xfrm flipH="1">
            <a:off x="14630400" y="685801"/>
            <a:ext cx="2019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endParaRPr lang="en-US" altLang="en-US" sz="3600">
              <a:solidFill>
                <a:srgbClr val="FF0000"/>
              </a:solidFill>
              <a:latin typeface="Times New Roman" panose="02020603050405020304" pitchFamily="18" charset="0"/>
            </a:endParaRPr>
          </a:p>
          <a:p>
            <a:pPr eaLnBrk="0" hangingPunct="0">
              <a:spcBef>
                <a:spcPct val="0"/>
              </a:spcBef>
              <a:buFontTx/>
              <a:buNone/>
            </a:pPr>
            <a:endParaRPr lang="en-US" altLang="en-US" sz="1800">
              <a:solidFill>
                <a:srgbClr val="000000"/>
              </a:solidFill>
            </a:endParaRPr>
          </a:p>
        </p:txBody>
      </p:sp>
      <p:sp>
        <p:nvSpPr>
          <p:cNvPr id="2" name="TextBox 1"/>
          <p:cNvSpPr txBox="1"/>
          <p:nvPr/>
        </p:nvSpPr>
        <p:spPr>
          <a:xfrm>
            <a:off x="4495800" y="6400800"/>
            <a:ext cx="3886200" cy="584775"/>
          </a:xfrm>
          <a:prstGeom prst="rect">
            <a:avLst/>
          </a:prstGeom>
          <a:noFill/>
        </p:spPr>
        <p:txBody>
          <a:bodyPr wrap="square" rtlCol="0">
            <a:spAutoFit/>
          </a:bodyPr>
          <a:lstStyle/>
          <a:p>
            <a:r>
              <a:rPr lang="vi-VN" sz="3200" b="1" smtClean="0">
                <a:solidFill>
                  <a:srgbClr val="FF0000"/>
                </a:solidFill>
                <a:latin typeface="HP001 4 hàng" panose="020B0603050302020204" pitchFamily="34" charset="-93"/>
              </a:rPr>
              <a:t>Tranh vẽ cảnh gì ?</a:t>
            </a:r>
            <a:endParaRPr lang="vi-VN" sz="3200" b="1">
              <a:solidFill>
                <a:srgbClr val="FF0000"/>
              </a:solidFill>
              <a:latin typeface="HP001 4 hàng" panose="020B0603050302020204" pitchFamily="34" charset="-93"/>
            </a:endParaRPr>
          </a:p>
        </p:txBody>
      </p:sp>
    </p:spTree>
    <p:extLst>
      <p:ext uri="{BB962C8B-B14F-4D97-AF65-F5344CB8AC3E}">
        <p14:creationId xmlns:p14="http://schemas.microsoft.com/office/powerpoint/2010/main" val="347542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O vuong quoc Tuong L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99822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94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04800"/>
            <a:ext cx="9067800" cy="646331"/>
          </a:xfrm>
          <a:prstGeom prst="rect">
            <a:avLst/>
          </a:prstGeom>
          <a:noFill/>
        </p:spPr>
        <p:txBody>
          <a:bodyPr wrap="square" rtlCol="0">
            <a:spAutoFit/>
          </a:bodyPr>
          <a:lstStyle/>
          <a:p>
            <a:r>
              <a:rPr lang="en-US" sz="3600" b="1" dirty="0" err="1" smtClean="0">
                <a:solidFill>
                  <a:schemeClr val="bg1"/>
                </a:solidFill>
                <a:latin typeface="HP001 5 hàng" panose="020B0603050302020204" pitchFamily="34" charset="-93"/>
              </a:rPr>
              <a:t>Thứ</a:t>
            </a:r>
            <a:r>
              <a:rPr lang="en-US" sz="3600" b="1" dirty="0" smtClean="0">
                <a:solidFill>
                  <a:schemeClr val="bg1"/>
                </a:solidFill>
                <a:latin typeface="HP001 5 hàng" panose="020B0603050302020204" pitchFamily="34" charset="-93"/>
              </a:rPr>
              <a:t> </a:t>
            </a:r>
            <a:r>
              <a:rPr lang="en-US" sz="3600" b="1" dirty="0" err="1" smtClean="0">
                <a:solidFill>
                  <a:schemeClr val="bg1"/>
                </a:solidFill>
                <a:latin typeface="HP001 5 hàng" panose="020B0603050302020204" pitchFamily="34" charset="-93"/>
              </a:rPr>
              <a:t>tư</a:t>
            </a:r>
            <a:r>
              <a:rPr lang="en-US" sz="3600" b="1" dirty="0" smtClean="0">
                <a:solidFill>
                  <a:schemeClr val="bg1"/>
                </a:solidFill>
                <a:latin typeface="HP001 5 hàng" panose="020B0603050302020204" pitchFamily="34" charset="-93"/>
              </a:rPr>
              <a:t>, </a:t>
            </a:r>
            <a:r>
              <a:rPr lang="en-US" sz="3600" b="1" dirty="0" err="1" smtClean="0">
                <a:solidFill>
                  <a:schemeClr val="bg1"/>
                </a:solidFill>
                <a:latin typeface="HP001 5 hàng" panose="020B0603050302020204" pitchFamily="34" charset="-93"/>
              </a:rPr>
              <a:t>ngày</a:t>
            </a:r>
            <a:r>
              <a:rPr lang="en-US" sz="3600" b="1" dirty="0" smtClean="0">
                <a:solidFill>
                  <a:schemeClr val="bg1"/>
                </a:solidFill>
                <a:latin typeface="HP001 5 hàng" panose="020B0603050302020204" pitchFamily="34" charset="-93"/>
              </a:rPr>
              <a:t> 20 </a:t>
            </a:r>
            <a:r>
              <a:rPr lang="en-US" sz="3600" b="1" dirty="0" err="1" smtClean="0">
                <a:solidFill>
                  <a:schemeClr val="bg1"/>
                </a:solidFill>
                <a:latin typeface="HP001 5 hàng" panose="020B0603050302020204" pitchFamily="34" charset="-93"/>
              </a:rPr>
              <a:t>tháng</a:t>
            </a:r>
            <a:r>
              <a:rPr lang="en-US" sz="3600" b="1" dirty="0" smtClean="0">
                <a:solidFill>
                  <a:schemeClr val="bg1"/>
                </a:solidFill>
                <a:latin typeface="HP001 5 hàng" panose="020B0603050302020204" pitchFamily="34" charset="-93"/>
              </a:rPr>
              <a:t> 10 </a:t>
            </a:r>
            <a:r>
              <a:rPr lang="en-US" sz="3600" b="1" dirty="0" err="1" smtClean="0">
                <a:solidFill>
                  <a:schemeClr val="bg1"/>
                </a:solidFill>
                <a:latin typeface="HP001 5 hàng" panose="020B0603050302020204" pitchFamily="34" charset="-93"/>
              </a:rPr>
              <a:t>năm</a:t>
            </a:r>
            <a:r>
              <a:rPr lang="en-US" sz="3600" b="1" dirty="0" smtClean="0">
                <a:solidFill>
                  <a:schemeClr val="bg1"/>
                </a:solidFill>
                <a:latin typeface="HP001 5 hàng" panose="020B0603050302020204" pitchFamily="34" charset="-93"/>
              </a:rPr>
              <a:t> 2021</a:t>
            </a:r>
            <a:endParaRPr lang="vi-VN" sz="3600" b="1" dirty="0">
              <a:solidFill>
                <a:schemeClr val="bg1"/>
              </a:solidFill>
              <a:latin typeface="HP001 5 hàng" panose="020B0603050302020204" pitchFamily="34" charset="-93"/>
            </a:endParaRPr>
          </a:p>
        </p:txBody>
      </p:sp>
      <p:cxnSp>
        <p:nvCxnSpPr>
          <p:cNvPr id="5" name="Straight Connector 4"/>
          <p:cNvCxnSpPr/>
          <p:nvPr/>
        </p:nvCxnSpPr>
        <p:spPr>
          <a:xfrm>
            <a:off x="1981200" y="304800"/>
            <a:ext cx="0" cy="5486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76800" y="838200"/>
            <a:ext cx="2819400" cy="646331"/>
          </a:xfrm>
          <a:prstGeom prst="rect">
            <a:avLst/>
          </a:prstGeom>
          <a:noFill/>
        </p:spPr>
        <p:txBody>
          <a:bodyPr wrap="square" rtlCol="0">
            <a:spAutoFit/>
          </a:bodyPr>
          <a:lstStyle/>
          <a:p>
            <a:r>
              <a:rPr lang="en-US" sz="3600" b="1" dirty="0" err="1" smtClean="0">
                <a:solidFill>
                  <a:schemeClr val="bg1"/>
                </a:solidFill>
                <a:latin typeface="HP001 5 hàng" panose="020B0603050302020204" pitchFamily="34" charset="-93"/>
              </a:rPr>
              <a:t>Tập</a:t>
            </a:r>
            <a:r>
              <a:rPr lang="en-US" sz="3600" b="1" dirty="0" smtClean="0">
                <a:solidFill>
                  <a:schemeClr val="bg1"/>
                </a:solidFill>
                <a:latin typeface="HP001 5 hàng" panose="020B0603050302020204" pitchFamily="34" charset="-93"/>
              </a:rPr>
              <a:t> </a:t>
            </a:r>
            <a:r>
              <a:rPr lang="en-US" sz="3600" b="1" dirty="0" err="1" smtClean="0">
                <a:solidFill>
                  <a:schemeClr val="bg1"/>
                </a:solidFill>
                <a:latin typeface="HP001 5 hàng" panose="020B0603050302020204" pitchFamily="34" charset="-93"/>
              </a:rPr>
              <a:t>đọc</a:t>
            </a:r>
            <a:endParaRPr lang="vi-VN" sz="3600" b="1" dirty="0">
              <a:solidFill>
                <a:schemeClr val="bg1"/>
              </a:solidFill>
              <a:latin typeface="HP001 5 hàng" panose="020B0603050302020204" pitchFamily="34" charset="-93"/>
            </a:endParaRPr>
          </a:p>
        </p:txBody>
      </p:sp>
      <p:sp>
        <p:nvSpPr>
          <p:cNvPr id="7" name="TextBox 6"/>
          <p:cNvSpPr txBox="1"/>
          <p:nvPr/>
        </p:nvSpPr>
        <p:spPr>
          <a:xfrm>
            <a:off x="3810000" y="1371600"/>
            <a:ext cx="6781800" cy="646331"/>
          </a:xfrm>
          <a:prstGeom prst="rect">
            <a:avLst/>
          </a:prstGeom>
          <a:noFill/>
        </p:spPr>
        <p:txBody>
          <a:bodyPr wrap="square" rtlCol="0">
            <a:spAutoFit/>
          </a:bodyPr>
          <a:lstStyle/>
          <a:p>
            <a:r>
              <a:rPr lang="en-US" sz="3600" b="1" smtClean="0">
                <a:solidFill>
                  <a:srgbClr val="FFFF00"/>
                </a:solidFill>
                <a:latin typeface="HP001 5 hàng" panose="020B0603050302020204" pitchFamily="34" charset="-93"/>
              </a:rPr>
              <a:t>Ở Vương quốc Tương </a:t>
            </a:r>
            <a:r>
              <a:rPr lang="en-US" sz="3600" b="1">
                <a:solidFill>
                  <a:srgbClr val="FFFF00"/>
                </a:solidFill>
                <a:latin typeface="HP001 5 hàng" panose="020B0603050302020204" pitchFamily="34" charset="-93"/>
              </a:rPr>
              <a:t>L</a:t>
            </a:r>
            <a:r>
              <a:rPr lang="en-US" sz="3600" b="1" smtClean="0">
                <a:solidFill>
                  <a:srgbClr val="FFFF00"/>
                </a:solidFill>
                <a:latin typeface="HP001 5 hàng" panose="020B0603050302020204" pitchFamily="34" charset="-93"/>
              </a:rPr>
              <a:t>ai</a:t>
            </a:r>
            <a:endParaRPr lang="vi-VN" sz="3600" b="1">
              <a:solidFill>
                <a:srgbClr val="FFFF00"/>
              </a:solidFill>
              <a:latin typeface="HP001 5 hàng" panose="020B0603050302020204" pitchFamily="34" charset="-93"/>
            </a:endParaRPr>
          </a:p>
        </p:txBody>
      </p:sp>
      <p:sp>
        <p:nvSpPr>
          <p:cNvPr id="8" name="TextBox 7"/>
          <p:cNvSpPr txBox="1"/>
          <p:nvPr/>
        </p:nvSpPr>
        <p:spPr>
          <a:xfrm>
            <a:off x="5486400" y="1909482"/>
            <a:ext cx="3657600" cy="646331"/>
          </a:xfrm>
          <a:prstGeom prst="rect">
            <a:avLst/>
          </a:prstGeom>
          <a:noFill/>
        </p:spPr>
        <p:txBody>
          <a:bodyPr wrap="square" rtlCol="0">
            <a:spAutoFit/>
          </a:bodyPr>
          <a:lstStyle/>
          <a:p>
            <a:r>
              <a:rPr lang="en-US" sz="3600" b="1" smtClean="0">
                <a:solidFill>
                  <a:schemeClr val="bg1"/>
                </a:solidFill>
                <a:latin typeface="HP001 5 hàng" panose="020B0603050302020204" pitchFamily="34" charset="-93"/>
              </a:rPr>
              <a:t>Mát-téc-lích</a:t>
            </a:r>
            <a:endParaRPr lang="vi-VN" sz="3600" b="1">
              <a:solidFill>
                <a:schemeClr val="bg1"/>
              </a:solidFill>
              <a:latin typeface="HP001 5 hàng" panose="020B0603050302020204" pitchFamily="34" charset="-93"/>
            </a:endParaRPr>
          </a:p>
        </p:txBody>
      </p:sp>
    </p:spTree>
    <p:extLst>
      <p:ext uri="{BB962C8B-B14F-4D97-AF65-F5344CB8AC3E}">
        <p14:creationId xmlns:p14="http://schemas.microsoft.com/office/powerpoint/2010/main" val="2186425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 mắt vở kịch “Con chim xanh” của tác giả Maurice Maeterlinck tại Việt Nam  - Báo Nhân Dâ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5165" y="21934"/>
            <a:ext cx="4791635" cy="6836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457200"/>
            <a:ext cx="7239000" cy="5262979"/>
          </a:xfrm>
          <a:prstGeom prst="rect">
            <a:avLst/>
          </a:prstGeom>
          <a:noFill/>
        </p:spPr>
        <p:txBody>
          <a:bodyPr wrap="square" rtlCol="0">
            <a:spAutoFit/>
          </a:bodyPr>
          <a:lstStyle/>
          <a:p>
            <a:pPr algn="just"/>
            <a:r>
              <a:rPr lang="vi-VN" sz="2800" smtClean="0">
                <a:latin typeface="+mj-lt"/>
              </a:rPr>
              <a:t>“Con </a:t>
            </a:r>
            <a:r>
              <a:rPr lang="vi-VN" sz="2800">
                <a:latin typeface="+mj-lt"/>
              </a:rPr>
              <a:t>chim xanh” là vở kịch thần thoại dàn dựng từ kịch bản của nhà văn người Bỉ Maurice Maeterlinck viết về cuộc hành trình của hai bạn nhỏ, là anh trai và em gái con của một người thợ rừng nghèo khổ, đi tìm kiếm Con chim xanh – được biết đến là sứ giả của hạnh phúc mang về chữa bệnh cho một em bé hàng xóm. Cuộc hành trình của hai bạn nhỏ diễn ra trong một thế giới kỳ diệu mộng tưởng cùng những thử thách hiểm nguy. Vở diễn mang đến cho các em nhỏ những cảm nhận sâu sắc về giá trị của hạnh phúc, tình bạn và lòng nhân ái.</a:t>
            </a:r>
          </a:p>
        </p:txBody>
      </p:sp>
    </p:spTree>
    <p:extLst>
      <p:ext uri="{BB962C8B-B14F-4D97-AF65-F5344CB8AC3E}">
        <p14:creationId xmlns:p14="http://schemas.microsoft.com/office/powerpoint/2010/main" val="2392701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ỹ thuật">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hủ đề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9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tudent Choice Board for Middle School by Slidesgo">
  <a:themeElements>
    <a:clrScheme name="Simple Light">
      <a:dk1>
        <a:srgbClr val="D1C747"/>
      </a:dk1>
      <a:lt1>
        <a:srgbClr val="FFFFFF"/>
      </a:lt1>
      <a:dk2>
        <a:srgbClr val="595959"/>
      </a:dk2>
      <a:lt2>
        <a:srgbClr val="EEEEEE"/>
      </a:lt2>
      <a:accent1>
        <a:srgbClr val="C5E8E7"/>
      </a:accent1>
      <a:accent2>
        <a:srgbClr val="E04B5D"/>
      </a:accent2>
      <a:accent3>
        <a:srgbClr val="E9DD4B"/>
      </a:accent3>
      <a:accent4>
        <a:srgbClr val="4CA5A0"/>
      </a:accent4>
      <a:accent5>
        <a:srgbClr val="DB6571"/>
      </a:accent5>
      <a:accent6>
        <a:srgbClr val="277C74"/>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
      <a:majorFont>
        <a:latin typeface="Cambria Math"/>
        <a:ea typeface=""/>
        <a:cs typeface=""/>
      </a:majorFont>
      <a:minorFont>
        <a:latin typeface="Cambria Ma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1463</TotalTime>
  <Words>1285</Words>
  <Application>Microsoft Office PowerPoint</Application>
  <PresentationFormat>Custom</PresentationFormat>
  <Paragraphs>164</Paragraphs>
  <Slides>49</Slides>
  <Notes>14</Notes>
  <HiddenSlides>0</HiddenSlides>
  <MMClips>0</MMClips>
  <ScaleCrop>false</ScaleCrop>
  <HeadingPairs>
    <vt:vector size="6" baseType="variant">
      <vt:variant>
        <vt:lpstr>Fonts Used</vt:lpstr>
      </vt:variant>
      <vt:variant>
        <vt:i4>17</vt:i4>
      </vt:variant>
      <vt:variant>
        <vt:lpstr>Theme</vt:lpstr>
      </vt:variant>
      <vt:variant>
        <vt:i4>17</vt:i4>
      </vt:variant>
      <vt:variant>
        <vt:lpstr>Slide Titles</vt:lpstr>
      </vt:variant>
      <vt:variant>
        <vt:i4>49</vt:i4>
      </vt:variant>
    </vt:vector>
  </HeadingPairs>
  <TitlesOfParts>
    <vt:vector size="83" baseType="lpstr">
      <vt:lpstr>宋体</vt:lpstr>
      <vt:lpstr>.VnTime</vt:lpstr>
      <vt:lpstr>Amatic SC</vt:lpstr>
      <vt:lpstr>Arial</vt:lpstr>
      <vt:lpstr>Cabin</vt:lpstr>
      <vt:lpstr>Calibri</vt:lpstr>
      <vt:lpstr>Calibri Light</vt:lpstr>
      <vt:lpstr>Cambria Math</vt:lpstr>
      <vt:lpstr>Century Schoolbook</vt:lpstr>
      <vt:lpstr>HP001 4 hàng</vt:lpstr>
      <vt:lpstr>HP001 5 hàng</vt:lpstr>
      <vt:lpstr>inpin heiti</vt:lpstr>
      <vt:lpstr>Lazydog</vt:lpstr>
      <vt:lpstr>黑体</vt:lpstr>
      <vt:lpstr>Times New Roman</vt:lpstr>
      <vt:lpstr>Wingdings</vt:lpstr>
      <vt:lpstr>Wingdings 2</vt:lpstr>
      <vt:lpstr>Oriel</vt:lpstr>
      <vt:lpstr>Office 主题​​</vt:lpstr>
      <vt:lpstr>Office Theme</vt:lpstr>
      <vt:lpstr>1_Office Theme</vt:lpstr>
      <vt:lpstr>2_Office Theme</vt:lpstr>
      <vt:lpstr>3_Office Theme</vt:lpstr>
      <vt:lpstr>Student Choice Board for Middle School by Slidesgo</vt:lpstr>
      <vt:lpstr>默认设计模板</vt:lpstr>
      <vt:lpstr>7_Office Theme</vt:lpstr>
      <vt:lpstr>1_默认设计模板</vt:lpstr>
      <vt:lpstr>8_Office Theme</vt:lpstr>
      <vt:lpstr>Chủ đề Office</vt:lpstr>
      <vt:lpstr>2_默认设计模板</vt:lpstr>
      <vt:lpstr>6_默认设计模板</vt:lpstr>
      <vt:lpstr>1_Default Design</vt:lpstr>
      <vt:lpstr>9_Office Theme</vt:lpstr>
      <vt:lpstr>9_默认设计模板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của cả 2 đoạn kịch là gì ?</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B85</cp:lastModifiedBy>
  <cp:revision>558</cp:revision>
  <dcterms:created xsi:type="dcterms:W3CDTF">2014-08-25T14:59:45Z</dcterms:created>
  <dcterms:modified xsi:type="dcterms:W3CDTF">2021-10-16T16:24:11Z</dcterms:modified>
</cp:coreProperties>
</file>