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5" r:id="rId7"/>
    <p:sldId id="266" r:id="rId8"/>
    <p:sldId id="269" r:id="rId9"/>
    <p:sldId id="267" r:id="rId10"/>
    <p:sldId id="268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C6"/>
    <a:srgbClr val="FF65A3"/>
    <a:srgbClr val="FF0066"/>
    <a:srgbClr val="DE005A"/>
    <a:srgbClr val="C00060"/>
    <a:srgbClr val="820041"/>
    <a:srgbClr val="0B0B37"/>
    <a:srgbClr val="461E64"/>
    <a:srgbClr val="15210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6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7AE60-CCE1-4B4B-B14C-7091C3D65A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2563598" y="786851"/>
            <a:ext cx="67607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>
                <a:solidFill>
                  <a:srgbClr val="FF9FC6"/>
                </a:solidFill>
              </a:rPr>
              <a:t>PHÒNG GIÁO DỤC VÀ ĐÀO TẠO QUẬN LONG BIÊN</a:t>
            </a:r>
            <a:endParaRPr lang="en-US" altLang="en-US" sz="2100" b="1" dirty="0">
              <a:solidFill>
                <a:srgbClr val="FF9FC6"/>
              </a:solidFill>
            </a:endParaRPr>
          </a:p>
          <a:p>
            <a:pPr algn="ctr"/>
            <a:r>
              <a:rPr lang="en-US" altLang="en-US" sz="2100" b="1" dirty="0">
                <a:solidFill>
                  <a:srgbClr val="FF9FC6"/>
                </a:solidFill>
              </a:rPr>
              <a:t>TRƯỜNG TIỂU HỌC GIANG BIÊN</a:t>
            </a:r>
            <a:endParaRPr lang="en-GB" altLang="en-US" sz="2100" b="1" dirty="0">
              <a:solidFill>
                <a:srgbClr val="FF9FC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305" y="1651661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rgbClr val="FF9FC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5070" y="2181623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DE005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82563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26304" y="2041556"/>
            <a:ext cx="2934840" cy="2869970"/>
            <a:chOff x="7663714" y="1768826"/>
            <a:chExt cx="4088702" cy="405040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714" y="1768826"/>
              <a:ext cx="4088702" cy="4050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7" t="6048" r="19732" b="6901"/>
            <a:stretch/>
          </p:blipFill>
          <p:spPr>
            <a:xfrm>
              <a:off x="8203842" y="2173575"/>
              <a:ext cx="3024741" cy="330611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9" r="3785" b="3257"/>
          <a:stretch/>
        </p:blipFill>
        <p:spPr>
          <a:xfrm>
            <a:off x="7362426" y="2041556"/>
            <a:ext cx="4051184" cy="286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oup 28"/>
          <p:cNvGrpSpPr/>
          <p:nvPr/>
        </p:nvGrpSpPr>
        <p:grpSpPr>
          <a:xfrm>
            <a:off x="734094" y="2041555"/>
            <a:ext cx="3040910" cy="2868823"/>
            <a:chOff x="502276" y="1696163"/>
            <a:chExt cx="3683358" cy="37451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6" y="1696163"/>
              <a:ext cx="3683358" cy="3745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5" t="5105" r="27993" b="4754"/>
            <a:stretch/>
          </p:blipFill>
          <p:spPr>
            <a:xfrm>
              <a:off x="922953" y="1988488"/>
              <a:ext cx="2876314" cy="3173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28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43"/>
          <a:stretch/>
        </p:blipFill>
        <p:spPr>
          <a:xfrm>
            <a:off x="1746" y="0"/>
            <a:ext cx="1219025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5508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33835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352" y="2735549"/>
            <a:ext cx="8130752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105531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7" y="1725205"/>
            <a:ext cx="5923189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4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4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58336" y="13710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6068" y="2664990"/>
            <a:ext cx="8474305" cy="2787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bố mẹ và người thân trong gia đình</a:t>
            </a: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lại bài và gửi cho cô giáo.</a:t>
            </a:r>
            <a:endParaRPr lang="en-US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6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9" b="7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5604" y="2124462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461E6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7878" y="184753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3155320" y="2817679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2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7702" y="1162456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5529" y="2310609"/>
            <a:ext cx="67031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2330" y="9969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12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8572" y="1738642"/>
            <a:ext cx="714189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MÀU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TRANG TRÍ BƯU THIẾP, 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 SÁCH, BÌA LỊCH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 SẢN PHẨM </a:t>
            </a: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TRANH VẼ THEO NHẠC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746" y="14220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479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847" y="2277186"/>
            <a:ext cx="36215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8699" y="138036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4823" y="112011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72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011" y="1944699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814" y="1087017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C00060"/>
                </a:solidFill>
                <a:effectLst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988" y="71371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2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965" y="945354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1656" y="6822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17" y="1724695"/>
            <a:ext cx="3078818" cy="3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42" y="1724694"/>
            <a:ext cx="2773810" cy="308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69" y="1724695"/>
            <a:ext cx="3078817" cy="307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44715" y="4919724"/>
            <a:ext cx="8229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637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965" y="95823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656" y="64358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6155" r="3158" b="11275"/>
          <a:stretch/>
        </p:blipFill>
        <p:spPr>
          <a:xfrm>
            <a:off x="1508754" y="1828799"/>
            <a:ext cx="1813992" cy="256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468197" y="4700781"/>
            <a:ext cx="92817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2" r="541" b="3000"/>
          <a:stretch/>
        </p:blipFill>
        <p:spPr>
          <a:xfrm>
            <a:off x="3618960" y="1864691"/>
            <a:ext cx="3748615" cy="252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/>
          <p:cNvGrpSpPr/>
          <p:nvPr/>
        </p:nvGrpSpPr>
        <p:grpSpPr>
          <a:xfrm>
            <a:off x="7663789" y="1864691"/>
            <a:ext cx="3021721" cy="2526242"/>
            <a:chOff x="7663789" y="1864691"/>
            <a:chExt cx="3021721" cy="25262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35" t="-1" b="71760"/>
            <a:stretch/>
          </p:blipFill>
          <p:spPr>
            <a:xfrm>
              <a:off x="7663789" y="1864691"/>
              <a:ext cx="3021721" cy="2526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5" t="9715" r="32546" b="7498"/>
            <a:stretch/>
          </p:blipFill>
          <p:spPr>
            <a:xfrm>
              <a:off x="8155202" y="2170221"/>
              <a:ext cx="2123746" cy="1938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02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103550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84964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08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157642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139056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469" y="2408351"/>
            <a:ext cx="8512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5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2" t="12819" r="41856" b="50760"/>
          <a:stretch/>
        </p:blipFill>
        <p:spPr>
          <a:xfrm rot="10800000">
            <a:off x="484448" y="2034859"/>
            <a:ext cx="1860065" cy="268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1" t="12818" r="56722" b="50078"/>
          <a:stretch/>
        </p:blipFill>
        <p:spPr>
          <a:xfrm rot="10800000">
            <a:off x="4894062" y="2034858"/>
            <a:ext cx="2134814" cy="269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12818" r="72973" b="50078"/>
          <a:stretch/>
        </p:blipFill>
        <p:spPr>
          <a:xfrm rot="10800000">
            <a:off x="2633822" y="2018156"/>
            <a:ext cx="1970933" cy="269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50946" r="25819" b="10410"/>
          <a:stretch/>
        </p:blipFill>
        <p:spPr>
          <a:xfrm rot="10800000">
            <a:off x="7320424" y="2018156"/>
            <a:ext cx="1974575" cy="271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62" t="50946" r="11094" b="9739"/>
          <a:stretch/>
        </p:blipFill>
        <p:spPr>
          <a:xfrm rot="10800000">
            <a:off x="9586547" y="1993270"/>
            <a:ext cx="2120348" cy="276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74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562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73</cp:revision>
  <dcterms:created xsi:type="dcterms:W3CDTF">2021-09-26T06:47:55Z</dcterms:created>
  <dcterms:modified xsi:type="dcterms:W3CDTF">2021-10-15T03:40:12Z</dcterms:modified>
</cp:coreProperties>
</file>