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70" r:id="rId9"/>
    <p:sldId id="267" r:id="rId10"/>
    <p:sldId id="268" r:id="rId11"/>
    <p:sldId id="269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2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1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563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0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4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58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21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501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86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9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ECFA-9964-4835-AD6A-3339A0527B33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A35EF-37C0-4F7E-BF73-767EDE00A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6.wdp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9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3.wdp"/><Relationship Id="rId4" Type="http://schemas.openxmlformats.org/officeDocument/2006/relationships/image" Target="../media/image16.png"/><Relationship Id="rId9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2554073" y="1052077"/>
            <a:ext cx="67607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vi-VN" alt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PHÒNG GIÁO DỤC VÀ ĐÀO TẠO QUẬN LONG BIÊN</a:t>
            </a:r>
            <a:endParaRPr lang="en-US" altLang="en-US" sz="2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altLang="en-US" sz="21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TRƯỜNG TIỂU HỌC GIANG BIÊN</a:t>
            </a:r>
            <a:endParaRPr lang="en-GB" altLang="en-US" sz="21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9181" y="1859737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5070" y="2761174"/>
            <a:ext cx="6133090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589512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5203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3278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" r="48173" b="71916"/>
          <a:stretch/>
        </p:blipFill>
        <p:spPr>
          <a:xfrm>
            <a:off x="569152" y="1191389"/>
            <a:ext cx="3799266" cy="2414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35" t="-1" b="71760"/>
          <a:stretch/>
        </p:blipFill>
        <p:spPr>
          <a:xfrm>
            <a:off x="4700787" y="1216927"/>
            <a:ext cx="3309871" cy="2383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1" t="7727" r="5010" b="5009"/>
          <a:stretch/>
        </p:blipFill>
        <p:spPr>
          <a:xfrm>
            <a:off x="8343027" y="1191389"/>
            <a:ext cx="3332966" cy="2363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806" y="3646173"/>
            <a:ext cx="3853006" cy="3066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3346" t="4203" r="3555" b="5089"/>
          <a:stretch/>
        </p:blipFill>
        <p:spPr>
          <a:xfrm>
            <a:off x="6362160" y="3709115"/>
            <a:ext cx="3541691" cy="289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324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56" y="1879097"/>
            <a:ext cx="2578335" cy="36833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98" y="2230035"/>
            <a:ext cx="4259227" cy="2981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232" y="1879097"/>
            <a:ext cx="2540240" cy="37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25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2" t="10678" r="2826" b="4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26755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20321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10653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4382" y="2452211"/>
            <a:ext cx="7662675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3226591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5" t="8639" r="9049" b="9672"/>
          <a:stretch/>
        </p:blipFill>
        <p:spPr>
          <a:xfrm>
            <a:off x="18829" y="0"/>
            <a:ext cx="12160292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152" y="2137333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063" y="18861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2286" y="2896812"/>
            <a:ext cx="7791719" cy="1866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chia sẻ về sản phẩm của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bố mẹ và người thân trong gia đình</a:t>
            </a:r>
            <a:r>
              <a:rPr lang="pt-BR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1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31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lại bài và gửi cho cô giáo.</a:t>
            </a:r>
            <a:endParaRPr lang="en-US" sz="31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26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7267" y="1815366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5D288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0904" y="157707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2408346" y="2379793"/>
            <a:ext cx="690307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kiến thức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612A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34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" t="9015" r="1443" b="2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063" y="2041731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32503" y="4281079"/>
            <a:ext cx="67031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6439" y="130596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4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59375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4800"/>
            <a:ext cx="12192000" cy="40132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566155" y="1120456"/>
            <a:ext cx="7026411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VÀ SẮC MÀU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1: TƯỞNG TƯỢNG, TẠO HÌNH</a:t>
            </a: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BỨC TRANH VẼ THEO NHẠC</a:t>
            </a:r>
          </a:p>
        </p:txBody>
      </p:sp>
      <p:sp>
        <p:nvSpPr>
          <p:cNvPr id="5" name="Rectangle 4"/>
          <p:cNvSpPr/>
          <p:nvPr/>
        </p:nvSpPr>
        <p:spPr>
          <a:xfrm>
            <a:off x="3929561" y="80387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6574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447"/>
          <a:stretch/>
        </p:blipFill>
        <p:spPr>
          <a:xfrm>
            <a:off x="785611" y="154547"/>
            <a:ext cx="10740980" cy="64136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9369" y="3498439"/>
            <a:ext cx="5643404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146586" y="268112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182710" y="242087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212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5884" y="1944704"/>
            <a:ext cx="8377614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0197" y="1177172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YÊU CẦU CẦN ĐẠT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1371" y="89402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256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" r="-106" b="272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965" y="1022628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071656" y="82389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9" y="1859504"/>
            <a:ext cx="3832324" cy="367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97" y="1859505"/>
            <a:ext cx="3672625" cy="3672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47" y="1859504"/>
            <a:ext cx="3672625" cy="36726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7747" y="5550790"/>
            <a:ext cx="589148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473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7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6" t="61440" r="9061" b="4226"/>
          <a:stretch/>
        </p:blipFill>
        <p:spPr>
          <a:xfrm>
            <a:off x="6147512" y="1330940"/>
            <a:ext cx="4541949" cy="2354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8" t="26072" r="64249" b="39499"/>
          <a:stretch/>
        </p:blipFill>
        <p:spPr>
          <a:xfrm>
            <a:off x="1506828" y="1330940"/>
            <a:ext cx="4643926" cy="23611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89" t="35653" r="27850" b="34864"/>
          <a:stretch/>
        </p:blipFill>
        <p:spPr>
          <a:xfrm rot="5400000">
            <a:off x="7014715" y="3046500"/>
            <a:ext cx="2159231" cy="3667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05" t="66898" r="27835" b="2492"/>
          <a:stretch/>
        </p:blipFill>
        <p:spPr>
          <a:xfrm rot="5400000">
            <a:off x="3118255" y="3065212"/>
            <a:ext cx="2159232" cy="36305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17735" y="649137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79686" y="45040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5314" y="5962914"/>
            <a:ext cx="7761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34992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1035507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849649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337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61"/>
          <a:stretch/>
        </p:blipFill>
        <p:spPr>
          <a:xfrm>
            <a:off x="1" y="-10849"/>
            <a:ext cx="12191999" cy="6875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2768" y="2168855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4679" y="1982997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9557" y="2897750"/>
            <a:ext cx="662553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0308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0" t="1155" r="48921" b="2922"/>
          <a:stretch/>
        </p:blipFill>
        <p:spPr>
          <a:xfrm>
            <a:off x="3400107" y="1922168"/>
            <a:ext cx="2385716" cy="342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3" t="3943" r="7900" b="9483"/>
          <a:stretch/>
        </p:blipFill>
        <p:spPr>
          <a:xfrm>
            <a:off x="550831" y="1922168"/>
            <a:ext cx="2415139" cy="3425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3" t="5634" r="7517" b="6291"/>
          <a:stretch/>
        </p:blipFill>
        <p:spPr>
          <a:xfrm>
            <a:off x="6219960" y="1919914"/>
            <a:ext cx="2426668" cy="3428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2" t="15962" r="4070" b="11737"/>
          <a:stretch/>
        </p:blipFill>
        <p:spPr>
          <a:xfrm>
            <a:off x="9080765" y="1854744"/>
            <a:ext cx="2495148" cy="3493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0034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591</Words>
  <Application>Microsoft Office PowerPoint</Application>
  <PresentationFormat>Widescreen</PresentationFormat>
  <Paragraphs>70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64</cp:revision>
  <dcterms:created xsi:type="dcterms:W3CDTF">2021-09-26T01:10:18Z</dcterms:created>
  <dcterms:modified xsi:type="dcterms:W3CDTF">2021-10-10T10:26:12Z</dcterms:modified>
</cp:coreProperties>
</file>