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0"/>
  </p:notesMasterIdLst>
  <p:sldIdLst>
    <p:sldId id="288" r:id="rId2"/>
    <p:sldId id="322" r:id="rId3"/>
    <p:sldId id="328" r:id="rId4"/>
    <p:sldId id="317" r:id="rId5"/>
    <p:sldId id="325" r:id="rId6"/>
    <p:sldId id="313" r:id="rId7"/>
    <p:sldId id="309" r:id="rId8"/>
    <p:sldId id="305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B05BB"/>
    <a:srgbClr val="FF6DFF"/>
    <a:srgbClr val="CC00CC"/>
    <a:srgbClr val="FF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 varScale="1">
        <p:scale>
          <a:sx n="63" d="100"/>
          <a:sy n="63" d="100"/>
        </p:scale>
        <p:origin x="220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C59584-8663-4013-9A20-45EEFF48EF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6E15F-94B2-4CAA-8376-7B7E082B0C9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F8901E7-D9C2-45B2-8652-C6E119C946D6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7077F8F-3541-4473-8BA0-83F34987B5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258320-5F4A-4A37-A802-6B13AC03E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6B387-C432-4FEA-BD42-BF466D8C67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0CBAB-99EB-43D8-A93B-A3AA1BE91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4AE0CD9-1B0D-42B3-932D-2334FB0AD7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F2F52-A711-4E5A-AF96-449AD53371ED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3F07-FAE9-464B-AEB8-8438AAF7B8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119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31574-D241-4829-8E75-D92C9EEAC0E7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DBEF3-0CB7-4CFE-AB6F-438CBECA83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22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E856E-5F34-4D5C-BDB1-489D4DE09DA3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280D0-97F8-4ED5-AC52-CA0AEA70E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98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9BD1B-C9EB-4595-9343-7402377783F9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26DAF-82F1-4FE1-A460-C944E90C81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37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B7D12-4F51-49BD-8CB9-55AC1C922C41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0CC06-2B33-4A63-8BA2-062A9BCBA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03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EFE9B-5F6F-4025-B10A-E6E117A19E48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DCE6-FF92-4474-AB04-BB73EE596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79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15D11-3AAE-4CDC-8EF4-8D5F731DBFD3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A79F5-3CAE-4717-8373-4D8B23BF0A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12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8E4A0-2A34-4391-8078-E7CA629CB462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A31A4-5455-48D7-ACB3-6E516BB95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404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A308A-78F9-4513-812C-BDD3C50B8214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A51E4-C92E-4213-950C-BF6FEFB2A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36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10A40-0212-4877-A115-9549ED1C97B0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7D5BB-4661-44CB-ABC2-5B3866F95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63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17C29-3CCE-4182-B287-4A809DC961C3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9167-6287-45F7-B284-C67459172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14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A06FBB-BC7E-4AA9-9D99-26D3FB924F5F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3F7139-3759-4F06-B5AE-6D75A15F91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m4a"/><Relationship Id="rId7" Type="http://schemas.openxmlformats.org/officeDocument/2006/relationships/image" Target="../media/image8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EJ1450">
            <a:extLst>
              <a:ext uri="{FF2B5EF4-FFF2-40B4-BE49-F238E27FC236}">
                <a16:creationId xmlns:a16="http://schemas.microsoft.com/office/drawing/2014/main" id="{A20A3A60-C03C-4C2C-85F4-B233AA9B3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759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2820988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800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417638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85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429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600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38" y="572135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791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3335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15"/>
          <p:cNvSpPr>
            <a:spLocks noChangeArrowheads="1" noChangeShapeType="1" noTextEdit="1"/>
          </p:cNvSpPr>
          <p:nvPr/>
        </p:nvSpPr>
        <p:spPr bwMode="auto">
          <a:xfrm>
            <a:off x="2520950" y="2759075"/>
            <a:ext cx="6729413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1799">
        <p14:ripple/>
      </p:transition>
    </mc:Choice>
    <mc:Fallback xmlns="">
      <p:transition spd="slow" advTm="31799">
        <p:fade/>
      </p:transition>
    </mc:Fallback>
  </mc:AlternateContent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ình nền Powerpoint màu s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1216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Flowers in full bloom natural environment PNG and PSD | Nature photography  trees, Birthday background images, Wedding album templat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9"/>
          <a:stretch>
            <a:fillRect/>
          </a:stretch>
        </p:blipFill>
        <p:spPr bwMode="auto">
          <a:xfrm>
            <a:off x="0" y="0"/>
            <a:ext cx="12136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6"/>
          <p:cNvSpPr txBox="1">
            <a:spLocks noChangeArrowheads="1"/>
          </p:cNvSpPr>
          <p:nvPr/>
        </p:nvSpPr>
        <p:spPr bwMode="auto">
          <a:xfrm>
            <a:off x="2016125" y="2132856"/>
            <a:ext cx="81041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US" altLang="en-US" sz="44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altLang="en-US" sz="44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US" altLang="en-US" sz="44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44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4079776" y="764704"/>
            <a:ext cx="40473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1B05BB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4400" b="1" dirty="0">
                <a:solidFill>
                  <a:srgbClr val="1B05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1B05BB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4400" b="1" dirty="0">
                <a:solidFill>
                  <a:srgbClr val="1B05BB"/>
                </a:solidFill>
                <a:latin typeface="Times New Roman" panose="02020603050405020304" pitchFamily="18" charset="0"/>
              </a:rPr>
              <a:t> Tiết 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336">
        <p14:reveal/>
      </p:transition>
    </mc:Choice>
    <mc:Fallback xmlns="">
      <p:transition spd="slow" advTm="3336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353A-CDBA-45CC-8394-8A0CD8175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ự án. Tiết 5 lớp 3 - Học hát đếm sao_Trim">
            <a:hlinkClick r:id="" action="ppaction://media"/>
            <a:extLst>
              <a:ext uri="{FF2B5EF4-FFF2-40B4-BE49-F238E27FC236}">
                <a16:creationId xmlns:a16="http://schemas.microsoft.com/office/drawing/2014/main" id="{3BD729C7-624E-4208-9AE9-3EA390A680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28" y="0"/>
            <a:ext cx="12144672" cy="6957392"/>
          </a:xfrm>
        </p:spPr>
      </p:pic>
    </p:spTree>
    <p:extLst>
      <p:ext uri="{BB962C8B-B14F-4D97-AF65-F5344CB8AC3E}">
        <p14:creationId xmlns:p14="http://schemas.microsoft.com/office/powerpoint/2010/main" val="45265791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9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61" y="-3175"/>
            <a:ext cx="1221740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8722" r="14861" b="8255"/>
          <a:stretch>
            <a:fillRect/>
          </a:stretch>
        </p:blipFill>
        <p:spPr bwMode="auto">
          <a:xfrm>
            <a:off x="1055688" y="713721"/>
            <a:ext cx="10153650" cy="563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2058232" y="404665"/>
            <a:ext cx="93663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Sao”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043E747-A4CF-4359-B98B-F1ADA7C1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2881996" y="2509544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48119AD-5226-4932-90B6-4BA3E2B1F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6528048" y="3998753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0ED8602-C394-428B-962A-DDE44F7D7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4583832" y="3998754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69B61A68-8BD0-4ACC-8989-2BB8A76CE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1903226" y="3998754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4C41E2D3-5891-4684-A970-C6B6BBDE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7392144" y="2532621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401ECEE5-C483-4EA7-A6DD-50C0AE4A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5375920" y="2538297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89EE3B19-0C44-45B1-91BA-9BCD36421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8883086" y="5110980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C50DE599-10AC-429C-9CEE-370828E4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6384032" y="5120232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E7DC966F-8A99-4EC3-9D6C-A70B8F05D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4333318" y="5150367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11BD342A-33EA-4DCF-9A5E-6837C2C05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1901722" y="5110981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21660436-57B8-48DC-A68A-467EED7FD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9089474" y="3991374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BA2CC554-8317-4039-8C05-3683E375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6528048" y="6241711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DAC9228F-2B1F-49B3-909B-977D03282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4831338" y="6223208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CBBE573F-C7FB-413F-B259-88F7FA55A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2058232" y="6223208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D0E0C6BA-A940-4804-9B42-3C2FAB01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9270850" y="2484235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EE200BC3-FF5A-4064-9269-646CC27D4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5" t="67084" r="33984" b="17223"/>
          <a:stretch>
            <a:fillRect/>
          </a:stretch>
        </p:blipFill>
        <p:spPr bwMode="auto">
          <a:xfrm>
            <a:off x="8811488" y="6173851"/>
            <a:ext cx="477700" cy="39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ự án (mp3cut.net)">
            <a:hlinkClick r:id="" action="ppaction://media"/>
            <a:extLst>
              <a:ext uri="{FF2B5EF4-FFF2-40B4-BE49-F238E27FC236}">
                <a16:creationId xmlns:a16="http://schemas.microsoft.com/office/drawing/2014/main" id="{F5AF8A34-4F0A-4A06-8D41-B5328A356F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51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45100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Hình nền Powerpoint màu sáng - Phần Mềm Tổng Hợ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8722" r="14861" b="8255"/>
          <a:stretch>
            <a:fillRect/>
          </a:stretch>
        </p:blipFill>
        <p:spPr bwMode="auto">
          <a:xfrm>
            <a:off x="739775" y="823166"/>
            <a:ext cx="10712450" cy="5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4"/>
          <p:cNvSpPr txBox="1">
            <a:spLocks noChangeArrowheads="1"/>
          </p:cNvSpPr>
          <p:nvPr/>
        </p:nvSpPr>
        <p:spPr bwMode="auto">
          <a:xfrm>
            <a:off x="1343472" y="190499"/>
            <a:ext cx="993710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vỗ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Sao</a:t>
            </a:r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>
            <a:off x="-2963093" y="87529"/>
            <a:ext cx="3442469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9" descr="4">
            <a:extLst>
              <a:ext uri="{FF2B5EF4-FFF2-40B4-BE49-F238E27FC236}">
                <a16:creationId xmlns:a16="http://schemas.microsoft.com/office/drawing/2014/main" id="{AC1B517C-B02A-4334-B05E-6A4E757D2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2711624" y="2493715"/>
            <a:ext cx="517475" cy="43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4">
            <a:extLst>
              <a:ext uri="{FF2B5EF4-FFF2-40B4-BE49-F238E27FC236}">
                <a16:creationId xmlns:a16="http://schemas.microsoft.com/office/drawing/2014/main" id="{31C2EB68-A854-436D-989D-565E54174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3532000" y="2500075"/>
            <a:ext cx="517475" cy="4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9" descr="4">
            <a:extLst>
              <a:ext uri="{FF2B5EF4-FFF2-40B4-BE49-F238E27FC236}">
                <a16:creationId xmlns:a16="http://schemas.microsoft.com/office/drawing/2014/main" id="{C7EA9362-F817-4DF0-AAD2-99EFF834F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4577571" y="4002077"/>
            <a:ext cx="517475" cy="35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4">
            <a:extLst>
              <a:ext uri="{FF2B5EF4-FFF2-40B4-BE49-F238E27FC236}">
                <a16:creationId xmlns:a16="http://schemas.microsoft.com/office/drawing/2014/main" id="{7AE6E75C-7BB6-481A-A4CD-BA3405B9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1750991" y="4025648"/>
            <a:ext cx="450052" cy="37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4">
            <a:extLst>
              <a:ext uri="{FF2B5EF4-FFF2-40B4-BE49-F238E27FC236}">
                <a16:creationId xmlns:a16="http://schemas.microsoft.com/office/drawing/2014/main" id="{75252530-D44C-4083-A6D8-025C01355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9533923" y="2519687"/>
            <a:ext cx="422062" cy="35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4">
            <a:extLst>
              <a:ext uri="{FF2B5EF4-FFF2-40B4-BE49-F238E27FC236}">
                <a16:creationId xmlns:a16="http://schemas.microsoft.com/office/drawing/2014/main" id="{86986E03-1274-42C8-9913-48B479B5C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7504089" y="2519687"/>
            <a:ext cx="486310" cy="40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4">
            <a:extLst>
              <a:ext uri="{FF2B5EF4-FFF2-40B4-BE49-F238E27FC236}">
                <a16:creationId xmlns:a16="http://schemas.microsoft.com/office/drawing/2014/main" id="{4E1A6BE0-F7DE-43D0-84B2-09A0441EC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5009962" y="2493715"/>
            <a:ext cx="431064" cy="35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4">
            <a:extLst>
              <a:ext uri="{FF2B5EF4-FFF2-40B4-BE49-F238E27FC236}">
                <a16:creationId xmlns:a16="http://schemas.microsoft.com/office/drawing/2014/main" id="{341F1C54-EF0A-42D4-8995-5D8DD6E60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6549493" y="5063641"/>
            <a:ext cx="450053" cy="37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4">
            <a:extLst>
              <a:ext uri="{FF2B5EF4-FFF2-40B4-BE49-F238E27FC236}">
                <a16:creationId xmlns:a16="http://schemas.microsoft.com/office/drawing/2014/main" id="{7B8C73AD-9C1F-40BE-A4E6-10BB7EA25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4274323" y="5078800"/>
            <a:ext cx="467046" cy="38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4">
            <a:extLst>
              <a:ext uri="{FF2B5EF4-FFF2-40B4-BE49-F238E27FC236}">
                <a16:creationId xmlns:a16="http://schemas.microsoft.com/office/drawing/2014/main" id="{752372DF-C074-4005-9765-CECF7EB28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1676920" y="5075611"/>
            <a:ext cx="450053" cy="37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4">
            <a:extLst>
              <a:ext uri="{FF2B5EF4-FFF2-40B4-BE49-F238E27FC236}">
                <a16:creationId xmlns:a16="http://schemas.microsoft.com/office/drawing/2014/main" id="{08726218-322F-441E-A6DB-DAE5A3507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9401764" y="3995093"/>
            <a:ext cx="517475" cy="35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4">
            <a:extLst>
              <a:ext uri="{FF2B5EF4-FFF2-40B4-BE49-F238E27FC236}">
                <a16:creationId xmlns:a16="http://schemas.microsoft.com/office/drawing/2014/main" id="{AC251AEE-06E9-4857-89F6-CF21BF2DB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6886278" y="4005064"/>
            <a:ext cx="450052" cy="37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4">
            <a:extLst>
              <a:ext uri="{FF2B5EF4-FFF2-40B4-BE49-F238E27FC236}">
                <a16:creationId xmlns:a16="http://schemas.microsoft.com/office/drawing/2014/main" id="{50496A37-8A2F-4A13-B69D-CE3D65A7C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6657513" y="6116419"/>
            <a:ext cx="517475" cy="43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4">
            <a:extLst>
              <a:ext uri="{FF2B5EF4-FFF2-40B4-BE49-F238E27FC236}">
                <a16:creationId xmlns:a16="http://schemas.microsoft.com/office/drawing/2014/main" id="{29A57354-7E9C-4232-A911-D0E268F1D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4923551" y="6113882"/>
            <a:ext cx="517475" cy="43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4">
            <a:extLst>
              <a:ext uri="{FF2B5EF4-FFF2-40B4-BE49-F238E27FC236}">
                <a16:creationId xmlns:a16="http://schemas.microsoft.com/office/drawing/2014/main" id="{BCB4CB59-A7DC-4509-ADBA-B3549D657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1988345" y="6103581"/>
            <a:ext cx="517475" cy="43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4">
            <a:extLst>
              <a:ext uri="{FF2B5EF4-FFF2-40B4-BE49-F238E27FC236}">
                <a16:creationId xmlns:a16="http://schemas.microsoft.com/office/drawing/2014/main" id="{8D620C45-1D3A-4564-8801-26B0E3EE7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9232239" y="5097544"/>
            <a:ext cx="422062" cy="35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4">
            <a:extLst>
              <a:ext uri="{FF2B5EF4-FFF2-40B4-BE49-F238E27FC236}">
                <a16:creationId xmlns:a16="http://schemas.microsoft.com/office/drawing/2014/main" id="{3D7F2B97-39D6-4F21-9774-574722F39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35088" r="70498" b="61812"/>
          <a:stretch/>
        </p:blipFill>
        <p:spPr bwMode="auto">
          <a:xfrm>
            <a:off x="9050338" y="6226609"/>
            <a:ext cx="470405" cy="39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4">
            <a:extLst>
              <a:ext uri="{FF2B5EF4-FFF2-40B4-BE49-F238E27FC236}">
                <a16:creationId xmlns:a16="http://schemas.microsoft.com/office/drawing/2014/main" id="{E14062E8-259C-43A5-A30C-74299B82A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2672749" y="3997554"/>
            <a:ext cx="517475" cy="4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9" descr="4">
            <a:extLst>
              <a:ext uri="{FF2B5EF4-FFF2-40B4-BE49-F238E27FC236}">
                <a16:creationId xmlns:a16="http://schemas.microsoft.com/office/drawing/2014/main" id="{58640DDE-8B3B-4FD5-AF0C-3BF2A360F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4256054" y="2523860"/>
            <a:ext cx="517475" cy="4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9" descr="4">
            <a:extLst>
              <a:ext uri="{FF2B5EF4-FFF2-40B4-BE49-F238E27FC236}">
                <a16:creationId xmlns:a16="http://schemas.microsoft.com/office/drawing/2014/main" id="{EF9462B3-4B50-42EF-A271-DE8E9DE08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5903382" y="6114756"/>
            <a:ext cx="517475" cy="4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9" descr="4">
            <a:extLst>
              <a:ext uri="{FF2B5EF4-FFF2-40B4-BE49-F238E27FC236}">
                <a16:creationId xmlns:a16="http://schemas.microsoft.com/office/drawing/2014/main" id="{224FBFC4-0ECC-4323-BF5C-52BEA2C64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5425662" y="6113163"/>
            <a:ext cx="517475" cy="4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9" descr="4">
            <a:extLst>
              <a:ext uri="{FF2B5EF4-FFF2-40B4-BE49-F238E27FC236}">
                <a16:creationId xmlns:a16="http://schemas.microsoft.com/office/drawing/2014/main" id="{4E42614D-0F98-4AA5-BF4E-24445B06F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3666301" y="6113164"/>
            <a:ext cx="517475" cy="4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9" descr="4">
            <a:extLst>
              <a:ext uri="{FF2B5EF4-FFF2-40B4-BE49-F238E27FC236}">
                <a16:creationId xmlns:a16="http://schemas.microsoft.com/office/drawing/2014/main" id="{9E2BDC8D-2946-4A0C-9E67-DEC83191B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2705150" y="6113882"/>
            <a:ext cx="517475" cy="4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9" descr="4">
            <a:extLst>
              <a:ext uri="{FF2B5EF4-FFF2-40B4-BE49-F238E27FC236}">
                <a16:creationId xmlns:a16="http://schemas.microsoft.com/office/drawing/2014/main" id="{99E40C39-BD11-4DD1-AA14-4293BFB2E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9909520" y="4009061"/>
            <a:ext cx="511468" cy="42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9" descr="4">
            <a:extLst>
              <a:ext uri="{FF2B5EF4-FFF2-40B4-BE49-F238E27FC236}">
                <a16:creationId xmlns:a16="http://schemas.microsoft.com/office/drawing/2014/main" id="{28BECC17-4C90-4CC3-84C2-AB5AFFB2A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8395277" y="2500075"/>
            <a:ext cx="479727" cy="399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9" descr="4">
            <a:extLst>
              <a:ext uri="{FF2B5EF4-FFF2-40B4-BE49-F238E27FC236}">
                <a16:creationId xmlns:a16="http://schemas.microsoft.com/office/drawing/2014/main" id="{0255BCE7-73BE-4FAE-8265-B877D96D7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6425881" y="2489701"/>
            <a:ext cx="517475" cy="4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9" descr="4">
            <a:extLst>
              <a:ext uri="{FF2B5EF4-FFF2-40B4-BE49-F238E27FC236}">
                <a16:creationId xmlns:a16="http://schemas.microsoft.com/office/drawing/2014/main" id="{E26A79AD-6F44-4B72-A210-48C2858F5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5443995" y="2544004"/>
            <a:ext cx="459388" cy="38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9" descr="4">
            <a:extLst>
              <a:ext uri="{FF2B5EF4-FFF2-40B4-BE49-F238E27FC236}">
                <a16:creationId xmlns:a16="http://schemas.microsoft.com/office/drawing/2014/main" id="{334EC7DD-BC4B-487A-BAE8-9F04BD1C4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9955982" y="2508398"/>
            <a:ext cx="517475" cy="4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9" descr="4">
            <a:extLst>
              <a:ext uri="{FF2B5EF4-FFF2-40B4-BE49-F238E27FC236}">
                <a16:creationId xmlns:a16="http://schemas.microsoft.com/office/drawing/2014/main" id="{6C914A60-4FB7-40E0-9081-796DFD7CB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7336331" y="5104864"/>
            <a:ext cx="486310" cy="40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9" descr="4">
            <a:extLst>
              <a:ext uri="{FF2B5EF4-FFF2-40B4-BE49-F238E27FC236}">
                <a16:creationId xmlns:a16="http://schemas.microsoft.com/office/drawing/2014/main" id="{6C9F8DA2-BF03-4475-9D3F-6DC81D7B2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8238749" y="5063642"/>
            <a:ext cx="493083" cy="41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9" descr="4">
            <a:extLst>
              <a:ext uri="{FF2B5EF4-FFF2-40B4-BE49-F238E27FC236}">
                <a16:creationId xmlns:a16="http://schemas.microsoft.com/office/drawing/2014/main" id="{6D83A341-AF47-4B5E-B056-B6A319D8E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3560112" y="4018167"/>
            <a:ext cx="489364" cy="407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9" descr="4">
            <a:extLst>
              <a:ext uri="{FF2B5EF4-FFF2-40B4-BE49-F238E27FC236}">
                <a16:creationId xmlns:a16="http://schemas.microsoft.com/office/drawing/2014/main" id="{BCFF6936-AA25-494B-ACF9-48C965AF4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5036600" y="3985269"/>
            <a:ext cx="495395" cy="4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9" descr="4">
            <a:extLst>
              <a:ext uri="{FF2B5EF4-FFF2-40B4-BE49-F238E27FC236}">
                <a16:creationId xmlns:a16="http://schemas.microsoft.com/office/drawing/2014/main" id="{7FD7B9C6-C92D-4D5A-8816-D647459E3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5488668" y="5073922"/>
            <a:ext cx="495394" cy="41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9" descr="4">
            <a:extLst>
              <a:ext uri="{FF2B5EF4-FFF2-40B4-BE49-F238E27FC236}">
                <a16:creationId xmlns:a16="http://schemas.microsoft.com/office/drawing/2014/main" id="{25208F51-2591-49F8-B0E7-54F4BCAD5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9486216" y="6202212"/>
            <a:ext cx="517475" cy="4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9" descr="4">
            <a:extLst>
              <a:ext uri="{FF2B5EF4-FFF2-40B4-BE49-F238E27FC236}">
                <a16:creationId xmlns:a16="http://schemas.microsoft.com/office/drawing/2014/main" id="{04F51AEB-733A-44DE-871D-7ECFE2610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9944917" y="6202625"/>
            <a:ext cx="517475" cy="4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9" descr="4">
            <a:extLst>
              <a:ext uri="{FF2B5EF4-FFF2-40B4-BE49-F238E27FC236}">
                <a16:creationId xmlns:a16="http://schemas.microsoft.com/office/drawing/2014/main" id="{A7838A11-71A5-45FB-91C2-B356CC32C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7770388" y="4006454"/>
            <a:ext cx="436949" cy="36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9" descr="4">
            <a:extLst>
              <a:ext uri="{FF2B5EF4-FFF2-40B4-BE49-F238E27FC236}">
                <a16:creationId xmlns:a16="http://schemas.microsoft.com/office/drawing/2014/main" id="{57EEF331-649D-468A-A8CD-1CE1786CA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5829064" y="4034680"/>
            <a:ext cx="414513" cy="34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9" descr="4">
            <a:extLst>
              <a:ext uri="{FF2B5EF4-FFF2-40B4-BE49-F238E27FC236}">
                <a16:creationId xmlns:a16="http://schemas.microsoft.com/office/drawing/2014/main" id="{2786E4C5-094B-4F11-A581-E61342F4C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7881725" y="6131166"/>
            <a:ext cx="517475" cy="4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9" descr="4">
            <a:extLst>
              <a:ext uri="{FF2B5EF4-FFF2-40B4-BE49-F238E27FC236}">
                <a16:creationId xmlns:a16="http://schemas.microsoft.com/office/drawing/2014/main" id="{489F69F4-4860-4CA9-9CC9-28FE64FAC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10356184" y="5083901"/>
            <a:ext cx="511466" cy="42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9" descr="4">
            <a:extLst>
              <a:ext uri="{FF2B5EF4-FFF2-40B4-BE49-F238E27FC236}">
                <a16:creationId xmlns:a16="http://schemas.microsoft.com/office/drawing/2014/main" id="{644736A0-4801-4561-A046-816B8BF96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9618683" y="5122295"/>
            <a:ext cx="517475" cy="32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9" descr="4">
            <a:extLst>
              <a:ext uri="{FF2B5EF4-FFF2-40B4-BE49-F238E27FC236}">
                <a16:creationId xmlns:a16="http://schemas.microsoft.com/office/drawing/2014/main" id="{6717E83E-2667-42DE-99E7-54E5A111C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2518502" y="5077644"/>
            <a:ext cx="493083" cy="41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9" descr="4">
            <a:extLst>
              <a:ext uri="{FF2B5EF4-FFF2-40B4-BE49-F238E27FC236}">
                <a16:creationId xmlns:a16="http://schemas.microsoft.com/office/drawing/2014/main" id="{19777888-6EFA-4FB0-9026-BC99C6A3D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3339645" y="5097544"/>
            <a:ext cx="457326" cy="38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9" descr="4">
            <a:extLst>
              <a:ext uri="{FF2B5EF4-FFF2-40B4-BE49-F238E27FC236}">
                <a16:creationId xmlns:a16="http://schemas.microsoft.com/office/drawing/2014/main" id="{1BD10C30-F140-42E7-9B33-F1A31A61F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10381559" y="3953877"/>
            <a:ext cx="517475" cy="4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9" descr="4">
            <a:extLst>
              <a:ext uri="{FF2B5EF4-FFF2-40B4-BE49-F238E27FC236}">
                <a16:creationId xmlns:a16="http://schemas.microsoft.com/office/drawing/2014/main" id="{65C06D18-8784-41F7-B7D6-EF43C6733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8579073" y="3978015"/>
            <a:ext cx="435890" cy="36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9" descr="4">
            <a:extLst>
              <a:ext uri="{FF2B5EF4-FFF2-40B4-BE49-F238E27FC236}">
                <a16:creationId xmlns:a16="http://schemas.microsoft.com/office/drawing/2014/main" id="{06692D5A-F80E-4F7F-8F33-445E93B25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4690431" y="5089155"/>
            <a:ext cx="467046" cy="38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9" descr="4">
            <a:extLst>
              <a:ext uri="{FF2B5EF4-FFF2-40B4-BE49-F238E27FC236}">
                <a16:creationId xmlns:a16="http://schemas.microsoft.com/office/drawing/2014/main" id="{5E5CDEB7-FB91-42B4-B45A-3EF3D299A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5" t="35088" r="64525" b="61812"/>
          <a:stretch/>
        </p:blipFill>
        <p:spPr bwMode="auto">
          <a:xfrm>
            <a:off x="7135233" y="6124011"/>
            <a:ext cx="517475" cy="4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Dự án (mp3cut.net)">
            <a:hlinkClick r:id="" action="ppaction://media"/>
            <a:extLst>
              <a:ext uri="{FF2B5EF4-FFF2-40B4-BE49-F238E27FC236}">
                <a16:creationId xmlns:a16="http://schemas.microsoft.com/office/drawing/2014/main" id="{D28D3A2C-FE57-4BBF-82DE-1E7F8EC18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61">
        <p14:ferris dir="l"/>
      </p:transition>
    </mc:Choice>
    <mc:Fallback xmlns="">
      <p:transition spd="slow" advTm="785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1" objId="2"/>
        <p14:stopEvt time="76822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Tinh Dầu Tràm Huế Phòng Ngừa Cảm Cúm - Thiên Thảo 100ml [COMBO 3 CHAI] |  Lazada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3000375" y="501650"/>
            <a:ext cx="74628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US" altLang="en-US" sz="6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âm nhạc</a:t>
            </a: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4125913" y="2400300"/>
            <a:ext cx="504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Câu 1: Hát bằng âm 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Câu 2: Hát bằng âm 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Câu 3: Hát bằng âm Ư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Câu 4: Hát bằng âm A</a:t>
            </a:r>
          </a:p>
        </p:txBody>
      </p:sp>
      <p:pic>
        <p:nvPicPr>
          <p:cNvPr id="9" name="DEM SAO Fdur.mp3">
            <a:hlinkClick r:id="" action="ppaction://media"/>
            <a:extLst>
              <a:ext uri="{FF2B5EF4-FFF2-40B4-BE49-F238E27FC236}">
                <a16:creationId xmlns:a16="http://schemas.microsoft.com/office/drawing/2014/main" id="{7F54EA8A-B89E-4D0E-B020-21B4A954A6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368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3568">
        <p14:vortex dir="r"/>
      </p:transition>
    </mc:Choice>
    <mc:Fallback xmlns="">
      <p:transition spd="slow" advTm="103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52393" objId="2"/>
        <p14:playEvt time="53162" objId="3"/>
        <p14:stopEvt time="103191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Hình nền PowerPoint những chiếc lá dễ thương nhất | Hình nền, Dễ thương,  Ảnh vin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4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01" name="Rectangle 9">
            <a:extLst>
              <a:ext uri="{FF2B5EF4-FFF2-40B4-BE49-F238E27FC236}">
                <a16:creationId xmlns:a16="http://schemas.microsoft.com/office/drawing/2014/main" id="{0BD8730F-E117-4584-9DDB-D0FAD8EB18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66963" y="836613"/>
            <a:ext cx="7456487" cy="533400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Nội dung bài hát nói lên điều gì?</a:t>
            </a:r>
          </a:p>
        </p:txBody>
      </p:sp>
      <p:sp>
        <p:nvSpPr>
          <p:cNvPr id="9220" name="TextBox 2"/>
          <p:cNvSpPr txBox="1">
            <a:spLocks noChangeArrowheads="1"/>
          </p:cNvSpPr>
          <p:nvPr/>
        </p:nvSpPr>
        <p:spPr bwMode="auto">
          <a:xfrm>
            <a:off x="1631950" y="2178050"/>
            <a:ext cx="97202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Nói lên mơ ước của tuổi thơ được sống trong hòa bình, không có chiến tranh và cuộc đời vang lên tiếng hát.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7130">
        <p15:prstTrans prst="origami"/>
      </p:transition>
    </mc:Choice>
    <mc:Fallback xmlns="">
      <p:transition spd="slow" advTm="27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01" grpId="0" build="p" autoUpdateAnimBg="0" advAuto="0"/>
      <p:bldP spid="264201" grpId="1" build="p"/>
      <p:bldP spid="9220" grpId="0"/>
    </p:bld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0" descr="Khung hình hoa lá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703388" y="1989138"/>
            <a:ext cx="96250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0" b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</a:t>
            </a:r>
          </a:p>
          <a:p>
            <a:pPr algn="ctr"/>
            <a:r>
              <a:rPr lang="en-US" altLang="en-US" sz="6000" b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giỏi, hát hay!</a:t>
            </a:r>
          </a:p>
        </p:txBody>
      </p:sp>
    </p:spTree>
  </p:cSld>
  <p:clrMapOvr>
    <a:masterClrMapping/>
  </p:clrMapOvr>
  <p:transition spd="slow" advTm="15574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1489</TotalTime>
  <Words>121</Words>
  <Application>Microsoft Office PowerPoint</Application>
  <PresentationFormat>Widescreen</PresentationFormat>
  <Paragraphs>17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BACHKHOA</dc:creator>
  <cp:lastModifiedBy>Hello</cp:lastModifiedBy>
  <cp:revision>142</cp:revision>
  <dcterms:created xsi:type="dcterms:W3CDTF">2013-09-16T09:51:41Z</dcterms:created>
  <dcterms:modified xsi:type="dcterms:W3CDTF">2021-10-10T07:17:28Z</dcterms:modified>
</cp:coreProperties>
</file>