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00" r:id="rId2"/>
    <p:sldId id="311" r:id="rId3"/>
    <p:sldId id="312" r:id="rId4"/>
    <p:sldId id="315" r:id="rId5"/>
    <p:sldId id="316" r:id="rId6"/>
    <p:sldId id="317" r:id="rId7"/>
    <p:sldId id="318" r:id="rId8"/>
    <p:sldId id="319" r:id="rId9"/>
    <p:sldId id="314" r:id="rId10"/>
    <p:sldId id="320" r:id="rId11"/>
  </p:sldIdLst>
  <p:sldSz cx="118872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FF"/>
    <a:srgbClr val="808080"/>
    <a:srgbClr val="5F5F5F"/>
    <a:srgbClr val="000000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2416"/>
  </p:normalViewPr>
  <p:slideViewPr>
    <p:cSldViewPr>
      <p:cViewPr varScale="1">
        <p:scale>
          <a:sx n="55" d="100"/>
          <a:sy n="55" d="100"/>
        </p:scale>
        <p:origin x="1028" y="3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BC5B56-1856-437F-8B28-4870EFDC8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02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AF2F4-D1AA-4E42-AB1B-845A537BC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09170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86206-79BD-44FB-82D0-BAF97C272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26230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AB7B-3E68-412A-AE5B-E9A2C0D0D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027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13A8F-8D06-49B2-8781-AA9B48C21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512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40"/>
            <a:ext cx="1025271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5"/>
            <a:ext cx="1025271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1EB72-0F6B-4BBC-89FA-94675889A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394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0A780-2FB8-4AE8-A478-22EE19853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4586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7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681163"/>
            <a:ext cx="502884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681163"/>
            <a:ext cx="505360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D183-0971-4754-855E-4B808FE42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4830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B9342-71BE-41A1-93EB-E24245BA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7729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4ABAC-7B89-48DD-ADF6-7C58F064C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0284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7"/>
            <a:ext cx="6017895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7D029-FB58-45AA-A8D5-AF0685C66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821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7"/>
            <a:ext cx="6017895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7E61-0189-47EA-98AF-242D2229C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5872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7563" y="365125"/>
            <a:ext cx="102520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7563" y="1825625"/>
            <a:ext cx="102520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563" y="6356350"/>
            <a:ext cx="2674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GV:NGUYỄN VĂN ĐỨC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6356350"/>
            <a:ext cx="401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TRƯỜNG TH VẠN THẮNG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700" y="6356350"/>
            <a:ext cx="2674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8EFD4F9-27E3-434A-AFA8-B48D68A341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623120" y="2420888"/>
            <a:ext cx="8035106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19264" y="188640"/>
            <a:ext cx="5832648" cy="16369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008" y="24208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2">
                    <a:lumMod val="10000"/>
                  </a:schemeClr>
                </a:solidFill>
              </a:rPr>
              <a:t>Nêu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</a:rPr>
              <a:t>những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</a:rPr>
              <a:t>tác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</a:rPr>
              <a:t>hại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 :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3" y="3429000"/>
            <a:ext cx="2919138" cy="203309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24" y="2897559"/>
            <a:ext cx="3480048" cy="348004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0" r="90000">
                        <a14:foregroundMark x1="32813" y1="52656" x2="41875" y2="66563"/>
                        <a14:foregroundMark x1="24688" y1="67188" x2="37031" y2="75938"/>
                        <a14:foregroundMark x1="27656" y1="66563" x2="20469" y2="79219"/>
                        <a14:foregroundMark x1="26719" y1="66875" x2="24375" y2="79219"/>
                        <a14:foregroundMark x1="24688" y1="63125" x2="19219" y2="81563"/>
                        <a14:foregroundMark x1="19219" y1="84688" x2="28281" y2="76719"/>
                        <a14:foregroundMark x1="39219" y1="74375" x2="38281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14" y="3043535"/>
            <a:ext cx="2804024" cy="280402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hia sẻ – Bộ tranh cổ động tuyên truyền phòng chống ma túy – HIV/AIDS – mại  dâm - Thái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96" y="2302622"/>
            <a:ext cx="3351524" cy="44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3"/>
          <a:stretch/>
        </p:blipFill>
        <p:spPr bwMode="auto">
          <a:xfrm>
            <a:off x="7167736" y="2302622"/>
            <a:ext cx="3857687" cy="4357676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0952" y="213391"/>
            <a:ext cx="4032448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392" y="1300482"/>
            <a:ext cx="6492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poster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tuyên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truyền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túy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rượu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5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0992" y="2045448"/>
            <a:ext cx="11089232" cy="2391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2930" y="374184"/>
            <a:ext cx="1109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48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      ,</a:t>
            </a:r>
            <a:r>
              <a:rPr lang="en-US" sz="48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48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48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48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  </a:t>
            </a:r>
            <a:r>
              <a:rPr lang="en-US" sz="4800" b="1" dirty="0" err="1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48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3480" y="1214451"/>
            <a:ext cx="394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Khoa</a:t>
            </a:r>
            <a:r>
              <a:rPr lang="en-US" sz="48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49089" y="2276872"/>
            <a:ext cx="119533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10: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nói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Không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!”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chất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gây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nghiện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79304" y="260648"/>
            <a:ext cx="540060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YÊU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CẦU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CẦN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056" y="2132856"/>
            <a:ext cx="10225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tác</a:t>
            </a:r>
            <a:r>
              <a:rPr lang="en-US" sz="4000" dirty="0"/>
              <a:t> </a:t>
            </a:r>
            <a:r>
              <a:rPr lang="en-US" sz="4000" dirty="0" err="1"/>
              <a:t>hại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ma </a:t>
            </a:r>
            <a:r>
              <a:rPr lang="en-US" sz="4000" dirty="0" err="1"/>
              <a:t>túy</a:t>
            </a:r>
            <a:r>
              <a:rPr lang="en-US" sz="4000" dirty="0"/>
              <a:t>,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lá</a:t>
            </a:r>
            <a:r>
              <a:rPr lang="en-US" sz="4000" dirty="0"/>
              <a:t>, </a:t>
            </a:r>
            <a:r>
              <a:rPr lang="en-US" sz="4000" dirty="0" err="1"/>
              <a:t>rượu</a:t>
            </a:r>
            <a:r>
              <a:rPr lang="en-US" sz="4000" dirty="0"/>
              <a:t>, </a:t>
            </a:r>
            <a:r>
              <a:rPr lang="en-US" sz="4000" dirty="0" err="1"/>
              <a:t>bia</a:t>
            </a:r>
            <a:endParaRPr lang="en-US" sz="40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000" dirty="0" err="1"/>
              <a:t>Rèn</a:t>
            </a:r>
            <a:r>
              <a:rPr lang="en-US" sz="4000" dirty="0"/>
              <a:t> </a:t>
            </a:r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kỹ</a:t>
            </a:r>
            <a:r>
              <a:rPr lang="en-US" sz="4000" dirty="0"/>
              <a:t> </a:t>
            </a:r>
            <a:r>
              <a:rPr lang="en-US" sz="4000" dirty="0" err="1"/>
              <a:t>năng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chối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rượu</a:t>
            </a:r>
            <a:r>
              <a:rPr lang="en-US" sz="4000" dirty="0"/>
              <a:t>, </a:t>
            </a:r>
            <a:r>
              <a:rPr lang="en-US" sz="4000" dirty="0" err="1"/>
              <a:t>bia</a:t>
            </a:r>
            <a:r>
              <a:rPr lang="en-US" sz="4000" dirty="0"/>
              <a:t>,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lá</a:t>
            </a:r>
            <a:r>
              <a:rPr lang="en-US" sz="4000" dirty="0"/>
              <a:t>, ma </a:t>
            </a:r>
            <a:r>
              <a:rPr lang="en-US" sz="4000" dirty="0" err="1"/>
              <a:t>túy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573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7016" y="1124744"/>
            <a:ext cx="9806880" cy="4648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Char char="-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</a:t>
            </a:r>
            <a:r>
              <a:rPr lang="vi-VN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1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: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Nói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rõ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muốn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ó. </a:t>
            </a:r>
          </a:p>
          <a:p>
            <a:pPr algn="just" eaLnBrk="1" hangingPunct="1">
              <a:buFontTx/>
              <a:buChar char="-"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</a:t>
            </a:r>
            <a:r>
              <a:rPr lang="vi-VN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2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Nếu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ng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kia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vẫn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rủ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rê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giải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thích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lý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do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khiến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quyết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ịnh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muốn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</a:t>
            </a:r>
          </a:p>
          <a:p>
            <a:pPr algn="just" eaLnBrk="1" hangingPunct="1">
              <a:buFontTx/>
              <a:buChar char="-"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</a:t>
            </a:r>
            <a:r>
              <a:rPr lang="vi-VN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ớc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3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Nếu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ng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vẫn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lôi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kéo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hãy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tìm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cách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bỏ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thoát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khỏi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n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ơ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chú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ý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tới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bất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iều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gì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ng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ư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ó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đ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nói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07096" y="117709"/>
            <a:ext cx="10366176" cy="8413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ộng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vi-VN" sz="3200" b="1" dirty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chối</a:t>
            </a:r>
            <a:br>
              <a:rPr lang="en-US" sz="3200" b="1" dirty="0">
                <a:solidFill>
                  <a:srgbClr val="FF0000"/>
                </a:solidFill>
                <a:latin typeface="Arial" charset="0"/>
              </a:rPr>
            </a:br>
            <a:br>
              <a:rPr lang="en-US" sz="3200" b="1" dirty="0">
                <a:solidFill>
                  <a:srgbClr val="FF0000"/>
                </a:solidFill>
                <a:latin typeface="Arial" charset="0"/>
              </a:rPr>
            </a:br>
            <a:endParaRPr lang="en-US" sz="4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01027" y="824581"/>
            <a:ext cx="5342842" cy="984540"/>
            <a:chOff x="2847256" y="1148316"/>
            <a:chExt cx="5342842" cy="984540"/>
          </a:xfrm>
        </p:grpSpPr>
        <p:sp>
          <p:nvSpPr>
            <p:cNvPr id="10" name="Rounded Rectangle 9"/>
            <p:cNvSpPr/>
            <p:nvPr/>
          </p:nvSpPr>
          <p:spPr>
            <a:xfrm>
              <a:off x="2847256" y="1148316"/>
              <a:ext cx="4896544" cy="9845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07296" y="1348198"/>
              <a:ext cx="49828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Arial" charset="0"/>
                </a:rPr>
                <a:t>CÁC B</a:t>
              </a:r>
              <a:r>
                <a:rPr lang="vi-VN" sz="3200" b="1" dirty="0">
                  <a:solidFill>
                    <a:srgbClr val="0000FF"/>
                  </a:solidFill>
                  <a:latin typeface="Arial" charset="0"/>
                </a:rPr>
                <a:t>Ư</a:t>
              </a:r>
              <a:r>
                <a:rPr lang="en-US" sz="3200" b="1" dirty="0">
                  <a:solidFill>
                    <a:srgbClr val="0000FF"/>
                  </a:solidFill>
                  <a:latin typeface="Arial" charset="0"/>
                </a:rPr>
                <a:t>ỚC TỪ CHỐI: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115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4134748" y="5095061"/>
            <a:ext cx="3960440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4134748" y="3934549"/>
            <a:ext cx="3960440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143400" y="2636912"/>
            <a:ext cx="3960440" cy="10081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784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</a:rPr>
              <a:t>THẢO LUẬN NHÓM: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99384" y="1484784"/>
            <a:ext cx="9144000" cy="47545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 err="1">
                <a:solidFill>
                  <a:srgbClr val="002060"/>
                </a:solidFill>
              </a:rPr>
              <a:t>Mỗi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tổ</a:t>
            </a:r>
            <a:r>
              <a:rPr lang="en-US" sz="2800" b="1" dirty="0">
                <a:solidFill>
                  <a:srgbClr val="002060"/>
                </a:solidFill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</a:rPr>
              <a:t>thành</a:t>
            </a:r>
            <a:r>
              <a:rPr lang="en-US" sz="2800" b="1" dirty="0">
                <a:solidFill>
                  <a:srgbClr val="002060"/>
                </a:solidFill>
              </a:rPr>
              <a:t> 2 </a:t>
            </a:r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chung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tình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huống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       -  </a:t>
            </a:r>
            <a:r>
              <a:rPr lang="en-US" sz="2400" dirty="0" err="1">
                <a:solidFill>
                  <a:srgbClr val="002060"/>
                </a:solidFill>
              </a:rPr>
              <a:t>Tổ</a:t>
            </a:r>
            <a:r>
              <a:rPr lang="en-US" sz="2400" dirty="0">
                <a:solidFill>
                  <a:srgbClr val="002060"/>
                </a:solidFill>
              </a:rPr>
              <a:t> 1 :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huống</a:t>
            </a:r>
            <a:r>
              <a:rPr lang="en-US" sz="2400" dirty="0">
                <a:solidFill>
                  <a:srgbClr val="002060"/>
                </a:solidFill>
              </a:rPr>
              <a:t> 1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       -  </a:t>
            </a:r>
            <a:r>
              <a:rPr lang="en-US" sz="2400" dirty="0" err="1">
                <a:solidFill>
                  <a:srgbClr val="002060"/>
                </a:solidFill>
              </a:rPr>
              <a:t>Tổ</a:t>
            </a:r>
            <a:r>
              <a:rPr lang="en-US" sz="2400" dirty="0">
                <a:solidFill>
                  <a:srgbClr val="002060"/>
                </a:solidFill>
              </a:rPr>
              <a:t> 2 :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huống</a:t>
            </a:r>
            <a:r>
              <a:rPr lang="en-US" sz="2400" dirty="0">
                <a:solidFill>
                  <a:srgbClr val="002060"/>
                </a:solidFill>
              </a:rPr>
              <a:t> 2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</a:rPr>
              <a:t>       -  </a:t>
            </a:r>
            <a:r>
              <a:rPr lang="en-US" sz="2400" dirty="0" err="1">
                <a:solidFill>
                  <a:srgbClr val="002060"/>
                </a:solidFill>
              </a:rPr>
              <a:t>Tổ</a:t>
            </a:r>
            <a:r>
              <a:rPr lang="en-US" sz="2400" dirty="0">
                <a:solidFill>
                  <a:srgbClr val="002060"/>
                </a:solidFill>
              </a:rPr>
              <a:t> 3 :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huống</a:t>
            </a:r>
            <a:r>
              <a:rPr lang="en-US" sz="2400" dirty="0">
                <a:solidFill>
                  <a:srgbClr val="002060"/>
                </a:solidFill>
              </a:rPr>
              <a:t> 3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36" y="116632"/>
            <a:ext cx="1823864" cy="182386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2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277814"/>
            <a:ext cx="10698480" cy="1093787"/>
          </a:xfrm>
        </p:spPr>
        <p:txBody>
          <a:bodyPr/>
          <a:lstStyle/>
          <a:p>
            <a:pPr eaLnBrk="1" hangingPunct="1"/>
            <a:r>
              <a:rPr lang="en-US" sz="4400" b="1" dirty="0" err="1">
                <a:latin typeface="Arial" charset="0"/>
              </a:rPr>
              <a:t>Tình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huống</a:t>
            </a:r>
            <a:r>
              <a:rPr lang="en-US" sz="4400" b="1" dirty="0">
                <a:latin typeface="Arial" charset="0"/>
              </a:rPr>
              <a:t> 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447800"/>
            <a:ext cx="11094720" cy="4678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err="1">
                <a:solidFill>
                  <a:srgbClr val="FF0000"/>
                </a:solidFill>
              </a:rPr>
              <a:t>Nhiệm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vụ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đ</a:t>
            </a:r>
            <a:r>
              <a:rPr lang="en-US" sz="2800" dirty="0" err="1">
                <a:solidFill>
                  <a:srgbClr val="FF0000"/>
                </a:solidFill>
              </a:rPr>
              <a:t>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h</a:t>
            </a:r>
            <a:r>
              <a:rPr lang="vi-VN" sz="2800" dirty="0">
                <a:solidFill>
                  <a:srgbClr val="FF0000"/>
                </a:solidFill>
              </a:rPr>
              <a:t>ơ</a:t>
            </a:r>
            <a:r>
              <a:rPr lang="en-US" sz="2800" dirty="0">
                <a:solidFill>
                  <a:srgbClr val="FF0000"/>
                </a:solidFill>
              </a:rPr>
              <a:t>n </a:t>
            </a:r>
            <a:r>
              <a:rPr lang="vi-VN" sz="2800" dirty="0">
                <a:solidFill>
                  <a:srgbClr val="FF0000"/>
                </a:solidFill>
              </a:rPr>
              <a:t>đ</a:t>
            </a:r>
            <a:r>
              <a:rPr lang="en-US" sz="2800" dirty="0">
                <a:solidFill>
                  <a:srgbClr val="FF0000"/>
                </a:solidFill>
              </a:rPr>
              <a:t>ể </a:t>
            </a:r>
            <a:r>
              <a:rPr lang="vi-VN" sz="2800" dirty="0">
                <a:solidFill>
                  <a:srgbClr val="FF0000"/>
                </a:solidFill>
              </a:rPr>
              <a:t>đư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lời</a:t>
            </a: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>
                <a:solidFill>
                  <a:srgbClr val="FF0000"/>
                </a:solidFill>
              </a:rPr>
              <a:t>mời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uống</a:t>
            </a:r>
            <a:r>
              <a:rPr lang="en-US" sz="2800" dirty="0">
                <a:solidFill>
                  <a:srgbClr val="FF0000"/>
                </a:solidFill>
              </a:rPr>
              <a:t> r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ợu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bia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chối</a:t>
            </a:r>
            <a:r>
              <a:rPr lang="en-US" sz="2800" dirty="0">
                <a:solidFill>
                  <a:srgbClr val="FF0000"/>
                </a:solidFill>
              </a:rPr>
              <a:t> c</a:t>
            </a:r>
            <a:r>
              <a:rPr lang="vi-VN" sz="2800" dirty="0">
                <a:solidFill>
                  <a:srgbClr val="FF0000"/>
                </a:solidFill>
              </a:rPr>
              <a:t>ươ</a:t>
            </a:r>
            <a:r>
              <a:rPr lang="en-US" sz="2800" dirty="0" err="1">
                <a:solidFill>
                  <a:srgbClr val="FF0000"/>
                </a:solidFill>
              </a:rPr>
              <a:t>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quyết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nhé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608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949" y="685800"/>
            <a:ext cx="6258900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2960" y="1189672"/>
            <a:ext cx="47548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Trong</a:t>
            </a:r>
            <a:r>
              <a:rPr lang="en-US" sz="2400" dirty="0">
                <a:latin typeface="Arial" charset="0"/>
              </a:rPr>
              <a:t> 1 </a:t>
            </a:r>
            <a:r>
              <a:rPr lang="en-US" sz="2400" dirty="0" err="1">
                <a:latin typeface="Arial" charset="0"/>
              </a:rPr>
              <a:t>buổi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liên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hoan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Tùng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ngồi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cùng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mâm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với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mấy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lớn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tuổi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bị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ép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uống</a:t>
            </a:r>
            <a:r>
              <a:rPr lang="en-US" sz="2400" dirty="0">
                <a:latin typeface="Arial" charset="0"/>
              </a:rPr>
              <a:t> r</a:t>
            </a:r>
            <a:r>
              <a:rPr lang="vi-VN" sz="2400" dirty="0">
                <a:latin typeface="Arial" charset="0"/>
              </a:rPr>
              <a:t>ư</a:t>
            </a:r>
            <a:r>
              <a:rPr lang="en-US" sz="2400" dirty="0" err="1">
                <a:latin typeface="Arial" charset="0"/>
              </a:rPr>
              <a:t>ợu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Tùng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</a:t>
            </a:r>
            <a:r>
              <a:rPr lang="en-US" sz="2400" dirty="0" err="1">
                <a:latin typeface="Arial" charset="0"/>
              </a:rPr>
              <a:t>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cố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gắng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từ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chối</a:t>
            </a:r>
            <a:r>
              <a:rPr lang="en-US" sz="24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22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  <p:bldP spid="46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Tình huống 2</a:t>
            </a:r>
            <a:r>
              <a:rPr lang="en-US" sz="4000" b="1">
                <a:latin typeface="Arial" charset="0"/>
              </a:rPr>
              <a:t>	</a:t>
            </a:r>
            <a:r>
              <a:rPr lang="en-US" sz="2400">
                <a:latin typeface="Arial" charset="0"/>
              </a:rPr>
              <a:t>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008" y="5085184"/>
            <a:ext cx="10698480" cy="10667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dirty="0" err="1">
                <a:solidFill>
                  <a:srgbClr val="FF0000"/>
                </a:solidFill>
              </a:rPr>
              <a:t>Nhiệm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vụ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</a:t>
            </a:r>
            <a:r>
              <a:rPr lang="en-US" sz="3200" dirty="0" err="1">
                <a:solidFill>
                  <a:srgbClr val="FF0000"/>
                </a:solidFill>
              </a:rPr>
              <a:t>óng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vai</a:t>
            </a:r>
            <a:r>
              <a:rPr lang="en-US" sz="3200" dirty="0">
                <a:solidFill>
                  <a:srgbClr val="FF0000"/>
                </a:solidFill>
              </a:rPr>
              <a:t> Minh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</a:t>
            </a:r>
            <a:r>
              <a:rPr lang="en-US" sz="3200" dirty="0">
                <a:solidFill>
                  <a:srgbClr val="FF0000"/>
                </a:solidFill>
              </a:rPr>
              <a:t>ể </a:t>
            </a:r>
            <a:r>
              <a:rPr lang="vi-VN" sz="3200" dirty="0">
                <a:solidFill>
                  <a:srgbClr val="FF0000"/>
                </a:solidFill>
              </a:rPr>
              <a:t>đư</a:t>
            </a:r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chối</a:t>
            </a:r>
            <a:r>
              <a:rPr lang="en-US" sz="3200" dirty="0">
                <a:solidFill>
                  <a:srgbClr val="FF0000"/>
                </a:solidFill>
              </a:rPr>
              <a:t> c</a:t>
            </a:r>
            <a:r>
              <a:rPr lang="vi-VN" sz="3200" dirty="0">
                <a:solidFill>
                  <a:srgbClr val="FF0000"/>
                </a:solidFill>
              </a:rPr>
              <a:t>ươ</a:t>
            </a:r>
            <a:r>
              <a:rPr lang="en-US" sz="3200" dirty="0" err="1">
                <a:solidFill>
                  <a:srgbClr val="FF0000"/>
                </a:solidFill>
              </a:rPr>
              <a:t>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quyết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nhé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360" y="381000"/>
            <a:ext cx="63398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95300" y="940373"/>
            <a:ext cx="505206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400" dirty="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400" dirty="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Minh </a:t>
            </a:r>
            <a:r>
              <a:rPr lang="en-US" sz="2400" dirty="0" err="1">
                <a:latin typeface="Arial" charset="0"/>
              </a:rPr>
              <a:t>và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họ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</a:t>
            </a:r>
            <a:r>
              <a:rPr lang="en-US" sz="2400" dirty="0">
                <a:latin typeface="Arial" charset="0"/>
              </a:rPr>
              <a:t>i </a:t>
            </a:r>
            <a:r>
              <a:rPr lang="en-US" sz="2400" dirty="0" err="1">
                <a:latin typeface="Arial" charset="0"/>
              </a:rPr>
              <a:t>ch</a:t>
            </a:r>
            <a:r>
              <a:rPr lang="vi-VN" sz="2400" dirty="0">
                <a:latin typeface="Arial" charset="0"/>
              </a:rPr>
              <a:t>ơ</a:t>
            </a:r>
            <a:r>
              <a:rPr lang="en-US" sz="2400" dirty="0">
                <a:latin typeface="Arial" charset="0"/>
              </a:rPr>
              <a:t>i. </a:t>
            </a:r>
            <a:r>
              <a:rPr lang="en-US" sz="2400" dirty="0" err="1">
                <a:latin typeface="Arial" charset="0"/>
              </a:rPr>
              <a:t>Anh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họ</a:t>
            </a:r>
            <a:r>
              <a:rPr lang="en-US" sz="2400" dirty="0">
                <a:latin typeface="Arial" charset="0"/>
              </a:rPr>
              <a:t> Minh </a:t>
            </a:r>
            <a:r>
              <a:rPr lang="en-US" sz="2400" dirty="0" err="1">
                <a:latin typeface="Arial" charset="0"/>
              </a:rPr>
              <a:t>nói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rằng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biết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hút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thuốc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rất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thích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vì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khi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hút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thuốc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có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cảm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giác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phấn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chấn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tỉnh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táo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Anh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rủ</a:t>
            </a:r>
            <a:r>
              <a:rPr lang="en-US" sz="2400" dirty="0">
                <a:latin typeface="Arial" charset="0"/>
              </a:rPr>
              <a:t> Minh </a:t>
            </a:r>
            <a:r>
              <a:rPr lang="en-US" sz="2400" dirty="0" err="1">
                <a:latin typeface="Arial" charset="0"/>
              </a:rPr>
              <a:t>hút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thuốc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cùng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anh</a:t>
            </a:r>
            <a:r>
              <a:rPr lang="en-US" sz="2400" dirty="0">
                <a:latin typeface="Arial" charset="0"/>
              </a:rPr>
              <a:t>. Minh </a:t>
            </a:r>
            <a:r>
              <a:rPr lang="vi-VN" sz="2400" dirty="0">
                <a:latin typeface="Arial" charset="0"/>
              </a:rPr>
              <a:t>đ</a:t>
            </a:r>
            <a:r>
              <a:rPr lang="en-US" sz="2400" dirty="0" err="1">
                <a:latin typeface="Arial" charset="0"/>
              </a:rPr>
              <a:t>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cố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từ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chối</a:t>
            </a:r>
            <a:r>
              <a:rPr lang="en-US" sz="2400" dirty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76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Tình huống 3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502" y="5445224"/>
            <a:ext cx="10252075" cy="95530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dirty="0" err="1">
                <a:solidFill>
                  <a:srgbClr val="FF0000"/>
                </a:solidFill>
              </a:rPr>
              <a:t>Nhiệm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vụ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</a:t>
            </a:r>
            <a:r>
              <a:rPr lang="en-US" sz="3200" dirty="0" err="1">
                <a:solidFill>
                  <a:srgbClr val="FF0000"/>
                </a:solidFill>
              </a:rPr>
              <a:t>óng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vai</a:t>
            </a:r>
            <a:r>
              <a:rPr lang="en-US" sz="3200" dirty="0">
                <a:solidFill>
                  <a:srgbClr val="FF0000"/>
                </a:solidFill>
              </a:rPr>
              <a:t> Nam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</a:t>
            </a:r>
            <a:r>
              <a:rPr lang="en-US" sz="3200" dirty="0">
                <a:solidFill>
                  <a:srgbClr val="FF0000"/>
                </a:solidFill>
              </a:rPr>
              <a:t>ể </a:t>
            </a:r>
            <a:r>
              <a:rPr lang="en-US" sz="3200" dirty="0" err="1">
                <a:solidFill>
                  <a:srgbClr val="FF0000"/>
                </a:solidFill>
              </a:rPr>
              <a:t>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buộc</a:t>
            </a:r>
            <a:r>
              <a:rPr lang="en-US" sz="3200" dirty="0">
                <a:solidFill>
                  <a:srgbClr val="FF0000"/>
                </a:solidFill>
              </a:rPr>
              <a:t> Nam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chối</a:t>
            </a:r>
            <a:r>
              <a:rPr lang="en-US" sz="3200" dirty="0">
                <a:solidFill>
                  <a:srgbClr val="FF0000"/>
                </a:solidFill>
              </a:rPr>
              <a:t> c</a:t>
            </a:r>
            <a:r>
              <a:rPr lang="vi-VN" sz="3200" dirty="0">
                <a:solidFill>
                  <a:srgbClr val="FF0000"/>
                </a:solidFill>
              </a:rPr>
              <a:t>ươ</a:t>
            </a:r>
            <a:r>
              <a:rPr lang="en-US" sz="3200" dirty="0" err="1">
                <a:solidFill>
                  <a:srgbClr val="FF0000"/>
                </a:solidFill>
              </a:rPr>
              <a:t>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quyết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nhé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2228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4540" y="304800"/>
            <a:ext cx="56464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43000" y="1340768"/>
            <a:ext cx="50520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Một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lần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có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việc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phải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</a:t>
            </a:r>
            <a:r>
              <a:rPr lang="en-US" sz="2400" dirty="0">
                <a:latin typeface="Arial" charset="0"/>
              </a:rPr>
              <a:t>i </a:t>
            </a:r>
            <a:r>
              <a:rPr lang="en-US" sz="2400" dirty="0" err="1">
                <a:latin typeface="Arial" charset="0"/>
              </a:rPr>
              <a:t>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ngoài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vào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buổi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tối</a:t>
            </a:r>
            <a:r>
              <a:rPr lang="en-US" sz="2400" dirty="0">
                <a:latin typeface="Arial" charset="0"/>
              </a:rPr>
              <a:t>, Nam </a:t>
            </a:r>
            <a:r>
              <a:rPr lang="en-US" sz="2400" dirty="0" err="1">
                <a:latin typeface="Arial" charset="0"/>
              </a:rPr>
              <a:t>gặp</a:t>
            </a:r>
            <a:r>
              <a:rPr lang="en-US" sz="2400" dirty="0">
                <a:latin typeface="Arial" charset="0"/>
              </a:rPr>
              <a:t> 1 </a:t>
            </a:r>
            <a:r>
              <a:rPr lang="en-US" sz="2400" dirty="0" err="1">
                <a:latin typeface="Arial" charset="0"/>
              </a:rPr>
              <a:t>nhóm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thanh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niên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xấu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dụ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dỗ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ép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dùng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thử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hê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rô</a:t>
            </a:r>
            <a:r>
              <a:rPr lang="en-US" sz="2400" dirty="0">
                <a:latin typeface="Arial" charset="0"/>
              </a:rPr>
              <a:t>-in (</a:t>
            </a:r>
            <a:r>
              <a:rPr lang="en-US" sz="2400" dirty="0" err="1">
                <a:latin typeface="Arial" charset="0"/>
              </a:rPr>
              <a:t>một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loại</a:t>
            </a:r>
            <a:r>
              <a:rPr lang="en-US" sz="2400" dirty="0">
                <a:latin typeface="Arial" charset="0"/>
              </a:rPr>
              <a:t> ma </a:t>
            </a:r>
            <a:r>
              <a:rPr lang="en-US" sz="2400" dirty="0" err="1">
                <a:latin typeface="Arial" charset="0"/>
              </a:rPr>
              <a:t>túy</a:t>
            </a:r>
            <a:r>
              <a:rPr lang="en-US" sz="2400" dirty="0">
                <a:latin typeface="Arial" charset="0"/>
              </a:rPr>
              <a:t>). Nam </a:t>
            </a:r>
            <a:r>
              <a:rPr lang="en-US" sz="2400" dirty="0" err="1">
                <a:latin typeface="Arial" charset="0"/>
              </a:rPr>
              <a:t>sợ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lắm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nh</a:t>
            </a:r>
            <a:r>
              <a:rPr lang="vi-VN" sz="2400" dirty="0">
                <a:latin typeface="Arial" charset="0"/>
              </a:rPr>
              <a:t>ư</a:t>
            </a:r>
            <a:r>
              <a:rPr lang="en-US" sz="2400" dirty="0" err="1">
                <a:latin typeface="Arial" charset="0"/>
              </a:rPr>
              <a:t>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cố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gắng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từ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chối</a:t>
            </a:r>
            <a:r>
              <a:rPr lang="en-US" sz="24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695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0952" y="1844823"/>
            <a:ext cx="11535072" cy="45307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-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703240" y="548680"/>
            <a:ext cx="8229600" cy="11430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en-US" sz="7200" dirty="0">
                <a:solidFill>
                  <a:srgbClr val="FF0000"/>
                </a:solidFill>
              </a:rPr>
              <a:t>BẠN CẦN BIẾT	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8" y="109760"/>
            <a:ext cx="1728192" cy="17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26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568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THẢO LUẬN NHÓM:</vt:lpstr>
      <vt:lpstr>Tình huống 1</vt:lpstr>
      <vt:lpstr>Tình huống 2  </vt:lpstr>
      <vt:lpstr>Tình huống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84982722506</cp:lastModifiedBy>
  <cp:revision>13</cp:revision>
  <dcterms:created xsi:type="dcterms:W3CDTF">2020-10-04T16:08:49Z</dcterms:created>
  <dcterms:modified xsi:type="dcterms:W3CDTF">2021-10-04T15:31:08Z</dcterms:modified>
</cp:coreProperties>
</file>